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1" r:id="rId16"/>
    <p:sldId id="270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300" r:id="rId40"/>
    <p:sldId id="301" r:id="rId41"/>
    <p:sldId id="302" r:id="rId42"/>
    <p:sldId id="294" r:id="rId43"/>
    <p:sldId id="295" r:id="rId44"/>
    <p:sldId id="296" r:id="rId45"/>
    <p:sldId id="298" r:id="rId46"/>
    <p:sldId id="297" r:id="rId47"/>
    <p:sldId id="299" r:id="rId48"/>
    <p:sldId id="304" r:id="rId49"/>
    <p:sldId id="303" r:id="rId5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FF"/>
    <a:srgbClr val="FF9900"/>
    <a:srgbClr val="FF0000"/>
    <a:srgbClr val="FF9966"/>
    <a:srgbClr val="CC66FF"/>
    <a:srgbClr val="FFFFCC"/>
    <a:srgbClr val="9999FF"/>
    <a:srgbClr val="99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B1CDB47-E2D7-4DC0-8ED2-9D0E2974A66C}" v="1" dt="2022-12-16T08:14:03.747"/>
    <p1510:client id="{3CEFBC86-AC19-48AF-AB2C-BBC808424EDE}" v="2367" dt="2022-12-15T16:39:32.99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75" d="100"/>
          <a:sy n="75" d="100"/>
        </p:scale>
        <p:origin x="1416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microsoft.com/office/2016/11/relationships/changesInfo" Target="changesInfos/changesInfo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microsoft.com/office/2015/10/relationships/revisionInfo" Target="revisionInfo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O THI TRIEU VI" userId="1a55d0bf-e781-4ea5-8549-370b5719438e" providerId="ADAL" clId="{1B1CDB47-E2D7-4DC0-8ED2-9D0E2974A66C}"/>
    <pc:docChg chg="modMainMaster">
      <pc:chgData name="CAO THI TRIEU VI" userId="1a55d0bf-e781-4ea5-8549-370b5719438e" providerId="ADAL" clId="{1B1CDB47-E2D7-4DC0-8ED2-9D0E2974A66C}" dt="2022-12-16T08:14:07.797" v="3" actId="1076"/>
      <pc:docMkLst>
        <pc:docMk/>
      </pc:docMkLst>
      <pc:sldMasterChg chg="addSp modSp mod">
        <pc:chgData name="CAO THI TRIEU VI" userId="1a55d0bf-e781-4ea5-8549-370b5719438e" providerId="ADAL" clId="{1B1CDB47-E2D7-4DC0-8ED2-9D0E2974A66C}" dt="2022-12-16T08:14:07.797" v="3" actId="1076"/>
        <pc:sldMasterMkLst>
          <pc:docMk/>
          <pc:sldMasterMk cId="1998931359" sldId="2147483648"/>
        </pc:sldMasterMkLst>
        <pc:picChg chg="add mod">
          <ac:chgData name="CAO THI TRIEU VI" userId="1a55d0bf-e781-4ea5-8549-370b5719438e" providerId="ADAL" clId="{1B1CDB47-E2D7-4DC0-8ED2-9D0E2974A66C}" dt="2022-12-16T08:14:07.797" v="3" actId="1076"/>
          <ac:picMkLst>
            <pc:docMk/>
            <pc:sldMasterMk cId="1998931359" sldId="2147483648"/>
            <ac:picMk id="8" creationId="{63C446F9-9A6E-F6E4-3840-67BAA1E7ABB6}"/>
          </ac:picMkLst>
        </pc:picChg>
      </pc:sldMasterChg>
    </pc:docChg>
  </pc:docChgLst>
  <pc:docChgLst>
    <pc:chgData name="CAO THI TRIEU VI" userId="1a55d0bf-e781-4ea5-8549-370b5719438e" providerId="ADAL" clId="{3CEFBC86-AC19-48AF-AB2C-BBC808424EDE}"/>
    <pc:docChg chg="undo custSel addSld modSld sldOrd">
      <pc:chgData name="CAO THI TRIEU VI" userId="1a55d0bf-e781-4ea5-8549-370b5719438e" providerId="ADAL" clId="{3CEFBC86-AC19-48AF-AB2C-BBC808424EDE}" dt="2022-12-15T16:39:32.990" v="6082"/>
      <pc:docMkLst>
        <pc:docMk/>
      </pc:docMkLst>
      <pc:sldChg chg="modTransition">
        <pc:chgData name="CAO THI TRIEU VI" userId="1a55d0bf-e781-4ea5-8549-370b5719438e" providerId="ADAL" clId="{3CEFBC86-AC19-48AF-AB2C-BBC808424EDE}" dt="2022-12-15T16:24:07.329" v="5844"/>
        <pc:sldMkLst>
          <pc:docMk/>
          <pc:sldMk cId="722843998" sldId="256"/>
        </pc:sldMkLst>
      </pc:sldChg>
      <pc:sldChg chg="modTransition">
        <pc:chgData name="CAO THI TRIEU VI" userId="1a55d0bf-e781-4ea5-8549-370b5719438e" providerId="ADAL" clId="{3CEFBC86-AC19-48AF-AB2C-BBC808424EDE}" dt="2022-12-15T16:24:23.468" v="5845"/>
        <pc:sldMkLst>
          <pc:docMk/>
          <pc:sldMk cId="1993620199" sldId="257"/>
        </pc:sldMkLst>
      </pc:sldChg>
      <pc:sldChg chg="modTransition">
        <pc:chgData name="CAO THI TRIEU VI" userId="1a55d0bf-e781-4ea5-8549-370b5719438e" providerId="ADAL" clId="{3CEFBC86-AC19-48AF-AB2C-BBC808424EDE}" dt="2022-12-15T16:24:26.095" v="5846"/>
        <pc:sldMkLst>
          <pc:docMk/>
          <pc:sldMk cId="3074459491" sldId="258"/>
        </pc:sldMkLst>
      </pc:sldChg>
      <pc:sldChg chg="modTransition">
        <pc:chgData name="CAO THI TRIEU VI" userId="1a55d0bf-e781-4ea5-8549-370b5719438e" providerId="ADAL" clId="{3CEFBC86-AC19-48AF-AB2C-BBC808424EDE}" dt="2022-12-15T16:24:29.833" v="5847"/>
        <pc:sldMkLst>
          <pc:docMk/>
          <pc:sldMk cId="1856155506" sldId="259"/>
        </pc:sldMkLst>
      </pc:sldChg>
      <pc:sldChg chg="addSp modSp mod modTransition modAnim">
        <pc:chgData name="CAO THI TRIEU VI" userId="1a55d0bf-e781-4ea5-8549-370b5719438e" providerId="ADAL" clId="{3CEFBC86-AC19-48AF-AB2C-BBC808424EDE}" dt="2022-12-15T16:31:43.811" v="6040"/>
        <pc:sldMkLst>
          <pc:docMk/>
          <pc:sldMk cId="1063013176" sldId="260"/>
        </pc:sldMkLst>
        <pc:spChg chg="mod">
          <ac:chgData name="CAO THI TRIEU VI" userId="1a55d0bf-e781-4ea5-8549-370b5719438e" providerId="ADAL" clId="{3CEFBC86-AC19-48AF-AB2C-BBC808424EDE}" dt="2022-12-15T13:20:07.811" v="1335" actId="164"/>
          <ac:spMkLst>
            <pc:docMk/>
            <pc:sldMk cId="1063013176" sldId="260"/>
            <ac:spMk id="4" creationId="{DBA5397C-5BA1-28F1-D1FA-F81DC158F1EB}"/>
          </ac:spMkLst>
        </pc:spChg>
        <pc:spChg chg="mod">
          <ac:chgData name="CAO THI TRIEU VI" userId="1a55d0bf-e781-4ea5-8549-370b5719438e" providerId="ADAL" clId="{3CEFBC86-AC19-48AF-AB2C-BBC808424EDE}" dt="2022-12-15T13:20:07.811" v="1335" actId="164"/>
          <ac:spMkLst>
            <pc:docMk/>
            <pc:sldMk cId="1063013176" sldId="260"/>
            <ac:spMk id="5" creationId="{97CCFA82-CA6B-1B59-9171-9174FD80628B}"/>
          </ac:spMkLst>
        </pc:spChg>
        <pc:grpChg chg="add mod">
          <ac:chgData name="CAO THI TRIEU VI" userId="1a55d0bf-e781-4ea5-8549-370b5719438e" providerId="ADAL" clId="{3CEFBC86-AC19-48AF-AB2C-BBC808424EDE}" dt="2022-12-15T13:20:07.811" v="1335" actId="164"/>
          <ac:grpSpMkLst>
            <pc:docMk/>
            <pc:sldMk cId="1063013176" sldId="260"/>
            <ac:grpSpMk id="7" creationId="{673D96F9-EF1A-3186-50F6-A5E416D142F3}"/>
          </ac:grpSpMkLst>
        </pc:grpChg>
        <pc:picChg chg="add mod">
          <ac:chgData name="CAO THI TRIEU VI" userId="1a55d0bf-e781-4ea5-8549-370b5719438e" providerId="ADAL" clId="{3CEFBC86-AC19-48AF-AB2C-BBC808424EDE}" dt="2022-12-15T12:35:24.075" v="7" actId="14100"/>
          <ac:picMkLst>
            <pc:docMk/>
            <pc:sldMk cId="1063013176" sldId="260"/>
            <ac:picMk id="6" creationId="{FFA4CF4E-A270-5498-5F1D-E2B5F30A4AF9}"/>
          </ac:picMkLst>
        </pc:picChg>
      </pc:sldChg>
      <pc:sldChg chg="addSp delSp modSp new mod modTransition modAnim">
        <pc:chgData name="CAO THI TRIEU VI" userId="1a55d0bf-e781-4ea5-8549-370b5719438e" providerId="ADAL" clId="{3CEFBC86-AC19-48AF-AB2C-BBC808424EDE}" dt="2022-12-15T16:30:03.175" v="6033"/>
        <pc:sldMkLst>
          <pc:docMk/>
          <pc:sldMk cId="2220738258" sldId="261"/>
        </pc:sldMkLst>
        <pc:spChg chg="add mod">
          <ac:chgData name="CAO THI TRIEU VI" userId="1a55d0bf-e781-4ea5-8549-370b5719438e" providerId="ADAL" clId="{3CEFBC86-AC19-48AF-AB2C-BBC808424EDE}" dt="2022-12-15T12:44:11.387" v="480" actId="1076"/>
          <ac:spMkLst>
            <pc:docMk/>
            <pc:sldMk cId="2220738258" sldId="261"/>
            <ac:spMk id="5" creationId="{49C83EC2-2852-75D0-6FBD-C9A80C7C3632}"/>
          </ac:spMkLst>
        </pc:spChg>
        <pc:picChg chg="add mod">
          <ac:chgData name="CAO THI TRIEU VI" userId="1a55d0bf-e781-4ea5-8549-370b5719438e" providerId="ADAL" clId="{3CEFBC86-AC19-48AF-AB2C-BBC808424EDE}" dt="2022-12-15T12:33:41.015" v="1"/>
          <ac:picMkLst>
            <pc:docMk/>
            <pc:sldMk cId="2220738258" sldId="261"/>
            <ac:picMk id="2" creationId="{E2EF5B43-FBEB-3296-A60B-EEB1912FB8F9}"/>
          </ac:picMkLst>
        </pc:picChg>
        <pc:picChg chg="add mod">
          <ac:chgData name="CAO THI TRIEU VI" userId="1a55d0bf-e781-4ea5-8549-370b5719438e" providerId="ADAL" clId="{3CEFBC86-AC19-48AF-AB2C-BBC808424EDE}" dt="2022-12-15T12:35:13.931" v="4" actId="1076"/>
          <ac:picMkLst>
            <pc:docMk/>
            <pc:sldMk cId="2220738258" sldId="261"/>
            <ac:picMk id="3" creationId="{8B095CAB-2BDF-C9F7-AD25-845AB76EE786}"/>
          </ac:picMkLst>
        </pc:picChg>
        <pc:picChg chg="add del mod">
          <ac:chgData name="CAO THI TRIEU VI" userId="1a55d0bf-e781-4ea5-8549-370b5719438e" providerId="ADAL" clId="{3CEFBC86-AC19-48AF-AB2C-BBC808424EDE}" dt="2022-12-15T12:38:40.314" v="479" actId="478"/>
          <ac:picMkLst>
            <pc:docMk/>
            <pc:sldMk cId="2220738258" sldId="261"/>
            <ac:picMk id="4" creationId="{18B28C80-9EC0-DF70-E4A2-3D3B9A3A2E08}"/>
          </ac:picMkLst>
        </pc:picChg>
      </pc:sldChg>
      <pc:sldChg chg="addSp delSp modSp add mod modTransition modAnim">
        <pc:chgData name="CAO THI TRIEU VI" userId="1a55d0bf-e781-4ea5-8549-370b5719438e" providerId="ADAL" clId="{3CEFBC86-AC19-48AF-AB2C-BBC808424EDE}" dt="2022-12-15T16:24:43.789" v="5851"/>
        <pc:sldMkLst>
          <pc:docMk/>
          <pc:sldMk cId="3695230934" sldId="262"/>
        </pc:sldMkLst>
        <pc:spChg chg="del">
          <ac:chgData name="CAO THI TRIEU VI" userId="1a55d0bf-e781-4ea5-8549-370b5719438e" providerId="ADAL" clId="{3CEFBC86-AC19-48AF-AB2C-BBC808424EDE}" dt="2022-12-15T12:44:24.413" v="482" actId="478"/>
          <ac:spMkLst>
            <pc:docMk/>
            <pc:sldMk cId="3695230934" sldId="262"/>
            <ac:spMk id="5" creationId="{49C83EC2-2852-75D0-6FBD-C9A80C7C3632}"/>
          </ac:spMkLst>
        </pc:spChg>
        <pc:spChg chg="mod">
          <ac:chgData name="CAO THI TRIEU VI" userId="1a55d0bf-e781-4ea5-8549-370b5719438e" providerId="ADAL" clId="{3CEFBC86-AC19-48AF-AB2C-BBC808424EDE}" dt="2022-12-15T12:45:19.983" v="520" actId="20577"/>
          <ac:spMkLst>
            <pc:docMk/>
            <pc:sldMk cId="3695230934" sldId="262"/>
            <ac:spMk id="6" creationId="{5F899991-14FE-4979-E188-253AD1A9C6E7}"/>
          </ac:spMkLst>
        </pc:spChg>
        <pc:spChg chg="mod">
          <ac:chgData name="CAO THI TRIEU VI" userId="1a55d0bf-e781-4ea5-8549-370b5719438e" providerId="ADAL" clId="{3CEFBC86-AC19-48AF-AB2C-BBC808424EDE}" dt="2022-12-15T12:45:27.233" v="537" actId="1076"/>
          <ac:spMkLst>
            <pc:docMk/>
            <pc:sldMk cId="3695230934" sldId="262"/>
            <ac:spMk id="7" creationId="{B447B76D-4F7B-1192-17A8-9B8AB3605078}"/>
          </ac:spMkLst>
        </pc:spChg>
        <pc:spChg chg="mod">
          <ac:chgData name="CAO THI TRIEU VI" userId="1a55d0bf-e781-4ea5-8549-370b5719438e" providerId="ADAL" clId="{3CEFBC86-AC19-48AF-AB2C-BBC808424EDE}" dt="2022-12-15T12:45:49.355" v="574" actId="14100"/>
          <ac:spMkLst>
            <pc:docMk/>
            <pc:sldMk cId="3695230934" sldId="262"/>
            <ac:spMk id="9" creationId="{65245E7C-BD0E-F60B-9D74-235720CF734D}"/>
          </ac:spMkLst>
        </pc:spChg>
        <pc:spChg chg="mod">
          <ac:chgData name="CAO THI TRIEU VI" userId="1a55d0bf-e781-4ea5-8549-370b5719438e" providerId="ADAL" clId="{3CEFBC86-AC19-48AF-AB2C-BBC808424EDE}" dt="2022-12-15T12:46:04.293" v="641" actId="1076"/>
          <ac:spMkLst>
            <pc:docMk/>
            <pc:sldMk cId="3695230934" sldId="262"/>
            <ac:spMk id="10" creationId="{A96759AE-741B-C69C-AC01-79AB4F869260}"/>
          </ac:spMkLst>
        </pc:spChg>
        <pc:grpChg chg="add mod">
          <ac:chgData name="CAO THI TRIEU VI" userId="1a55d0bf-e781-4ea5-8549-370b5719438e" providerId="ADAL" clId="{3CEFBC86-AC19-48AF-AB2C-BBC808424EDE}" dt="2022-12-15T12:45:06.954" v="485" actId="1076"/>
          <ac:grpSpMkLst>
            <pc:docMk/>
            <pc:sldMk cId="3695230934" sldId="262"/>
            <ac:grpSpMk id="4" creationId="{C5409090-09A1-B8EE-D96E-57AB95DCF0A0}"/>
          </ac:grpSpMkLst>
        </pc:grpChg>
        <pc:grpChg chg="add mod">
          <ac:chgData name="CAO THI TRIEU VI" userId="1a55d0bf-e781-4ea5-8549-370b5719438e" providerId="ADAL" clId="{3CEFBC86-AC19-48AF-AB2C-BBC808424EDE}" dt="2022-12-15T12:46:22.043" v="644" actId="1076"/>
          <ac:grpSpMkLst>
            <pc:docMk/>
            <pc:sldMk cId="3695230934" sldId="262"/>
            <ac:grpSpMk id="8" creationId="{374F6AC4-B4E8-FFD3-655E-8BDE0B50DB2C}"/>
          </ac:grpSpMkLst>
        </pc:grpChg>
        <pc:picChg chg="del">
          <ac:chgData name="CAO THI TRIEU VI" userId="1a55d0bf-e781-4ea5-8549-370b5719438e" providerId="ADAL" clId="{3CEFBC86-AC19-48AF-AB2C-BBC808424EDE}" dt="2022-12-15T12:44:32.993" v="483" actId="478"/>
          <ac:picMkLst>
            <pc:docMk/>
            <pc:sldMk cId="3695230934" sldId="262"/>
            <ac:picMk id="3" creationId="{8B095CAB-2BDF-C9F7-AD25-845AB76EE786}"/>
          </ac:picMkLst>
        </pc:picChg>
        <pc:picChg chg="add mod">
          <ac:chgData name="CAO THI TRIEU VI" userId="1a55d0bf-e781-4ea5-8549-370b5719438e" providerId="ADAL" clId="{3CEFBC86-AC19-48AF-AB2C-BBC808424EDE}" dt="2022-12-15T12:46:18.969" v="643"/>
          <ac:picMkLst>
            <pc:docMk/>
            <pc:sldMk cId="3695230934" sldId="262"/>
            <ac:picMk id="11" creationId="{7F9CBAC8-650B-79C9-CA9A-DAA354968052}"/>
          </ac:picMkLst>
        </pc:picChg>
      </pc:sldChg>
      <pc:sldChg chg="addSp delSp modSp add mod modTransition delAnim modAnim">
        <pc:chgData name="CAO THI TRIEU VI" userId="1a55d0bf-e781-4ea5-8549-370b5719438e" providerId="ADAL" clId="{3CEFBC86-AC19-48AF-AB2C-BBC808424EDE}" dt="2022-12-15T16:24:56.419" v="5853"/>
        <pc:sldMkLst>
          <pc:docMk/>
          <pc:sldMk cId="3292934037" sldId="263"/>
        </pc:sldMkLst>
        <pc:spChg chg="add mod">
          <ac:chgData name="CAO THI TRIEU VI" userId="1a55d0bf-e781-4ea5-8549-370b5719438e" providerId="ADAL" clId="{3CEFBC86-AC19-48AF-AB2C-BBC808424EDE}" dt="2022-12-15T14:42:08.066" v="1610" actId="2085"/>
          <ac:spMkLst>
            <pc:docMk/>
            <pc:sldMk cId="3292934037" sldId="263"/>
            <ac:spMk id="3" creationId="{9249487F-7EB4-0EC9-C7D4-65CE149DDC77}"/>
          </ac:spMkLst>
        </pc:spChg>
        <pc:spChg chg="mod">
          <ac:chgData name="CAO THI TRIEU VI" userId="1a55d0bf-e781-4ea5-8549-370b5719438e" providerId="ADAL" clId="{3CEFBC86-AC19-48AF-AB2C-BBC808424EDE}" dt="2022-12-15T12:54:21.470" v="674" actId="14100"/>
          <ac:spMkLst>
            <pc:docMk/>
            <pc:sldMk cId="3292934037" sldId="263"/>
            <ac:spMk id="12" creationId="{232989EF-8BB1-DB24-983D-A3F29F433912}"/>
          </ac:spMkLst>
        </pc:spChg>
        <pc:spChg chg="mod">
          <ac:chgData name="CAO THI TRIEU VI" userId="1a55d0bf-e781-4ea5-8549-370b5719438e" providerId="ADAL" clId="{3CEFBC86-AC19-48AF-AB2C-BBC808424EDE}" dt="2022-12-15T12:50:24.753" v="653"/>
          <ac:spMkLst>
            <pc:docMk/>
            <pc:sldMk cId="3292934037" sldId="263"/>
            <ac:spMk id="13" creationId="{903A5107-9D4E-9AA3-1AA8-EC79CB1E152F}"/>
          </ac:spMkLst>
        </pc:spChg>
        <pc:spChg chg="mod">
          <ac:chgData name="CAO THI TRIEU VI" userId="1a55d0bf-e781-4ea5-8549-370b5719438e" providerId="ADAL" clId="{3CEFBC86-AC19-48AF-AB2C-BBC808424EDE}" dt="2022-12-15T12:54:28.094" v="675" actId="1076"/>
          <ac:spMkLst>
            <pc:docMk/>
            <pc:sldMk cId="3292934037" sldId="263"/>
            <ac:spMk id="14" creationId="{2EB29AE1-47F9-B4F0-87B0-199B0AB30E01}"/>
          </ac:spMkLst>
        </pc:spChg>
        <pc:spChg chg="mod">
          <ac:chgData name="CAO THI TRIEU VI" userId="1a55d0bf-e781-4ea5-8549-370b5719438e" providerId="ADAL" clId="{3CEFBC86-AC19-48AF-AB2C-BBC808424EDE}" dt="2022-12-15T12:54:28.094" v="675" actId="1076"/>
          <ac:spMkLst>
            <pc:docMk/>
            <pc:sldMk cId="3292934037" sldId="263"/>
            <ac:spMk id="15" creationId="{444F35B0-DD69-99F3-B991-1440C64FD056}"/>
          </ac:spMkLst>
        </pc:spChg>
        <pc:spChg chg="mod">
          <ac:chgData name="CAO THI TRIEU VI" userId="1a55d0bf-e781-4ea5-8549-370b5719438e" providerId="ADAL" clId="{3CEFBC86-AC19-48AF-AB2C-BBC808424EDE}" dt="2022-12-15T12:50:24.753" v="653"/>
          <ac:spMkLst>
            <pc:docMk/>
            <pc:sldMk cId="3292934037" sldId="263"/>
            <ac:spMk id="16" creationId="{C6A59EE5-C684-1B58-51AB-6D874B847D4F}"/>
          </ac:spMkLst>
        </pc:spChg>
        <pc:spChg chg="mod">
          <ac:chgData name="CAO THI TRIEU VI" userId="1a55d0bf-e781-4ea5-8549-370b5719438e" providerId="ADAL" clId="{3CEFBC86-AC19-48AF-AB2C-BBC808424EDE}" dt="2022-12-15T12:53:49.929" v="665" actId="20577"/>
          <ac:spMkLst>
            <pc:docMk/>
            <pc:sldMk cId="3292934037" sldId="263"/>
            <ac:spMk id="19" creationId="{1E248899-01B9-E603-0AAE-F9B352F3840B}"/>
          </ac:spMkLst>
        </pc:spChg>
        <pc:spChg chg="add mod">
          <ac:chgData name="CAO THI TRIEU VI" userId="1a55d0bf-e781-4ea5-8549-370b5719438e" providerId="ADAL" clId="{3CEFBC86-AC19-48AF-AB2C-BBC808424EDE}" dt="2022-12-15T12:55:06.224" v="684" actId="1076"/>
          <ac:spMkLst>
            <pc:docMk/>
            <pc:sldMk cId="3292934037" sldId="263"/>
            <ac:spMk id="20" creationId="{3D72C857-F7D1-188F-8119-CCD82543EF8C}"/>
          </ac:spMkLst>
        </pc:spChg>
        <pc:grpChg chg="del">
          <ac:chgData name="CAO THI TRIEU VI" userId="1a55d0bf-e781-4ea5-8549-370b5719438e" providerId="ADAL" clId="{3CEFBC86-AC19-48AF-AB2C-BBC808424EDE}" dt="2022-12-15T12:46:32.593" v="646" actId="478"/>
          <ac:grpSpMkLst>
            <pc:docMk/>
            <pc:sldMk cId="3292934037" sldId="263"/>
            <ac:grpSpMk id="4" creationId="{C5409090-09A1-B8EE-D96E-57AB95DCF0A0}"/>
          </ac:grpSpMkLst>
        </pc:grpChg>
        <pc:grpChg chg="add mod">
          <ac:chgData name="CAO THI TRIEU VI" userId="1a55d0bf-e781-4ea5-8549-370b5719438e" providerId="ADAL" clId="{3CEFBC86-AC19-48AF-AB2C-BBC808424EDE}" dt="2022-12-15T12:54:33.206" v="676" actId="1076"/>
          <ac:grpSpMkLst>
            <pc:docMk/>
            <pc:sldMk cId="3292934037" sldId="263"/>
            <ac:grpSpMk id="5" creationId="{1C011B8C-B7B8-086F-434A-22A7BC303C5B}"/>
          </ac:grpSpMkLst>
        </pc:grpChg>
        <pc:grpChg chg="del">
          <ac:chgData name="CAO THI TRIEU VI" userId="1a55d0bf-e781-4ea5-8549-370b5719438e" providerId="ADAL" clId="{3CEFBC86-AC19-48AF-AB2C-BBC808424EDE}" dt="2022-12-15T12:46:32.593" v="646" actId="478"/>
          <ac:grpSpMkLst>
            <pc:docMk/>
            <pc:sldMk cId="3292934037" sldId="263"/>
            <ac:grpSpMk id="8" creationId="{374F6AC4-B4E8-FFD3-655E-8BDE0B50DB2C}"/>
          </ac:grpSpMkLst>
        </pc:grpChg>
        <pc:grpChg chg="add mod">
          <ac:chgData name="CAO THI TRIEU VI" userId="1a55d0bf-e781-4ea5-8549-370b5719438e" providerId="ADAL" clId="{3CEFBC86-AC19-48AF-AB2C-BBC808424EDE}" dt="2022-12-15T12:55:02.244" v="683" actId="1076"/>
          <ac:grpSpMkLst>
            <pc:docMk/>
            <pc:sldMk cId="3292934037" sldId="263"/>
            <ac:grpSpMk id="17" creationId="{54895785-5962-4AA8-9A0C-476965473006}"/>
          </ac:grpSpMkLst>
        </pc:grpChg>
        <pc:picChg chg="del mod">
          <ac:chgData name="CAO THI TRIEU VI" userId="1a55d0bf-e781-4ea5-8549-370b5719438e" providerId="ADAL" clId="{3CEFBC86-AC19-48AF-AB2C-BBC808424EDE}" dt="2022-12-15T12:46:34.533" v="648" actId="478"/>
          <ac:picMkLst>
            <pc:docMk/>
            <pc:sldMk cId="3292934037" sldId="263"/>
            <ac:picMk id="11" creationId="{7F9CBAC8-650B-79C9-CA9A-DAA354968052}"/>
          </ac:picMkLst>
        </pc:picChg>
        <pc:picChg chg="mod">
          <ac:chgData name="CAO THI TRIEU VI" userId="1a55d0bf-e781-4ea5-8549-370b5719438e" providerId="ADAL" clId="{3CEFBC86-AC19-48AF-AB2C-BBC808424EDE}" dt="2022-12-15T12:53:41.274" v="658" actId="14100"/>
          <ac:picMkLst>
            <pc:docMk/>
            <pc:sldMk cId="3292934037" sldId="263"/>
            <ac:picMk id="18" creationId="{65AA36E9-C64C-03BB-1F35-3D9D70CF4D60}"/>
          </ac:picMkLst>
        </pc:picChg>
        <pc:picChg chg="add mod">
          <ac:chgData name="CAO THI TRIEU VI" userId="1a55d0bf-e781-4ea5-8549-370b5719438e" providerId="ADAL" clId="{3CEFBC86-AC19-48AF-AB2C-BBC808424EDE}" dt="2022-12-15T12:54:59.713" v="682" actId="1076"/>
          <ac:picMkLst>
            <pc:docMk/>
            <pc:sldMk cId="3292934037" sldId="263"/>
            <ac:picMk id="21" creationId="{A883E1C5-9ED0-E4D7-89C1-750B4CBD5DFF}"/>
          </ac:picMkLst>
        </pc:picChg>
      </pc:sldChg>
      <pc:sldChg chg="addSp delSp modSp add mod modTransition delAnim modAnim">
        <pc:chgData name="CAO THI TRIEU VI" userId="1a55d0bf-e781-4ea5-8549-370b5719438e" providerId="ADAL" clId="{3CEFBC86-AC19-48AF-AB2C-BBC808424EDE}" dt="2022-12-15T16:30:37.218" v="6034"/>
        <pc:sldMkLst>
          <pc:docMk/>
          <pc:sldMk cId="1642976135" sldId="264"/>
        </pc:sldMkLst>
        <pc:spChg chg="mod">
          <ac:chgData name="CAO THI TRIEU VI" userId="1a55d0bf-e781-4ea5-8549-370b5719438e" providerId="ADAL" clId="{3CEFBC86-AC19-48AF-AB2C-BBC808424EDE}" dt="2022-12-15T14:42:11.380" v="1611" actId="2085"/>
          <ac:spMkLst>
            <pc:docMk/>
            <pc:sldMk cId="1642976135" sldId="264"/>
            <ac:spMk id="3" creationId="{9249487F-7EB4-0EC9-C7D4-65CE149DDC77}"/>
          </ac:spMkLst>
        </pc:spChg>
        <pc:spChg chg="add mod">
          <ac:chgData name="CAO THI TRIEU VI" userId="1a55d0bf-e781-4ea5-8549-370b5719438e" providerId="ADAL" clId="{3CEFBC86-AC19-48AF-AB2C-BBC808424EDE}" dt="2022-12-15T13:09:05.962" v="821" actId="1076"/>
          <ac:spMkLst>
            <pc:docMk/>
            <pc:sldMk cId="1642976135" sldId="264"/>
            <ac:spMk id="10" creationId="{3EFA4966-9C8F-73AB-22B9-2CA723E9C5A8}"/>
          </ac:spMkLst>
        </pc:spChg>
        <pc:spChg chg="mod">
          <ac:chgData name="CAO THI TRIEU VI" userId="1a55d0bf-e781-4ea5-8549-370b5719438e" providerId="ADAL" clId="{3CEFBC86-AC19-48AF-AB2C-BBC808424EDE}" dt="2022-12-15T13:03:19.778" v="818" actId="1076"/>
          <ac:spMkLst>
            <pc:docMk/>
            <pc:sldMk cId="1642976135" sldId="264"/>
            <ac:spMk id="19" creationId="{1E248899-01B9-E603-0AAE-F9B352F3840B}"/>
          </ac:spMkLst>
        </pc:spChg>
        <pc:spChg chg="del">
          <ac:chgData name="CAO THI TRIEU VI" userId="1a55d0bf-e781-4ea5-8549-370b5719438e" providerId="ADAL" clId="{3CEFBC86-AC19-48AF-AB2C-BBC808424EDE}" dt="2022-12-15T12:58:20.013" v="686" actId="478"/>
          <ac:spMkLst>
            <pc:docMk/>
            <pc:sldMk cId="1642976135" sldId="264"/>
            <ac:spMk id="20" creationId="{3D72C857-F7D1-188F-8119-CCD82543EF8C}"/>
          </ac:spMkLst>
        </pc:spChg>
        <pc:picChg chg="add mod">
          <ac:chgData name="CAO THI TRIEU VI" userId="1a55d0bf-e781-4ea5-8549-370b5719438e" providerId="ADAL" clId="{3CEFBC86-AC19-48AF-AB2C-BBC808424EDE}" dt="2022-12-15T12:59:44.823" v="688" actId="1076"/>
          <ac:picMkLst>
            <pc:docMk/>
            <pc:sldMk cId="1642976135" sldId="264"/>
            <ac:picMk id="4" creationId="{4E413D69-DC3A-7523-98DB-E1B149AD0BE7}"/>
          </ac:picMkLst>
        </pc:picChg>
        <pc:picChg chg="add del mod">
          <ac:chgData name="CAO THI TRIEU VI" userId="1a55d0bf-e781-4ea5-8549-370b5719438e" providerId="ADAL" clId="{3CEFBC86-AC19-48AF-AB2C-BBC808424EDE}" dt="2022-12-15T13:00:58.536" v="698" actId="478"/>
          <ac:picMkLst>
            <pc:docMk/>
            <pc:sldMk cId="1642976135" sldId="264"/>
            <ac:picMk id="6" creationId="{73A45441-88BA-A19E-6441-FAC5158A4195}"/>
          </ac:picMkLst>
        </pc:picChg>
        <pc:picChg chg="add mod">
          <ac:chgData name="CAO THI TRIEU VI" userId="1a55d0bf-e781-4ea5-8549-370b5719438e" providerId="ADAL" clId="{3CEFBC86-AC19-48AF-AB2C-BBC808424EDE}" dt="2022-12-15T13:01:27.926" v="701" actId="1076"/>
          <ac:picMkLst>
            <pc:docMk/>
            <pc:sldMk cId="1642976135" sldId="264"/>
            <ac:picMk id="7" creationId="{B3406242-F88D-AE97-77F2-52CD8973A5C9}"/>
          </ac:picMkLst>
        </pc:picChg>
        <pc:picChg chg="add mod">
          <ac:chgData name="CAO THI TRIEU VI" userId="1a55d0bf-e781-4ea5-8549-370b5719438e" providerId="ADAL" clId="{3CEFBC86-AC19-48AF-AB2C-BBC808424EDE}" dt="2022-12-15T13:02:04.323" v="704" actId="1076"/>
          <ac:picMkLst>
            <pc:docMk/>
            <pc:sldMk cId="1642976135" sldId="264"/>
            <ac:picMk id="8" creationId="{60BB133A-4966-5250-AF4C-76A64B29B86E}"/>
          </ac:picMkLst>
        </pc:picChg>
        <pc:picChg chg="add mod">
          <ac:chgData name="CAO THI TRIEU VI" userId="1a55d0bf-e781-4ea5-8549-370b5719438e" providerId="ADAL" clId="{3CEFBC86-AC19-48AF-AB2C-BBC808424EDE}" dt="2022-12-15T13:02:26.023" v="708" actId="1076"/>
          <ac:picMkLst>
            <pc:docMk/>
            <pc:sldMk cId="1642976135" sldId="264"/>
            <ac:picMk id="9" creationId="{550B8272-D4EA-291A-DAD3-D9899E934073}"/>
          </ac:picMkLst>
        </pc:picChg>
      </pc:sldChg>
      <pc:sldChg chg="addSp modSp new mod modTransition modAnim">
        <pc:chgData name="CAO THI TRIEU VI" userId="1a55d0bf-e781-4ea5-8549-370b5719438e" providerId="ADAL" clId="{3CEFBC86-AC19-48AF-AB2C-BBC808424EDE}" dt="2022-12-15T16:24:56.419" v="5853"/>
        <pc:sldMkLst>
          <pc:docMk/>
          <pc:sldMk cId="2838860300" sldId="265"/>
        </pc:sldMkLst>
        <pc:spChg chg="add mod">
          <ac:chgData name="CAO THI TRIEU VI" userId="1a55d0bf-e781-4ea5-8549-370b5719438e" providerId="ADAL" clId="{3CEFBC86-AC19-48AF-AB2C-BBC808424EDE}" dt="2022-12-15T14:42:01.482" v="1609" actId="2085"/>
          <ac:spMkLst>
            <pc:docMk/>
            <pc:sldMk cId="2838860300" sldId="265"/>
            <ac:spMk id="3" creationId="{983801C4-99C8-2A3D-1CD6-5B6726BF4885}"/>
          </ac:spMkLst>
        </pc:spChg>
        <pc:spChg chg="mod">
          <ac:chgData name="CAO THI TRIEU VI" userId="1a55d0bf-e781-4ea5-8549-370b5719438e" providerId="ADAL" clId="{3CEFBC86-AC19-48AF-AB2C-BBC808424EDE}" dt="2022-12-15T13:10:21.403" v="823"/>
          <ac:spMkLst>
            <pc:docMk/>
            <pc:sldMk cId="2838860300" sldId="265"/>
            <ac:spMk id="6" creationId="{41E225A9-A64D-9B05-D002-34001592E238}"/>
          </ac:spMkLst>
        </pc:spChg>
        <pc:spChg chg="mod">
          <ac:chgData name="CAO THI TRIEU VI" userId="1a55d0bf-e781-4ea5-8549-370b5719438e" providerId="ADAL" clId="{3CEFBC86-AC19-48AF-AB2C-BBC808424EDE}" dt="2022-12-15T13:10:25.621" v="824"/>
          <ac:spMkLst>
            <pc:docMk/>
            <pc:sldMk cId="2838860300" sldId="265"/>
            <ac:spMk id="9" creationId="{6FC9F796-824B-C2D1-F3F1-03CAF2D442A0}"/>
          </ac:spMkLst>
        </pc:spChg>
        <pc:spChg chg="mod">
          <ac:chgData name="CAO THI TRIEU VI" userId="1a55d0bf-e781-4ea5-8549-370b5719438e" providerId="ADAL" clId="{3CEFBC86-AC19-48AF-AB2C-BBC808424EDE}" dt="2022-12-15T13:10:25.621" v="824"/>
          <ac:spMkLst>
            <pc:docMk/>
            <pc:sldMk cId="2838860300" sldId="265"/>
            <ac:spMk id="10" creationId="{4D4B0521-2DB2-F6D5-4AB4-16FB68FD4616}"/>
          </ac:spMkLst>
        </pc:spChg>
        <pc:spChg chg="mod">
          <ac:chgData name="CAO THI TRIEU VI" userId="1a55d0bf-e781-4ea5-8549-370b5719438e" providerId="ADAL" clId="{3CEFBC86-AC19-48AF-AB2C-BBC808424EDE}" dt="2022-12-15T13:10:25.621" v="824"/>
          <ac:spMkLst>
            <pc:docMk/>
            <pc:sldMk cId="2838860300" sldId="265"/>
            <ac:spMk id="11" creationId="{817B77B0-FAC2-8DA7-809B-1BDF188A843C}"/>
          </ac:spMkLst>
        </pc:spChg>
        <pc:spChg chg="mod">
          <ac:chgData name="CAO THI TRIEU VI" userId="1a55d0bf-e781-4ea5-8549-370b5719438e" providerId="ADAL" clId="{3CEFBC86-AC19-48AF-AB2C-BBC808424EDE}" dt="2022-12-15T13:10:25.621" v="824"/>
          <ac:spMkLst>
            <pc:docMk/>
            <pc:sldMk cId="2838860300" sldId="265"/>
            <ac:spMk id="12" creationId="{1735B5BD-086D-3612-2BFA-921D26A5706B}"/>
          </ac:spMkLst>
        </pc:spChg>
        <pc:spChg chg="mod">
          <ac:chgData name="CAO THI TRIEU VI" userId="1a55d0bf-e781-4ea5-8549-370b5719438e" providerId="ADAL" clId="{3CEFBC86-AC19-48AF-AB2C-BBC808424EDE}" dt="2022-12-15T13:10:25.621" v="824"/>
          <ac:spMkLst>
            <pc:docMk/>
            <pc:sldMk cId="2838860300" sldId="265"/>
            <ac:spMk id="13" creationId="{D2CD95A5-54E7-4379-CA45-35C61DD30986}"/>
          </ac:spMkLst>
        </pc:spChg>
        <pc:spChg chg="add mod">
          <ac:chgData name="CAO THI TRIEU VI" userId="1a55d0bf-e781-4ea5-8549-370b5719438e" providerId="ADAL" clId="{3CEFBC86-AC19-48AF-AB2C-BBC808424EDE}" dt="2022-12-15T13:11:31.227" v="924" actId="20577"/>
          <ac:spMkLst>
            <pc:docMk/>
            <pc:sldMk cId="2838860300" sldId="265"/>
            <ac:spMk id="14" creationId="{231A3FD3-1DA6-C125-0D8E-90DB3E3CB6EC}"/>
          </ac:spMkLst>
        </pc:spChg>
        <pc:spChg chg="add mod">
          <ac:chgData name="CAO THI TRIEU VI" userId="1a55d0bf-e781-4ea5-8549-370b5719438e" providerId="ADAL" clId="{3CEFBC86-AC19-48AF-AB2C-BBC808424EDE}" dt="2022-12-15T13:12:02.797" v="1026" actId="14100"/>
          <ac:spMkLst>
            <pc:docMk/>
            <pc:sldMk cId="2838860300" sldId="265"/>
            <ac:spMk id="15" creationId="{7409CE6A-0D81-E236-F77D-5F1120E67504}"/>
          </ac:spMkLst>
        </pc:spChg>
        <pc:grpChg chg="add mod">
          <ac:chgData name="CAO THI TRIEU VI" userId="1a55d0bf-e781-4ea5-8549-370b5719438e" providerId="ADAL" clId="{3CEFBC86-AC19-48AF-AB2C-BBC808424EDE}" dt="2022-12-15T13:10:21.403" v="823"/>
          <ac:grpSpMkLst>
            <pc:docMk/>
            <pc:sldMk cId="2838860300" sldId="265"/>
            <ac:grpSpMk id="4" creationId="{D14A6EF8-72F8-2756-BED2-594CB8E787BD}"/>
          </ac:grpSpMkLst>
        </pc:grpChg>
        <pc:grpChg chg="add mod">
          <ac:chgData name="CAO THI TRIEU VI" userId="1a55d0bf-e781-4ea5-8549-370b5719438e" providerId="ADAL" clId="{3CEFBC86-AC19-48AF-AB2C-BBC808424EDE}" dt="2022-12-15T13:10:25.621" v="824"/>
          <ac:grpSpMkLst>
            <pc:docMk/>
            <pc:sldMk cId="2838860300" sldId="265"/>
            <ac:grpSpMk id="8" creationId="{0D9D6D88-9AB6-F96A-0C14-D24184A0638A}"/>
          </ac:grpSpMkLst>
        </pc:grpChg>
        <pc:picChg chg="add mod">
          <ac:chgData name="CAO THI TRIEU VI" userId="1a55d0bf-e781-4ea5-8549-370b5719438e" providerId="ADAL" clId="{3CEFBC86-AC19-48AF-AB2C-BBC808424EDE}" dt="2022-12-15T13:10:21.403" v="823"/>
          <ac:picMkLst>
            <pc:docMk/>
            <pc:sldMk cId="2838860300" sldId="265"/>
            <ac:picMk id="2" creationId="{F8FFC816-FBA7-0801-0863-1E19EE23EC8C}"/>
          </ac:picMkLst>
        </pc:picChg>
        <pc:picChg chg="mod">
          <ac:chgData name="CAO THI TRIEU VI" userId="1a55d0bf-e781-4ea5-8549-370b5719438e" providerId="ADAL" clId="{3CEFBC86-AC19-48AF-AB2C-BBC808424EDE}" dt="2022-12-15T13:10:21.403" v="823"/>
          <ac:picMkLst>
            <pc:docMk/>
            <pc:sldMk cId="2838860300" sldId="265"/>
            <ac:picMk id="5" creationId="{F237B11F-9A1A-1CA6-EB8F-2E1CE352F707}"/>
          </ac:picMkLst>
        </pc:picChg>
        <pc:picChg chg="add mod">
          <ac:chgData name="CAO THI TRIEU VI" userId="1a55d0bf-e781-4ea5-8549-370b5719438e" providerId="ADAL" clId="{3CEFBC86-AC19-48AF-AB2C-BBC808424EDE}" dt="2022-12-15T13:10:21.403" v="823"/>
          <ac:picMkLst>
            <pc:docMk/>
            <pc:sldMk cId="2838860300" sldId="265"/>
            <ac:picMk id="7" creationId="{F7BADCA1-10C0-CCE1-9541-6AB61E1A20AE}"/>
          </ac:picMkLst>
        </pc:picChg>
      </pc:sldChg>
      <pc:sldChg chg="addSp delSp modSp add mod modTransition delAnim modAnim">
        <pc:chgData name="CAO THI TRIEU VI" userId="1a55d0bf-e781-4ea5-8549-370b5719438e" providerId="ADAL" clId="{3CEFBC86-AC19-48AF-AB2C-BBC808424EDE}" dt="2022-12-15T16:24:56.419" v="5853"/>
        <pc:sldMkLst>
          <pc:docMk/>
          <pc:sldMk cId="3164444530" sldId="266"/>
        </pc:sldMkLst>
        <pc:spChg chg="mod">
          <ac:chgData name="CAO THI TRIEU VI" userId="1a55d0bf-e781-4ea5-8549-370b5719438e" providerId="ADAL" clId="{3CEFBC86-AC19-48AF-AB2C-BBC808424EDE}" dt="2022-12-15T14:41:57.788" v="1608" actId="2085"/>
          <ac:spMkLst>
            <pc:docMk/>
            <pc:sldMk cId="3164444530" sldId="266"/>
            <ac:spMk id="3" creationId="{983801C4-99C8-2A3D-1CD6-5B6726BF4885}"/>
          </ac:spMkLst>
        </pc:spChg>
        <pc:spChg chg="mod">
          <ac:chgData name="CAO THI TRIEU VI" userId="1a55d0bf-e781-4ea5-8549-370b5719438e" providerId="ADAL" clId="{3CEFBC86-AC19-48AF-AB2C-BBC808424EDE}" dt="2022-12-15T13:14:35.847" v="1143" actId="1076"/>
          <ac:spMkLst>
            <pc:docMk/>
            <pc:sldMk cId="3164444530" sldId="266"/>
            <ac:spMk id="6" creationId="{41E225A9-A64D-9B05-D002-34001592E238}"/>
          </ac:spMkLst>
        </pc:spChg>
        <pc:spChg chg="del">
          <ac:chgData name="CAO THI TRIEU VI" userId="1a55d0bf-e781-4ea5-8549-370b5719438e" providerId="ADAL" clId="{3CEFBC86-AC19-48AF-AB2C-BBC808424EDE}" dt="2022-12-15T13:13:31.897" v="1028" actId="478"/>
          <ac:spMkLst>
            <pc:docMk/>
            <pc:sldMk cId="3164444530" sldId="266"/>
            <ac:spMk id="14" creationId="{231A3FD3-1DA6-C125-0D8E-90DB3E3CB6EC}"/>
          </ac:spMkLst>
        </pc:spChg>
        <pc:spChg chg="del">
          <ac:chgData name="CAO THI TRIEU VI" userId="1a55d0bf-e781-4ea5-8549-370b5719438e" providerId="ADAL" clId="{3CEFBC86-AC19-48AF-AB2C-BBC808424EDE}" dt="2022-12-15T13:13:31.897" v="1028" actId="478"/>
          <ac:spMkLst>
            <pc:docMk/>
            <pc:sldMk cId="3164444530" sldId="266"/>
            <ac:spMk id="15" creationId="{7409CE6A-0D81-E236-F77D-5F1120E67504}"/>
          </ac:spMkLst>
        </pc:spChg>
        <pc:spChg chg="mod">
          <ac:chgData name="CAO THI TRIEU VI" userId="1a55d0bf-e781-4ea5-8549-370b5719438e" providerId="ADAL" clId="{3CEFBC86-AC19-48AF-AB2C-BBC808424EDE}" dt="2022-12-15T13:13:57.907" v="1033"/>
          <ac:spMkLst>
            <pc:docMk/>
            <pc:sldMk cId="3164444530" sldId="266"/>
            <ac:spMk id="17" creationId="{55458C73-C48A-BC85-E2AF-843F6085F110}"/>
          </ac:spMkLst>
        </pc:spChg>
        <pc:spChg chg="mod">
          <ac:chgData name="CAO THI TRIEU VI" userId="1a55d0bf-e781-4ea5-8549-370b5719438e" providerId="ADAL" clId="{3CEFBC86-AC19-48AF-AB2C-BBC808424EDE}" dt="2022-12-15T13:13:57.907" v="1033"/>
          <ac:spMkLst>
            <pc:docMk/>
            <pc:sldMk cId="3164444530" sldId="266"/>
            <ac:spMk id="18" creationId="{5132850B-A3A0-047A-8582-B625111EB62D}"/>
          </ac:spMkLst>
        </pc:spChg>
        <pc:spChg chg="add mod">
          <ac:chgData name="CAO THI TRIEU VI" userId="1a55d0bf-e781-4ea5-8549-370b5719438e" providerId="ADAL" clId="{3CEFBC86-AC19-48AF-AB2C-BBC808424EDE}" dt="2022-12-15T13:18:35.441" v="1154" actId="1076"/>
          <ac:spMkLst>
            <pc:docMk/>
            <pc:sldMk cId="3164444530" sldId="266"/>
            <ac:spMk id="19" creationId="{8B19062C-2002-114A-802D-FEBF0C6307B7}"/>
          </ac:spMkLst>
        </pc:spChg>
        <pc:grpChg chg="mod">
          <ac:chgData name="CAO THI TRIEU VI" userId="1a55d0bf-e781-4ea5-8549-370b5719438e" providerId="ADAL" clId="{3CEFBC86-AC19-48AF-AB2C-BBC808424EDE}" dt="2022-12-15T13:18:14.924" v="1145" actId="1076"/>
          <ac:grpSpMkLst>
            <pc:docMk/>
            <pc:sldMk cId="3164444530" sldId="266"/>
            <ac:grpSpMk id="8" creationId="{0D9D6D88-9AB6-F96A-0C14-D24184A0638A}"/>
          </ac:grpSpMkLst>
        </pc:grpChg>
        <pc:grpChg chg="add mod">
          <ac:chgData name="CAO THI TRIEU VI" userId="1a55d0bf-e781-4ea5-8549-370b5719438e" providerId="ADAL" clId="{3CEFBC86-AC19-48AF-AB2C-BBC808424EDE}" dt="2022-12-15T13:14:00.589" v="1034" actId="1076"/>
          <ac:grpSpMkLst>
            <pc:docMk/>
            <pc:sldMk cId="3164444530" sldId="266"/>
            <ac:grpSpMk id="16" creationId="{8FCDA546-0550-97C1-4B09-F1E9A33FE953}"/>
          </ac:grpSpMkLst>
        </pc:grpChg>
      </pc:sldChg>
      <pc:sldChg chg="modSp add mod ord modTransition modAnim">
        <pc:chgData name="CAO THI TRIEU VI" userId="1a55d0bf-e781-4ea5-8549-370b5719438e" providerId="ADAL" clId="{3CEFBC86-AC19-48AF-AB2C-BBC808424EDE}" dt="2022-12-15T16:31:08.123" v="6037"/>
        <pc:sldMkLst>
          <pc:docMk/>
          <pc:sldMk cId="1302454706" sldId="267"/>
        </pc:sldMkLst>
        <pc:spChg chg="mod">
          <ac:chgData name="CAO THI TRIEU VI" userId="1a55d0bf-e781-4ea5-8549-370b5719438e" providerId="ADAL" clId="{3CEFBC86-AC19-48AF-AB2C-BBC808424EDE}" dt="2022-12-15T13:19:48.483" v="1328" actId="1076"/>
          <ac:spMkLst>
            <pc:docMk/>
            <pc:sldMk cId="1302454706" sldId="267"/>
            <ac:spMk id="5" creationId="{49C83EC2-2852-75D0-6FBD-C9A80C7C3632}"/>
          </ac:spMkLst>
        </pc:spChg>
      </pc:sldChg>
      <pc:sldChg chg="addSp modSp add mod ord modTransition modAnim">
        <pc:chgData name="CAO THI TRIEU VI" userId="1a55d0bf-e781-4ea5-8549-370b5719438e" providerId="ADAL" clId="{3CEFBC86-AC19-48AF-AB2C-BBC808424EDE}" dt="2022-12-15T16:32:01.278" v="6043"/>
        <pc:sldMkLst>
          <pc:docMk/>
          <pc:sldMk cId="1442518622" sldId="268"/>
        </pc:sldMkLst>
        <pc:spChg chg="mod">
          <ac:chgData name="CAO THI TRIEU VI" userId="1a55d0bf-e781-4ea5-8549-370b5719438e" providerId="ADAL" clId="{3CEFBC86-AC19-48AF-AB2C-BBC808424EDE}" dt="2022-12-15T13:20:21.005" v="1365" actId="20577"/>
          <ac:spMkLst>
            <pc:docMk/>
            <pc:sldMk cId="1442518622" sldId="268"/>
            <ac:spMk id="4" creationId="{DBA5397C-5BA1-28F1-D1FA-F81DC158F1EB}"/>
          </ac:spMkLst>
        </pc:spChg>
        <pc:spChg chg="mod">
          <ac:chgData name="CAO THI TRIEU VI" userId="1a55d0bf-e781-4ea5-8549-370b5719438e" providerId="ADAL" clId="{3CEFBC86-AC19-48AF-AB2C-BBC808424EDE}" dt="2022-12-15T13:20:32.542" v="1367" actId="207"/>
          <ac:spMkLst>
            <pc:docMk/>
            <pc:sldMk cId="1442518622" sldId="268"/>
            <ac:spMk id="5" creationId="{97CCFA82-CA6B-1B59-9171-9174FD80628B}"/>
          </ac:spMkLst>
        </pc:spChg>
        <pc:grpChg chg="add mod">
          <ac:chgData name="CAO THI TRIEU VI" userId="1a55d0bf-e781-4ea5-8549-370b5719438e" providerId="ADAL" clId="{3CEFBC86-AC19-48AF-AB2C-BBC808424EDE}" dt="2022-12-15T13:20:36.552" v="1368" actId="1076"/>
          <ac:grpSpMkLst>
            <pc:docMk/>
            <pc:sldMk cId="1442518622" sldId="268"/>
            <ac:grpSpMk id="2" creationId="{AD42EC62-0744-3896-B8A2-509BE7EFCC9D}"/>
          </ac:grpSpMkLst>
        </pc:grpChg>
      </pc:sldChg>
      <pc:sldChg chg="modSp add mod ord modTransition">
        <pc:chgData name="CAO THI TRIEU VI" userId="1a55d0bf-e781-4ea5-8549-370b5719438e" providerId="ADAL" clId="{3CEFBC86-AC19-48AF-AB2C-BBC808424EDE}" dt="2022-12-15T16:25:23.375" v="5857"/>
        <pc:sldMkLst>
          <pc:docMk/>
          <pc:sldMk cId="576442964" sldId="269"/>
        </pc:sldMkLst>
        <pc:spChg chg="mod">
          <ac:chgData name="CAO THI TRIEU VI" userId="1a55d0bf-e781-4ea5-8549-370b5719438e" providerId="ADAL" clId="{3CEFBC86-AC19-48AF-AB2C-BBC808424EDE}" dt="2022-12-15T14:23:36.617" v="1374" actId="20577"/>
          <ac:spMkLst>
            <pc:docMk/>
            <pc:sldMk cId="576442964" sldId="269"/>
            <ac:spMk id="6" creationId="{5F899991-14FE-4979-E188-253AD1A9C6E7}"/>
          </ac:spMkLst>
        </pc:spChg>
        <pc:spChg chg="mod">
          <ac:chgData name="CAO THI TRIEU VI" userId="1a55d0bf-e781-4ea5-8549-370b5719438e" providerId="ADAL" clId="{3CEFBC86-AC19-48AF-AB2C-BBC808424EDE}" dt="2022-12-15T14:23:46.848" v="1377" actId="1076"/>
          <ac:spMkLst>
            <pc:docMk/>
            <pc:sldMk cId="576442964" sldId="269"/>
            <ac:spMk id="7" creationId="{B447B76D-4F7B-1192-17A8-9B8AB3605078}"/>
          </ac:spMkLst>
        </pc:spChg>
        <pc:spChg chg="mod">
          <ac:chgData name="CAO THI TRIEU VI" userId="1a55d0bf-e781-4ea5-8549-370b5719438e" providerId="ADAL" clId="{3CEFBC86-AC19-48AF-AB2C-BBC808424EDE}" dt="2022-12-15T14:25:12.641" v="1446" actId="20577"/>
          <ac:spMkLst>
            <pc:docMk/>
            <pc:sldMk cId="576442964" sldId="269"/>
            <ac:spMk id="9" creationId="{65245E7C-BD0E-F60B-9D74-235720CF734D}"/>
          </ac:spMkLst>
        </pc:spChg>
        <pc:spChg chg="mod">
          <ac:chgData name="CAO THI TRIEU VI" userId="1a55d0bf-e781-4ea5-8549-370b5719438e" providerId="ADAL" clId="{3CEFBC86-AC19-48AF-AB2C-BBC808424EDE}" dt="2022-12-15T14:25:28.710" v="1448" actId="207"/>
          <ac:spMkLst>
            <pc:docMk/>
            <pc:sldMk cId="576442964" sldId="269"/>
            <ac:spMk id="10" creationId="{A96759AE-741B-C69C-AC01-79AB4F869260}"/>
          </ac:spMkLst>
        </pc:spChg>
      </pc:sldChg>
      <pc:sldChg chg="addSp delSp modSp new mod modTransition delAnim modAnim">
        <pc:chgData name="CAO THI TRIEU VI" userId="1a55d0bf-e781-4ea5-8549-370b5719438e" providerId="ADAL" clId="{3CEFBC86-AC19-48AF-AB2C-BBC808424EDE}" dt="2022-12-15T16:25:23.375" v="5857"/>
        <pc:sldMkLst>
          <pc:docMk/>
          <pc:sldMk cId="1990456110" sldId="270"/>
        </pc:sldMkLst>
        <pc:spChg chg="add mod">
          <ac:chgData name="CAO THI TRIEU VI" userId="1a55d0bf-e781-4ea5-8549-370b5719438e" providerId="ADAL" clId="{3CEFBC86-AC19-48AF-AB2C-BBC808424EDE}" dt="2022-12-15T14:41:52.937" v="1607" actId="2085"/>
          <ac:spMkLst>
            <pc:docMk/>
            <pc:sldMk cId="1990456110" sldId="270"/>
            <ac:spMk id="3" creationId="{189C8C07-EA19-B9C8-5796-368A906188DB}"/>
          </ac:spMkLst>
        </pc:spChg>
        <pc:spChg chg="add mod">
          <ac:chgData name="CAO THI TRIEU VI" userId="1a55d0bf-e781-4ea5-8549-370b5719438e" providerId="ADAL" clId="{3CEFBC86-AC19-48AF-AB2C-BBC808424EDE}" dt="2022-12-15T14:36:53.594" v="1533" actId="20577"/>
          <ac:spMkLst>
            <pc:docMk/>
            <pc:sldMk cId="1990456110" sldId="270"/>
            <ac:spMk id="4" creationId="{110D4C34-A437-06A7-CE65-5D92A7409E8B}"/>
          </ac:spMkLst>
        </pc:spChg>
        <pc:spChg chg="mod">
          <ac:chgData name="CAO THI TRIEU VI" userId="1a55d0bf-e781-4ea5-8549-370b5719438e" providerId="ADAL" clId="{3CEFBC86-AC19-48AF-AB2C-BBC808424EDE}" dt="2022-12-15T14:37:09.732" v="1534"/>
          <ac:spMkLst>
            <pc:docMk/>
            <pc:sldMk cId="1990456110" sldId="270"/>
            <ac:spMk id="6" creationId="{DA8F3C2F-D081-B652-7F18-AF5CF001700A}"/>
          </ac:spMkLst>
        </pc:spChg>
        <pc:spChg chg="mod">
          <ac:chgData name="CAO THI TRIEU VI" userId="1a55d0bf-e781-4ea5-8549-370b5719438e" providerId="ADAL" clId="{3CEFBC86-AC19-48AF-AB2C-BBC808424EDE}" dt="2022-12-15T14:37:09.732" v="1534"/>
          <ac:spMkLst>
            <pc:docMk/>
            <pc:sldMk cId="1990456110" sldId="270"/>
            <ac:spMk id="7" creationId="{5ABDB677-DBDB-A49A-3C8E-64A9DB709807}"/>
          </ac:spMkLst>
        </pc:spChg>
        <pc:spChg chg="mod">
          <ac:chgData name="CAO THI TRIEU VI" userId="1a55d0bf-e781-4ea5-8549-370b5719438e" providerId="ADAL" clId="{3CEFBC86-AC19-48AF-AB2C-BBC808424EDE}" dt="2022-12-15T14:37:09.732" v="1534"/>
          <ac:spMkLst>
            <pc:docMk/>
            <pc:sldMk cId="1990456110" sldId="270"/>
            <ac:spMk id="8" creationId="{1B0C6D8E-55D6-B677-5D7E-767C10F1D7B4}"/>
          </ac:spMkLst>
        </pc:spChg>
        <pc:spChg chg="mod">
          <ac:chgData name="CAO THI TRIEU VI" userId="1a55d0bf-e781-4ea5-8549-370b5719438e" providerId="ADAL" clId="{3CEFBC86-AC19-48AF-AB2C-BBC808424EDE}" dt="2022-12-15T14:37:09.732" v="1534"/>
          <ac:spMkLst>
            <pc:docMk/>
            <pc:sldMk cId="1990456110" sldId="270"/>
            <ac:spMk id="9" creationId="{F5C615EE-EC25-799B-7EB7-9B8F9552891B}"/>
          </ac:spMkLst>
        </pc:spChg>
        <pc:spChg chg="mod">
          <ac:chgData name="CAO THI TRIEU VI" userId="1a55d0bf-e781-4ea5-8549-370b5719438e" providerId="ADAL" clId="{3CEFBC86-AC19-48AF-AB2C-BBC808424EDE}" dt="2022-12-15T14:37:09.732" v="1534"/>
          <ac:spMkLst>
            <pc:docMk/>
            <pc:sldMk cId="1990456110" sldId="270"/>
            <ac:spMk id="10" creationId="{576E9B21-297D-3CD4-254D-EBB134B0724B}"/>
          </ac:spMkLst>
        </pc:spChg>
        <pc:spChg chg="add del mod">
          <ac:chgData name="CAO THI TRIEU VI" userId="1a55d0bf-e781-4ea5-8549-370b5719438e" providerId="ADAL" clId="{3CEFBC86-AC19-48AF-AB2C-BBC808424EDE}" dt="2022-12-15T14:44:13.758" v="1688" actId="478"/>
          <ac:spMkLst>
            <pc:docMk/>
            <pc:sldMk cId="1990456110" sldId="270"/>
            <ac:spMk id="11" creationId="{C96F315A-CC20-A102-E530-10404672A2F8}"/>
          </ac:spMkLst>
        </pc:spChg>
        <pc:spChg chg="mod">
          <ac:chgData name="CAO THI TRIEU VI" userId="1a55d0bf-e781-4ea5-8549-370b5719438e" providerId="ADAL" clId="{3CEFBC86-AC19-48AF-AB2C-BBC808424EDE}" dt="2022-12-15T14:40:49.012" v="1541" actId="20577"/>
          <ac:spMkLst>
            <pc:docMk/>
            <pc:sldMk cId="1990456110" sldId="270"/>
            <ac:spMk id="14" creationId="{DF78E6B1-B6A1-0889-8D0C-D9667A63E32F}"/>
          </ac:spMkLst>
        </pc:spChg>
        <pc:spChg chg="mod">
          <ac:chgData name="CAO THI TRIEU VI" userId="1a55d0bf-e781-4ea5-8549-370b5719438e" providerId="ADAL" clId="{3CEFBC86-AC19-48AF-AB2C-BBC808424EDE}" dt="2022-12-15T14:40:54.736" v="1543" actId="1076"/>
          <ac:spMkLst>
            <pc:docMk/>
            <pc:sldMk cId="1990456110" sldId="270"/>
            <ac:spMk id="15" creationId="{FDBD0356-C505-D831-FEF0-635BFEAA1619}"/>
          </ac:spMkLst>
        </pc:spChg>
        <pc:spChg chg="add mod">
          <ac:chgData name="CAO THI TRIEU VI" userId="1a55d0bf-e781-4ea5-8549-370b5719438e" providerId="ADAL" clId="{3CEFBC86-AC19-48AF-AB2C-BBC808424EDE}" dt="2022-12-15T14:44:29.128" v="1691" actId="1076"/>
          <ac:spMkLst>
            <pc:docMk/>
            <pc:sldMk cId="1990456110" sldId="270"/>
            <ac:spMk id="16" creationId="{67799675-69E8-5B35-6281-D9D4E33F97FC}"/>
          </ac:spMkLst>
        </pc:spChg>
        <pc:spChg chg="add del mod">
          <ac:chgData name="CAO THI TRIEU VI" userId="1a55d0bf-e781-4ea5-8549-370b5719438e" providerId="ADAL" clId="{3CEFBC86-AC19-48AF-AB2C-BBC808424EDE}" dt="2022-12-15T14:44:15.820" v="1689" actId="478"/>
          <ac:spMkLst>
            <pc:docMk/>
            <pc:sldMk cId="1990456110" sldId="270"/>
            <ac:spMk id="17" creationId="{C33399D6-DCF4-917D-744A-60A193B54646}"/>
          </ac:spMkLst>
        </pc:spChg>
        <pc:spChg chg="mod">
          <ac:chgData name="CAO THI TRIEU VI" userId="1a55d0bf-e781-4ea5-8549-370b5719438e" providerId="ADAL" clId="{3CEFBC86-AC19-48AF-AB2C-BBC808424EDE}" dt="2022-12-15T14:43:55.055" v="1685"/>
          <ac:spMkLst>
            <pc:docMk/>
            <pc:sldMk cId="1990456110" sldId="270"/>
            <ac:spMk id="19" creationId="{5111D6B3-ECB8-D146-46B5-47EA2A73F532}"/>
          </ac:spMkLst>
        </pc:spChg>
        <pc:spChg chg="mod">
          <ac:chgData name="CAO THI TRIEU VI" userId="1a55d0bf-e781-4ea5-8549-370b5719438e" providerId="ADAL" clId="{3CEFBC86-AC19-48AF-AB2C-BBC808424EDE}" dt="2022-12-15T14:43:55.055" v="1685"/>
          <ac:spMkLst>
            <pc:docMk/>
            <pc:sldMk cId="1990456110" sldId="270"/>
            <ac:spMk id="20" creationId="{A970D575-19E0-1F8F-132F-3473A811B412}"/>
          </ac:spMkLst>
        </pc:spChg>
        <pc:spChg chg="add mod">
          <ac:chgData name="CAO THI TRIEU VI" userId="1a55d0bf-e781-4ea5-8549-370b5719438e" providerId="ADAL" clId="{3CEFBC86-AC19-48AF-AB2C-BBC808424EDE}" dt="2022-12-15T14:46:14.470" v="1840" actId="207"/>
          <ac:spMkLst>
            <pc:docMk/>
            <pc:sldMk cId="1990456110" sldId="270"/>
            <ac:spMk id="21" creationId="{CA548597-9F3D-A8A2-E09E-7319F530CD0F}"/>
          </ac:spMkLst>
        </pc:spChg>
        <pc:grpChg chg="add del mod">
          <ac:chgData name="CAO THI TRIEU VI" userId="1a55d0bf-e781-4ea5-8549-370b5719438e" providerId="ADAL" clId="{3CEFBC86-AC19-48AF-AB2C-BBC808424EDE}" dt="2022-12-15T14:44:13.758" v="1688" actId="478"/>
          <ac:grpSpMkLst>
            <pc:docMk/>
            <pc:sldMk cId="1990456110" sldId="270"/>
            <ac:grpSpMk id="5" creationId="{2F5FED6B-BBBB-63C9-C061-0BA2216D97F4}"/>
          </ac:grpSpMkLst>
        </pc:grpChg>
        <pc:grpChg chg="add del mod">
          <ac:chgData name="CAO THI TRIEU VI" userId="1a55d0bf-e781-4ea5-8549-370b5719438e" providerId="ADAL" clId="{3CEFBC86-AC19-48AF-AB2C-BBC808424EDE}" dt="2022-12-15T14:43:41.151" v="1684" actId="478"/>
          <ac:grpSpMkLst>
            <pc:docMk/>
            <pc:sldMk cId="1990456110" sldId="270"/>
            <ac:grpSpMk id="13" creationId="{8921EAA8-B322-57BC-32E9-380C7E924171}"/>
          </ac:grpSpMkLst>
        </pc:grpChg>
        <pc:grpChg chg="add mod">
          <ac:chgData name="CAO THI TRIEU VI" userId="1a55d0bf-e781-4ea5-8549-370b5719438e" providerId="ADAL" clId="{3CEFBC86-AC19-48AF-AB2C-BBC808424EDE}" dt="2022-12-15T14:43:59.667" v="1686" actId="1076"/>
          <ac:grpSpMkLst>
            <pc:docMk/>
            <pc:sldMk cId="1990456110" sldId="270"/>
            <ac:grpSpMk id="18" creationId="{77F5032E-3855-F3BD-56DD-D1B08069A68F}"/>
          </ac:grpSpMkLst>
        </pc:grpChg>
        <pc:picChg chg="add mod">
          <ac:chgData name="CAO THI TRIEU VI" userId="1a55d0bf-e781-4ea5-8549-370b5719438e" providerId="ADAL" clId="{3CEFBC86-AC19-48AF-AB2C-BBC808424EDE}" dt="2022-12-15T14:27:04.982" v="1450"/>
          <ac:picMkLst>
            <pc:docMk/>
            <pc:sldMk cId="1990456110" sldId="270"/>
            <ac:picMk id="2" creationId="{41338AC8-8665-914D-8992-05DBA537FED9}"/>
          </ac:picMkLst>
        </pc:picChg>
        <pc:picChg chg="add mod">
          <ac:chgData name="CAO THI TRIEU VI" userId="1a55d0bf-e781-4ea5-8549-370b5719438e" providerId="ADAL" clId="{3CEFBC86-AC19-48AF-AB2C-BBC808424EDE}" dt="2022-12-15T14:37:32.750" v="1538"/>
          <ac:picMkLst>
            <pc:docMk/>
            <pc:sldMk cId="1990456110" sldId="270"/>
            <ac:picMk id="12" creationId="{8348C015-D697-268C-8904-1DE7E59F6CF5}"/>
          </ac:picMkLst>
        </pc:picChg>
      </pc:sldChg>
      <pc:sldChg chg="add ord modTransition modAnim">
        <pc:chgData name="CAO THI TRIEU VI" userId="1a55d0bf-e781-4ea5-8549-370b5719438e" providerId="ADAL" clId="{3CEFBC86-AC19-48AF-AB2C-BBC808424EDE}" dt="2022-12-15T16:32:22.276" v="6044"/>
        <pc:sldMkLst>
          <pc:docMk/>
          <pc:sldMk cId="3173793684" sldId="271"/>
        </pc:sldMkLst>
      </pc:sldChg>
      <pc:sldChg chg="addSp delSp modSp add mod modTransition delAnim modAnim">
        <pc:chgData name="CAO THI TRIEU VI" userId="1a55d0bf-e781-4ea5-8549-370b5719438e" providerId="ADAL" clId="{3CEFBC86-AC19-48AF-AB2C-BBC808424EDE}" dt="2022-12-15T16:25:23.375" v="5857"/>
        <pc:sldMkLst>
          <pc:docMk/>
          <pc:sldMk cId="1071433885" sldId="272"/>
        </pc:sldMkLst>
        <pc:spChg chg="add mod">
          <ac:chgData name="CAO THI TRIEU VI" userId="1a55d0bf-e781-4ea5-8549-370b5719438e" providerId="ADAL" clId="{3CEFBC86-AC19-48AF-AB2C-BBC808424EDE}" dt="2022-12-15T14:46:47.255" v="1848" actId="1076"/>
          <ac:spMkLst>
            <pc:docMk/>
            <pc:sldMk cId="1071433885" sldId="272"/>
            <ac:spMk id="5" creationId="{FD4831CA-D447-BB1E-872B-BF11352A13A7}"/>
          </ac:spMkLst>
        </pc:spChg>
        <pc:spChg chg="add mod">
          <ac:chgData name="CAO THI TRIEU VI" userId="1a55d0bf-e781-4ea5-8549-370b5719438e" providerId="ADAL" clId="{3CEFBC86-AC19-48AF-AB2C-BBC808424EDE}" dt="2022-12-15T14:49:43.754" v="2154" actId="1076"/>
          <ac:spMkLst>
            <pc:docMk/>
            <pc:sldMk cId="1071433885" sldId="272"/>
            <ac:spMk id="6" creationId="{A684E1D9-B864-149B-0C5C-FBBEA778C4B8}"/>
          </ac:spMkLst>
        </pc:spChg>
        <pc:spChg chg="del">
          <ac:chgData name="CAO THI TRIEU VI" userId="1a55d0bf-e781-4ea5-8549-370b5719438e" providerId="ADAL" clId="{3CEFBC86-AC19-48AF-AB2C-BBC808424EDE}" dt="2022-12-15T14:46:36.386" v="1845" actId="478"/>
          <ac:spMkLst>
            <pc:docMk/>
            <pc:sldMk cId="1071433885" sldId="272"/>
            <ac:spMk id="16" creationId="{67799675-69E8-5B35-6281-D9D4E33F97FC}"/>
          </ac:spMkLst>
        </pc:spChg>
        <pc:spChg chg="del mod">
          <ac:chgData name="CAO THI TRIEU VI" userId="1a55d0bf-e781-4ea5-8549-370b5719438e" providerId="ADAL" clId="{3CEFBC86-AC19-48AF-AB2C-BBC808424EDE}" dt="2022-12-15T14:49:33.999" v="2150" actId="478"/>
          <ac:spMkLst>
            <pc:docMk/>
            <pc:sldMk cId="1071433885" sldId="272"/>
            <ac:spMk id="21" creationId="{CA548597-9F3D-A8A2-E09E-7319F530CD0F}"/>
          </ac:spMkLst>
        </pc:spChg>
      </pc:sldChg>
      <pc:sldChg chg="addSp delSp modSp add mod modTransition delAnim modAnim">
        <pc:chgData name="CAO THI TRIEU VI" userId="1a55d0bf-e781-4ea5-8549-370b5719438e" providerId="ADAL" clId="{3CEFBC86-AC19-48AF-AB2C-BBC808424EDE}" dt="2022-12-15T16:25:23.375" v="5857"/>
        <pc:sldMkLst>
          <pc:docMk/>
          <pc:sldMk cId="724037513" sldId="273"/>
        </pc:sldMkLst>
        <pc:spChg chg="del">
          <ac:chgData name="CAO THI TRIEU VI" userId="1a55d0bf-e781-4ea5-8549-370b5719438e" providerId="ADAL" clId="{3CEFBC86-AC19-48AF-AB2C-BBC808424EDE}" dt="2022-12-15T14:50:47.987" v="2156" actId="478"/>
          <ac:spMkLst>
            <pc:docMk/>
            <pc:sldMk cId="724037513" sldId="273"/>
            <ac:spMk id="4" creationId="{110D4C34-A437-06A7-CE65-5D92A7409E8B}"/>
          </ac:spMkLst>
        </pc:spChg>
        <pc:spChg chg="mod">
          <ac:chgData name="CAO THI TRIEU VI" userId="1a55d0bf-e781-4ea5-8549-370b5719438e" providerId="ADAL" clId="{3CEFBC86-AC19-48AF-AB2C-BBC808424EDE}" dt="2022-12-15T14:55:07.872" v="2309" actId="14100"/>
          <ac:spMkLst>
            <pc:docMk/>
            <pc:sldMk cId="724037513" sldId="273"/>
            <ac:spMk id="5" creationId="{FD4831CA-D447-BB1E-872B-BF11352A13A7}"/>
          </ac:spMkLst>
        </pc:spChg>
        <pc:spChg chg="del">
          <ac:chgData name="CAO THI TRIEU VI" userId="1a55d0bf-e781-4ea5-8549-370b5719438e" providerId="ADAL" clId="{3CEFBC86-AC19-48AF-AB2C-BBC808424EDE}" dt="2022-12-15T14:50:53.306" v="2158" actId="478"/>
          <ac:spMkLst>
            <pc:docMk/>
            <pc:sldMk cId="724037513" sldId="273"/>
            <ac:spMk id="6" creationId="{A684E1D9-B864-149B-0C5C-FBBEA778C4B8}"/>
          </ac:spMkLst>
        </pc:spChg>
        <pc:spChg chg="mod">
          <ac:chgData name="CAO THI TRIEU VI" userId="1a55d0bf-e781-4ea5-8549-370b5719438e" providerId="ADAL" clId="{3CEFBC86-AC19-48AF-AB2C-BBC808424EDE}" dt="2022-12-15T14:51:26.373" v="2250"/>
          <ac:spMkLst>
            <pc:docMk/>
            <pc:sldMk cId="724037513" sldId="273"/>
            <ac:spMk id="8" creationId="{3D7A3E25-6FB0-0A9A-6AE1-54BBB5600FA1}"/>
          </ac:spMkLst>
        </pc:spChg>
        <pc:spChg chg="mod">
          <ac:chgData name="CAO THI TRIEU VI" userId="1a55d0bf-e781-4ea5-8549-370b5719438e" providerId="ADAL" clId="{3CEFBC86-AC19-48AF-AB2C-BBC808424EDE}" dt="2022-12-15T14:51:26.373" v="2250"/>
          <ac:spMkLst>
            <pc:docMk/>
            <pc:sldMk cId="724037513" sldId="273"/>
            <ac:spMk id="9" creationId="{E2DA4D0B-163F-C197-341D-2FA2ED54C1D1}"/>
          </ac:spMkLst>
        </pc:spChg>
        <pc:spChg chg="mod">
          <ac:chgData name="CAO THI TRIEU VI" userId="1a55d0bf-e781-4ea5-8549-370b5719438e" providerId="ADAL" clId="{3CEFBC86-AC19-48AF-AB2C-BBC808424EDE}" dt="2022-12-15T14:51:26.373" v="2250"/>
          <ac:spMkLst>
            <pc:docMk/>
            <pc:sldMk cId="724037513" sldId="273"/>
            <ac:spMk id="10" creationId="{35935ECF-F0B2-54FF-BB25-D366E107934C}"/>
          </ac:spMkLst>
        </pc:spChg>
        <pc:spChg chg="mod">
          <ac:chgData name="CAO THI TRIEU VI" userId="1a55d0bf-e781-4ea5-8549-370b5719438e" providerId="ADAL" clId="{3CEFBC86-AC19-48AF-AB2C-BBC808424EDE}" dt="2022-12-15T14:51:26.373" v="2250"/>
          <ac:spMkLst>
            <pc:docMk/>
            <pc:sldMk cId="724037513" sldId="273"/>
            <ac:spMk id="11" creationId="{7DB4F2F2-330D-CBA3-BFE9-B336CDF4CE0F}"/>
          </ac:spMkLst>
        </pc:spChg>
        <pc:spChg chg="mod">
          <ac:chgData name="CAO THI TRIEU VI" userId="1a55d0bf-e781-4ea5-8549-370b5719438e" providerId="ADAL" clId="{3CEFBC86-AC19-48AF-AB2C-BBC808424EDE}" dt="2022-12-15T14:51:26.373" v="2250"/>
          <ac:spMkLst>
            <pc:docMk/>
            <pc:sldMk cId="724037513" sldId="273"/>
            <ac:spMk id="13" creationId="{E4EFD5A3-6806-6601-C0D9-0BD53D3907D6}"/>
          </ac:spMkLst>
        </pc:spChg>
        <pc:spChg chg="add mod">
          <ac:chgData name="CAO THI TRIEU VI" userId="1a55d0bf-e781-4ea5-8549-370b5719438e" providerId="ADAL" clId="{3CEFBC86-AC19-48AF-AB2C-BBC808424EDE}" dt="2022-12-15T14:55:39.212" v="2357" actId="1076"/>
          <ac:spMkLst>
            <pc:docMk/>
            <pc:sldMk cId="724037513" sldId="273"/>
            <ac:spMk id="21" creationId="{D0DC32E2-600A-51AA-9100-AF50223C5BC0}"/>
          </ac:spMkLst>
        </pc:spChg>
        <pc:grpChg chg="add mod">
          <ac:chgData name="CAO THI TRIEU VI" userId="1a55d0bf-e781-4ea5-8549-370b5719438e" providerId="ADAL" clId="{3CEFBC86-AC19-48AF-AB2C-BBC808424EDE}" dt="2022-12-15T14:51:29.316" v="2251" actId="1076"/>
          <ac:grpSpMkLst>
            <pc:docMk/>
            <pc:sldMk cId="724037513" sldId="273"/>
            <ac:grpSpMk id="7" creationId="{B8244C58-0E31-3DB7-D31E-10DBC4A40BBA}"/>
          </ac:grpSpMkLst>
        </pc:grpChg>
        <pc:grpChg chg="del">
          <ac:chgData name="CAO THI TRIEU VI" userId="1a55d0bf-e781-4ea5-8549-370b5719438e" providerId="ADAL" clId="{3CEFBC86-AC19-48AF-AB2C-BBC808424EDE}" dt="2022-12-15T14:50:50.206" v="2157" actId="478"/>
          <ac:grpSpMkLst>
            <pc:docMk/>
            <pc:sldMk cId="724037513" sldId="273"/>
            <ac:grpSpMk id="18" creationId="{77F5032E-3855-F3BD-56DD-D1B08069A68F}"/>
          </ac:grpSpMkLst>
        </pc:grpChg>
        <pc:picChg chg="add mod">
          <ac:chgData name="CAO THI TRIEU VI" userId="1a55d0bf-e781-4ea5-8549-370b5719438e" providerId="ADAL" clId="{3CEFBC86-AC19-48AF-AB2C-BBC808424EDE}" dt="2022-12-15T14:52:01.407" v="2266" actId="1035"/>
          <ac:picMkLst>
            <pc:docMk/>
            <pc:sldMk cId="724037513" sldId="273"/>
            <ac:picMk id="14" creationId="{E9999D13-E36D-1072-3625-95D7219298EE}"/>
          </ac:picMkLst>
        </pc:picChg>
        <pc:picChg chg="add mod modCrop">
          <ac:chgData name="CAO THI TRIEU VI" userId="1a55d0bf-e781-4ea5-8549-370b5719438e" providerId="ADAL" clId="{3CEFBC86-AC19-48AF-AB2C-BBC808424EDE}" dt="2022-12-15T14:53:05.745" v="2282" actId="1038"/>
          <ac:picMkLst>
            <pc:docMk/>
            <pc:sldMk cId="724037513" sldId="273"/>
            <ac:picMk id="15" creationId="{7F707AD3-C683-D98E-BECA-035935F90FD1}"/>
          </ac:picMkLst>
        </pc:picChg>
        <pc:picChg chg="add mod modCrop">
          <ac:chgData name="CAO THI TRIEU VI" userId="1a55d0bf-e781-4ea5-8549-370b5719438e" providerId="ADAL" clId="{3CEFBC86-AC19-48AF-AB2C-BBC808424EDE}" dt="2022-12-15T14:54:01.272" v="2294" actId="1038"/>
          <ac:picMkLst>
            <pc:docMk/>
            <pc:sldMk cId="724037513" sldId="273"/>
            <ac:picMk id="16" creationId="{FE0745DF-FE54-07F9-4B8C-C58A477BF680}"/>
          </ac:picMkLst>
        </pc:picChg>
        <pc:picChg chg="add mod modCrop">
          <ac:chgData name="CAO THI TRIEU VI" userId="1a55d0bf-e781-4ea5-8549-370b5719438e" providerId="ADAL" clId="{3CEFBC86-AC19-48AF-AB2C-BBC808424EDE}" dt="2022-12-15T14:54:47.234" v="2308" actId="1035"/>
          <ac:picMkLst>
            <pc:docMk/>
            <pc:sldMk cId="724037513" sldId="273"/>
            <ac:picMk id="17" creationId="{800886BE-AA88-6E47-EF21-2CD4240ED668}"/>
          </ac:picMkLst>
        </pc:picChg>
      </pc:sldChg>
      <pc:sldChg chg="addSp delSp modSp add mod modTransition delAnim modAnim">
        <pc:chgData name="CAO THI TRIEU VI" userId="1a55d0bf-e781-4ea5-8549-370b5719438e" providerId="ADAL" clId="{3CEFBC86-AC19-48AF-AB2C-BBC808424EDE}" dt="2022-12-15T16:33:27.560" v="6052"/>
        <pc:sldMkLst>
          <pc:docMk/>
          <pc:sldMk cId="4003935630" sldId="274"/>
        </pc:sldMkLst>
        <pc:spChg chg="mod">
          <ac:chgData name="CAO THI TRIEU VI" userId="1a55d0bf-e781-4ea5-8549-370b5719438e" providerId="ADAL" clId="{3CEFBC86-AC19-48AF-AB2C-BBC808424EDE}" dt="2022-12-15T14:56:46.471" v="2420" actId="14100"/>
          <ac:spMkLst>
            <pc:docMk/>
            <pc:sldMk cId="4003935630" sldId="274"/>
            <ac:spMk id="5" creationId="{FD4831CA-D447-BB1E-872B-BF11352A13A7}"/>
          </ac:spMkLst>
        </pc:spChg>
        <pc:spChg chg="mod">
          <ac:chgData name="CAO THI TRIEU VI" userId="1a55d0bf-e781-4ea5-8549-370b5719438e" providerId="ADAL" clId="{3CEFBC86-AC19-48AF-AB2C-BBC808424EDE}" dt="2022-12-15T14:56:29.331" v="2361"/>
          <ac:spMkLst>
            <pc:docMk/>
            <pc:sldMk cId="4003935630" sldId="274"/>
            <ac:spMk id="6" creationId="{1CB1883F-6CE6-4155-70C8-64B8FF6AF1F3}"/>
          </ac:spMkLst>
        </pc:spChg>
        <pc:spChg chg="mod">
          <ac:chgData name="CAO THI TRIEU VI" userId="1a55d0bf-e781-4ea5-8549-370b5719438e" providerId="ADAL" clId="{3CEFBC86-AC19-48AF-AB2C-BBC808424EDE}" dt="2022-12-15T14:56:29.331" v="2361"/>
          <ac:spMkLst>
            <pc:docMk/>
            <pc:sldMk cId="4003935630" sldId="274"/>
            <ac:spMk id="18" creationId="{39B2BC69-DC39-7CF3-F108-4AEBCE41C628}"/>
          </ac:spMkLst>
        </pc:spChg>
        <pc:spChg chg="mod">
          <ac:chgData name="CAO THI TRIEU VI" userId="1a55d0bf-e781-4ea5-8549-370b5719438e" providerId="ADAL" clId="{3CEFBC86-AC19-48AF-AB2C-BBC808424EDE}" dt="2022-12-15T14:56:29.331" v="2361"/>
          <ac:spMkLst>
            <pc:docMk/>
            <pc:sldMk cId="4003935630" sldId="274"/>
            <ac:spMk id="19" creationId="{690B1D42-B2D3-F30D-7125-18684980C658}"/>
          </ac:spMkLst>
        </pc:spChg>
        <pc:spChg chg="mod">
          <ac:chgData name="CAO THI TRIEU VI" userId="1a55d0bf-e781-4ea5-8549-370b5719438e" providerId="ADAL" clId="{3CEFBC86-AC19-48AF-AB2C-BBC808424EDE}" dt="2022-12-15T14:56:29.331" v="2361"/>
          <ac:spMkLst>
            <pc:docMk/>
            <pc:sldMk cId="4003935630" sldId="274"/>
            <ac:spMk id="20" creationId="{B42E4D61-6205-9816-B6C5-3B670FEF6667}"/>
          </ac:spMkLst>
        </pc:spChg>
        <pc:spChg chg="mod">
          <ac:chgData name="CAO THI TRIEU VI" userId="1a55d0bf-e781-4ea5-8549-370b5719438e" providerId="ADAL" clId="{3CEFBC86-AC19-48AF-AB2C-BBC808424EDE}" dt="2022-12-15T14:57:53.330" v="2582" actId="1076"/>
          <ac:spMkLst>
            <pc:docMk/>
            <pc:sldMk cId="4003935630" sldId="274"/>
            <ac:spMk id="21" creationId="{D0DC32E2-600A-51AA-9100-AF50223C5BC0}"/>
          </ac:spMkLst>
        </pc:spChg>
        <pc:spChg chg="mod">
          <ac:chgData name="CAO THI TRIEU VI" userId="1a55d0bf-e781-4ea5-8549-370b5719438e" providerId="ADAL" clId="{3CEFBC86-AC19-48AF-AB2C-BBC808424EDE}" dt="2022-12-15T14:56:29.331" v="2361"/>
          <ac:spMkLst>
            <pc:docMk/>
            <pc:sldMk cId="4003935630" sldId="274"/>
            <ac:spMk id="22" creationId="{DC026626-42FD-76CB-1D3E-9139B908EF45}"/>
          </ac:spMkLst>
        </pc:spChg>
        <pc:spChg chg="add mod">
          <ac:chgData name="CAO THI TRIEU VI" userId="1a55d0bf-e781-4ea5-8549-370b5719438e" providerId="ADAL" clId="{3CEFBC86-AC19-48AF-AB2C-BBC808424EDE}" dt="2022-12-15T14:56:54.441" v="2421" actId="1076"/>
          <ac:spMkLst>
            <pc:docMk/>
            <pc:sldMk cId="4003935630" sldId="274"/>
            <ac:spMk id="23" creationId="{79A42DC2-71CC-6D04-CF04-05F66E970A78}"/>
          </ac:spMkLst>
        </pc:spChg>
        <pc:grpChg chg="add mod">
          <ac:chgData name="CAO THI TRIEU VI" userId="1a55d0bf-e781-4ea5-8549-370b5719438e" providerId="ADAL" clId="{3CEFBC86-AC19-48AF-AB2C-BBC808424EDE}" dt="2022-12-15T14:56:54.441" v="2421" actId="1076"/>
          <ac:grpSpMkLst>
            <pc:docMk/>
            <pc:sldMk cId="4003935630" sldId="274"/>
            <ac:grpSpMk id="4" creationId="{3F38E88B-FF83-4E15-D364-C3F27AA379B3}"/>
          </ac:grpSpMkLst>
        </pc:grpChg>
        <pc:grpChg chg="del">
          <ac:chgData name="CAO THI TRIEU VI" userId="1a55d0bf-e781-4ea5-8549-370b5719438e" providerId="ADAL" clId="{3CEFBC86-AC19-48AF-AB2C-BBC808424EDE}" dt="2022-12-15T14:56:22.621" v="2360" actId="478"/>
          <ac:grpSpMkLst>
            <pc:docMk/>
            <pc:sldMk cId="4003935630" sldId="274"/>
            <ac:grpSpMk id="7" creationId="{B8244C58-0E31-3DB7-D31E-10DBC4A40BBA}"/>
          </ac:grpSpMkLst>
        </pc:grpChg>
        <pc:picChg chg="del">
          <ac:chgData name="CAO THI TRIEU VI" userId="1a55d0bf-e781-4ea5-8549-370b5719438e" providerId="ADAL" clId="{3CEFBC86-AC19-48AF-AB2C-BBC808424EDE}" dt="2022-12-15T14:56:22.621" v="2360" actId="478"/>
          <ac:picMkLst>
            <pc:docMk/>
            <pc:sldMk cId="4003935630" sldId="274"/>
            <ac:picMk id="14" creationId="{E9999D13-E36D-1072-3625-95D7219298EE}"/>
          </ac:picMkLst>
        </pc:picChg>
        <pc:picChg chg="del">
          <ac:chgData name="CAO THI TRIEU VI" userId="1a55d0bf-e781-4ea5-8549-370b5719438e" providerId="ADAL" clId="{3CEFBC86-AC19-48AF-AB2C-BBC808424EDE}" dt="2022-12-15T14:56:22.621" v="2360" actId="478"/>
          <ac:picMkLst>
            <pc:docMk/>
            <pc:sldMk cId="4003935630" sldId="274"/>
            <ac:picMk id="15" creationId="{7F707AD3-C683-D98E-BECA-035935F90FD1}"/>
          </ac:picMkLst>
        </pc:picChg>
        <pc:picChg chg="del">
          <ac:chgData name="CAO THI TRIEU VI" userId="1a55d0bf-e781-4ea5-8549-370b5719438e" providerId="ADAL" clId="{3CEFBC86-AC19-48AF-AB2C-BBC808424EDE}" dt="2022-12-15T14:56:22.621" v="2360" actId="478"/>
          <ac:picMkLst>
            <pc:docMk/>
            <pc:sldMk cId="4003935630" sldId="274"/>
            <ac:picMk id="16" creationId="{FE0745DF-FE54-07F9-4B8C-C58A477BF680}"/>
          </ac:picMkLst>
        </pc:picChg>
        <pc:picChg chg="del">
          <ac:chgData name="CAO THI TRIEU VI" userId="1a55d0bf-e781-4ea5-8549-370b5719438e" providerId="ADAL" clId="{3CEFBC86-AC19-48AF-AB2C-BBC808424EDE}" dt="2022-12-15T14:56:22.621" v="2360" actId="478"/>
          <ac:picMkLst>
            <pc:docMk/>
            <pc:sldMk cId="4003935630" sldId="274"/>
            <ac:picMk id="17" creationId="{800886BE-AA88-6E47-EF21-2CD4240ED668}"/>
          </ac:picMkLst>
        </pc:picChg>
      </pc:sldChg>
      <pc:sldChg chg="addSp delSp modSp add mod modTransition delAnim modAnim">
        <pc:chgData name="CAO THI TRIEU VI" userId="1a55d0bf-e781-4ea5-8549-370b5719438e" providerId="ADAL" clId="{3CEFBC86-AC19-48AF-AB2C-BBC808424EDE}" dt="2022-12-15T16:25:23.375" v="5857"/>
        <pc:sldMkLst>
          <pc:docMk/>
          <pc:sldMk cId="2838460348" sldId="275"/>
        </pc:sldMkLst>
        <pc:spChg chg="del">
          <ac:chgData name="CAO THI TRIEU VI" userId="1a55d0bf-e781-4ea5-8549-370b5719438e" providerId="ADAL" clId="{3CEFBC86-AC19-48AF-AB2C-BBC808424EDE}" dt="2022-12-15T14:58:35.773" v="2584" actId="478"/>
          <ac:spMkLst>
            <pc:docMk/>
            <pc:sldMk cId="2838460348" sldId="275"/>
            <ac:spMk id="5" creationId="{FD4831CA-D447-BB1E-872B-BF11352A13A7}"/>
          </ac:spMkLst>
        </pc:spChg>
        <pc:spChg chg="add mod">
          <ac:chgData name="CAO THI TRIEU VI" userId="1a55d0bf-e781-4ea5-8549-370b5719438e" providerId="ADAL" clId="{3CEFBC86-AC19-48AF-AB2C-BBC808424EDE}" dt="2022-12-15T14:58:53.601" v="2606" actId="20577"/>
          <ac:spMkLst>
            <pc:docMk/>
            <pc:sldMk cId="2838460348" sldId="275"/>
            <ac:spMk id="7" creationId="{060DA78E-A3B6-7181-4928-CCCCBA3EF5CF}"/>
          </ac:spMkLst>
        </pc:spChg>
        <pc:spChg chg="add mod">
          <ac:chgData name="CAO THI TRIEU VI" userId="1a55d0bf-e781-4ea5-8549-370b5719438e" providerId="ADAL" clId="{3CEFBC86-AC19-48AF-AB2C-BBC808424EDE}" dt="2022-12-15T15:00:55.224" v="2738" actId="207"/>
          <ac:spMkLst>
            <pc:docMk/>
            <pc:sldMk cId="2838460348" sldId="275"/>
            <ac:spMk id="8" creationId="{9435C783-45C9-76F2-78E2-520400046EA0}"/>
          </ac:spMkLst>
        </pc:spChg>
        <pc:spChg chg="add mod">
          <ac:chgData name="CAO THI TRIEU VI" userId="1a55d0bf-e781-4ea5-8549-370b5719438e" providerId="ADAL" clId="{3CEFBC86-AC19-48AF-AB2C-BBC808424EDE}" dt="2022-12-15T15:00:55.224" v="2738" actId="207"/>
          <ac:spMkLst>
            <pc:docMk/>
            <pc:sldMk cId="2838460348" sldId="275"/>
            <ac:spMk id="9" creationId="{8C72E4B0-0CCA-6FBA-B795-E877B651283B}"/>
          </ac:spMkLst>
        </pc:spChg>
        <pc:spChg chg="mod">
          <ac:chgData name="CAO THI TRIEU VI" userId="1a55d0bf-e781-4ea5-8549-370b5719438e" providerId="ADAL" clId="{3CEFBC86-AC19-48AF-AB2C-BBC808424EDE}" dt="2022-12-15T15:00:11.168" v="2732" actId="1076"/>
          <ac:spMkLst>
            <pc:docMk/>
            <pc:sldMk cId="2838460348" sldId="275"/>
            <ac:spMk id="13" creationId="{86495FC6-2FD0-A94F-6327-51575B81CAF3}"/>
          </ac:spMkLst>
        </pc:spChg>
        <pc:spChg chg="del">
          <ac:chgData name="CAO THI TRIEU VI" userId="1a55d0bf-e781-4ea5-8549-370b5719438e" providerId="ADAL" clId="{3CEFBC86-AC19-48AF-AB2C-BBC808424EDE}" dt="2022-12-15T14:58:35.773" v="2584" actId="478"/>
          <ac:spMkLst>
            <pc:docMk/>
            <pc:sldMk cId="2838460348" sldId="275"/>
            <ac:spMk id="21" creationId="{D0DC32E2-600A-51AA-9100-AF50223C5BC0}"/>
          </ac:spMkLst>
        </pc:spChg>
        <pc:spChg chg="del">
          <ac:chgData name="CAO THI TRIEU VI" userId="1a55d0bf-e781-4ea5-8549-370b5719438e" providerId="ADAL" clId="{3CEFBC86-AC19-48AF-AB2C-BBC808424EDE}" dt="2022-12-15T14:58:35.773" v="2584" actId="478"/>
          <ac:spMkLst>
            <pc:docMk/>
            <pc:sldMk cId="2838460348" sldId="275"/>
            <ac:spMk id="23" creationId="{79A42DC2-71CC-6D04-CF04-05F66E970A78}"/>
          </ac:spMkLst>
        </pc:spChg>
        <pc:grpChg chg="del">
          <ac:chgData name="CAO THI TRIEU VI" userId="1a55d0bf-e781-4ea5-8549-370b5719438e" providerId="ADAL" clId="{3CEFBC86-AC19-48AF-AB2C-BBC808424EDE}" dt="2022-12-15T14:58:35.773" v="2584" actId="478"/>
          <ac:grpSpMkLst>
            <pc:docMk/>
            <pc:sldMk cId="2838460348" sldId="275"/>
            <ac:grpSpMk id="4" creationId="{3F38E88B-FF83-4E15-D364-C3F27AA379B3}"/>
          </ac:grpSpMkLst>
        </pc:grpChg>
        <pc:grpChg chg="add mod">
          <ac:chgData name="CAO THI TRIEU VI" userId="1a55d0bf-e781-4ea5-8549-370b5719438e" providerId="ADAL" clId="{3CEFBC86-AC19-48AF-AB2C-BBC808424EDE}" dt="2022-12-15T15:00:26.380" v="2733" actId="1076"/>
          <ac:grpSpMkLst>
            <pc:docMk/>
            <pc:sldMk cId="2838460348" sldId="275"/>
            <ac:grpSpMk id="10" creationId="{17E7EB6E-42DD-3AA0-0597-70BC231FD5FF}"/>
          </ac:grpSpMkLst>
        </pc:grpChg>
        <pc:picChg chg="mod">
          <ac:chgData name="CAO THI TRIEU VI" userId="1a55d0bf-e781-4ea5-8549-370b5719438e" providerId="ADAL" clId="{3CEFBC86-AC19-48AF-AB2C-BBC808424EDE}" dt="2022-12-15T15:00:29.304" v="2734" actId="14100"/>
          <ac:picMkLst>
            <pc:docMk/>
            <pc:sldMk cId="2838460348" sldId="275"/>
            <ac:picMk id="12" creationId="{8348C015-D697-268C-8904-1DE7E59F6CF5}"/>
          </ac:picMkLst>
        </pc:picChg>
        <pc:cxnChg chg="mod">
          <ac:chgData name="CAO THI TRIEU VI" userId="1a55d0bf-e781-4ea5-8549-370b5719438e" providerId="ADAL" clId="{3CEFBC86-AC19-48AF-AB2C-BBC808424EDE}" dt="2022-12-15T14:59:48.822" v="2691"/>
          <ac:cxnSpMkLst>
            <pc:docMk/>
            <pc:sldMk cId="2838460348" sldId="275"/>
            <ac:cxnSpMk id="11" creationId="{7D136FFE-E0D5-A953-C141-D171B94843A5}"/>
          </ac:cxnSpMkLst>
        </pc:cxnChg>
      </pc:sldChg>
      <pc:sldChg chg="addSp delSp modSp add mod modTransition delAnim modAnim">
        <pc:chgData name="CAO THI TRIEU VI" userId="1a55d0bf-e781-4ea5-8549-370b5719438e" providerId="ADAL" clId="{3CEFBC86-AC19-48AF-AB2C-BBC808424EDE}" dt="2022-12-15T16:25:23.375" v="5857"/>
        <pc:sldMkLst>
          <pc:docMk/>
          <pc:sldMk cId="3272366130" sldId="276"/>
        </pc:sldMkLst>
        <pc:spChg chg="add mod">
          <ac:chgData name="CAO THI TRIEU VI" userId="1a55d0bf-e781-4ea5-8549-370b5719438e" providerId="ADAL" clId="{3CEFBC86-AC19-48AF-AB2C-BBC808424EDE}" dt="2022-12-15T15:00:49.679" v="2737"/>
          <ac:spMkLst>
            <pc:docMk/>
            <pc:sldMk cId="3272366130" sldId="276"/>
            <ac:spMk id="4" creationId="{5E41FB44-E169-ED00-5598-586F07867EB2}"/>
          </ac:spMkLst>
        </pc:spChg>
        <pc:spChg chg="add mod">
          <ac:chgData name="CAO THI TRIEU VI" userId="1a55d0bf-e781-4ea5-8549-370b5719438e" providerId="ADAL" clId="{3CEFBC86-AC19-48AF-AB2C-BBC808424EDE}" dt="2022-12-15T15:01:34.181" v="2877" actId="255"/>
          <ac:spMkLst>
            <pc:docMk/>
            <pc:sldMk cId="3272366130" sldId="276"/>
            <ac:spMk id="5" creationId="{95183F90-AAC0-DB36-5B8D-5ACF909C954A}"/>
          </ac:spMkLst>
        </pc:spChg>
        <pc:spChg chg="del">
          <ac:chgData name="CAO THI TRIEU VI" userId="1a55d0bf-e781-4ea5-8549-370b5719438e" providerId="ADAL" clId="{3CEFBC86-AC19-48AF-AB2C-BBC808424EDE}" dt="2022-12-15T15:00:48.871" v="2736" actId="478"/>
          <ac:spMkLst>
            <pc:docMk/>
            <pc:sldMk cId="3272366130" sldId="276"/>
            <ac:spMk id="7" creationId="{060DA78E-A3B6-7181-4928-CCCCBA3EF5CF}"/>
          </ac:spMkLst>
        </pc:spChg>
        <pc:spChg chg="del">
          <ac:chgData name="CAO THI TRIEU VI" userId="1a55d0bf-e781-4ea5-8549-370b5719438e" providerId="ADAL" clId="{3CEFBC86-AC19-48AF-AB2C-BBC808424EDE}" dt="2022-12-15T15:00:48.871" v="2736" actId="478"/>
          <ac:spMkLst>
            <pc:docMk/>
            <pc:sldMk cId="3272366130" sldId="276"/>
            <ac:spMk id="8" creationId="{9435C783-45C9-76F2-78E2-520400046EA0}"/>
          </ac:spMkLst>
        </pc:spChg>
        <pc:spChg chg="del">
          <ac:chgData name="CAO THI TRIEU VI" userId="1a55d0bf-e781-4ea5-8549-370b5719438e" providerId="ADAL" clId="{3CEFBC86-AC19-48AF-AB2C-BBC808424EDE}" dt="2022-12-15T15:00:48.871" v="2736" actId="478"/>
          <ac:spMkLst>
            <pc:docMk/>
            <pc:sldMk cId="3272366130" sldId="276"/>
            <ac:spMk id="9" creationId="{8C72E4B0-0CCA-6FBA-B795-E877B651283B}"/>
          </ac:spMkLst>
        </pc:spChg>
        <pc:grpChg chg="del">
          <ac:chgData name="CAO THI TRIEU VI" userId="1a55d0bf-e781-4ea5-8549-370b5719438e" providerId="ADAL" clId="{3CEFBC86-AC19-48AF-AB2C-BBC808424EDE}" dt="2022-12-15T15:00:48.871" v="2736" actId="478"/>
          <ac:grpSpMkLst>
            <pc:docMk/>
            <pc:sldMk cId="3272366130" sldId="276"/>
            <ac:grpSpMk id="10" creationId="{17E7EB6E-42DD-3AA0-0597-70BC231FD5FF}"/>
          </ac:grpSpMkLst>
        </pc:grpChg>
      </pc:sldChg>
      <pc:sldChg chg="addSp modSp add mod ord modTransition modAnim">
        <pc:chgData name="CAO THI TRIEU VI" userId="1a55d0bf-e781-4ea5-8549-370b5719438e" providerId="ADAL" clId="{3CEFBC86-AC19-48AF-AB2C-BBC808424EDE}" dt="2022-12-15T16:34:20.432" v="6056"/>
        <pc:sldMkLst>
          <pc:docMk/>
          <pc:sldMk cId="2916383577" sldId="277"/>
        </pc:sldMkLst>
        <pc:spChg chg="mod">
          <ac:chgData name="CAO THI TRIEU VI" userId="1a55d0bf-e781-4ea5-8549-370b5719438e" providerId="ADAL" clId="{3CEFBC86-AC19-48AF-AB2C-BBC808424EDE}" dt="2022-12-15T15:11:01.073" v="3117" actId="1076"/>
          <ac:spMkLst>
            <pc:docMk/>
            <pc:sldMk cId="2916383577" sldId="277"/>
            <ac:spMk id="5" creationId="{49C83EC2-2852-75D0-6FBD-C9A80C7C3632}"/>
          </ac:spMkLst>
        </pc:spChg>
        <pc:picChg chg="add mod">
          <ac:chgData name="CAO THI TRIEU VI" userId="1a55d0bf-e781-4ea5-8549-370b5719438e" providerId="ADAL" clId="{3CEFBC86-AC19-48AF-AB2C-BBC808424EDE}" dt="2022-12-15T15:11:07.941" v="3121" actId="1076"/>
          <ac:picMkLst>
            <pc:docMk/>
            <pc:sldMk cId="2916383577" sldId="277"/>
            <ac:picMk id="6" creationId="{6093E7AD-7656-CC7D-D170-746040AF6034}"/>
          </ac:picMkLst>
        </pc:picChg>
      </pc:sldChg>
      <pc:sldChg chg="modSp add mod ord modTransition modAnim">
        <pc:chgData name="CAO THI TRIEU VI" userId="1a55d0bf-e781-4ea5-8549-370b5719438e" providerId="ADAL" clId="{3CEFBC86-AC19-48AF-AB2C-BBC808424EDE}" dt="2022-12-15T16:34:44.368" v="6059"/>
        <pc:sldMkLst>
          <pc:docMk/>
          <pc:sldMk cId="846089451" sldId="278"/>
        </pc:sldMkLst>
        <pc:spChg chg="mod">
          <ac:chgData name="CAO THI TRIEU VI" userId="1a55d0bf-e781-4ea5-8549-370b5719438e" providerId="ADAL" clId="{3CEFBC86-AC19-48AF-AB2C-BBC808424EDE}" dt="2022-12-15T15:11:26.078" v="3175" actId="20577"/>
          <ac:spMkLst>
            <pc:docMk/>
            <pc:sldMk cId="846089451" sldId="278"/>
            <ac:spMk id="4" creationId="{DBA5397C-5BA1-28F1-D1FA-F81DC158F1EB}"/>
          </ac:spMkLst>
        </pc:spChg>
        <pc:spChg chg="mod">
          <ac:chgData name="CAO THI TRIEU VI" userId="1a55d0bf-e781-4ea5-8549-370b5719438e" providerId="ADAL" clId="{3CEFBC86-AC19-48AF-AB2C-BBC808424EDE}" dt="2022-12-15T15:11:44.108" v="3177" actId="1076"/>
          <ac:spMkLst>
            <pc:docMk/>
            <pc:sldMk cId="846089451" sldId="278"/>
            <ac:spMk id="5" creationId="{97CCFA82-CA6B-1B59-9171-9174FD80628B}"/>
          </ac:spMkLst>
        </pc:spChg>
        <pc:grpChg chg="mod">
          <ac:chgData name="CAO THI TRIEU VI" userId="1a55d0bf-e781-4ea5-8549-370b5719438e" providerId="ADAL" clId="{3CEFBC86-AC19-48AF-AB2C-BBC808424EDE}" dt="2022-12-15T15:11:47.271" v="3178" actId="1076"/>
          <ac:grpSpMkLst>
            <pc:docMk/>
            <pc:sldMk cId="846089451" sldId="278"/>
            <ac:grpSpMk id="2" creationId="{AD42EC62-0744-3896-B8A2-509BE7EFCC9D}"/>
          </ac:grpSpMkLst>
        </pc:grpChg>
      </pc:sldChg>
      <pc:sldChg chg="modSp add mod ord modTransition">
        <pc:chgData name="CAO THI TRIEU VI" userId="1a55d0bf-e781-4ea5-8549-370b5719438e" providerId="ADAL" clId="{3CEFBC86-AC19-48AF-AB2C-BBC808424EDE}" dt="2022-12-15T16:25:40.885" v="5859"/>
        <pc:sldMkLst>
          <pc:docMk/>
          <pc:sldMk cId="710248328" sldId="279"/>
        </pc:sldMkLst>
        <pc:spChg chg="mod">
          <ac:chgData name="CAO THI TRIEU VI" userId="1a55d0bf-e781-4ea5-8549-370b5719438e" providerId="ADAL" clId="{3CEFBC86-AC19-48AF-AB2C-BBC808424EDE}" dt="2022-12-15T15:12:01.189" v="3186" actId="20577"/>
          <ac:spMkLst>
            <pc:docMk/>
            <pc:sldMk cId="710248328" sldId="279"/>
            <ac:spMk id="6" creationId="{5F899991-14FE-4979-E188-253AD1A9C6E7}"/>
          </ac:spMkLst>
        </pc:spChg>
        <pc:spChg chg="mod">
          <ac:chgData name="CAO THI TRIEU VI" userId="1a55d0bf-e781-4ea5-8549-370b5719438e" providerId="ADAL" clId="{3CEFBC86-AC19-48AF-AB2C-BBC808424EDE}" dt="2022-12-15T15:12:05.519" v="3187" actId="1076"/>
          <ac:spMkLst>
            <pc:docMk/>
            <pc:sldMk cId="710248328" sldId="279"/>
            <ac:spMk id="7" creationId="{B447B76D-4F7B-1192-17A8-9B8AB3605078}"/>
          </ac:spMkLst>
        </pc:spChg>
        <pc:spChg chg="mod">
          <ac:chgData name="CAO THI TRIEU VI" userId="1a55d0bf-e781-4ea5-8549-370b5719438e" providerId="ADAL" clId="{3CEFBC86-AC19-48AF-AB2C-BBC808424EDE}" dt="2022-12-15T15:12:17.818" v="3209" actId="14100"/>
          <ac:spMkLst>
            <pc:docMk/>
            <pc:sldMk cId="710248328" sldId="279"/>
            <ac:spMk id="9" creationId="{65245E7C-BD0E-F60B-9D74-235720CF734D}"/>
          </ac:spMkLst>
        </pc:spChg>
        <pc:spChg chg="mod">
          <ac:chgData name="CAO THI TRIEU VI" userId="1a55d0bf-e781-4ea5-8549-370b5719438e" providerId="ADAL" clId="{3CEFBC86-AC19-48AF-AB2C-BBC808424EDE}" dt="2022-12-15T15:12:22.288" v="3210" actId="1076"/>
          <ac:spMkLst>
            <pc:docMk/>
            <pc:sldMk cId="710248328" sldId="279"/>
            <ac:spMk id="10" creationId="{A96759AE-741B-C69C-AC01-79AB4F869260}"/>
          </ac:spMkLst>
        </pc:spChg>
      </pc:sldChg>
      <pc:sldChg chg="addSp delSp modSp add mod ord modTransition delAnim modAnim">
        <pc:chgData name="CAO THI TRIEU VI" userId="1a55d0bf-e781-4ea5-8549-370b5719438e" providerId="ADAL" clId="{3CEFBC86-AC19-48AF-AB2C-BBC808424EDE}" dt="2022-12-15T16:25:40.885" v="5859"/>
        <pc:sldMkLst>
          <pc:docMk/>
          <pc:sldMk cId="2812479696" sldId="280"/>
        </pc:sldMkLst>
        <pc:spChg chg="del">
          <ac:chgData name="CAO THI TRIEU VI" userId="1a55d0bf-e781-4ea5-8549-370b5719438e" providerId="ADAL" clId="{3CEFBC86-AC19-48AF-AB2C-BBC808424EDE}" dt="2022-12-15T15:12:34.228" v="3214" actId="478"/>
          <ac:spMkLst>
            <pc:docMk/>
            <pc:sldMk cId="2812479696" sldId="280"/>
            <ac:spMk id="4" creationId="{5E41FB44-E169-ED00-5598-586F07867EB2}"/>
          </ac:spMkLst>
        </pc:spChg>
        <pc:spChg chg="del">
          <ac:chgData name="CAO THI TRIEU VI" userId="1a55d0bf-e781-4ea5-8549-370b5719438e" providerId="ADAL" clId="{3CEFBC86-AC19-48AF-AB2C-BBC808424EDE}" dt="2022-12-15T15:12:34.228" v="3214" actId="478"/>
          <ac:spMkLst>
            <pc:docMk/>
            <pc:sldMk cId="2812479696" sldId="280"/>
            <ac:spMk id="5" creationId="{95183F90-AAC0-DB36-5B8D-5ACF909C954A}"/>
          </ac:spMkLst>
        </pc:spChg>
        <pc:spChg chg="add mod">
          <ac:chgData name="CAO THI TRIEU VI" userId="1a55d0bf-e781-4ea5-8549-370b5719438e" providerId="ADAL" clId="{3CEFBC86-AC19-48AF-AB2C-BBC808424EDE}" dt="2022-12-15T15:19:40.106" v="3278" actId="164"/>
          <ac:spMkLst>
            <pc:docMk/>
            <pc:sldMk cId="2812479696" sldId="280"/>
            <ac:spMk id="6" creationId="{7AEF970B-A27C-A230-0964-2BB85589BE8D}"/>
          </ac:spMkLst>
        </pc:spChg>
        <pc:spChg chg="add mod">
          <ac:chgData name="CAO THI TRIEU VI" userId="1a55d0bf-e781-4ea5-8549-370b5719438e" providerId="ADAL" clId="{3CEFBC86-AC19-48AF-AB2C-BBC808424EDE}" dt="2022-12-15T15:19:43.208" v="3279" actId="1076"/>
          <ac:spMkLst>
            <pc:docMk/>
            <pc:sldMk cId="2812479696" sldId="280"/>
            <ac:spMk id="7" creationId="{EE580AE8-BF60-5964-EABC-54DDD7AE9A11}"/>
          </ac:spMkLst>
        </pc:spChg>
        <pc:spChg chg="mod">
          <ac:chgData name="CAO THI TRIEU VI" userId="1a55d0bf-e781-4ea5-8549-370b5719438e" providerId="ADAL" clId="{3CEFBC86-AC19-48AF-AB2C-BBC808424EDE}" dt="2022-12-15T15:21:52.436" v="3347" actId="1036"/>
          <ac:spMkLst>
            <pc:docMk/>
            <pc:sldMk cId="2812479696" sldId="280"/>
            <ac:spMk id="13" creationId="{ADE64E64-3A63-6034-8784-28FEFAE2AF69}"/>
          </ac:spMkLst>
        </pc:spChg>
        <pc:spChg chg="mod">
          <ac:chgData name="CAO THI TRIEU VI" userId="1a55d0bf-e781-4ea5-8549-370b5719438e" providerId="ADAL" clId="{3CEFBC86-AC19-48AF-AB2C-BBC808424EDE}" dt="2022-12-15T15:22:03.126" v="3363" actId="20577"/>
          <ac:spMkLst>
            <pc:docMk/>
            <pc:sldMk cId="2812479696" sldId="280"/>
            <ac:spMk id="14" creationId="{4C83E59B-75A9-9FD8-E374-03796CC6500E}"/>
          </ac:spMkLst>
        </pc:spChg>
        <pc:spChg chg="add mod">
          <ac:chgData name="CAO THI TRIEU VI" userId="1a55d0bf-e781-4ea5-8549-370b5719438e" providerId="ADAL" clId="{3CEFBC86-AC19-48AF-AB2C-BBC808424EDE}" dt="2022-12-15T15:22:25.168" v="3367" actId="20577"/>
          <ac:spMkLst>
            <pc:docMk/>
            <pc:sldMk cId="2812479696" sldId="280"/>
            <ac:spMk id="15" creationId="{9558FDF7-8188-19FC-9BBC-F0CF652733DC}"/>
          </ac:spMkLst>
        </pc:spChg>
        <pc:grpChg chg="add mod">
          <ac:chgData name="CAO THI TRIEU VI" userId="1a55d0bf-e781-4ea5-8549-370b5719438e" providerId="ADAL" clId="{3CEFBC86-AC19-48AF-AB2C-BBC808424EDE}" dt="2022-12-15T15:19:40.106" v="3278" actId="164"/>
          <ac:grpSpMkLst>
            <pc:docMk/>
            <pc:sldMk cId="2812479696" sldId="280"/>
            <ac:grpSpMk id="8" creationId="{9620B3AF-D146-20DE-9063-69CAF20A887E}"/>
          </ac:grpSpMkLst>
        </pc:grpChg>
        <pc:grpChg chg="add mod">
          <ac:chgData name="CAO THI TRIEU VI" userId="1a55d0bf-e781-4ea5-8549-370b5719438e" providerId="ADAL" clId="{3CEFBC86-AC19-48AF-AB2C-BBC808424EDE}" dt="2022-12-15T15:22:32.186" v="3368" actId="1076"/>
          <ac:grpSpMkLst>
            <pc:docMk/>
            <pc:sldMk cId="2812479696" sldId="280"/>
            <ac:grpSpMk id="11" creationId="{84841F6A-C384-055D-DC59-77BC6A39300B}"/>
          </ac:grpSpMkLst>
        </pc:grpChg>
        <pc:graphicFrameChg chg="add mod modGraphic">
          <ac:chgData name="CAO THI TRIEU VI" userId="1a55d0bf-e781-4ea5-8549-370b5719438e" providerId="ADAL" clId="{3CEFBC86-AC19-48AF-AB2C-BBC808424EDE}" dt="2022-12-15T15:21:09.351" v="3340" actId="20577"/>
          <ac:graphicFrameMkLst>
            <pc:docMk/>
            <pc:sldMk cId="2812479696" sldId="280"/>
            <ac:graphicFrameMk id="9" creationId="{BB7B55CB-9725-9D61-2E7A-8711C8D4FB83}"/>
          </ac:graphicFrameMkLst>
        </pc:graphicFrameChg>
        <pc:picChg chg="del mod">
          <ac:chgData name="CAO THI TRIEU VI" userId="1a55d0bf-e781-4ea5-8549-370b5719438e" providerId="ADAL" clId="{3CEFBC86-AC19-48AF-AB2C-BBC808424EDE}" dt="2022-12-15T15:20:11.506" v="3283" actId="478"/>
          <ac:picMkLst>
            <pc:docMk/>
            <pc:sldMk cId="2812479696" sldId="280"/>
            <ac:picMk id="12" creationId="{8348C015-D697-268C-8904-1DE7E59F6CF5}"/>
          </ac:picMkLst>
        </pc:picChg>
        <pc:picChg chg="add mod">
          <ac:chgData name="CAO THI TRIEU VI" userId="1a55d0bf-e781-4ea5-8549-370b5719438e" providerId="ADAL" clId="{3CEFBC86-AC19-48AF-AB2C-BBC808424EDE}" dt="2022-12-15T15:22:43.436" v="3372" actId="1076"/>
          <ac:picMkLst>
            <pc:docMk/>
            <pc:sldMk cId="2812479696" sldId="280"/>
            <ac:picMk id="16" creationId="{F40CFF59-0585-D9AF-292D-4BF56270CD98}"/>
          </ac:picMkLst>
        </pc:picChg>
        <pc:cxnChg chg="add mod">
          <ac:chgData name="CAO THI TRIEU VI" userId="1a55d0bf-e781-4ea5-8549-370b5719438e" providerId="ADAL" clId="{3CEFBC86-AC19-48AF-AB2C-BBC808424EDE}" dt="2022-12-15T15:21:48.196" v="3342" actId="1076"/>
          <ac:cxnSpMkLst>
            <pc:docMk/>
            <pc:sldMk cId="2812479696" sldId="280"/>
            <ac:cxnSpMk id="10" creationId="{A207097C-37D2-EA97-F2E8-DC343C28E2D2}"/>
          </ac:cxnSpMkLst>
        </pc:cxnChg>
      </pc:sldChg>
      <pc:sldChg chg="addSp delSp modSp add mod modTransition delAnim modAnim">
        <pc:chgData name="CAO THI TRIEU VI" userId="1a55d0bf-e781-4ea5-8549-370b5719438e" providerId="ADAL" clId="{3CEFBC86-AC19-48AF-AB2C-BBC808424EDE}" dt="2022-12-15T16:25:40.885" v="5859"/>
        <pc:sldMkLst>
          <pc:docMk/>
          <pc:sldMk cId="1859643508" sldId="281"/>
        </pc:sldMkLst>
        <pc:spChg chg="mod">
          <ac:chgData name="CAO THI TRIEU VI" userId="1a55d0bf-e781-4ea5-8549-370b5719438e" providerId="ADAL" clId="{3CEFBC86-AC19-48AF-AB2C-BBC808424EDE}" dt="2022-12-15T15:23:21.435" v="3379" actId="1076"/>
          <ac:spMkLst>
            <pc:docMk/>
            <pc:sldMk cId="1859643508" sldId="281"/>
            <ac:spMk id="3" creationId="{189C8C07-EA19-B9C8-5796-368A906188DB}"/>
          </ac:spMkLst>
        </pc:spChg>
        <pc:spChg chg="mod">
          <ac:chgData name="CAO THI TRIEU VI" userId="1a55d0bf-e781-4ea5-8549-370b5719438e" providerId="ADAL" clId="{3CEFBC86-AC19-48AF-AB2C-BBC808424EDE}" dt="2022-12-15T15:23:17.616" v="3377"/>
          <ac:spMkLst>
            <pc:docMk/>
            <pc:sldMk cId="1859643508" sldId="281"/>
            <ac:spMk id="5" creationId="{B9A8D73C-7ECC-9315-B822-57C257071EAA}"/>
          </ac:spMkLst>
        </pc:spChg>
        <pc:spChg chg="mod">
          <ac:chgData name="CAO THI TRIEU VI" userId="1a55d0bf-e781-4ea5-8549-370b5719438e" providerId="ADAL" clId="{3CEFBC86-AC19-48AF-AB2C-BBC808424EDE}" dt="2022-12-15T15:23:17.616" v="3377"/>
          <ac:spMkLst>
            <pc:docMk/>
            <pc:sldMk cId="1859643508" sldId="281"/>
            <ac:spMk id="12" creationId="{0584AD2C-0D4A-7D91-1482-DA389AF1CE11}"/>
          </ac:spMkLst>
        </pc:spChg>
        <pc:grpChg chg="add mod">
          <ac:chgData name="CAO THI TRIEU VI" userId="1a55d0bf-e781-4ea5-8549-370b5719438e" providerId="ADAL" clId="{3CEFBC86-AC19-48AF-AB2C-BBC808424EDE}" dt="2022-12-15T15:23:24.266" v="3380" actId="1076"/>
          <ac:grpSpMkLst>
            <pc:docMk/>
            <pc:sldMk cId="1859643508" sldId="281"/>
            <ac:grpSpMk id="4" creationId="{7394EA2C-B770-E5BB-7D6E-36A992B23CEB}"/>
          </ac:grpSpMkLst>
        </pc:grpChg>
        <pc:grpChg chg="del">
          <ac:chgData name="CAO THI TRIEU VI" userId="1a55d0bf-e781-4ea5-8549-370b5719438e" providerId="ADAL" clId="{3CEFBC86-AC19-48AF-AB2C-BBC808424EDE}" dt="2022-12-15T15:22:47.996" v="3374" actId="478"/>
          <ac:grpSpMkLst>
            <pc:docMk/>
            <pc:sldMk cId="1859643508" sldId="281"/>
            <ac:grpSpMk id="11" creationId="{84841F6A-C384-055D-DC59-77BC6A39300B}"/>
          </ac:grpSpMkLst>
        </pc:grpChg>
        <pc:cxnChg chg="del">
          <ac:chgData name="CAO THI TRIEU VI" userId="1a55d0bf-e781-4ea5-8549-370b5719438e" providerId="ADAL" clId="{3CEFBC86-AC19-48AF-AB2C-BBC808424EDE}" dt="2022-12-15T15:22:47.996" v="3374" actId="478"/>
          <ac:cxnSpMkLst>
            <pc:docMk/>
            <pc:sldMk cId="1859643508" sldId="281"/>
            <ac:cxnSpMk id="10" creationId="{A207097C-37D2-EA97-F2E8-DC343C28E2D2}"/>
          </ac:cxnSpMkLst>
        </pc:cxnChg>
      </pc:sldChg>
      <pc:sldChg chg="addSp delSp modSp add mod modTransition delAnim modAnim">
        <pc:chgData name="CAO THI TRIEU VI" userId="1a55d0bf-e781-4ea5-8549-370b5719438e" providerId="ADAL" clId="{3CEFBC86-AC19-48AF-AB2C-BBC808424EDE}" dt="2022-12-15T16:25:40.885" v="5859"/>
        <pc:sldMkLst>
          <pc:docMk/>
          <pc:sldMk cId="3714195868" sldId="282"/>
        </pc:sldMkLst>
        <pc:spChg chg="mod">
          <ac:chgData name="CAO THI TRIEU VI" userId="1a55d0bf-e781-4ea5-8549-370b5719438e" providerId="ADAL" clId="{3CEFBC86-AC19-48AF-AB2C-BBC808424EDE}" dt="2022-12-15T15:24:19.316" v="3384"/>
          <ac:spMkLst>
            <pc:docMk/>
            <pc:sldMk cId="3714195868" sldId="282"/>
            <ac:spMk id="11" creationId="{4AEE6D93-C4FB-F8C5-41E3-09274D6FFEF0}"/>
          </ac:spMkLst>
        </pc:spChg>
        <pc:spChg chg="mod">
          <ac:chgData name="CAO THI TRIEU VI" userId="1a55d0bf-e781-4ea5-8549-370b5719438e" providerId="ADAL" clId="{3CEFBC86-AC19-48AF-AB2C-BBC808424EDE}" dt="2022-12-15T15:24:19.316" v="3384"/>
          <ac:spMkLst>
            <pc:docMk/>
            <pc:sldMk cId="3714195868" sldId="282"/>
            <ac:spMk id="13" creationId="{57B44EBB-9FC8-6113-5764-9FE41FA1FECD}"/>
          </ac:spMkLst>
        </pc:spChg>
        <pc:spChg chg="mod">
          <ac:chgData name="CAO THI TRIEU VI" userId="1a55d0bf-e781-4ea5-8549-370b5719438e" providerId="ADAL" clId="{3CEFBC86-AC19-48AF-AB2C-BBC808424EDE}" dt="2022-12-15T15:25:25.634" v="3405" actId="1076"/>
          <ac:spMkLst>
            <pc:docMk/>
            <pc:sldMk cId="3714195868" sldId="282"/>
            <ac:spMk id="15" creationId="{9558FDF7-8188-19FC-9BBC-F0CF652733DC}"/>
          </ac:spMkLst>
        </pc:spChg>
        <pc:spChg chg="add mod">
          <ac:chgData name="CAO THI TRIEU VI" userId="1a55d0bf-e781-4ea5-8549-370b5719438e" providerId="ADAL" clId="{3CEFBC86-AC19-48AF-AB2C-BBC808424EDE}" dt="2022-12-15T15:25:25.634" v="3405" actId="1076"/>
          <ac:spMkLst>
            <pc:docMk/>
            <pc:sldMk cId="3714195868" sldId="282"/>
            <ac:spMk id="17" creationId="{B8A8E6F1-4916-10F6-C855-A24B19E653C4}"/>
          </ac:spMkLst>
        </pc:spChg>
        <pc:spChg chg="add mod">
          <ac:chgData name="CAO THI TRIEU VI" userId="1a55d0bf-e781-4ea5-8549-370b5719438e" providerId="ADAL" clId="{3CEFBC86-AC19-48AF-AB2C-BBC808424EDE}" dt="2022-12-15T15:25:25.634" v="3405" actId="1076"/>
          <ac:spMkLst>
            <pc:docMk/>
            <pc:sldMk cId="3714195868" sldId="282"/>
            <ac:spMk id="18" creationId="{F456C166-D897-1CAC-A2BC-6052D5130391}"/>
          </ac:spMkLst>
        </pc:spChg>
        <pc:grpChg chg="del">
          <ac:chgData name="CAO THI TRIEU VI" userId="1a55d0bf-e781-4ea5-8549-370b5719438e" providerId="ADAL" clId="{3CEFBC86-AC19-48AF-AB2C-BBC808424EDE}" dt="2022-12-15T15:24:03.885" v="3383" actId="478"/>
          <ac:grpSpMkLst>
            <pc:docMk/>
            <pc:sldMk cId="3714195868" sldId="282"/>
            <ac:grpSpMk id="4" creationId="{7394EA2C-B770-E5BB-7D6E-36A992B23CEB}"/>
          </ac:grpSpMkLst>
        </pc:grpChg>
        <pc:grpChg chg="del">
          <ac:chgData name="CAO THI TRIEU VI" userId="1a55d0bf-e781-4ea5-8549-370b5719438e" providerId="ADAL" clId="{3CEFBC86-AC19-48AF-AB2C-BBC808424EDE}" dt="2022-12-15T15:24:22.016" v="3385" actId="478"/>
          <ac:grpSpMkLst>
            <pc:docMk/>
            <pc:sldMk cId="3714195868" sldId="282"/>
            <ac:grpSpMk id="8" creationId="{9620B3AF-D146-20DE-9063-69CAF20A887E}"/>
          </ac:grpSpMkLst>
        </pc:grpChg>
        <pc:grpChg chg="add mod">
          <ac:chgData name="CAO THI TRIEU VI" userId="1a55d0bf-e781-4ea5-8549-370b5719438e" providerId="ADAL" clId="{3CEFBC86-AC19-48AF-AB2C-BBC808424EDE}" dt="2022-12-15T15:24:19.316" v="3384"/>
          <ac:grpSpMkLst>
            <pc:docMk/>
            <pc:sldMk cId="3714195868" sldId="282"/>
            <ac:grpSpMk id="10" creationId="{3802D097-0D1F-9876-7DF0-52C88AF0F8D7}"/>
          </ac:grpSpMkLst>
        </pc:grpChg>
        <pc:graphicFrameChg chg="mod">
          <ac:chgData name="CAO THI TRIEU VI" userId="1a55d0bf-e781-4ea5-8549-370b5719438e" providerId="ADAL" clId="{3CEFBC86-AC19-48AF-AB2C-BBC808424EDE}" dt="2022-12-15T15:25:25.634" v="3405" actId="1076"/>
          <ac:graphicFrameMkLst>
            <pc:docMk/>
            <pc:sldMk cId="3714195868" sldId="282"/>
            <ac:graphicFrameMk id="9" creationId="{BB7B55CB-9725-9D61-2E7A-8711C8D4FB83}"/>
          </ac:graphicFrameMkLst>
        </pc:graphicFrameChg>
        <pc:picChg chg="mod">
          <ac:chgData name="CAO THI TRIEU VI" userId="1a55d0bf-e781-4ea5-8549-370b5719438e" providerId="ADAL" clId="{3CEFBC86-AC19-48AF-AB2C-BBC808424EDE}" dt="2022-12-15T15:36:18.518" v="3727" actId="1076"/>
          <ac:picMkLst>
            <pc:docMk/>
            <pc:sldMk cId="3714195868" sldId="282"/>
            <ac:picMk id="16" creationId="{F40CFF59-0585-D9AF-292D-4BF56270CD98}"/>
          </ac:picMkLst>
        </pc:picChg>
        <pc:cxnChg chg="add mod">
          <ac:chgData name="CAO THI TRIEU VI" userId="1a55d0bf-e781-4ea5-8549-370b5719438e" providerId="ADAL" clId="{3CEFBC86-AC19-48AF-AB2C-BBC808424EDE}" dt="2022-12-15T15:25:25.634" v="3405" actId="1076"/>
          <ac:cxnSpMkLst>
            <pc:docMk/>
            <pc:sldMk cId="3714195868" sldId="282"/>
            <ac:cxnSpMk id="14" creationId="{583BFEC5-83DE-B8D5-02C1-798BC8801ACF}"/>
          </ac:cxnSpMkLst>
        </pc:cxnChg>
      </pc:sldChg>
      <pc:sldChg chg="addSp modSp add mod modTransition modAnim">
        <pc:chgData name="CAO THI TRIEU VI" userId="1a55d0bf-e781-4ea5-8549-370b5719438e" providerId="ADAL" clId="{3CEFBC86-AC19-48AF-AB2C-BBC808424EDE}" dt="2022-12-15T16:25:40.885" v="5859"/>
        <pc:sldMkLst>
          <pc:docMk/>
          <pc:sldMk cId="4184995447" sldId="283"/>
        </pc:sldMkLst>
        <pc:spChg chg="add mod">
          <ac:chgData name="CAO THI TRIEU VI" userId="1a55d0bf-e781-4ea5-8549-370b5719438e" providerId="ADAL" clId="{3CEFBC86-AC19-48AF-AB2C-BBC808424EDE}" dt="2022-12-15T15:25:48.694" v="3411" actId="1076"/>
          <ac:spMkLst>
            <pc:docMk/>
            <pc:sldMk cId="4184995447" sldId="283"/>
            <ac:spMk id="4" creationId="{39DF7016-E5AC-2C44-86DE-21F39893FC2B}"/>
          </ac:spMkLst>
        </pc:spChg>
        <pc:spChg chg="add mod">
          <ac:chgData name="CAO THI TRIEU VI" userId="1a55d0bf-e781-4ea5-8549-370b5719438e" providerId="ADAL" clId="{3CEFBC86-AC19-48AF-AB2C-BBC808424EDE}" dt="2022-12-15T15:26:41.312" v="3431" actId="20577"/>
          <ac:spMkLst>
            <pc:docMk/>
            <pc:sldMk cId="4184995447" sldId="283"/>
            <ac:spMk id="6" creationId="{B9CC7821-BFE6-C0DA-4A71-82A15D87B5CF}"/>
          </ac:spMkLst>
        </pc:spChg>
        <pc:spChg chg="add mod">
          <ac:chgData name="CAO THI TRIEU VI" userId="1a55d0bf-e781-4ea5-8549-370b5719438e" providerId="ADAL" clId="{3CEFBC86-AC19-48AF-AB2C-BBC808424EDE}" dt="2022-12-15T15:26:46.642" v="3434" actId="20577"/>
          <ac:spMkLst>
            <pc:docMk/>
            <pc:sldMk cId="4184995447" sldId="283"/>
            <ac:spMk id="7" creationId="{4F4BFA66-5B6A-969D-ECF4-FFDF8A0BC783}"/>
          </ac:spMkLst>
        </pc:spChg>
        <pc:spChg chg="mod">
          <ac:chgData name="CAO THI TRIEU VI" userId="1a55d0bf-e781-4ea5-8549-370b5719438e" providerId="ADAL" clId="{3CEFBC86-AC19-48AF-AB2C-BBC808424EDE}" dt="2022-12-15T15:25:39.088" v="3409" actId="1076"/>
          <ac:spMkLst>
            <pc:docMk/>
            <pc:sldMk cId="4184995447" sldId="283"/>
            <ac:spMk id="15" creationId="{9558FDF7-8188-19FC-9BBC-F0CF652733DC}"/>
          </ac:spMkLst>
        </pc:spChg>
        <pc:graphicFrameChg chg="mod">
          <ac:chgData name="CAO THI TRIEU VI" userId="1a55d0bf-e781-4ea5-8549-370b5719438e" providerId="ADAL" clId="{3CEFBC86-AC19-48AF-AB2C-BBC808424EDE}" dt="2022-12-15T15:25:39.088" v="3409" actId="1076"/>
          <ac:graphicFrameMkLst>
            <pc:docMk/>
            <pc:sldMk cId="4184995447" sldId="283"/>
            <ac:graphicFrameMk id="9" creationId="{BB7B55CB-9725-9D61-2E7A-8711C8D4FB83}"/>
          </ac:graphicFrameMkLst>
        </pc:graphicFrameChg>
        <pc:picChg chg="mod">
          <ac:chgData name="CAO THI TRIEU VI" userId="1a55d0bf-e781-4ea5-8549-370b5719438e" providerId="ADAL" clId="{3CEFBC86-AC19-48AF-AB2C-BBC808424EDE}" dt="2022-12-15T15:36:21.339" v="3728" actId="1076"/>
          <ac:picMkLst>
            <pc:docMk/>
            <pc:sldMk cId="4184995447" sldId="283"/>
            <ac:picMk id="16" creationId="{F40CFF59-0585-D9AF-292D-4BF56270CD98}"/>
          </ac:picMkLst>
        </pc:picChg>
        <pc:cxnChg chg="add mod">
          <ac:chgData name="CAO THI TRIEU VI" userId="1a55d0bf-e781-4ea5-8549-370b5719438e" providerId="ADAL" clId="{3CEFBC86-AC19-48AF-AB2C-BBC808424EDE}" dt="2022-12-15T15:26:24.318" v="3416" actId="1076"/>
          <ac:cxnSpMkLst>
            <pc:docMk/>
            <pc:sldMk cId="4184995447" sldId="283"/>
            <ac:cxnSpMk id="5" creationId="{A311EB80-69D8-2726-B62A-A821CCAC0111}"/>
          </ac:cxnSpMkLst>
        </pc:cxnChg>
      </pc:sldChg>
      <pc:sldChg chg="addSp delSp modSp add mod ord modTransition delAnim modAnim">
        <pc:chgData name="CAO THI TRIEU VI" userId="1a55d0bf-e781-4ea5-8549-370b5719438e" providerId="ADAL" clId="{3CEFBC86-AC19-48AF-AB2C-BBC808424EDE}" dt="2022-12-15T16:25:52.777" v="5860"/>
        <pc:sldMkLst>
          <pc:docMk/>
          <pc:sldMk cId="3838132605" sldId="284"/>
        </pc:sldMkLst>
        <pc:spChg chg="mod">
          <ac:chgData name="CAO THI TRIEU VI" userId="1a55d0bf-e781-4ea5-8549-370b5719438e" providerId="ADAL" clId="{3CEFBC86-AC19-48AF-AB2C-BBC808424EDE}" dt="2022-12-15T15:28:34.025" v="3549"/>
          <ac:spMkLst>
            <pc:docMk/>
            <pc:sldMk cId="3838132605" sldId="284"/>
            <ac:spMk id="5" creationId="{3E7DEF96-CB3A-A311-765E-A7132191163D}"/>
          </ac:spMkLst>
        </pc:spChg>
        <pc:spChg chg="mod">
          <ac:chgData name="CAO THI TRIEU VI" userId="1a55d0bf-e781-4ea5-8549-370b5719438e" providerId="ADAL" clId="{3CEFBC86-AC19-48AF-AB2C-BBC808424EDE}" dt="2022-12-15T15:30:11.064" v="3640" actId="20577"/>
          <ac:spMkLst>
            <pc:docMk/>
            <pc:sldMk cId="3838132605" sldId="284"/>
            <ac:spMk id="6" creationId="{7AEF970B-A27C-A230-0964-2BB85589BE8D}"/>
          </ac:spMkLst>
        </pc:spChg>
        <pc:spChg chg="mod">
          <ac:chgData name="CAO THI TRIEU VI" userId="1a55d0bf-e781-4ea5-8549-370b5719438e" providerId="ADAL" clId="{3CEFBC86-AC19-48AF-AB2C-BBC808424EDE}" dt="2022-12-15T15:27:31.166" v="3494" actId="20577"/>
          <ac:spMkLst>
            <pc:docMk/>
            <pc:sldMk cId="3838132605" sldId="284"/>
            <ac:spMk id="7" creationId="{EE580AE8-BF60-5964-EABC-54DDD7AE9A11}"/>
          </ac:spMkLst>
        </pc:spChg>
        <pc:spChg chg="mod">
          <ac:chgData name="CAO THI TRIEU VI" userId="1a55d0bf-e781-4ea5-8549-370b5719438e" providerId="ADAL" clId="{3CEFBC86-AC19-48AF-AB2C-BBC808424EDE}" dt="2022-12-15T15:28:34.025" v="3549"/>
          <ac:spMkLst>
            <pc:docMk/>
            <pc:sldMk cId="3838132605" sldId="284"/>
            <ac:spMk id="12" creationId="{3E9DF69D-A501-598E-B268-E92199EE34AE}"/>
          </ac:spMkLst>
        </pc:spChg>
        <pc:spChg chg="del">
          <ac:chgData name="CAO THI TRIEU VI" userId="1a55d0bf-e781-4ea5-8549-370b5719438e" providerId="ADAL" clId="{3CEFBC86-AC19-48AF-AB2C-BBC808424EDE}" dt="2022-12-15T15:28:32.845" v="3548" actId="478"/>
          <ac:spMkLst>
            <pc:docMk/>
            <pc:sldMk cId="3838132605" sldId="284"/>
            <ac:spMk id="15" creationId="{9558FDF7-8188-19FC-9BBC-F0CF652733DC}"/>
          </ac:spMkLst>
        </pc:spChg>
        <pc:spChg chg="add del mod">
          <ac:chgData name="CAO THI TRIEU VI" userId="1a55d0bf-e781-4ea5-8549-370b5719438e" providerId="ADAL" clId="{3CEFBC86-AC19-48AF-AB2C-BBC808424EDE}" dt="2022-12-15T15:29:11.955" v="3554" actId="478"/>
          <ac:spMkLst>
            <pc:docMk/>
            <pc:sldMk cId="3838132605" sldId="284"/>
            <ac:spMk id="17" creationId="{0B56029C-1C5D-5EF6-B79E-33A5A6FA3E88}"/>
          </ac:spMkLst>
        </pc:spChg>
        <pc:spChg chg="add del mod">
          <ac:chgData name="CAO THI TRIEU VI" userId="1a55d0bf-e781-4ea5-8549-370b5719438e" providerId="ADAL" clId="{3CEFBC86-AC19-48AF-AB2C-BBC808424EDE}" dt="2022-12-15T15:30:20.751" v="3642" actId="478"/>
          <ac:spMkLst>
            <pc:docMk/>
            <pc:sldMk cId="3838132605" sldId="284"/>
            <ac:spMk id="18" creationId="{9BB56ED0-6E52-BC6E-190B-FC35AF31498B}"/>
          </ac:spMkLst>
        </pc:spChg>
        <pc:spChg chg="mod">
          <ac:chgData name="CAO THI TRIEU VI" userId="1a55d0bf-e781-4ea5-8549-370b5719438e" providerId="ADAL" clId="{3CEFBC86-AC19-48AF-AB2C-BBC808424EDE}" dt="2022-12-15T15:30:33.604" v="3643"/>
          <ac:spMkLst>
            <pc:docMk/>
            <pc:sldMk cId="3838132605" sldId="284"/>
            <ac:spMk id="20" creationId="{3F0A4A3B-EE2F-CEA0-FBC8-7F0E27620163}"/>
          </ac:spMkLst>
        </pc:spChg>
        <pc:spChg chg="mod">
          <ac:chgData name="CAO THI TRIEU VI" userId="1a55d0bf-e781-4ea5-8549-370b5719438e" providerId="ADAL" clId="{3CEFBC86-AC19-48AF-AB2C-BBC808424EDE}" dt="2022-12-15T15:30:33.604" v="3643"/>
          <ac:spMkLst>
            <pc:docMk/>
            <pc:sldMk cId="3838132605" sldId="284"/>
            <ac:spMk id="21" creationId="{2E3301BD-FEC7-82CF-FFA8-F0A70B5891C8}"/>
          </ac:spMkLst>
        </pc:spChg>
        <pc:spChg chg="add mod">
          <ac:chgData name="CAO THI TRIEU VI" userId="1a55d0bf-e781-4ea5-8549-370b5719438e" providerId="ADAL" clId="{3CEFBC86-AC19-48AF-AB2C-BBC808424EDE}" dt="2022-12-15T15:30:33.604" v="3643"/>
          <ac:spMkLst>
            <pc:docMk/>
            <pc:sldMk cId="3838132605" sldId="284"/>
            <ac:spMk id="22" creationId="{DA40B9E5-52BB-28FA-E27C-B0D26156DD09}"/>
          </ac:spMkLst>
        </pc:spChg>
        <pc:grpChg chg="add del mod">
          <ac:chgData name="CAO THI TRIEU VI" userId="1a55d0bf-e781-4ea5-8549-370b5719438e" providerId="ADAL" clId="{3CEFBC86-AC19-48AF-AB2C-BBC808424EDE}" dt="2022-12-15T15:29:09.731" v="3552" actId="478"/>
          <ac:grpSpMkLst>
            <pc:docMk/>
            <pc:sldMk cId="3838132605" sldId="284"/>
            <ac:grpSpMk id="4" creationId="{AEBB808D-84B0-30D8-3831-7367FAFDBF68}"/>
          </ac:grpSpMkLst>
        </pc:grpChg>
        <pc:grpChg chg="del">
          <ac:chgData name="CAO THI TRIEU VI" userId="1a55d0bf-e781-4ea5-8549-370b5719438e" providerId="ADAL" clId="{3CEFBC86-AC19-48AF-AB2C-BBC808424EDE}" dt="2022-12-15T15:28:32.845" v="3548" actId="478"/>
          <ac:grpSpMkLst>
            <pc:docMk/>
            <pc:sldMk cId="3838132605" sldId="284"/>
            <ac:grpSpMk id="11" creationId="{84841F6A-C384-055D-DC59-77BC6A39300B}"/>
          </ac:grpSpMkLst>
        </pc:grpChg>
        <pc:grpChg chg="add mod">
          <ac:chgData name="CAO THI TRIEU VI" userId="1a55d0bf-e781-4ea5-8549-370b5719438e" providerId="ADAL" clId="{3CEFBC86-AC19-48AF-AB2C-BBC808424EDE}" dt="2022-12-15T15:30:33.604" v="3643"/>
          <ac:grpSpMkLst>
            <pc:docMk/>
            <pc:sldMk cId="3838132605" sldId="284"/>
            <ac:grpSpMk id="19" creationId="{C8B3F961-96FE-D5F9-C854-7439801F537E}"/>
          </ac:grpSpMkLst>
        </pc:grpChg>
        <pc:graphicFrameChg chg="modGraphic">
          <ac:chgData name="CAO THI TRIEU VI" userId="1a55d0bf-e781-4ea5-8549-370b5719438e" providerId="ADAL" clId="{3CEFBC86-AC19-48AF-AB2C-BBC808424EDE}" dt="2022-12-15T15:28:05.604" v="3547" actId="20577"/>
          <ac:graphicFrameMkLst>
            <pc:docMk/>
            <pc:sldMk cId="3838132605" sldId="284"/>
            <ac:graphicFrameMk id="9" creationId="{BB7B55CB-9725-9D61-2E7A-8711C8D4FB83}"/>
          </ac:graphicFrameMkLst>
        </pc:graphicFrameChg>
        <pc:cxnChg chg="del">
          <ac:chgData name="CAO THI TRIEU VI" userId="1a55d0bf-e781-4ea5-8549-370b5719438e" providerId="ADAL" clId="{3CEFBC86-AC19-48AF-AB2C-BBC808424EDE}" dt="2022-12-15T15:28:32.845" v="3548" actId="478"/>
          <ac:cxnSpMkLst>
            <pc:docMk/>
            <pc:sldMk cId="3838132605" sldId="284"/>
            <ac:cxnSpMk id="10" creationId="{A207097C-37D2-EA97-F2E8-DC343C28E2D2}"/>
          </ac:cxnSpMkLst>
        </pc:cxnChg>
      </pc:sldChg>
      <pc:sldChg chg="modSp add mod modTransition">
        <pc:chgData name="CAO THI TRIEU VI" userId="1a55d0bf-e781-4ea5-8549-370b5719438e" providerId="ADAL" clId="{3CEFBC86-AC19-48AF-AB2C-BBC808424EDE}" dt="2022-12-15T16:25:52.777" v="5860"/>
        <pc:sldMkLst>
          <pc:docMk/>
          <pc:sldMk cId="1003202055" sldId="285"/>
        </pc:sldMkLst>
        <pc:spChg chg="mod">
          <ac:chgData name="CAO THI TRIEU VI" userId="1a55d0bf-e781-4ea5-8549-370b5719438e" providerId="ADAL" clId="{3CEFBC86-AC19-48AF-AB2C-BBC808424EDE}" dt="2022-12-15T16:14:25.678" v="5115" actId="207"/>
          <ac:spMkLst>
            <pc:docMk/>
            <pc:sldMk cId="1003202055" sldId="285"/>
            <ac:spMk id="18" creationId="{9BB56ED0-6E52-BC6E-190B-FC35AF31498B}"/>
          </ac:spMkLst>
        </pc:spChg>
      </pc:sldChg>
      <pc:sldChg chg="addSp delSp modSp add mod modTransition delAnim modAnim">
        <pc:chgData name="CAO THI TRIEU VI" userId="1a55d0bf-e781-4ea5-8549-370b5719438e" providerId="ADAL" clId="{3CEFBC86-AC19-48AF-AB2C-BBC808424EDE}" dt="2022-12-15T16:25:52.777" v="5860"/>
        <pc:sldMkLst>
          <pc:docMk/>
          <pc:sldMk cId="2654378729" sldId="286"/>
        </pc:sldMkLst>
        <pc:spChg chg="add mod">
          <ac:chgData name="CAO THI TRIEU VI" userId="1a55d0bf-e781-4ea5-8549-370b5719438e" providerId="ADAL" clId="{3CEFBC86-AC19-48AF-AB2C-BBC808424EDE}" dt="2022-12-15T15:33:42.588" v="3673" actId="1076"/>
          <ac:spMkLst>
            <pc:docMk/>
            <pc:sldMk cId="2654378729" sldId="286"/>
            <ac:spMk id="5" creationId="{23272D2D-5EEC-77F5-8AF2-29AC02D9E17D}"/>
          </ac:spMkLst>
        </pc:spChg>
        <pc:spChg chg="add mod">
          <ac:chgData name="CAO THI TRIEU VI" userId="1a55d0bf-e781-4ea5-8549-370b5719438e" providerId="ADAL" clId="{3CEFBC86-AC19-48AF-AB2C-BBC808424EDE}" dt="2022-12-15T15:33:31.768" v="3655" actId="20577"/>
          <ac:spMkLst>
            <pc:docMk/>
            <pc:sldMk cId="2654378729" sldId="286"/>
            <ac:spMk id="10" creationId="{149B8258-255D-4A65-409E-7F557986C473}"/>
          </ac:spMkLst>
        </pc:spChg>
        <pc:spChg chg="del">
          <ac:chgData name="CAO THI TRIEU VI" userId="1a55d0bf-e781-4ea5-8549-370b5719438e" providerId="ADAL" clId="{3CEFBC86-AC19-48AF-AB2C-BBC808424EDE}" dt="2022-12-15T15:33:01.355" v="3647" actId="478"/>
          <ac:spMkLst>
            <pc:docMk/>
            <pc:sldMk cId="2654378729" sldId="286"/>
            <ac:spMk id="18" creationId="{9BB56ED0-6E52-BC6E-190B-FC35AF31498B}"/>
          </ac:spMkLst>
        </pc:spChg>
        <pc:graphicFrameChg chg="mod">
          <ac:chgData name="CAO THI TRIEU VI" userId="1a55d0bf-e781-4ea5-8549-370b5719438e" providerId="ADAL" clId="{3CEFBC86-AC19-48AF-AB2C-BBC808424EDE}" dt="2022-12-15T15:33:23.479" v="3650" actId="1076"/>
          <ac:graphicFrameMkLst>
            <pc:docMk/>
            <pc:sldMk cId="2654378729" sldId="286"/>
            <ac:graphicFrameMk id="9" creationId="{BB7B55CB-9725-9D61-2E7A-8711C8D4FB83}"/>
          </ac:graphicFrameMkLst>
        </pc:graphicFrameChg>
        <pc:picChg chg="mod">
          <ac:chgData name="CAO THI TRIEU VI" userId="1a55d0bf-e781-4ea5-8549-370b5719438e" providerId="ADAL" clId="{3CEFBC86-AC19-48AF-AB2C-BBC808424EDE}" dt="2022-12-15T15:33:25.458" v="3651" actId="14100"/>
          <ac:picMkLst>
            <pc:docMk/>
            <pc:sldMk cId="2654378729" sldId="286"/>
            <ac:picMk id="16" creationId="{F40CFF59-0585-D9AF-292D-4BF56270CD98}"/>
          </ac:picMkLst>
        </pc:picChg>
        <pc:cxnChg chg="add mod">
          <ac:chgData name="CAO THI TRIEU VI" userId="1a55d0bf-e781-4ea5-8549-370b5719438e" providerId="ADAL" clId="{3CEFBC86-AC19-48AF-AB2C-BBC808424EDE}" dt="2022-12-15T15:33:23.479" v="3650" actId="1076"/>
          <ac:cxnSpMkLst>
            <pc:docMk/>
            <pc:sldMk cId="2654378729" sldId="286"/>
            <ac:cxnSpMk id="4" creationId="{5E1452E6-7AA8-7FD9-6D4F-F584B282B80C}"/>
          </ac:cxnSpMkLst>
        </pc:cxnChg>
      </pc:sldChg>
      <pc:sldChg chg="addSp delSp modSp add mod modTransition modAnim">
        <pc:chgData name="CAO THI TRIEU VI" userId="1a55d0bf-e781-4ea5-8549-370b5719438e" providerId="ADAL" clId="{3CEFBC86-AC19-48AF-AB2C-BBC808424EDE}" dt="2022-12-15T16:36:41.891" v="6065"/>
        <pc:sldMkLst>
          <pc:docMk/>
          <pc:sldMk cId="1963854495" sldId="287"/>
        </pc:sldMkLst>
        <pc:spChg chg="mod">
          <ac:chgData name="CAO THI TRIEU VI" userId="1a55d0bf-e781-4ea5-8549-370b5719438e" providerId="ADAL" clId="{3CEFBC86-AC19-48AF-AB2C-BBC808424EDE}" dt="2022-12-15T15:34:08.528" v="3694" actId="20577"/>
          <ac:spMkLst>
            <pc:docMk/>
            <pc:sldMk cId="1963854495" sldId="287"/>
            <ac:spMk id="5" creationId="{23272D2D-5EEC-77F5-8AF2-29AC02D9E17D}"/>
          </ac:spMkLst>
        </pc:spChg>
        <pc:spChg chg="mod">
          <ac:chgData name="CAO THI TRIEU VI" userId="1a55d0bf-e781-4ea5-8549-370b5719438e" providerId="ADAL" clId="{3CEFBC86-AC19-48AF-AB2C-BBC808424EDE}" dt="2022-12-15T15:34:02.151" v="3680" actId="20577"/>
          <ac:spMkLst>
            <pc:docMk/>
            <pc:sldMk cId="1963854495" sldId="287"/>
            <ac:spMk id="10" creationId="{149B8258-255D-4A65-409E-7F557986C473}"/>
          </ac:spMkLst>
        </pc:spChg>
        <pc:spChg chg="add del mod">
          <ac:chgData name="CAO THI TRIEU VI" userId="1a55d0bf-e781-4ea5-8549-370b5719438e" providerId="ADAL" clId="{3CEFBC86-AC19-48AF-AB2C-BBC808424EDE}" dt="2022-12-15T15:35:03.306" v="3718"/>
          <ac:spMkLst>
            <pc:docMk/>
            <pc:sldMk cId="1963854495" sldId="287"/>
            <ac:spMk id="11" creationId="{31081E00-CF86-7A85-AE86-BD5A0A67125F}"/>
          </ac:spMkLst>
        </pc:spChg>
        <pc:spChg chg="add del mod">
          <ac:chgData name="CAO THI TRIEU VI" userId="1a55d0bf-e781-4ea5-8549-370b5719438e" providerId="ADAL" clId="{3CEFBC86-AC19-48AF-AB2C-BBC808424EDE}" dt="2022-12-15T15:35:03.306" v="3718"/>
          <ac:spMkLst>
            <pc:docMk/>
            <pc:sldMk cId="1963854495" sldId="287"/>
            <ac:spMk id="12" creationId="{2C87699D-3D04-9965-7E24-8F0E7225F763}"/>
          </ac:spMkLst>
        </pc:spChg>
        <pc:spChg chg="add mod">
          <ac:chgData name="CAO THI TRIEU VI" userId="1a55d0bf-e781-4ea5-8549-370b5719438e" providerId="ADAL" clId="{3CEFBC86-AC19-48AF-AB2C-BBC808424EDE}" dt="2022-12-15T16:36:39.635" v="6064"/>
          <ac:spMkLst>
            <pc:docMk/>
            <pc:sldMk cId="1963854495" sldId="287"/>
            <ac:spMk id="13" creationId="{355BF55F-37EF-F260-9B91-187D67CD0854}"/>
          </ac:spMkLst>
        </pc:spChg>
        <pc:picChg chg="mod">
          <ac:chgData name="CAO THI TRIEU VI" userId="1a55d0bf-e781-4ea5-8549-370b5719438e" providerId="ADAL" clId="{3CEFBC86-AC19-48AF-AB2C-BBC808424EDE}" dt="2022-12-15T15:36:09.238" v="3725" actId="1076"/>
          <ac:picMkLst>
            <pc:docMk/>
            <pc:sldMk cId="1963854495" sldId="287"/>
            <ac:picMk id="16" creationId="{F40CFF59-0585-D9AF-292D-4BF56270CD98}"/>
          </ac:picMkLst>
        </pc:picChg>
        <pc:cxnChg chg="mod">
          <ac:chgData name="CAO THI TRIEU VI" userId="1a55d0bf-e781-4ea5-8549-370b5719438e" providerId="ADAL" clId="{3CEFBC86-AC19-48AF-AB2C-BBC808424EDE}" dt="2022-12-15T15:33:57.879" v="3675" actId="1076"/>
          <ac:cxnSpMkLst>
            <pc:docMk/>
            <pc:sldMk cId="1963854495" sldId="287"/>
            <ac:cxnSpMk id="4" creationId="{5E1452E6-7AA8-7FD9-6D4F-F584B282B80C}"/>
          </ac:cxnSpMkLst>
        </pc:cxnChg>
      </pc:sldChg>
      <pc:sldChg chg="addSp modSp add mod modTransition modAnim">
        <pc:chgData name="CAO THI TRIEU VI" userId="1a55d0bf-e781-4ea5-8549-370b5719438e" providerId="ADAL" clId="{3CEFBC86-AC19-48AF-AB2C-BBC808424EDE}" dt="2022-12-15T16:25:52.777" v="5860"/>
        <pc:sldMkLst>
          <pc:docMk/>
          <pc:sldMk cId="3828354894" sldId="288"/>
        </pc:sldMkLst>
        <pc:spChg chg="mod">
          <ac:chgData name="CAO THI TRIEU VI" userId="1a55d0bf-e781-4ea5-8549-370b5719438e" providerId="ADAL" clId="{3CEFBC86-AC19-48AF-AB2C-BBC808424EDE}" dt="2022-12-15T15:34:46.278" v="3716" actId="20577"/>
          <ac:spMkLst>
            <pc:docMk/>
            <pc:sldMk cId="3828354894" sldId="288"/>
            <ac:spMk id="5" creationId="{23272D2D-5EEC-77F5-8AF2-29AC02D9E17D}"/>
          </ac:spMkLst>
        </pc:spChg>
        <pc:spChg chg="mod">
          <ac:chgData name="CAO THI TRIEU VI" userId="1a55d0bf-e781-4ea5-8549-370b5719438e" providerId="ADAL" clId="{3CEFBC86-AC19-48AF-AB2C-BBC808424EDE}" dt="2022-12-15T15:34:39.158" v="3702" actId="20577"/>
          <ac:spMkLst>
            <pc:docMk/>
            <pc:sldMk cId="3828354894" sldId="288"/>
            <ac:spMk id="10" creationId="{149B8258-255D-4A65-409E-7F557986C473}"/>
          </ac:spMkLst>
        </pc:spChg>
        <pc:spChg chg="add mod">
          <ac:chgData name="CAO THI TRIEU VI" userId="1a55d0bf-e781-4ea5-8549-370b5719438e" providerId="ADAL" clId="{3CEFBC86-AC19-48AF-AB2C-BBC808424EDE}" dt="2022-12-15T15:35:14.816" v="3721" actId="1076"/>
          <ac:spMkLst>
            <pc:docMk/>
            <pc:sldMk cId="3828354894" sldId="288"/>
            <ac:spMk id="12" creationId="{D0F51218-3BDA-EF3D-921F-4C2A74EC89D9}"/>
          </ac:spMkLst>
        </pc:spChg>
        <pc:spChg chg="add mod">
          <ac:chgData name="CAO THI TRIEU VI" userId="1a55d0bf-e781-4ea5-8549-370b5719438e" providerId="ADAL" clId="{3CEFBC86-AC19-48AF-AB2C-BBC808424EDE}" dt="2022-12-15T15:35:10.968" v="3720" actId="1076"/>
          <ac:spMkLst>
            <pc:docMk/>
            <pc:sldMk cId="3828354894" sldId="288"/>
            <ac:spMk id="13" creationId="{597CD817-92B3-E704-0E2E-1E6505017212}"/>
          </ac:spMkLst>
        </pc:spChg>
        <pc:picChg chg="mod">
          <ac:chgData name="CAO THI TRIEU VI" userId="1a55d0bf-e781-4ea5-8549-370b5719438e" providerId="ADAL" clId="{3CEFBC86-AC19-48AF-AB2C-BBC808424EDE}" dt="2022-12-15T15:36:12.319" v="3726" actId="1076"/>
          <ac:picMkLst>
            <pc:docMk/>
            <pc:sldMk cId="3828354894" sldId="288"/>
            <ac:picMk id="16" creationId="{F40CFF59-0585-D9AF-292D-4BF56270CD98}"/>
          </ac:picMkLst>
        </pc:picChg>
        <pc:cxnChg chg="mod">
          <ac:chgData name="CAO THI TRIEU VI" userId="1a55d0bf-e781-4ea5-8549-370b5719438e" providerId="ADAL" clId="{3CEFBC86-AC19-48AF-AB2C-BBC808424EDE}" dt="2022-12-15T15:34:24.678" v="3697" actId="14100"/>
          <ac:cxnSpMkLst>
            <pc:docMk/>
            <pc:sldMk cId="3828354894" sldId="288"/>
            <ac:cxnSpMk id="4" creationId="{5E1452E6-7AA8-7FD9-6D4F-F584B282B80C}"/>
          </ac:cxnSpMkLst>
        </pc:cxnChg>
      </pc:sldChg>
      <pc:sldChg chg="addSp delSp modSp add mod modTransition delAnim modAnim">
        <pc:chgData name="CAO THI TRIEU VI" userId="1a55d0bf-e781-4ea5-8549-370b5719438e" providerId="ADAL" clId="{3CEFBC86-AC19-48AF-AB2C-BBC808424EDE}" dt="2022-12-15T16:25:52.777" v="5860"/>
        <pc:sldMkLst>
          <pc:docMk/>
          <pc:sldMk cId="385767648" sldId="289"/>
        </pc:sldMkLst>
        <pc:spChg chg="del">
          <ac:chgData name="CAO THI TRIEU VI" userId="1a55d0bf-e781-4ea5-8549-370b5719438e" providerId="ADAL" clId="{3CEFBC86-AC19-48AF-AB2C-BBC808424EDE}" dt="2022-12-15T15:36:48.393" v="3730" actId="478"/>
          <ac:spMkLst>
            <pc:docMk/>
            <pc:sldMk cId="385767648" sldId="289"/>
            <ac:spMk id="5" creationId="{23272D2D-5EEC-77F5-8AF2-29AC02D9E17D}"/>
          </ac:spMkLst>
        </pc:spChg>
        <pc:spChg chg="del">
          <ac:chgData name="CAO THI TRIEU VI" userId="1a55d0bf-e781-4ea5-8549-370b5719438e" providerId="ADAL" clId="{3CEFBC86-AC19-48AF-AB2C-BBC808424EDE}" dt="2022-12-15T15:36:48.393" v="3730" actId="478"/>
          <ac:spMkLst>
            <pc:docMk/>
            <pc:sldMk cId="385767648" sldId="289"/>
            <ac:spMk id="10" creationId="{149B8258-255D-4A65-409E-7F557986C473}"/>
          </ac:spMkLst>
        </pc:spChg>
        <pc:spChg chg="add mod">
          <ac:chgData name="CAO THI TRIEU VI" userId="1a55d0bf-e781-4ea5-8549-370b5719438e" providerId="ADAL" clId="{3CEFBC86-AC19-48AF-AB2C-BBC808424EDE}" dt="2022-12-15T15:36:52.758" v="3732" actId="1076"/>
          <ac:spMkLst>
            <pc:docMk/>
            <pc:sldMk cId="385767648" sldId="289"/>
            <ac:spMk id="11" creationId="{4460AB94-6DE9-DDD5-558A-DD437812D6E6}"/>
          </ac:spMkLst>
        </pc:spChg>
        <pc:spChg chg="del">
          <ac:chgData name="CAO THI TRIEU VI" userId="1a55d0bf-e781-4ea5-8549-370b5719438e" providerId="ADAL" clId="{3CEFBC86-AC19-48AF-AB2C-BBC808424EDE}" dt="2022-12-15T15:36:48.393" v="3730" actId="478"/>
          <ac:spMkLst>
            <pc:docMk/>
            <pc:sldMk cId="385767648" sldId="289"/>
            <ac:spMk id="12" creationId="{D0F51218-3BDA-EF3D-921F-4C2A74EC89D9}"/>
          </ac:spMkLst>
        </pc:spChg>
        <pc:spChg chg="del">
          <ac:chgData name="CAO THI TRIEU VI" userId="1a55d0bf-e781-4ea5-8549-370b5719438e" providerId="ADAL" clId="{3CEFBC86-AC19-48AF-AB2C-BBC808424EDE}" dt="2022-12-15T15:36:48.393" v="3730" actId="478"/>
          <ac:spMkLst>
            <pc:docMk/>
            <pc:sldMk cId="385767648" sldId="289"/>
            <ac:spMk id="13" creationId="{597CD817-92B3-E704-0E2E-1E6505017212}"/>
          </ac:spMkLst>
        </pc:spChg>
        <pc:spChg chg="add mod">
          <ac:chgData name="CAO THI TRIEU VI" userId="1a55d0bf-e781-4ea5-8549-370b5719438e" providerId="ADAL" clId="{3CEFBC86-AC19-48AF-AB2C-BBC808424EDE}" dt="2022-12-15T15:36:52.758" v="3732" actId="1076"/>
          <ac:spMkLst>
            <pc:docMk/>
            <pc:sldMk cId="385767648" sldId="289"/>
            <ac:spMk id="14" creationId="{1FD2207A-9098-290D-0231-51DA528E32B9}"/>
          </ac:spMkLst>
        </pc:spChg>
        <pc:spChg chg="add mod">
          <ac:chgData name="CAO THI TRIEU VI" userId="1a55d0bf-e781-4ea5-8549-370b5719438e" providerId="ADAL" clId="{3CEFBC86-AC19-48AF-AB2C-BBC808424EDE}" dt="2022-12-15T15:36:52.758" v="3732" actId="1076"/>
          <ac:spMkLst>
            <pc:docMk/>
            <pc:sldMk cId="385767648" sldId="289"/>
            <ac:spMk id="18" creationId="{614EC242-D918-476C-A323-6406D6BEB811}"/>
          </ac:spMkLst>
        </pc:spChg>
        <pc:spChg chg="add mod">
          <ac:chgData name="CAO THI TRIEU VI" userId="1a55d0bf-e781-4ea5-8549-370b5719438e" providerId="ADAL" clId="{3CEFBC86-AC19-48AF-AB2C-BBC808424EDE}" dt="2022-12-15T15:36:52.758" v="3732" actId="1076"/>
          <ac:spMkLst>
            <pc:docMk/>
            <pc:sldMk cId="385767648" sldId="289"/>
            <ac:spMk id="19" creationId="{C6A44092-2C26-82BE-14EA-17B18145B238}"/>
          </ac:spMkLst>
        </pc:spChg>
        <pc:spChg chg="add mod">
          <ac:chgData name="CAO THI TRIEU VI" userId="1a55d0bf-e781-4ea5-8549-370b5719438e" providerId="ADAL" clId="{3CEFBC86-AC19-48AF-AB2C-BBC808424EDE}" dt="2022-12-15T15:37:49.375" v="3868" actId="207"/>
          <ac:spMkLst>
            <pc:docMk/>
            <pc:sldMk cId="385767648" sldId="289"/>
            <ac:spMk id="20" creationId="{D9A5081D-6B7C-1B4D-4375-2399CF5923DA}"/>
          </ac:spMkLst>
        </pc:spChg>
        <pc:grpChg chg="del">
          <ac:chgData name="CAO THI TRIEU VI" userId="1a55d0bf-e781-4ea5-8549-370b5719438e" providerId="ADAL" clId="{3CEFBC86-AC19-48AF-AB2C-BBC808424EDE}" dt="2022-12-15T15:36:48.393" v="3730" actId="478"/>
          <ac:grpSpMkLst>
            <pc:docMk/>
            <pc:sldMk cId="385767648" sldId="289"/>
            <ac:grpSpMk id="8" creationId="{9620B3AF-D146-20DE-9063-69CAF20A887E}"/>
          </ac:grpSpMkLst>
        </pc:grpChg>
        <pc:graphicFrameChg chg="del">
          <ac:chgData name="CAO THI TRIEU VI" userId="1a55d0bf-e781-4ea5-8549-370b5719438e" providerId="ADAL" clId="{3CEFBC86-AC19-48AF-AB2C-BBC808424EDE}" dt="2022-12-15T15:36:48.393" v="3730" actId="478"/>
          <ac:graphicFrameMkLst>
            <pc:docMk/>
            <pc:sldMk cId="385767648" sldId="289"/>
            <ac:graphicFrameMk id="9" creationId="{BB7B55CB-9725-9D61-2E7A-8711C8D4FB83}"/>
          </ac:graphicFrameMkLst>
        </pc:graphicFrameChg>
        <pc:picChg chg="del">
          <ac:chgData name="CAO THI TRIEU VI" userId="1a55d0bf-e781-4ea5-8549-370b5719438e" providerId="ADAL" clId="{3CEFBC86-AC19-48AF-AB2C-BBC808424EDE}" dt="2022-12-15T15:36:48.393" v="3730" actId="478"/>
          <ac:picMkLst>
            <pc:docMk/>
            <pc:sldMk cId="385767648" sldId="289"/>
            <ac:picMk id="16" creationId="{F40CFF59-0585-D9AF-292D-4BF56270CD98}"/>
          </ac:picMkLst>
        </pc:picChg>
        <pc:picChg chg="add mod">
          <ac:chgData name="CAO THI TRIEU VI" userId="1a55d0bf-e781-4ea5-8549-370b5719438e" providerId="ADAL" clId="{3CEFBC86-AC19-48AF-AB2C-BBC808424EDE}" dt="2022-12-15T15:37:56.391" v="3870" actId="1076"/>
          <ac:picMkLst>
            <pc:docMk/>
            <pc:sldMk cId="385767648" sldId="289"/>
            <ac:picMk id="21" creationId="{8DE6F4C4-5080-2602-C954-C1A01B33070A}"/>
          </ac:picMkLst>
        </pc:picChg>
        <pc:cxnChg chg="del">
          <ac:chgData name="CAO THI TRIEU VI" userId="1a55d0bf-e781-4ea5-8549-370b5719438e" providerId="ADAL" clId="{3CEFBC86-AC19-48AF-AB2C-BBC808424EDE}" dt="2022-12-15T15:36:48.393" v="3730" actId="478"/>
          <ac:cxnSpMkLst>
            <pc:docMk/>
            <pc:sldMk cId="385767648" sldId="289"/>
            <ac:cxnSpMk id="4" creationId="{5E1452E6-7AA8-7FD9-6D4F-F584B282B80C}"/>
          </ac:cxnSpMkLst>
        </pc:cxnChg>
        <pc:cxnChg chg="add mod">
          <ac:chgData name="CAO THI TRIEU VI" userId="1a55d0bf-e781-4ea5-8549-370b5719438e" providerId="ADAL" clId="{3CEFBC86-AC19-48AF-AB2C-BBC808424EDE}" dt="2022-12-15T15:36:52.758" v="3732" actId="1076"/>
          <ac:cxnSpMkLst>
            <pc:docMk/>
            <pc:sldMk cId="385767648" sldId="289"/>
            <ac:cxnSpMk id="15" creationId="{909641BF-3FF0-6B74-D2E9-9EF818F64DB5}"/>
          </ac:cxnSpMkLst>
        </pc:cxnChg>
        <pc:cxnChg chg="add mod">
          <ac:chgData name="CAO THI TRIEU VI" userId="1a55d0bf-e781-4ea5-8549-370b5719438e" providerId="ADAL" clId="{3CEFBC86-AC19-48AF-AB2C-BBC808424EDE}" dt="2022-12-15T15:36:52.758" v="3732" actId="1076"/>
          <ac:cxnSpMkLst>
            <pc:docMk/>
            <pc:sldMk cId="385767648" sldId="289"/>
            <ac:cxnSpMk id="17" creationId="{3307F361-2A18-471C-C546-B21ED11C8963}"/>
          </ac:cxnSpMkLst>
        </pc:cxnChg>
      </pc:sldChg>
      <pc:sldChg chg="addSp delSp modSp add mod ord modTransition modAnim">
        <pc:chgData name="CAO THI TRIEU VI" userId="1a55d0bf-e781-4ea5-8549-370b5719438e" providerId="ADAL" clId="{3CEFBC86-AC19-48AF-AB2C-BBC808424EDE}" dt="2022-12-15T16:36:32.584" v="6063"/>
        <pc:sldMkLst>
          <pc:docMk/>
          <pc:sldMk cId="1211481534" sldId="290"/>
        </pc:sldMkLst>
        <pc:spChg chg="mod">
          <ac:chgData name="CAO THI TRIEU VI" userId="1a55d0bf-e781-4ea5-8549-370b5719438e" providerId="ADAL" clId="{3CEFBC86-AC19-48AF-AB2C-BBC808424EDE}" dt="2022-12-15T15:40:10.350" v="3983" actId="20577"/>
          <ac:spMkLst>
            <pc:docMk/>
            <pc:sldMk cId="1211481534" sldId="290"/>
            <ac:spMk id="5" creationId="{49C83EC2-2852-75D0-6FBD-C9A80C7C3632}"/>
          </ac:spMkLst>
        </pc:spChg>
        <pc:picChg chg="del">
          <ac:chgData name="CAO THI TRIEU VI" userId="1a55d0bf-e781-4ea5-8549-370b5719438e" providerId="ADAL" clId="{3CEFBC86-AC19-48AF-AB2C-BBC808424EDE}" dt="2022-12-15T15:40:13.100" v="3984" actId="478"/>
          <ac:picMkLst>
            <pc:docMk/>
            <pc:sldMk cId="1211481534" sldId="290"/>
            <ac:picMk id="6" creationId="{6093E7AD-7656-CC7D-D170-746040AF6034}"/>
          </ac:picMkLst>
        </pc:picChg>
        <pc:picChg chg="add mod">
          <ac:chgData name="CAO THI TRIEU VI" userId="1a55d0bf-e781-4ea5-8549-370b5719438e" providerId="ADAL" clId="{3CEFBC86-AC19-48AF-AB2C-BBC808424EDE}" dt="2022-12-15T15:41:00.681" v="3987" actId="1076"/>
          <ac:picMkLst>
            <pc:docMk/>
            <pc:sldMk cId="1211481534" sldId="290"/>
            <ac:picMk id="7" creationId="{18E22F4B-3531-EA38-6817-1ED61D5A1634}"/>
          </ac:picMkLst>
        </pc:picChg>
      </pc:sldChg>
      <pc:sldChg chg="modSp add mod ord modTransition modAnim">
        <pc:chgData name="CAO THI TRIEU VI" userId="1a55d0bf-e781-4ea5-8549-370b5719438e" providerId="ADAL" clId="{3CEFBC86-AC19-48AF-AB2C-BBC808424EDE}" dt="2022-12-15T16:37:04.001" v="6068"/>
        <pc:sldMkLst>
          <pc:docMk/>
          <pc:sldMk cId="2119386020" sldId="291"/>
        </pc:sldMkLst>
        <pc:spChg chg="mod">
          <ac:chgData name="CAO THI TRIEU VI" userId="1a55d0bf-e781-4ea5-8549-370b5719438e" providerId="ADAL" clId="{3CEFBC86-AC19-48AF-AB2C-BBC808424EDE}" dt="2022-12-15T15:41:21.209" v="4019" actId="20577"/>
          <ac:spMkLst>
            <pc:docMk/>
            <pc:sldMk cId="2119386020" sldId="291"/>
            <ac:spMk id="4" creationId="{DBA5397C-5BA1-28F1-D1FA-F81DC158F1EB}"/>
          </ac:spMkLst>
        </pc:spChg>
        <pc:spChg chg="mod">
          <ac:chgData name="CAO THI TRIEU VI" userId="1a55d0bf-e781-4ea5-8549-370b5719438e" providerId="ADAL" clId="{3CEFBC86-AC19-48AF-AB2C-BBC808424EDE}" dt="2022-12-15T15:41:39.376" v="4022" actId="1076"/>
          <ac:spMkLst>
            <pc:docMk/>
            <pc:sldMk cId="2119386020" sldId="291"/>
            <ac:spMk id="5" creationId="{97CCFA82-CA6B-1B59-9171-9174FD80628B}"/>
          </ac:spMkLst>
        </pc:spChg>
        <pc:grpChg chg="mod">
          <ac:chgData name="CAO THI TRIEU VI" userId="1a55d0bf-e781-4ea5-8549-370b5719438e" providerId="ADAL" clId="{3CEFBC86-AC19-48AF-AB2C-BBC808424EDE}" dt="2022-12-15T15:41:41.881" v="4023" actId="1076"/>
          <ac:grpSpMkLst>
            <pc:docMk/>
            <pc:sldMk cId="2119386020" sldId="291"/>
            <ac:grpSpMk id="2" creationId="{AD42EC62-0744-3896-B8A2-509BE7EFCC9D}"/>
          </ac:grpSpMkLst>
        </pc:grpChg>
      </pc:sldChg>
      <pc:sldChg chg="modSp add mod ord modTransition">
        <pc:chgData name="CAO THI TRIEU VI" userId="1a55d0bf-e781-4ea5-8549-370b5719438e" providerId="ADAL" clId="{3CEFBC86-AC19-48AF-AB2C-BBC808424EDE}" dt="2022-12-15T16:26:04.129" v="5862"/>
        <pc:sldMkLst>
          <pc:docMk/>
          <pc:sldMk cId="3822071622" sldId="292"/>
        </pc:sldMkLst>
        <pc:spChg chg="mod">
          <ac:chgData name="CAO THI TRIEU VI" userId="1a55d0bf-e781-4ea5-8549-370b5719438e" providerId="ADAL" clId="{3CEFBC86-AC19-48AF-AB2C-BBC808424EDE}" dt="2022-12-15T15:51:44.293" v="4282" actId="20577"/>
          <ac:spMkLst>
            <pc:docMk/>
            <pc:sldMk cId="3822071622" sldId="292"/>
            <ac:spMk id="6" creationId="{5F899991-14FE-4979-E188-253AD1A9C6E7}"/>
          </ac:spMkLst>
        </pc:spChg>
        <pc:spChg chg="mod">
          <ac:chgData name="CAO THI TRIEU VI" userId="1a55d0bf-e781-4ea5-8549-370b5719438e" providerId="ADAL" clId="{3CEFBC86-AC19-48AF-AB2C-BBC808424EDE}" dt="2022-12-15T15:51:48.490" v="4283" actId="1076"/>
          <ac:spMkLst>
            <pc:docMk/>
            <pc:sldMk cId="3822071622" sldId="292"/>
            <ac:spMk id="7" creationId="{B447B76D-4F7B-1192-17A8-9B8AB3605078}"/>
          </ac:spMkLst>
        </pc:spChg>
        <pc:spChg chg="mod">
          <ac:chgData name="CAO THI TRIEU VI" userId="1a55d0bf-e781-4ea5-8549-370b5719438e" providerId="ADAL" clId="{3CEFBC86-AC19-48AF-AB2C-BBC808424EDE}" dt="2022-12-15T15:42:01.407" v="4067" actId="20577"/>
          <ac:spMkLst>
            <pc:docMk/>
            <pc:sldMk cId="3822071622" sldId="292"/>
            <ac:spMk id="9" creationId="{65245E7C-BD0E-F60B-9D74-235720CF734D}"/>
          </ac:spMkLst>
        </pc:spChg>
        <pc:spChg chg="mod">
          <ac:chgData name="CAO THI TRIEU VI" userId="1a55d0bf-e781-4ea5-8549-370b5719438e" providerId="ADAL" clId="{3CEFBC86-AC19-48AF-AB2C-BBC808424EDE}" dt="2022-12-15T15:42:08.623" v="4069" actId="1076"/>
          <ac:spMkLst>
            <pc:docMk/>
            <pc:sldMk cId="3822071622" sldId="292"/>
            <ac:spMk id="10" creationId="{A96759AE-741B-C69C-AC01-79AB4F869260}"/>
          </ac:spMkLst>
        </pc:spChg>
      </pc:sldChg>
      <pc:sldChg chg="addSp delSp modSp add mod ord modTransition delAnim modAnim">
        <pc:chgData name="CAO THI TRIEU VI" userId="1a55d0bf-e781-4ea5-8549-370b5719438e" providerId="ADAL" clId="{3CEFBC86-AC19-48AF-AB2C-BBC808424EDE}" dt="2022-12-15T16:26:04.129" v="5862"/>
        <pc:sldMkLst>
          <pc:docMk/>
          <pc:sldMk cId="2856042168" sldId="293"/>
        </pc:sldMkLst>
        <pc:spChg chg="del">
          <ac:chgData name="CAO THI TRIEU VI" userId="1a55d0bf-e781-4ea5-8549-370b5719438e" providerId="ADAL" clId="{3CEFBC86-AC19-48AF-AB2C-BBC808424EDE}" dt="2022-12-15T15:42:30.291" v="4074" actId="478"/>
          <ac:spMkLst>
            <pc:docMk/>
            <pc:sldMk cId="2856042168" sldId="293"/>
            <ac:spMk id="11" creationId="{4460AB94-6DE9-DDD5-558A-DD437812D6E6}"/>
          </ac:spMkLst>
        </pc:spChg>
        <pc:spChg chg="add mod">
          <ac:chgData name="CAO THI TRIEU VI" userId="1a55d0bf-e781-4ea5-8549-370b5719438e" providerId="ADAL" clId="{3CEFBC86-AC19-48AF-AB2C-BBC808424EDE}" dt="2022-12-15T16:12:41.051" v="5103" actId="164"/>
          <ac:spMkLst>
            <pc:docMk/>
            <pc:sldMk cId="2856042168" sldId="293"/>
            <ac:spMk id="12" creationId="{120F979F-09DE-E513-9080-C64BEFE1C01C}"/>
          </ac:spMkLst>
        </pc:spChg>
        <pc:spChg chg="del">
          <ac:chgData name="CAO THI TRIEU VI" userId="1a55d0bf-e781-4ea5-8549-370b5719438e" providerId="ADAL" clId="{3CEFBC86-AC19-48AF-AB2C-BBC808424EDE}" dt="2022-12-15T15:42:28.507" v="4073" actId="478"/>
          <ac:spMkLst>
            <pc:docMk/>
            <pc:sldMk cId="2856042168" sldId="293"/>
            <ac:spMk id="14" creationId="{1FD2207A-9098-290D-0231-51DA528E32B9}"/>
          </ac:spMkLst>
        </pc:spChg>
        <pc:spChg chg="del">
          <ac:chgData name="CAO THI TRIEU VI" userId="1a55d0bf-e781-4ea5-8549-370b5719438e" providerId="ADAL" clId="{3CEFBC86-AC19-48AF-AB2C-BBC808424EDE}" dt="2022-12-15T15:42:28.507" v="4073" actId="478"/>
          <ac:spMkLst>
            <pc:docMk/>
            <pc:sldMk cId="2856042168" sldId="293"/>
            <ac:spMk id="18" creationId="{614EC242-D918-476C-A323-6406D6BEB811}"/>
          </ac:spMkLst>
        </pc:spChg>
        <pc:spChg chg="del">
          <ac:chgData name="CAO THI TRIEU VI" userId="1a55d0bf-e781-4ea5-8549-370b5719438e" providerId="ADAL" clId="{3CEFBC86-AC19-48AF-AB2C-BBC808424EDE}" dt="2022-12-15T15:42:28.507" v="4073" actId="478"/>
          <ac:spMkLst>
            <pc:docMk/>
            <pc:sldMk cId="2856042168" sldId="293"/>
            <ac:spMk id="19" creationId="{C6A44092-2C26-82BE-14EA-17B18145B238}"/>
          </ac:spMkLst>
        </pc:spChg>
        <pc:spChg chg="del">
          <ac:chgData name="CAO THI TRIEU VI" userId="1a55d0bf-e781-4ea5-8549-370b5719438e" providerId="ADAL" clId="{3CEFBC86-AC19-48AF-AB2C-BBC808424EDE}" dt="2022-12-15T15:42:28.507" v="4073" actId="478"/>
          <ac:spMkLst>
            <pc:docMk/>
            <pc:sldMk cId="2856042168" sldId="293"/>
            <ac:spMk id="20" creationId="{D9A5081D-6B7C-1B4D-4375-2399CF5923DA}"/>
          </ac:spMkLst>
        </pc:spChg>
        <pc:spChg chg="mod">
          <ac:chgData name="CAO THI TRIEU VI" userId="1a55d0bf-e781-4ea5-8549-370b5719438e" providerId="ADAL" clId="{3CEFBC86-AC19-48AF-AB2C-BBC808424EDE}" dt="2022-12-15T16:13:05.862" v="5104"/>
          <ac:spMkLst>
            <pc:docMk/>
            <pc:sldMk cId="2856042168" sldId="293"/>
            <ac:spMk id="22" creationId="{008ED411-9C0A-FEEA-5BA2-828B3E899475}"/>
          </ac:spMkLst>
        </pc:spChg>
        <pc:spChg chg="mod">
          <ac:chgData name="CAO THI TRIEU VI" userId="1a55d0bf-e781-4ea5-8549-370b5719438e" providerId="ADAL" clId="{3CEFBC86-AC19-48AF-AB2C-BBC808424EDE}" dt="2022-12-15T16:13:05.862" v="5104"/>
          <ac:spMkLst>
            <pc:docMk/>
            <pc:sldMk cId="2856042168" sldId="293"/>
            <ac:spMk id="23" creationId="{A22C26DB-38DA-316C-3E70-E052E67AFE55}"/>
          </ac:spMkLst>
        </pc:spChg>
        <pc:spChg chg="add del mod">
          <ac:chgData name="CAO THI TRIEU VI" userId="1a55d0bf-e781-4ea5-8549-370b5719438e" providerId="ADAL" clId="{3CEFBC86-AC19-48AF-AB2C-BBC808424EDE}" dt="2022-12-15T16:17:50.412" v="5488" actId="478"/>
          <ac:spMkLst>
            <pc:docMk/>
            <pc:sldMk cId="2856042168" sldId="293"/>
            <ac:spMk id="24" creationId="{952151A0-3965-D13E-BA7F-BEFC001232C7}"/>
          </ac:spMkLst>
        </pc:spChg>
        <pc:grpChg chg="add mod">
          <ac:chgData name="CAO THI TRIEU VI" userId="1a55d0bf-e781-4ea5-8549-370b5719438e" providerId="ADAL" clId="{3CEFBC86-AC19-48AF-AB2C-BBC808424EDE}" dt="2022-12-15T16:12:41.051" v="5103" actId="164"/>
          <ac:grpSpMkLst>
            <pc:docMk/>
            <pc:sldMk cId="2856042168" sldId="293"/>
            <ac:grpSpMk id="10" creationId="{E8545A15-2B9A-238A-F002-189AFF44DF7B}"/>
          </ac:grpSpMkLst>
        </pc:grpChg>
        <pc:grpChg chg="add mod">
          <ac:chgData name="CAO THI TRIEU VI" userId="1a55d0bf-e781-4ea5-8549-370b5719438e" providerId="ADAL" clId="{3CEFBC86-AC19-48AF-AB2C-BBC808424EDE}" dt="2022-12-15T16:12:41.051" v="5103" actId="164"/>
          <ac:grpSpMkLst>
            <pc:docMk/>
            <pc:sldMk cId="2856042168" sldId="293"/>
            <ac:grpSpMk id="13" creationId="{EDF07BA5-0D50-8C28-FBC0-800F2118CB24}"/>
          </ac:grpSpMkLst>
        </pc:grpChg>
        <pc:grpChg chg="add del mod">
          <ac:chgData name="CAO THI TRIEU VI" userId="1a55d0bf-e781-4ea5-8549-370b5719438e" providerId="ADAL" clId="{3CEFBC86-AC19-48AF-AB2C-BBC808424EDE}" dt="2022-12-15T16:17:50.412" v="5488" actId="478"/>
          <ac:grpSpMkLst>
            <pc:docMk/>
            <pc:sldMk cId="2856042168" sldId="293"/>
            <ac:grpSpMk id="16" creationId="{D9FCD506-44B5-69E8-4A38-FDDA841D6067}"/>
          </ac:grpSpMkLst>
        </pc:grpChg>
        <pc:picChg chg="add mod">
          <ac:chgData name="CAO THI TRIEU VI" userId="1a55d0bf-e781-4ea5-8549-370b5719438e" providerId="ADAL" clId="{3CEFBC86-AC19-48AF-AB2C-BBC808424EDE}" dt="2022-12-15T16:12:41.051" v="5103" actId="164"/>
          <ac:picMkLst>
            <pc:docMk/>
            <pc:sldMk cId="2856042168" sldId="293"/>
            <ac:picMk id="5" creationId="{CB75DCF1-F1B3-FF18-87BE-4C71ECFC2D1E}"/>
          </ac:picMkLst>
        </pc:picChg>
        <pc:picChg chg="add del mod">
          <ac:chgData name="CAO THI TRIEU VI" userId="1a55d0bf-e781-4ea5-8549-370b5719438e" providerId="ADAL" clId="{3CEFBC86-AC19-48AF-AB2C-BBC808424EDE}" dt="2022-12-15T16:11:10.684" v="4851" actId="164"/>
          <ac:picMkLst>
            <pc:docMk/>
            <pc:sldMk cId="2856042168" sldId="293"/>
            <ac:picMk id="7" creationId="{B2DC8231-0FDE-763C-D942-3181B0036270}"/>
          </ac:picMkLst>
        </pc:picChg>
        <pc:picChg chg="add mod">
          <ac:chgData name="CAO THI TRIEU VI" userId="1a55d0bf-e781-4ea5-8549-370b5719438e" providerId="ADAL" clId="{3CEFBC86-AC19-48AF-AB2C-BBC808424EDE}" dt="2022-12-15T16:11:10.684" v="4851" actId="164"/>
          <ac:picMkLst>
            <pc:docMk/>
            <pc:sldMk cId="2856042168" sldId="293"/>
            <ac:picMk id="9" creationId="{2021F30C-7171-6C2C-006C-E22228C807F2}"/>
          </ac:picMkLst>
        </pc:picChg>
        <pc:picChg chg="mod">
          <ac:chgData name="CAO THI TRIEU VI" userId="1a55d0bf-e781-4ea5-8549-370b5719438e" providerId="ADAL" clId="{3CEFBC86-AC19-48AF-AB2C-BBC808424EDE}" dt="2022-12-15T16:09:33.333" v="4843" actId="1076"/>
          <ac:picMkLst>
            <pc:docMk/>
            <pc:sldMk cId="2856042168" sldId="293"/>
            <ac:picMk id="21" creationId="{8DE6F4C4-5080-2602-C954-C1A01B33070A}"/>
          </ac:picMkLst>
        </pc:picChg>
        <pc:cxnChg chg="del">
          <ac:chgData name="CAO THI TRIEU VI" userId="1a55d0bf-e781-4ea5-8549-370b5719438e" providerId="ADAL" clId="{3CEFBC86-AC19-48AF-AB2C-BBC808424EDE}" dt="2022-12-15T15:42:28.507" v="4073" actId="478"/>
          <ac:cxnSpMkLst>
            <pc:docMk/>
            <pc:sldMk cId="2856042168" sldId="293"/>
            <ac:cxnSpMk id="15" creationId="{909641BF-3FF0-6B74-D2E9-9EF818F64DB5}"/>
          </ac:cxnSpMkLst>
        </pc:cxnChg>
        <pc:cxnChg chg="del">
          <ac:chgData name="CAO THI TRIEU VI" userId="1a55d0bf-e781-4ea5-8549-370b5719438e" providerId="ADAL" clId="{3CEFBC86-AC19-48AF-AB2C-BBC808424EDE}" dt="2022-12-15T15:42:28.507" v="4073" actId="478"/>
          <ac:cxnSpMkLst>
            <pc:docMk/>
            <pc:sldMk cId="2856042168" sldId="293"/>
            <ac:cxnSpMk id="17" creationId="{3307F361-2A18-471C-C546-B21ED11C8963}"/>
          </ac:cxnSpMkLst>
        </pc:cxnChg>
      </pc:sldChg>
      <pc:sldChg chg="modSp add mod ord modTransition modAnim">
        <pc:chgData name="CAO THI TRIEU VI" userId="1a55d0bf-e781-4ea5-8549-370b5719438e" providerId="ADAL" clId="{3CEFBC86-AC19-48AF-AB2C-BBC808424EDE}" dt="2022-12-15T16:38:21.818" v="6073"/>
        <pc:sldMkLst>
          <pc:docMk/>
          <pc:sldMk cId="3429829759" sldId="294"/>
        </pc:sldMkLst>
        <pc:spChg chg="mod">
          <ac:chgData name="CAO THI TRIEU VI" userId="1a55d0bf-e781-4ea5-8549-370b5719438e" providerId="ADAL" clId="{3CEFBC86-AC19-48AF-AB2C-BBC808424EDE}" dt="2022-12-15T15:55:00.677" v="4375" actId="20577"/>
          <ac:spMkLst>
            <pc:docMk/>
            <pc:sldMk cId="3429829759" sldId="294"/>
            <ac:spMk id="5" creationId="{49C83EC2-2852-75D0-6FBD-C9A80C7C3632}"/>
          </ac:spMkLst>
        </pc:spChg>
        <pc:picChg chg="mod">
          <ac:chgData name="CAO THI TRIEU VI" userId="1a55d0bf-e781-4ea5-8549-370b5719438e" providerId="ADAL" clId="{3CEFBC86-AC19-48AF-AB2C-BBC808424EDE}" dt="2022-12-15T16:38:09.502" v="6072" actId="14826"/>
          <ac:picMkLst>
            <pc:docMk/>
            <pc:sldMk cId="3429829759" sldId="294"/>
            <ac:picMk id="7" creationId="{18E22F4B-3531-EA38-6817-1ED61D5A1634}"/>
          </ac:picMkLst>
        </pc:picChg>
      </pc:sldChg>
      <pc:sldChg chg="modSp add mod ord modTransition modAnim">
        <pc:chgData name="CAO THI TRIEU VI" userId="1a55d0bf-e781-4ea5-8549-370b5719438e" providerId="ADAL" clId="{3CEFBC86-AC19-48AF-AB2C-BBC808424EDE}" dt="2022-12-15T16:38:38.818" v="6076"/>
        <pc:sldMkLst>
          <pc:docMk/>
          <pc:sldMk cId="343084445" sldId="295"/>
        </pc:sldMkLst>
        <pc:spChg chg="mod">
          <ac:chgData name="CAO THI TRIEU VI" userId="1a55d0bf-e781-4ea5-8549-370b5719438e" providerId="ADAL" clId="{3CEFBC86-AC19-48AF-AB2C-BBC808424EDE}" dt="2022-12-15T15:51:02.401" v="4244" actId="20577"/>
          <ac:spMkLst>
            <pc:docMk/>
            <pc:sldMk cId="343084445" sldId="295"/>
            <ac:spMk id="4" creationId="{DBA5397C-5BA1-28F1-D1FA-F81DC158F1EB}"/>
          </ac:spMkLst>
        </pc:spChg>
        <pc:spChg chg="mod">
          <ac:chgData name="CAO THI TRIEU VI" userId="1a55d0bf-e781-4ea5-8549-370b5719438e" providerId="ADAL" clId="{3CEFBC86-AC19-48AF-AB2C-BBC808424EDE}" dt="2022-12-15T15:51:14.162" v="4271" actId="207"/>
          <ac:spMkLst>
            <pc:docMk/>
            <pc:sldMk cId="343084445" sldId="295"/>
            <ac:spMk id="5" creationId="{97CCFA82-CA6B-1B59-9171-9174FD80628B}"/>
          </ac:spMkLst>
        </pc:spChg>
      </pc:sldChg>
      <pc:sldChg chg="modSp add mod ord modTransition">
        <pc:chgData name="CAO THI TRIEU VI" userId="1a55d0bf-e781-4ea5-8549-370b5719438e" providerId="ADAL" clId="{3CEFBC86-AC19-48AF-AB2C-BBC808424EDE}" dt="2022-12-15T16:26:15.663" v="5864"/>
        <pc:sldMkLst>
          <pc:docMk/>
          <pc:sldMk cId="3613669638" sldId="296"/>
        </pc:sldMkLst>
        <pc:spChg chg="mod">
          <ac:chgData name="CAO THI TRIEU VI" userId="1a55d0bf-e781-4ea5-8549-370b5719438e" providerId="ADAL" clId="{3CEFBC86-AC19-48AF-AB2C-BBC808424EDE}" dt="2022-12-15T15:51:57.277" v="4286" actId="20577"/>
          <ac:spMkLst>
            <pc:docMk/>
            <pc:sldMk cId="3613669638" sldId="296"/>
            <ac:spMk id="6" creationId="{5F899991-14FE-4979-E188-253AD1A9C6E7}"/>
          </ac:spMkLst>
        </pc:spChg>
        <pc:spChg chg="mod">
          <ac:chgData name="CAO THI TRIEU VI" userId="1a55d0bf-e781-4ea5-8549-370b5719438e" providerId="ADAL" clId="{3CEFBC86-AC19-48AF-AB2C-BBC808424EDE}" dt="2022-12-15T15:52:00.429" v="4287" actId="1076"/>
          <ac:spMkLst>
            <pc:docMk/>
            <pc:sldMk cId="3613669638" sldId="296"/>
            <ac:spMk id="7" creationId="{B447B76D-4F7B-1192-17A8-9B8AB3605078}"/>
          </ac:spMkLst>
        </pc:spChg>
        <pc:spChg chg="mod">
          <ac:chgData name="CAO THI TRIEU VI" userId="1a55d0bf-e781-4ea5-8549-370b5719438e" providerId="ADAL" clId="{3CEFBC86-AC19-48AF-AB2C-BBC808424EDE}" dt="2022-12-15T15:55:06.923" v="4377" actId="20577"/>
          <ac:spMkLst>
            <pc:docMk/>
            <pc:sldMk cId="3613669638" sldId="296"/>
            <ac:spMk id="9" creationId="{65245E7C-BD0E-F60B-9D74-235720CF734D}"/>
          </ac:spMkLst>
        </pc:spChg>
        <pc:spChg chg="mod">
          <ac:chgData name="CAO THI TRIEU VI" userId="1a55d0bf-e781-4ea5-8549-370b5719438e" providerId="ADAL" clId="{3CEFBC86-AC19-48AF-AB2C-BBC808424EDE}" dt="2022-12-15T15:55:11.450" v="4379" actId="1076"/>
          <ac:spMkLst>
            <pc:docMk/>
            <pc:sldMk cId="3613669638" sldId="296"/>
            <ac:spMk id="10" creationId="{A96759AE-741B-C69C-AC01-79AB4F869260}"/>
          </ac:spMkLst>
        </pc:spChg>
        <pc:grpChg chg="mod">
          <ac:chgData name="CAO THI TRIEU VI" userId="1a55d0bf-e781-4ea5-8549-370b5719438e" providerId="ADAL" clId="{3CEFBC86-AC19-48AF-AB2C-BBC808424EDE}" dt="2022-12-15T15:52:45.649" v="4363" actId="1076"/>
          <ac:grpSpMkLst>
            <pc:docMk/>
            <pc:sldMk cId="3613669638" sldId="296"/>
            <ac:grpSpMk id="8" creationId="{374F6AC4-B4E8-FFD3-655E-8BDE0B50DB2C}"/>
          </ac:grpSpMkLst>
        </pc:grpChg>
      </pc:sldChg>
      <pc:sldChg chg="addSp delSp modSp add mod ord modTransition addAnim delAnim modAnim">
        <pc:chgData name="CAO THI TRIEU VI" userId="1a55d0bf-e781-4ea5-8549-370b5719438e" providerId="ADAL" clId="{3CEFBC86-AC19-48AF-AB2C-BBC808424EDE}" dt="2022-12-15T16:26:15.663" v="5864"/>
        <pc:sldMkLst>
          <pc:docMk/>
          <pc:sldMk cId="1072075392" sldId="297"/>
        </pc:sldMkLst>
        <pc:spChg chg="del">
          <ac:chgData name="CAO THI TRIEU VI" userId="1a55d0bf-e781-4ea5-8549-370b5719438e" providerId="ADAL" clId="{3CEFBC86-AC19-48AF-AB2C-BBC808424EDE}" dt="2022-12-15T15:53:50.879" v="4372" actId="478"/>
          <ac:spMkLst>
            <pc:docMk/>
            <pc:sldMk cId="1072075392" sldId="297"/>
            <ac:spMk id="3" creationId="{189C8C07-EA19-B9C8-5796-368A906188DB}"/>
          </ac:spMkLst>
        </pc:spChg>
        <pc:spChg chg="mod">
          <ac:chgData name="CAO THI TRIEU VI" userId="1a55d0bf-e781-4ea5-8549-370b5719438e" providerId="ADAL" clId="{3CEFBC86-AC19-48AF-AB2C-BBC808424EDE}" dt="2022-12-15T16:05:10.103" v="4660" actId="20577"/>
          <ac:spMkLst>
            <pc:docMk/>
            <pc:sldMk cId="1072075392" sldId="297"/>
            <ac:spMk id="9" creationId="{5A1B6DF2-0AB2-4EAF-4153-EBD894A11D36}"/>
          </ac:spMkLst>
        </pc:spChg>
        <pc:spChg chg="mod">
          <ac:chgData name="CAO THI TRIEU VI" userId="1a55d0bf-e781-4ea5-8549-370b5719438e" providerId="ADAL" clId="{3CEFBC86-AC19-48AF-AB2C-BBC808424EDE}" dt="2022-12-15T16:05:55.062" v="4682" actId="20577"/>
          <ac:spMkLst>
            <pc:docMk/>
            <pc:sldMk cId="1072075392" sldId="297"/>
            <ac:spMk id="12" creationId="{5A19D2DF-F728-0348-8D74-8E08948DAAAC}"/>
          </ac:spMkLst>
        </pc:spChg>
        <pc:spChg chg="mod">
          <ac:chgData name="CAO THI TRIEU VI" userId="1a55d0bf-e781-4ea5-8549-370b5719438e" providerId="ADAL" clId="{3CEFBC86-AC19-48AF-AB2C-BBC808424EDE}" dt="2022-12-15T16:05:18.323" v="4663" actId="20577"/>
          <ac:spMkLst>
            <pc:docMk/>
            <pc:sldMk cId="1072075392" sldId="297"/>
            <ac:spMk id="15" creationId="{47A2F365-8D8E-025F-62EA-09140AA5EFE6}"/>
          </ac:spMkLst>
        </pc:spChg>
        <pc:spChg chg="mod">
          <ac:chgData name="CAO THI TRIEU VI" userId="1a55d0bf-e781-4ea5-8549-370b5719438e" providerId="ADAL" clId="{3CEFBC86-AC19-48AF-AB2C-BBC808424EDE}" dt="2022-12-15T16:05:25.463" v="4666" actId="20577"/>
          <ac:spMkLst>
            <pc:docMk/>
            <pc:sldMk cId="1072075392" sldId="297"/>
            <ac:spMk id="18" creationId="{690F7B19-13CE-2ADB-4BFE-27674F5909F8}"/>
          </ac:spMkLst>
        </pc:spChg>
        <pc:spChg chg="mod">
          <ac:chgData name="CAO THI TRIEU VI" userId="1a55d0bf-e781-4ea5-8549-370b5719438e" providerId="ADAL" clId="{3CEFBC86-AC19-48AF-AB2C-BBC808424EDE}" dt="2022-12-15T15:55:24.844" v="4380" actId="14826"/>
          <ac:spMkLst>
            <pc:docMk/>
            <pc:sldMk cId="1072075392" sldId="297"/>
            <ac:spMk id="25" creationId="{D97929B5-0194-C302-D90D-1DDA67BB6D40}"/>
          </ac:spMkLst>
        </pc:spChg>
        <pc:spChg chg="mod">
          <ac:chgData name="CAO THI TRIEU VI" userId="1a55d0bf-e781-4ea5-8549-370b5719438e" providerId="ADAL" clId="{3CEFBC86-AC19-48AF-AB2C-BBC808424EDE}" dt="2022-12-15T16:04:59.764" v="4657" actId="20577"/>
          <ac:spMkLst>
            <pc:docMk/>
            <pc:sldMk cId="1072075392" sldId="297"/>
            <ac:spMk id="26" creationId="{204FD300-0499-8ABE-3E44-AB2E74E0A13C}"/>
          </ac:spMkLst>
        </pc:spChg>
        <pc:grpChg chg="add mod">
          <ac:chgData name="CAO THI TRIEU VI" userId="1a55d0bf-e781-4ea5-8549-370b5719438e" providerId="ADAL" clId="{3CEFBC86-AC19-48AF-AB2C-BBC808424EDE}" dt="2022-12-15T15:59:00.406" v="4502" actId="14826"/>
          <ac:grpSpMkLst>
            <pc:docMk/>
            <pc:sldMk cId="1072075392" sldId="297"/>
            <ac:grpSpMk id="8" creationId="{0E9F3209-879C-C232-8B52-D05597162815}"/>
          </ac:grpSpMkLst>
        </pc:grpChg>
        <pc:grpChg chg="add mod">
          <ac:chgData name="CAO THI TRIEU VI" userId="1a55d0bf-e781-4ea5-8549-370b5719438e" providerId="ADAL" clId="{3CEFBC86-AC19-48AF-AB2C-BBC808424EDE}" dt="2022-12-15T15:59:26.332" v="4506" actId="14826"/>
          <ac:grpSpMkLst>
            <pc:docMk/>
            <pc:sldMk cId="1072075392" sldId="297"/>
            <ac:grpSpMk id="11" creationId="{8694CE8C-E0B7-3BFF-054B-AEDD648E9F73}"/>
          </ac:grpSpMkLst>
        </pc:grpChg>
        <pc:grpChg chg="add mod">
          <ac:chgData name="CAO THI TRIEU VI" userId="1a55d0bf-e781-4ea5-8549-370b5719438e" providerId="ADAL" clId="{3CEFBC86-AC19-48AF-AB2C-BBC808424EDE}" dt="2022-12-15T15:59:18.011" v="4504" actId="14826"/>
          <ac:grpSpMkLst>
            <pc:docMk/>
            <pc:sldMk cId="1072075392" sldId="297"/>
            <ac:grpSpMk id="14" creationId="{4A002521-0F2B-C16B-D21C-561E3A370C3B}"/>
          </ac:grpSpMkLst>
        </pc:grpChg>
        <pc:grpChg chg="add mod">
          <ac:chgData name="CAO THI TRIEU VI" userId="1a55d0bf-e781-4ea5-8549-370b5719438e" providerId="ADAL" clId="{3CEFBC86-AC19-48AF-AB2C-BBC808424EDE}" dt="2022-12-15T15:59:09.450" v="4503" actId="14826"/>
          <ac:grpSpMkLst>
            <pc:docMk/>
            <pc:sldMk cId="1072075392" sldId="297"/>
            <ac:grpSpMk id="17" creationId="{E67A1CE7-1CC0-B659-5653-0F246C345D52}"/>
          </ac:grpSpMkLst>
        </pc:grpChg>
        <pc:grpChg chg="add del mod">
          <ac:chgData name="CAO THI TRIEU VI" userId="1a55d0bf-e781-4ea5-8549-370b5719438e" providerId="ADAL" clId="{3CEFBC86-AC19-48AF-AB2C-BBC808424EDE}" dt="2022-12-15T15:55:31.151" v="4382" actId="1076"/>
          <ac:grpSpMkLst>
            <pc:docMk/>
            <pc:sldMk cId="1072075392" sldId="297"/>
            <ac:grpSpMk id="22" creationId="{85DC485A-5A32-A70F-F6E6-E3695EA904E0}"/>
          </ac:grpSpMkLst>
        </pc:grpChg>
        <pc:grpChg chg="mod topLvl">
          <ac:chgData name="CAO THI TRIEU VI" userId="1a55d0bf-e781-4ea5-8549-370b5719438e" providerId="ADAL" clId="{3CEFBC86-AC19-48AF-AB2C-BBC808424EDE}" dt="2022-12-15T15:55:24.844" v="4380" actId="14826"/>
          <ac:grpSpMkLst>
            <pc:docMk/>
            <pc:sldMk cId="1072075392" sldId="297"/>
            <ac:grpSpMk id="23" creationId="{214C687A-115C-958F-D28E-A6012CDE5A3E}"/>
          </ac:grpSpMkLst>
        </pc:grpChg>
        <pc:picChg chg="add mod">
          <ac:chgData name="CAO THI TRIEU VI" userId="1a55d0bf-e781-4ea5-8549-370b5719438e" providerId="ADAL" clId="{3CEFBC86-AC19-48AF-AB2C-BBC808424EDE}" dt="2022-12-15T15:53:44.757" v="4371"/>
          <ac:picMkLst>
            <pc:docMk/>
            <pc:sldMk cId="1072075392" sldId="297"/>
            <ac:picMk id="4" creationId="{13E6D316-F127-71A3-2816-10D0E6B32881}"/>
          </ac:picMkLst>
        </pc:picChg>
        <pc:picChg chg="add mod">
          <ac:chgData name="CAO THI TRIEU VI" userId="1a55d0bf-e781-4ea5-8549-370b5719438e" providerId="ADAL" clId="{3CEFBC86-AC19-48AF-AB2C-BBC808424EDE}" dt="2022-12-15T15:53:44.757" v="4371"/>
          <ac:picMkLst>
            <pc:docMk/>
            <pc:sldMk cId="1072075392" sldId="297"/>
            <ac:picMk id="5" creationId="{66B3F2EE-F8E9-ADD4-3C2C-A7606E7D6AAD}"/>
          </ac:picMkLst>
        </pc:picChg>
        <pc:picChg chg="add mod">
          <ac:chgData name="CAO THI TRIEU VI" userId="1a55d0bf-e781-4ea5-8549-370b5719438e" providerId="ADAL" clId="{3CEFBC86-AC19-48AF-AB2C-BBC808424EDE}" dt="2022-12-15T15:53:44.757" v="4371"/>
          <ac:picMkLst>
            <pc:docMk/>
            <pc:sldMk cId="1072075392" sldId="297"/>
            <ac:picMk id="6" creationId="{DF656E72-7990-750F-37BA-84B988D1A463}"/>
          </ac:picMkLst>
        </pc:picChg>
        <pc:picChg chg="add mod">
          <ac:chgData name="CAO THI TRIEU VI" userId="1a55d0bf-e781-4ea5-8549-370b5719438e" providerId="ADAL" clId="{3CEFBC86-AC19-48AF-AB2C-BBC808424EDE}" dt="2022-12-15T15:53:44.757" v="4371"/>
          <ac:picMkLst>
            <pc:docMk/>
            <pc:sldMk cId="1072075392" sldId="297"/>
            <ac:picMk id="7" creationId="{BF0C2E4B-9CDA-C05E-DB26-AC814ECAF81F}"/>
          </ac:picMkLst>
        </pc:picChg>
        <pc:picChg chg="mod">
          <ac:chgData name="CAO THI TRIEU VI" userId="1a55d0bf-e781-4ea5-8549-370b5719438e" providerId="ADAL" clId="{3CEFBC86-AC19-48AF-AB2C-BBC808424EDE}" dt="2022-12-15T15:59:00.406" v="4502" actId="14826"/>
          <ac:picMkLst>
            <pc:docMk/>
            <pc:sldMk cId="1072075392" sldId="297"/>
            <ac:picMk id="10" creationId="{9F540679-A730-4BD8-F938-614952E4E17F}"/>
          </ac:picMkLst>
        </pc:picChg>
        <pc:picChg chg="mod">
          <ac:chgData name="CAO THI TRIEU VI" userId="1a55d0bf-e781-4ea5-8549-370b5719438e" providerId="ADAL" clId="{3CEFBC86-AC19-48AF-AB2C-BBC808424EDE}" dt="2022-12-15T15:59:34.819" v="4508" actId="1076"/>
          <ac:picMkLst>
            <pc:docMk/>
            <pc:sldMk cId="1072075392" sldId="297"/>
            <ac:picMk id="13" creationId="{0D3D9C2F-DD26-6E43-6B3F-4F0F80435C29}"/>
          </ac:picMkLst>
        </pc:picChg>
        <pc:picChg chg="mod">
          <ac:chgData name="CAO THI TRIEU VI" userId="1a55d0bf-e781-4ea5-8549-370b5719438e" providerId="ADAL" clId="{3CEFBC86-AC19-48AF-AB2C-BBC808424EDE}" dt="2022-12-15T15:59:20.829" v="4505" actId="1076"/>
          <ac:picMkLst>
            <pc:docMk/>
            <pc:sldMk cId="1072075392" sldId="297"/>
            <ac:picMk id="16" creationId="{98F5B189-1AE3-A79A-CA03-009B8BA94862}"/>
          </ac:picMkLst>
        </pc:picChg>
        <pc:picChg chg="mod">
          <ac:chgData name="CAO THI TRIEU VI" userId="1a55d0bf-e781-4ea5-8549-370b5719438e" providerId="ADAL" clId="{3CEFBC86-AC19-48AF-AB2C-BBC808424EDE}" dt="2022-12-15T15:59:09.450" v="4503" actId="14826"/>
          <ac:picMkLst>
            <pc:docMk/>
            <pc:sldMk cId="1072075392" sldId="297"/>
            <ac:picMk id="19" creationId="{9640EA28-4AE4-571C-FEA9-860606299C90}"/>
          </ac:picMkLst>
        </pc:picChg>
        <pc:picChg chg="add mod">
          <ac:chgData name="CAO THI TRIEU VI" userId="1a55d0bf-e781-4ea5-8549-370b5719438e" providerId="ADAL" clId="{3CEFBC86-AC19-48AF-AB2C-BBC808424EDE}" dt="2022-12-15T15:53:44.757" v="4371"/>
          <ac:picMkLst>
            <pc:docMk/>
            <pc:sldMk cId="1072075392" sldId="297"/>
            <ac:picMk id="20" creationId="{41C70363-D42B-5DDE-1046-97AB94BC2841}"/>
          </ac:picMkLst>
        </pc:picChg>
        <pc:picChg chg="del">
          <ac:chgData name="CAO THI TRIEU VI" userId="1a55d0bf-e781-4ea5-8549-370b5719438e" providerId="ADAL" clId="{3CEFBC86-AC19-48AF-AB2C-BBC808424EDE}" dt="2022-12-15T15:53:05.423" v="4370" actId="478"/>
          <ac:picMkLst>
            <pc:docMk/>
            <pc:sldMk cId="1072075392" sldId="297"/>
            <ac:picMk id="21" creationId="{8DE6F4C4-5080-2602-C954-C1A01B33070A}"/>
          </ac:picMkLst>
        </pc:picChg>
        <pc:picChg chg="add del mod topLvl">
          <ac:chgData name="CAO THI TRIEU VI" userId="1a55d0bf-e781-4ea5-8549-370b5719438e" providerId="ADAL" clId="{3CEFBC86-AC19-48AF-AB2C-BBC808424EDE}" dt="2022-12-15T15:55:34.694" v="4383" actId="1076"/>
          <ac:picMkLst>
            <pc:docMk/>
            <pc:sldMk cId="1072075392" sldId="297"/>
            <ac:picMk id="24" creationId="{97EAAA6D-F663-58E4-545D-365C53EA96D7}"/>
          </ac:picMkLst>
        </pc:picChg>
      </pc:sldChg>
      <pc:sldChg chg="addSp delSp modSp add mod ord modTransition delAnim modAnim">
        <pc:chgData name="CAO THI TRIEU VI" userId="1a55d0bf-e781-4ea5-8549-370b5719438e" providerId="ADAL" clId="{3CEFBC86-AC19-48AF-AB2C-BBC808424EDE}" dt="2022-12-15T16:26:15.663" v="5864"/>
        <pc:sldMkLst>
          <pc:docMk/>
          <pc:sldMk cId="1270070884" sldId="298"/>
        </pc:sldMkLst>
        <pc:spChg chg="mod">
          <ac:chgData name="CAO THI TRIEU VI" userId="1a55d0bf-e781-4ea5-8549-370b5719438e" providerId="ADAL" clId="{3CEFBC86-AC19-48AF-AB2C-BBC808424EDE}" dt="2022-12-15T16:04:26.163" v="4631" actId="20577"/>
          <ac:spMkLst>
            <pc:docMk/>
            <pc:sldMk cId="1270070884" sldId="298"/>
            <ac:spMk id="15" creationId="{8FD7AE72-3759-04FD-FE3C-F875DA6DDCDC}"/>
          </ac:spMkLst>
        </pc:spChg>
        <pc:spChg chg="mod">
          <ac:chgData name="CAO THI TRIEU VI" userId="1a55d0bf-e781-4ea5-8549-370b5719438e" providerId="ADAL" clId="{3CEFBC86-AC19-48AF-AB2C-BBC808424EDE}" dt="2022-12-15T16:04:49.203" v="4652" actId="20577"/>
          <ac:spMkLst>
            <pc:docMk/>
            <pc:sldMk cId="1270070884" sldId="298"/>
            <ac:spMk id="18" creationId="{4BCD73BF-0D8C-6253-C813-07CF9ACC5FA2}"/>
          </ac:spMkLst>
        </pc:spChg>
        <pc:spChg chg="mod">
          <ac:chgData name="CAO THI TRIEU VI" userId="1a55d0bf-e781-4ea5-8549-370b5719438e" providerId="ADAL" clId="{3CEFBC86-AC19-48AF-AB2C-BBC808424EDE}" dt="2022-12-15T16:04:32.883" v="4637" actId="20577"/>
          <ac:spMkLst>
            <pc:docMk/>
            <pc:sldMk cId="1270070884" sldId="298"/>
            <ac:spMk id="21" creationId="{498FAE2D-CEED-5A87-52DE-46DB8ED8CDDA}"/>
          </ac:spMkLst>
        </pc:spChg>
        <pc:spChg chg="mod">
          <ac:chgData name="CAO THI TRIEU VI" userId="1a55d0bf-e781-4ea5-8549-370b5719438e" providerId="ADAL" clId="{3CEFBC86-AC19-48AF-AB2C-BBC808424EDE}" dt="2022-12-15T16:04:43.254" v="4643" actId="20577"/>
          <ac:spMkLst>
            <pc:docMk/>
            <pc:sldMk cId="1270070884" sldId="298"/>
            <ac:spMk id="24" creationId="{FDB9FF3A-CD66-505C-420D-6087C9BFCC5E}"/>
          </ac:spMkLst>
        </pc:spChg>
        <pc:spChg chg="mod">
          <ac:chgData name="CAO THI TRIEU VI" userId="1a55d0bf-e781-4ea5-8549-370b5719438e" providerId="ADAL" clId="{3CEFBC86-AC19-48AF-AB2C-BBC808424EDE}" dt="2022-12-15T16:00:49.080" v="4519" actId="14826"/>
          <ac:spMkLst>
            <pc:docMk/>
            <pc:sldMk cId="1270070884" sldId="298"/>
            <ac:spMk id="30" creationId="{090572F7-2192-4CED-035C-4099CA6FAD26}"/>
          </ac:spMkLst>
        </pc:spChg>
        <pc:spChg chg="mod">
          <ac:chgData name="CAO THI TRIEU VI" userId="1a55d0bf-e781-4ea5-8549-370b5719438e" providerId="ADAL" clId="{3CEFBC86-AC19-48AF-AB2C-BBC808424EDE}" dt="2022-12-15T16:04:17.833" v="4626" actId="20577"/>
          <ac:spMkLst>
            <pc:docMk/>
            <pc:sldMk cId="1270070884" sldId="298"/>
            <ac:spMk id="31" creationId="{01134A71-53B3-53AE-CFB0-3DFC38CB240C}"/>
          </ac:spMkLst>
        </pc:spChg>
        <pc:grpChg chg="del">
          <ac:chgData name="CAO THI TRIEU VI" userId="1a55d0bf-e781-4ea5-8549-370b5719438e" providerId="ADAL" clId="{3CEFBC86-AC19-48AF-AB2C-BBC808424EDE}" dt="2022-12-15T15:59:59.179" v="4515" actId="478"/>
          <ac:grpSpMkLst>
            <pc:docMk/>
            <pc:sldMk cId="1270070884" sldId="298"/>
            <ac:grpSpMk id="4" creationId="{C5409090-09A1-B8EE-D96E-57AB95DCF0A0}"/>
          </ac:grpSpMkLst>
        </pc:grpChg>
        <pc:grpChg chg="del">
          <ac:chgData name="CAO THI TRIEU VI" userId="1a55d0bf-e781-4ea5-8549-370b5719438e" providerId="ADAL" clId="{3CEFBC86-AC19-48AF-AB2C-BBC808424EDE}" dt="2022-12-15T15:59:59.179" v="4515" actId="478"/>
          <ac:grpSpMkLst>
            <pc:docMk/>
            <pc:sldMk cId="1270070884" sldId="298"/>
            <ac:grpSpMk id="8" creationId="{374F6AC4-B4E8-FFD3-655E-8BDE0B50DB2C}"/>
          </ac:grpSpMkLst>
        </pc:grpChg>
        <pc:grpChg chg="add mod">
          <ac:chgData name="CAO THI TRIEU VI" userId="1a55d0bf-e781-4ea5-8549-370b5719438e" providerId="ADAL" clId="{3CEFBC86-AC19-48AF-AB2C-BBC808424EDE}" dt="2022-12-15T16:00:57.731" v="4520" actId="14826"/>
          <ac:grpSpMkLst>
            <pc:docMk/>
            <pc:sldMk cId="1270070884" sldId="298"/>
            <ac:grpSpMk id="14" creationId="{193FA799-A162-A985-BADE-981AA8963AEB}"/>
          </ac:grpSpMkLst>
        </pc:grpChg>
        <pc:grpChg chg="add mod">
          <ac:chgData name="CAO THI TRIEU VI" userId="1a55d0bf-e781-4ea5-8549-370b5719438e" providerId="ADAL" clId="{3CEFBC86-AC19-48AF-AB2C-BBC808424EDE}" dt="2022-12-15T16:01:32.809" v="4527" actId="14826"/>
          <ac:grpSpMkLst>
            <pc:docMk/>
            <pc:sldMk cId="1270070884" sldId="298"/>
            <ac:grpSpMk id="17" creationId="{AD04C572-CEF3-A9DB-5522-75D4E82CC57E}"/>
          </ac:grpSpMkLst>
        </pc:grpChg>
        <pc:grpChg chg="add mod">
          <ac:chgData name="CAO THI TRIEU VI" userId="1a55d0bf-e781-4ea5-8549-370b5719438e" providerId="ADAL" clId="{3CEFBC86-AC19-48AF-AB2C-BBC808424EDE}" dt="2022-12-15T16:01:16.034" v="4523" actId="14826"/>
          <ac:grpSpMkLst>
            <pc:docMk/>
            <pc:sldMk cId="1270070884" sldId="298"/>
            <ac:grpSpMk id="20" creationId="{E48466B4-5E03-62FE-4999-9AFD31041AE1}"/>
          </ac:grpSpMkLst>
        </pc:grpChg>
        <pc:grpChg chg="add mod">
          <ac:chgData name="CAO THI TRIEU VI" userId="1a55d0bf-e781-4ea5-8549-370b5719438e" providerId="ADAL" clId="{3CEFBC86-AC19-48AF-AB2C-BBC808424EDE}" dt="2022-12-15T16:01:05.783" v="4521" actId="14826"/>
          <ac:grpSpMkLst>
            <pc:docMk/>
            <pc:sldMk cId="1270070884" sldId="298"/>
            <ac:grpSpMk id="23" creationId="{F8305311-6789-E42B-1495-784C9D94D1B1}"/>
          </ac:grpSpMkLst>
        </pc:grpChg>
        <pc:grpChg chg="add mod">
          <ac:chgData name="CAO THI TRIEU VI" userId="1a55d0bf-e781-4ea5-8549-370b5719438e" providerId="ADAL" clId="{3CEFBC86-AC19-48AF-AB2C-BBC808424EDE}" dt="2022-12-15T16:00:49.080" v="4519" actId="14826"/>
          <ac:grpSpMkLst>
            <pc:docMk/>
            <pc:sldMk cId="1270070884" sldId="298"/>
            <ac:grpSpMk id="27" creationId="{75301BFA-AEA5-7B48-BD39-03CE505D1469}"/>
          </ac:grpSpMkLst>
        </pc:grpChg>
        <pc:grpChg chg="mod">
          <ac:chgData name="CAO THI TRIEU VI" userId="1a55d0bf-e781-4ea5-8549-370b5719438e" providerId="ADAL" clId="{3CEFBC86-AC19-48AF-AB2C-BBC808424EDE}" dt="2022-12-15T16:00:49.080" v="4519" actId="14826"/>
          <ac:grpSpMkLst>
            <pc:docMk/>
            <pc:sldMk cId="1270070884" sldId="298"/>
            <ac:grpSpMk id="28" creationId="{A9B7DA05-FD6C-5EDE-9225-E985DDFD1949}"/>
          </ac:grpSpMkLst>
        </pc:grpChg>
        <pc:picChg chg="add mod">
          <ac:chgData name="CAO THI TRIEU VI" userId="1a55d0bf-e781-4ea5-8549-370b5719438e" providerId="ADAL" clId="{3CEFBC86-AC19-48AF-AB2C-BBC808424EDE}" dt="2022-12-15T16:00:14.649" v="4516"/>
          <ac:picMkLst>
            <pc:docMk/>
            <pc:sldMk cId="1270070884" sldId="298"/>
            <ac:picMk id="3" creationId="{C1FDDC87-1409-41F9-2865-BB4D461EAB31}"/>
          </ac:picMkLst>
        </pc:picChg>
        <pc:picChg chg="add mod">
          <ac:chgData name="CAO THI TRIEU VI" userId="1a55d0bf-e781-4ea5-8549-370b5719438e" providerId="ADAL" clId="{3CEFBC86-AC19-48AF-AB2C-BBC808424EDE}" dt="2022-12-15T16:00:14.649" v="4516"/>
          <ac:picMkLst>
            <pc:docMk/>
            <pc:sldMk cId="1270070884" sldId="298"/>
            <ac:picMk id="5" creationId="{7EBF9D8F-F9A1-247F-F425-7F54FE5932EA}"/>
          </ac:picMkLst>
        </pc:picChg>
        <pc:picChg chg="del">
          <ac:chgData name="CAO THI TRIEU VI" userId="1a55d0bf-e781-4ea5-8549-370b5719438e" providerId="ADAL" clId="{3CEFBC86-AC19-48AF-AB2C-BBC808424EDE}" dt="2022-12-15T15:59:59.179" v="4515" actId="478"/>
          <ac:picMkLst>
            <pc:docMk/>
            <pc:sldMk cId="1270070884" sldId="298"/>
            <ac:picMk id="11" creationId="{7F9CBAC8-650B-79C9-CA9A-DAA354968052}"/>
          </ac:picMkLst>
        </pc:picChg>
        <pc:picChg chg="add mod">
          <ac:chgData name="CAO THI TRIEU VI" userId="1a55d0bf-e781-4ea5-8549-370b5719438e" providerId="ADAL" clId="{3CEFBC86-AC19-48AF-AB2C-BBC808424EDE}" dt="2022-12-15T16:00:14.649" v="4516"/>
          <ac:picMkLst>
            <pc:docMk/>
            <pc:sldMk cId="1270070884" sldId="298"/>
            <ac:picMk id="12" creationId="{318449A5-2E12-8B8F-FAE4-EEE7959EF0B8}"/>
          </ac:picMkLst>
        </pc:picChg>
        <pc:picChg chg="add mod">
          <ac:chgData name="CAO THI TRIEU VI" userId="1a55d0bf-e781-4ea5-8549-370b5719438e" providerId="ADAL" clId="{3CEFBC86-AC19-48AF-AB2C-BBC808424EDE}" dt="2022-12-15T16:00:14.649" v="4516"/>
          <ac:picMkLst>
            <pc:docMk/>
            <pc:sldMk cId="1270070884" sldId="298"/>
            <ac:picMk id="13" creationId="{FF9CC697-4DFF-298C-4D8C-39FF1CE96404}"/>
          </ac:picMkLst>
        </pc:picChg>
        <pc:picChg chg="mod">
          <ac:chgData name="CAO THI TRIEU VI" userId="1a55d0bf-e781-4ea5-8549-370b5719438e" providerId="ADAL" clId="{3CEFBC86-AC19-48AF-AB2C-BBC808424EDE}" dt="2022-12-15T16:00:57.731" v="4520" actId="14826"/>
          <ac:picMkLst>
            <pc:docMk/>
            <pc:sldMk cId="1270070884" sldId="298"/>
            <ac:picMk id="16" creationId="{C0A7F6B6-36DD-966F-29E3-CDFB1A3D756E}"/>
          </ac:picMkLst>
        </pc:picChg>
        <pc:picChg chg="mod">
          <ac:chgData name="CAO THI TRIEU VI" userId="1a55d0bf-e781-4ea5-8549-370b5719438e" providerId="ADAL" clId="{3CEFBC86-AC19-48AF-AB2C-BBC808424EDE}" dt="2022-12-15T16:01:38.254" v="4529" actId="1076"/>
          <ac:picMkLst>
            <pc:docMk/>
            <pc:sldMk cId="1270070884" sldId="298"/>
            <ac:picMk id="19" creationId="{00AA7984-6EB1-77CE-74F0-007DD2AC8EA4}"/>
          </ac:picMkLst>
        </pc:picChg>
        <pc:picChg chg="mod">
          <ac:chgData name="CAO THI TRIEU VI" userId="1a55d0bf-e781-4ea5-8549-370b5719438e" providerId="ADAL" clId="{3CEFBC86-AC19-48AF-AB2C-BBC808424EDE}" dt="2022-12-15T16:01:21.619" v="4526" actId="14100"/>
          <ac:picMkLst>
            <pc:docMk/>
            <pc:sldMk cId="1270070884" sldId="298"/>
            <ac:picMk id="22" creationId="{226E5B24-01C3-07D3-AC65-F632FD88F0D3}"/>
          </ac:picMkLst>
        </pc:picChg>
        <pc:picChg chg="mod">
          <ac:chgData name="CAO THI TRIEU VI" userId="1a55d0bf-e781-4ea5-8549-370b5719438e" providerId="ADAL" clId="{3CEFBC86-AC19-48AF-AB2C-BBC808424EDE}" dt="2022-12-15T16:01:08.497" v="4522" actId="1076"/>
          <ac:picMkLst>
            <pc:docMk/>
            <pc:sldMk cId="1270070884" sldId="298"/>
            <ac:picMk id="25" creationId="{755849CE-0961-7B99-3063-6F3E8647B1E7}"/>
          </ac:picMkLst>
        </pc:picChg>
        <pc:picChg chg="add mod">
          <ac:chgData name="CAO THI TRIEU VI" userId="1a55d0bf-e781-4ea5-8549-370b5719438e" providerId="ADAL" clId="{3CEFBC86-AC19-48AF-AB2C-BBC808424EDE}" dt="2022-12-15T16:00:14.649" v="4516"/>
          <ac:picMkLst>
            <pc:docMk/>
            <pc:sldMk cId="1270070884" sldId="298"/>
            <ac:picMk id="26" creationId="{ADE7D0FB-B385-CB12-756D-E7BCDEB91BF7}"/>
          </ac:picMkLst>
        </pc:picChg>
        <pc:picChg chg="mod">
          <ac:chgData name="CAO THI TRIEU VI" userId="1a55d0bf-e781-4ea5-8549-370b5719438e" providerId="ADAL" clId="{3CEFBC86-AC19-48AF-AB2C-BBC808424EDE}" dt="2022-12-15T16:00:49.080" v="4519" actId="14826"/>
          <ac:picMkLst>
            <pc:docMk/>
            <pc:sldMk cId="1270070884" sldId="298"/>
            <ac:picMk id="29" creationId="{4DEEEAE0-8602-A6A0-A821-907CD02AB3C6}"/>
          </ac:picMkLst>
        </pc:picChg>
      </pc:sldChg>
      <pc:sldChg chg="addSp delSp modSp add mod modTransition delAnim modAnim">
        <pc:chgData name="CAO THI TRIEU VI" userId="1a55d0bf-e781-4ea5-8549-370b5719438e" providerId="ADAL" clId="{3CEFBC86-AC19-48AF-AB2C-BBC808424EDE}" dt="2022-12-15T16:26:15.663" v="5864"/>
        <pc:sldMkLst>
          <pc:docMk/>
          <pc:sldMk cId="876627145" sldId="299"/>
        </pc:sldMkLst>
        <pc:spChg chg="mod">
          <ac:chgData name="CAO THI TRIEU VI" userId="1a55d0bf-e781-4ea5-8549-370b5719438e" providerId="ADAL" clId="{3CEFBC86-AC19-48AF-AB2C-BBC808424EDE}" dt="2022-12-15T16:07:23.603" v="4822" actId="20577"/>
          <ac:spMkLst>
            <pc:docMk/>
            <pc:sldMk cId="876627145" sldId="299"/>
            <ac:spMk id="15" creationId="{B85EA037-6B81-1AC9-DE0E-36A3CC869FE6}"/>
          </ac:spMkLst>
        </pc:spChg>
        <pc:spChg chg="mod">
          <ac:chgData name="CAO THI TRIEU VI" userId="1a55d0bf-e781-4ea5-8549-370b5719438e" providerId="ADAL" clId="{3CEFBC86-AC19-48AF-AB2C-BBC808424EDE}" dt="2022-12-15T16:07:39.558" v="4842" actId="20577"/>
          <ac:spMkLst>
            <pc:docMk/>
            <pc:sldMk cId="876627145" sldId="299"/>
            <ac:spMk id="18" creationId="{BAB06567-D2EA-02E2-C9A0-152AB2AA6D96}"/>
          </ac:spMkLst>
        </pc:spChg>
        <pc:spChg chg="mod">
          <ac:chgData name="CAO THI TRIEU VI" userId="1a55d0bf-e781-4ea5-8549-370b5719438e" providerId="ADAL" clId="{3CEFBC86-AC19-48AF-AB2C-BBC808424EDE}" dt="2022-12-15T16:07:29.797" v="4830" actId="20577"/>
          <ac:spMkLst>
            <pc:docMk/>
            <pc:sldMk cId="876627145" sldId="299"/>
            <ac:spMk id="21" creationId="{5A35F358-F95D-156F-C4D4-406711616D62}"/>
          </ac:spMkLst>
        </pc:spChg>
        <pc:spChg chg="mod">
          <ac:chgData name="CAO THI TRIEU VI" userId="1a55d0bf-e781-4ea5-8549-370b5719438e" providerId="ADAL" clId="{3CEFBC86-AC19-48AF-AB2C-BBC808424EDE}" dt="2022-12-15T16:07:35.083" v="4836" actId="20577"/>
          <ac:spMkLst>
            <pc:docMk/>
            <pc:sldMk cId="876627145" sldId="299"/>
            <ac:spMk id="24" creationId="{CFBB3AF5-0A7A-C558-D5AF-B9B182EEAD9C}"/>
          </ac:spMkLst>
        </pc:spChg>
        <pc:spChg chg="mod">
          <ac:chgData name="CAO THI TRIEU VI" userId="1a55d0bf-e781-4ea5-8549-370b5719438e" providerId="ADAL" clId="{3CEFBC86-AC19-48AF-AB2C-BBC808424EDE}" dt="2022-12-15T16:03:01.521" v="4531" actId="14826"/>
          <ac:spMkLst>
            <pc:docMk/>
            <pc:sldMk cId="876627145" sldId="299"/>
            <ac:spMk id="30" creationId="{A14A92F6-F81A-7636-E186-50DDF807D826}"/>
          </ac:spMkLst>
        </pc:spChg>
        <pc:spChg chg="mod">
          <ac:chgData name="CAO THI TRIEU VI" userId="1a55d0bf-e781-4ea5-8549-370b5719438e" providerId="ADAL" clId="{3CEFBC86-AC19-48AF-AB2C-BBC808424EDE}" dt="2022-12-15T16:06:59.073" v="4816" actId="20577"/>
          <ac:spMkLst>
            <pc:docMk/>
            <pc:sldMk cId="876627145" sldId="299"/>
            <ac:spMk id="31" creationId="{491D3423-B476-8E3A-4FA5-562B4FE2CCDA}"/>
          </ac:spMkLst>
        </pc:spChg>
        <pc:grpChg chg="del">
          <ac:chgData name="CAO THI TRIEU VI" userId="1a55d0bf-e781-4ea5-8549-370b5719438e" providerId="ADAL" clId="{3CEFBC86-AC19-48AF-AB2C-BBC808424EDE}" dt="2022-12-15T15:59:54.819" v="4513" actId="478"/>
          <ac:grpSpMkLst>
            <pc:docMk/>
            <pc:sldMk cId="876627145" sldId="299"/>
            <ac:grpSpMk id="4" creationId="{C5409090-09A1-B8EE-D96E-57AB95DCF0A0}"/>
          </ac:grpSpMkLst>
        </pc:grpChg>
        <pc:grpChg chg="del">
          <ac:chgData name="CAO THI TRIEU VI" userId="1a55d0bf-e781-4ea5-8549-370b5719438e" providerId="ADAL" clId="{3CEFBC86-AC19-48AF-AB2C-BBC808424EDE}" dt="2022-12-15T15:59:54.819" v="4513" actId="478"/>
          <ac:grpSpMkLst>
            <pc:docMk/>
            <pc:sldMk cId="876627145" sldId="299"/>
            <ac:grpSpMk id="8" creationId="{374F6AC4-B4E8-FFD3-655E-8BDE0B50DB2C}"/>
          </ac:grpSpMkLst>
        </pc:grpChg>
        <pc:grpChg chg="add mod">
          <ac:chgData name="CAO THI TRIEU VI" userId="1a55d0bf-e781-4ea5-8549-370b5719438e" providerId="ADAL" clId="{3CEFBC86-AC19-48AF-AB2C-BBC808424EDE}" dt="2022-12-15T16:03:09.343" v="4532" actId="14826"/>
          <ac:grpSpMkLst>
            <pc:docMk/>
            <pc:sldMk cId="876627145" sldId="299"/>
            <ac:grpSpMk id="14" creationId="{23CB3D45-5A26-242D-AB67-EB9C0276105D}"/>
          </ac:grpSpMkLst>
        </pc:grpChg>
        <pc:grpChg chg="add mod">
          <ac:chgData name="CAO THI TRIEU VI" userId="1a55d0bf-e781-4ea5-8549-370b5719438e" providerId="ADAL" clId="{3CEFBC86-AC19-48AF-AB2C-BBC808424EDE}" dt="2022-12-15T16:03:32.194" v="4536" actId="14826"/>
          <ac:grpSpMkLst>
            <pc:docMk/>
            <pc:sldMk cId="876627145" sldId="299"/>
            <ac:grpSpMk id="17" creationId="{A8B94287-4533-EE3C-81ED-6BADCDA8F16C}"/>
          </ac:grpSpMkLst>
        </pc:grpChg>
        <pc:grpChg chg="add mod">
          <ac:chgData name="CAO THI TRIEU VI" userId="1a55d0bf-e781-4ea5-8549-370b5719438e" providerId="ADAL" clId="{3CEFBC86-AC19-48AF-AB2C-BBC808424EDE}" dt="2022-12-15T16:03:23.359" v="4534" actId="14826"/>
          <ac:grpSpMkLst>
            <pc:docMk/>
            <pc:sldMk cId="876627145" sldId="299"/>
            <ac:grpSpMk id="20" creationId="{19471C0B-AE3C-8DBD-E3A6-04462A269400}"/>
          </ac:grpSpMkLst>
        </pc:grpChg>
        <pc:grpChg chg="add mod">
          <ac:chgData name="CAO THI TRIEU VI" userId="1a55d0bf-e781-4ea5-8549-370b5719438e" providerId="ADAL" clId="{3CEFBC86-AC19-48AF-AB2C-BBC808424EDE}" dt="2022-12-15T16:03:15.459" v="4533" actId="14826"/>
          <ac:grpSpMkLst>
            <pc:docMk/>
            <pc:sldMk cId="876627145" sldId="299"/>
            <ac:grpSpMk id="23" creationId="{7C30427F-1805-01CC-1CD9-61DA37183397}"/>
          </ac:grpSpMkLst>
        </pc:grpChg>
        <pc:grpChg chg="add mod">
          <ac:chgData name="CAO THI TRIEU VI" userId="1a55d0bf-e781-4ea5-8549-370b5719438e" providerId="ADAL" clId="{3CEFBC86-AC19-48AF-AB2C-BBC808424EDE}" dt="2022-12-15T16:03:01.521" v="4531" actId="14826"/>
          <ac:grpSpMkLst>
            <pc:docMk/>
            <pc:sldMk cId="876627145" sldId="299"/>
            <ac:grpSpMk id="27" creationId="{21B7B48B-E4B5-B857-0AEF-D901229695C3}"/>
          </ac:grpSpMkLst>
        </pc:grpChg>
        <pc:grpChg chg="mod">
          <ac:chgData name="CAO THI TRIEU VI" userId="1a55d0bf-e781-4ea5-8549-370b5719438e" providerId="ADAL" clId="{3CEFBC86-AC19-48AF-AB2C-BBC808424EDE}" dt="2022-12-15T16:03:01.521" v="4531" actId="14826"/>
          <ac:grpSpMkLst>
            <pc:docMk/>
            <pc:sldMk cId="876627145" sldId="299"/>
            <ac:grpSpMk id="28" creationId="{6D45F534-FFEC-6027-C934-5F10F18C3BC1}"/>
          </ac:grpSpMkLst>
        </pc:grpChg>
        <pc:picChg chg="add mod">
          <ac:chgData name="CAO THI TRIEU VI" userId="1a55d0bf-e781-4ea5-8549-370b5719438e" providerId="ADAL" clId="{3CEFBC86-AC19-48AF-AB2C-BBC808424EDE}" dt="2022-12-15T16:01:57.799" v="4530"/>
          <ac:picMkLst>
            <pc:docMk/>
            <pc:sldMk cId="876627145" sldId="299"/>
            <ac:picMk id="3" creationId="{A0CC6AE2-3DDE-F3A7-1B51-48DEE3F4FA5C}"/>
          </ac:picMkLst>
        </pc:picChg>
        <pc:picChg chg="add mod">
          <ac:chgData name="CAO THI TRIEU VI" userId="1a55d0bf-e781-4ea5-8549-370b5719438e" providerId="ADAL" clId="{3CEFBC86-AC19-48AF-AB2C-BBC808424EDE}" dt="2022-12-15T16:01:57.799" v="4530"/>
          <ac:picMkLst>
            <pc:docMk/>
            <pc:sldMk cId="876627145" sldId="299"/>
            <ac:picMk id="5" creationId="{028255D7-9046-F33C-7D26-77E352139768}"/>
          </ac:picMkLst>
        </pc:picChg>
        <pc:picChg chg="del">
          <ac:chgData name="CAO THI TRIEU VI" userId="1a55d0bf-e781-4ea5-8549-370b5719438e" providerId="ADAL" clId="{3CEFBC86-AC19-48AF-AB2C-BBC808424EDE}" dt="2022-12-15T15:59:55.862" v="4514" actId="478"/>
          <ac:picMkLst>
            <pc:docMk/>
            <pc:sldMk cId="876627145" sldId="299"/>
            <ac:picMk id="11" creationId="{7F9CBAC8-650B-79C9-CA9A-DAA354968052}"/>
          </ac:picMkLst>
        </pc:picChg>
        <pc:picChg chg="add mod">
          <ac:chgData name="CAO THI TRIEU VI" userId="1a55d0bf-e781-4ea5-8549-370b5719438e" providerId="ADAL" clId="{3CEFBC86-AC19-48AF-AB2C-BBC808424EDE}" dt="2022-12-15T16:01:57.799" v="4530"/>
          <ac:picMkLst>
            <pc:docMk/>
            <pc:sldMk cId="876627145" sldId="299"/>
            <ac:picMk id="12" creationId="{FCA7C0CF-7C39-53A0-05CB-34F3918F6724}"/>
          </ac:picMkLst>
        </pc:picChg>
        <pc:picChg chg="add mod">
          <ac:chgData name="CAO THI TRIEU VI" userId="1a55d0bf-e781-4ea5-8549-370b5719438e" providerId="ADAL" clId="{3CEFBC86-AC19-48AF-AB2C-BBC808424EDE}" dt="2022-12-15T16:01:57.799" v="4530"/>
          <ac:picMkLst>
            <pc:docMk/>
            <pc:sldMk cId="876627145" sldId="299"/>
            <ac:picMk id="13" creationId="{44C11CB4-DA07-FE61-0B85-2FFC22112B97}"/>
          </ac:picMkLst>
        </pc:picChg>
        <pc:picChg chg="mod">
          <ac:chgData name="CAO THI TRIEU VI" userId="1a55d0bf-e781-4ea5-8549-370b5719438e" providerId="ADAL" clId="{3CEFBC86-AC19-48AF-AB2C-BBC808424EDE}" dt="2022-12-15T16:03:09.343" v="4532" actId="14826"/>
          <ac:picMkLst>
            <pc:docMk/>
            <pc:sldMk cId="876627145" sldId="299"/>
            <ac:picMk id="16" creationId="{761C388D-8C8B-962D-AB8A-FF2A1208A161}"/>
          </ac:picMkLst>
        </pc:picChg>
        <pc:picChg chg="mod">
          <ac:chgData name="CAO THI TRIEU VI" userId="1a55d0bf-e781-4ea5-8549-370b5719438e" providerId="ADAL" clId="{3CEFBC86-AC19-48AF-AB2C-BBC808424EDE}" dt="2022-12-15T16:03:38.069" v="4540" actId="1076"/>
          <ac:picMkLst>
            <pc:docMk/>
            <pc:sldMk cId="876627145" sldId="299"/>
            <ac:picMk id="19" creationId="{AAB064F6-B5E2-7A44-9A4D-F5C330563CD3}"/>
          </ac:picMkLst>
        </pc:picChg>
        <pc:picChg chg="mod">
          <ac:chgData name="CAO THI TRIEU VI" userId="1a55d0bf-e781-4ea5-8549-370b5719438e" providerId="ADAL" clId="{3CEFBC86-AC19-48AF-AB2C-BBC808424EDE}" dt="2022-12-15T16:03:26.299" v="4535" actId="14100"/>
          <ac:picMkLst>
            <pc:docMk/>
            <pc:sldMk cId="876627145" sldId="299"/>
            <ac:picMk id="22" creationId="{B14D449A-DFEF-54BA-B567-AB005117B9B7}"/>
          </ac:picMkLst>
        </pc:picChg>
        <pc:picChg chg="mod">
          <ac:chgData name="CAO THI TRIEU VI" userId="1a55d0bf-e781-4ea5-8549-370b5719438e" providerId="ADAL" clId="{3CEFBC86-AC19-48AF-AB2C-BBC808424EDE}" dt="2022-12-15T16:03:15.459" v="4533" actId="14826"/>
          <ac:picMkLst>
            <pc:docMk/>
            <pc:sldMk cId="876627145" sldId="299"/>
            <ac:picMk id="25" creationId="{E1C63954-A058-259E-7B71-8B19986216F7}"/>
          </ac:picMkLst>
        </pc:picChg>
        <pc:picChg chg="add mod">
          <ac:chgData name="CAO THI TRIEU VI" userId="1a55d0bf-e781-4ea5-8549-370b5719438e" providerId="ADAL" clId="{3CEFBC86-AC19-48AF-AB2C-BBC808424EDE}" dt="2022-12-15T16:01:57.799" v="4530"/>
          <ac:picMkLst>
            <pc:docMk/>
            <pc:sldMk cId="876627145" sldId="299"/>
            <ac:picMk id="26" creationId="{B49A47CE-41B9-9266-906A-11F67907933C}"/>
          </ac:picMkLst>
        </pc:picChg>
        <pc:picChg chg="mod">
          <ac:chgData name="CAO THI TRIEU VI" userId="1a55d0bf-e781-4ea5-8549-370b5719438e" providerId="ADAL" clId="{3CEFBC86-AC19-48AF-AB2C-BBC808424EDE}" dt="2022-12-15T16:03:01.521" v="4531" actId="14826"/>
          <ac:picMkLst>
            <pc:docMk/>
            <pc:sldMk cId="876627145" sldId="299"/>
            <ac:picMk id="29" creationId="{7B7183CD-8806-40B1-62FF-98F2D6377653}"/>
          </ac:picMkLst>
        </pc:picChg>
      </pc:sldChg>
      <pc:sldChg chg="addSp delSp modSp add mod modTransition delAnim modAnim">
        <pc:chgData name="CAO THI TRIEU VI" userId="1a55d0bf-e781-4ea5-8549-370b5719438e" providerId="ADAL" clId="{3CEFBC86-AC19-48AF-AB2C-BBC808424EDE}" dt="2022-12-15T16:26:04.129" v="5862"/>
        <pc:sldMkLst>
          <pc:docMk/>
          <pc:sldMk cId="2306622930" sldId="300"/>
        </pc:sldMkLst>
        <pc:spChg chg="mod">
          <ac:chgData name="CAO THI TRIEU VI" userId="1a55d0bf-e781-4ea5-8549-370b5719438e" providerId="ADAL" clId="{3CEFBC86-AC19-48AF-AB2C-BBC808424EDE}" dt="2022-12-15T16:14:06.676" v="5113"/>
          <ac:spMkLst>
            <pc:docMk/>
            <pc:sldMk cId="2306622930" sldId="300"/>
            <ac:spMk id="6" creationId="{A247BC04-8A5E-CA82-D68A-0AD8313989F4}"/>
          </ac:spMkLst>
        </pc:spChg>
        <pc:spChg chg="mod">
          <ac:chgData name="CAO THI TRIEU VI" userId="1a55d0bf-e781-4ea5-8549-370b5719438e" providerId="ADAL" clId="{3CEFBC86-AC19-48AF-AB2C-BBC808424EDE}" dt="2022-12-15T16:14:06.676" v="5113"/>
          <ac:spMkLst>
            <pc:docMk/>
            <pc:sldMk cId="2306622930" sldId="300"/>
            <ac:spMk id="8" creationId="{C52282FD-1CC4-701F-12A7-9B53985F30DB}"/>
          </ac:spMkLst>
        </pc:spChg>
        <pc:spChg chg="add mod">
          <ac:chgData name="CAO THI TRIEU VI" userId="1a55d0bf-e781-4ea5-8549-370b5719438e" providerId="ADAL" clId="{3CEFBC86-AC19-48AF-AB2C-BBC808424EDE}" dt="2022-12-15T16:17:35.582" v="5485" actId="1076"/>
          <ac:spMkLst>
            <pc:docMk/>
            <pc:sldMk cId="2306622930" sldId="300"/>
            <ac:spMk id="11" creationId="{0A4E80D5-7FC2-0520-D628-0F7E3A17E4CE}"/>
          </ac:spMkLst>
        </pc:spChg>
        <pc:spChg chg="add mod">
          <ac:chgData name="CAO THI TRIEU VI" userId="1a55d0bf-e781-4ea5-8549-370b5719438e" providerId="ADAL" clId="{3CEFBC86-AC19-48AF-AB2C-BBC808424EDE}" dt="2022-12-15T16:17:33.523" v="5484" actId="1076"/>
          <ac:spMkLst>
            <pc:docMk/>
            <pc:sldMk cId="2306622930" sldId="300"/>
            <ac:spMk id="14" creationId="{2D1EBEFA-715F-A90B-B98D-021DA9396230}"/>
          </ac:spMkLst>
        </pc:spChg>
        <pc:spChg chg="mod">
          <ac:chgData name="CAO THI TRIEU VI" userId="1a55d0bf-e781-4ea5-8549-370b5719438e" providerId="ADAL" clId="{3CEFBC86-AC19-48AF-AB2C-BBC808424EDE}" dt="2022-12-15T16:17:24.142" v="5480"/>
          <ac:spMkLst>
            <pc:docMk/>
            <pc:sldMk cId="2306622930" sldId="300"/>
            <ac:spMk id="17" creationId="{51CD74EA-3EEB-EB39-6F8D-EAEC77C7E443}"/>
          </ac:spMkLst>
        </pc:spChg>
        <pc:spChg chg="mod">
          <ac:chgData name="CAO THI TRIEU VI" userId="1a55d0bf-e781-4ea5-8549-370b5719438e" providerId="ADAL" clId="{3CEFBC86-AC19-48AF-AB2C-BBC808424EDE}" dt="2022-12-15T16:17:24.142" v="5480"/>
          <ac:spMkLst>
            <pc:docMk/>
            <pc:sldMk cId="2306622930" sldId="300"/>
            <ac:spMk id="18" creationId="{7203B805-E45D-B340-DD0C-8E2B1F466881}"/>
          </ac:spMkLst>
        </pc:spChg>
        <pc:spChg chg="add mod">
          <ac:chgData name="CAO THI TRIEU VI" userId="1a55d0bf-e781-4ea5-8549-370b5719438e" providerId="ADAL" clId="{3CEFBC86-AC19-48AF-AB2C-BBC808424EDE}" dt="2022-12-15T16:17:58.871" v="5489" actId="693"/>
          <ac:spMkLst>
            <pc:docMk/>
            <pc:sldMk cId="2306622930" sldId="300"/>
            <ac:spMk id="19" creationId="{A56129B4-331A-FDAD-7FE2-55FA7FCC0AA8}"/>
          </ac:spMkLst>
        </pc:spChg>
        <pc:spChg chg="del">
          <ac:chgData name="CAO THI TRIEU VI" userId="1a55d0bf-e781-4ea5-8549-370b5719438e" providerId="ADAL" clId="{3CEFBC86-AC19-48AF-AB2C-BBC808424EDE}" dt="2022-12-15T16:13:30.765" v="5110" actId="478"/>
          <ac:spMkLst>
            <pc:docMk/>
            <pc:sldMk cId="2306622930" sldId="300"/>
            <ac:spMk id="24" creationId="{952151A0-3965-D13E-BA7F-BEFC001232C7}"/>
          </ac:spMkLst>
        </pc:spChg>
        <pc:grpChg chg="add del mod">
          <ac:chgData name="CAO THI TRIEU VI" userId="1a55d0bf-e781-4ea5-8549-370b5719438e" providerId="ADAL" clId="{3CEFBC86-AC19-48AF-AB2C-BBC808424EDE}" dt="2022-12-15T16:17:23.512" v="5479" actId="478"/>
          <ac:grpSpMkLst>
            <pc:docMk/>
            <pc:sldMk cId="2306622930" sldId="300"/>
            <ac:grpSpMk id="4" creationId="{637C5375-A1EA-B270-45BC-620515182FE2}"/>
          </ac:grpSpMkLst>
        </pc:grpChg>
        <pc:grpChg chg="del">
          <ac:chgData name="CAO THI TRIEU VI" userId="1a55d0bf-e781-4ea5-8549-370b5719438e" providerId="ADAL" clId="{3CEFBC86-AC19-48AF-AB2C-BBC808424EDE}" dt="2022-12-15T16:13:55.339" v="5112" actId="478"/>
          <ac:grpSpMkLst>
            <pc:docMk/>
            <pc:sldMk cId="2306622930" sldId="300"/>
            <ac:grpSpMk id="13" creationId="{EDF07BA5-0D50-8C28-FBC0-800F2118CB24}"/>
          </ac:grpSpMkLst>
        </pc:grpChg>
        <pc:grpChg chg="add mod">
          <ac:chgData name="CAO THI TRIEU VI" userId="1a55d0bf-e781-4ea5-8549-370b5719438e" providerId="ADAL" clId="{3CEFBC86-AC19-48AF-AB2C-BBC808424EDE}" dt="2022-12-15T16:17:42.846" v="5487" actId="1076"/>
          <ac:grpSpMkLst>
            <pc:docMk/>
            <pc:sldMk cId="2306622930" sldId="300"/>
            <ac:grpSpMk id="15" creationId="{CC1A2F86-AE87-5C72-6601-51B384CC6148}"/>
          </ac:grpSpMkLst>
        </pc:grpChg>
        <pc:grpChg chg="del">
          <ac:chgData name="CAO THI TRIEU VI" userId="1a55d0bf-e781-4ea5-8549-370b5719438e" providerId="ADAL" clId="{3CEFBC86-AC19-48AF-AB2C-BBC808424EDE}" dt="2022-12-15T16:13:32.234" v="5111" actId="478"/>
          <ac:grpSpMkLst>
            <pc:docMk/>
            <pc:sldMk cId="2306622930" sldId="300"/>
            <ac:grpSpMk id="16" creationId="{D9FCD506-44B5-69E8-4A38-FDDA841D6067}"/>
          </ac:grpSpMkLst>
        </pc:grpChg>
      </pc:sldChg>
      <pc:sldChg chg="addSp delSp modSp add mod modTransition delAnim modAnim">
        <pc:chgData name="CAO THI TRIEU VI" userId="1a55d0bf-e781-4ea5-8549-370b5719438e" providerId="ADAL" clId="{3CEFBC86-AC19-48AF-AB2C-BBC808424EDE}" dt="2022-12-15T16:26:04.129" v="5862"/>
        <pc:sldMkLst>
          <pc:docMk/>
          <pc:sldMk cId="497362872" sldId="301"/>
        </pc:sldMkLst>
        <pc:spChg chg="mod">
          <ac:chgData name="CAO THI TRIEU VI" userId="1a55d0bf-e781-4ea5-8549-370b5719438e" providerId="ADAL" clId="{3CEFBC86-AC19-48AF-AB2C-BBC808424EDE}" dt="2022-12-15T16:19:50.204" v="5497"/>
          <ac:spMkLst>
            <pc:docMk/>
            <pc:sldMk cId="497362872" sldId="301"/>
            <ac:spMk id="5" creationId="{642C57C4-E271-7415-1C40-69CBA51AFC79}"/>
          </ac:spMkLst>
        </pc:spChg>
        <pc:spChg chg="mod">
          <ac:chgData name="CAO THI TRIEU VI" userId="1a55d0bf-e781-4ea5-8549-370b5719438e" providerId="ADAL" clId="{3CEFBC86-AC19-48AF-AB2C-BBC808424EDE}" dt="2022-12-15T16:19:50.204" v="5497"/>
          <ac:spMkLst>
            <pc:docMk/>
            <pc:sldMk cId="497362872" sldId="301"/>
            <ac:spMk id="6" creationId="{E0944917-FF62-B1E8-C986-6B4A55C59C7B}"/>
          </ac:spMkLst>
        </pc:spChg>
        <pc:spChg chg="add mod">
          <ac:chgData name="CAO THI TRIEU VI" userId="1a55d0bf-e781-4ea5-8549-370b5719438e" providerId="ADAL" clId="{3CEFBC86-AC19-48AF-AB2C-BBC808424EDE}" dt="2022-12-15T16:20:30.531" v="5502" actId="1076"/>
          <ac:spMkLst>
            <pc:docMk/>
            <pc:sldMk cId="497362872" sldId="301"/>
            <ac:spMk id="7" creationId="{CC8B289D-7C9C-21E2-EE26-43F19B2C596E}"/>
          </ac:spMkLst>
        </pc:spChg>
        <pc:spChg chg="add mod">
          <ac:chgData name="CAO THI TRIEU VI" userId="1a55d0bf-e781-4ea5-8549-370b5719438e" providerId="ADAL" clId="{3CEFBC86-AC19-48AF-AB2C-BBC808424EDE}" dt="2022-12-15T16:20:30.531" v="5502" actId="1076"/>
          <ac:spMkLst>
            <pc:docMk/>
            <pc:sldMk cId="497362872" sldId="301"/>
            <ac:spMk id="8" creationId="{F00E3FF1-7449-44C3-B1F3-65941A8B953F}"/>
          </ac:spMkLst>
        </pc:spChg>
        <pc:spChg chg="del">
          <ac:chgData name="CAO THI TRIEU VI" userId="1a55d0bf-e781-4ea5-8549-370b5719438e" providerId="ADAL" clId="{3CEFBC86-AC19-48AF-AB2C-BBC808424EDE}" dt="2022-12-15T16:18:46.442" v="5496" actId="478"/>
          <ac:spMkLst>
            <pc:docMk/>
            <pc:sldMk cId="497362872" sldId="301"/>
            <ac:spMk id="11" creationId="{0A4E80D5-7FC2-0520-D628-0F7E3A17E4CE}"/>
          </ac:spMkLst>
        </pc:spChg>
        <pc:spChg chg="del">
          <ac:chgData name="CAO THI TRIEU VI" userId="1a55d0bf-e781-4ea5-8549-370b5719438e" providerId="ADAL" clId="{3CEFBC86-AC19-48AF-AB2C-BBC808424EDE}" dt="2022-12-15T16:18:46.442" v="5496" actId="478"/>
          <ac:spMkLst>
            <pc:docMk/>
            <pc:sldMk cId="497362872" sldId="301"/>
            <ac:spMk id="14" creationId="{2D1EBEFA-715F-A90B-B98D-021DA9396230}"/>
          </ac:spMkLst>
        </pc:spChg>
        <pc:spChg chg="del">
          <ac:chgData name="CAO THI TRIEU VI" userId="1a55d0bf-e781-4ea5-8549-370b5719438e" providerId="ADAL" clId="{3CEFBC86-AC19-48AF-AB2C-BBC808424EDE}" dt="2022-12-15T16:18:46.442" v="5496" actId="478"/>
          <ac:spMkLst>
            <pc:docMk/>
            <pc:sldMk cId="497362872" sldId="301"/>
            <ac:spMk id="19" creationId="{A56129B4-331A-FDAD-7FE2-55FA7FCC0AA8}"/>
          </ac:spMkLst>
        </pc:spChg>
        <pc:grpChg chg="add mod">
          <ac:chgData name="CAO THI TRIEU VI" userId="1a55d0bf-e781-4ea5-8549-370b5719438e" providerId="ADAL" clId="{3CEFBC86-AC19-48AF-AB2C-BBC808424EDE}" dt="2022-12-15T16:20:24.309" v="5501" actId="1076"/>
          <ac:grpSpMkLst>
            <pc:docMk/>
            <pc:sldMk cId="497362872" sldId="301"/>
            <ac:grpSpMk id="4" creationId="{80DDDA03-D30C-31D0-AC85-EEB027705414}"/>
          </ac:grpSpMkLst>
        </pc:grpChg>
        <pc:grpChg chg="del">
          <ac:chgData name="CAO THI TRIEU VI" userId="1a55d0bf-e781-4ea5-8549-370b5719438e" providerId="ADAL" clId="{3CEFBC86-AC19-48AF-AB2C-BBC808424EDE}" dt="2022-12-15T16:18:46.442" v="5496" actId="478"/>
          <ac:grpSpMkLst>
            <pc:docMk/>
            <pc:sldMk cId="497362872" sldId="301"/>
            <ac:grpSpMk id="15" creationId="{CC1A2F86-AE87-5C72-6601-51B384CC6148}"/>
          </ac:grpSpMkLst>
        </pc:grpChg>
        <pc:picChg chg="del mod">
          <ac:chgData name="CAO THI TRIEU VI" userId="1a55d0bf-e781-4ea5-8549-370b5719438e" providerId="ADAL" clId="{3CEFBC86-AC19-48AF-AB2C-BBC808424EDE}" dt="2022-12-15T16:20:21.271" v="5500" actId="478"/>
          <ac:picMkLst>
            <pc:docMk/>
            <pc:sldMk cId="497362872" sldId="301"/>
            <ac:picMk id="21" creationId="{8DE6F4C4-5080-2602-C954-C1A01B33070A}"/>
          </ac:picMkLst>
        </pc:picChg>
      </pc:sldChg>
      <pc:sldChg chg="addSp delSp modSp add mod modTransition delAnim modAnim">
        <pc:chgData name="CAO THI TRIEU VI" userId="1a55d0bf-e781-4ea5-8549-370b5719438e" providerId="ADAL" clId="{3CEFBC86-AC19-48AF-AB2C-BBC808424EDE}" dt="2022-12-15T16:26:04.129" v="5862"/>
        <pc:sldMkLst>
          <pc:docMk/>
          <pc:sldMk cId="2012103552" sldId="302"/>
        </pc:sldMkLst>
        <pc:spChg chg="mod">
          <ac:chgData name="CAO THI TRIEU VI" userId="1a55d0bf-e781-4ea5-8549-370b5719438e" providerId="ADAL" clId="{3CEFBC86-AC19-48AF-AB2C-BBC808424EDE}" dt="2022-12-15T16:23:07.126" v="5800" actId="1076"/>
          <ac:spMkLst>
            <pc:docMk/>
            <pc:sldMk cId="2012103552" sldId="302"/>
            <ac:spMk id="3" creationId="{189C8C07-EA19-B9C8-5796-368A906188DB}"/>
          </ac:spMkLst>
        </pc:spChg>
        <pc:spChg chg="del">
          <ac:chgData name="CAO THI TRIEU VI" userId="1a55d0bf-e781-4ea5-8549-370b5719438e" providerId="ADAL" clId="{3CEFBC86-AC19-48AF-AB2C-BBC808424EDE}" dt="2022-12-15T16:20:37.303" v="5504" actId="478"/>
          <ac:spMkLst>
            <pc:docMk/>
            <pc:sldMk cId="2012103552" sldId="302"/>
            <ac:spMk id="7" creationId="{CC8B289D-7C9C-21E2-EE26-43F19B2C596E}"/>
          </ac:spMkLst>
        </pc:spChg>
        <pc:spChg chg="del">
          <ac:chgData name="CAO THI TRIEU VI" userId="1a55d0bf-e781-4ea5-8549-370b5719438e" providerId="ADAL" clId="{3CEFBC86-AC19-48AF-AB2C-BBC808424EDE}" dt="2022-12-15T16:20:37.303" v="5504" actId="478"/>
          <ac:spMkLst>
            <pc:docMk/>
            <pc:sldMk cId="2012103552" sldId="302"/>
            <ac:spMk id="8" creationId="{F00E3FF1-7449-44C3-B1F3-65941A8B953F}"/>
          </ac:spMkLst>
        </pc:spChg>
        <pc:spChg chg="add del">
          <ac:chgData name="CAO THI TRIEU VI" userId="1a55d0bf-e781-4ea5-8549-370b5719438e" providerId="ADAL" clId="{3CEFBC86-AC19-48AF-AB2C-BBC808424EDE}" dt="2022-12-15T16:20:48.946" v="5506" actId="478"/>
          <ac:spMkLst>
            <pc:docMk/>
            <pc:sldMk cId="2012103552" sldId="302"/>
            <ac:spMk id="9" creationId="{6DE07286-4230-E98E-F94D-D05BDC333506}"/>
          </ac:spMkLst>
        </pc:spChg>
        <pc:spChg chg="add mod">
          <ac:chgData name="CAO THI TRIEU VI" userId="1a55d0bf-e781-4ea5-8549-370b5719438e" providerId="ADAL" clId="{3CEFBC86-AC19-48AF-AB2C-BBC808424EDE}" dt="2022-12-15T16:21:51.318" v="5606" actId="14100"/>
          <ac:spMkLst>
            <pc:docMk/>
            <pc:sldMk cId="2012103552" sldId="302"/>
            <ac:spMk id="10" creationId="{D2E851CA-263E-7BE8-9951-A6479D23A9A5}"/>
          </ac:spMkLst>
        </pc:spChg>
        <pc:spChg chg="add mod">
          <ac:chgData name="CAO THI TRIEU VI" userId="1a55d0bf-e781-4ea5-8549-370b5719438e" providerId="ADAL" clId="{3CEFBC86-AC19-48AF-AB2C-BBC808424EDE}" dt="2022-12-15T16:22:15.611" v="5679" actId="20577"/>
          <ac:spMkLst>
            <pc:docMk/>
            <pc:sldMk cId="2012103552" sldId="302"/>
            <ac:spMk id="11" creationId="{704F332F-54C8-8617-5ABF-12A78AC16230}"/>
          </ac:spMkLst>
        </pc:spChg>
        <pc:spChg chg="add mod">
          <ac:chgData name="CAO THI TRIEU VI" userId="1a55d0bf-e781-4ea5-8549-370b5719438e" providerId="ADAL" clId="{3CEFBC86-AC19-48AF-AB2C-BBC808424EDE}" dt="2022-12-15T16:23:04.632" v="5798" actId="14100"/>
          <ac:spMkLst>
            <pc:docMk/>
            <pc:sldMk cId="2012103552" sldId="302"/>
            <ac:spMk id="12" creationId="{F5EFD93F-9368-4216-EB61-72367A92672D}"/>
          </ac:spMkLst>
        </pc:spChg>
        <pc:spChg chg="add mod">
          <ac:chgData name="CAO THI TRIEU VI" userId="1a55d0bf-e781-4ea5-8549-370b5719438e" providerId="ADAL" clId="{3CEFBC86-AC19-48AF-AB2C-BBC808424EDE}" dt="2022-12-15T16:23:27.017" v="5841" actId="14100"/>
          <ac:spMkLst>
            <pc:docMk/>
            <pc:sldMk cId="2012103552" sldId="302"/>
            <ac:spMk id="13" creationId="{64052CD1-8DEC-C0E1-BDE2-3ACB59E5A19C}"/>
          </ac:spMkLst>
        </pc:spChg>
        <pc:grpChg chg="del">
          <ac:chgData name="CAO THI TRIEU VI" userId="1a55d0bf-e781-4ea5-8549-370b5719438e" providerId="ADAL" clId="{3CEFBC86-AC19-48AF-AB2C-BBC808424EDE}" dt="2022-12-15T16:20:37.303" v="5504" actId="478"/>
          <ac:grpSpMkLst>
            <pc:docMk/>
            <pc:sldMk cId="2012103552" sldId="302"/>
            <ac:grpSpMk id="4" creationId="{80DDDA03-D30C-31D0-AC85-EEB027705414}"/>
          </ac:grpSpMkLst>
        </pc:grpChg>
      </pc:sldChg>
      <pc:sldChg chg="addSp delSp modSp add mod ord modTransition delAnim modAnim">
        <pc:chgData name="CAO THI TRIEU VI" userId="1a55d0bf-e781-4ea5-8549-370b5719438e" providerId="ADAL" clId="{3CEFBC86-AC19-48AF-AB2C-BBC808424EDE}" dt="2022-12-15T16:29:41.025" v="6028"/>
        <pc:sldMkLst>
          <pc:docMk/>
          <pc:sldMk cId="2216456552" sldId="303"/>
        </pc:sldMkLst>
        <pc:spChg chg="mod">
          <ac:chgData name="CAO THI TRIEU VI" userId="1a55d0bf-e781-4ea5-8549-370b5719438e" providerId="ADAL" clId="{3CEFBC86-AC19-48AF-AB2C-BBC808424EDE}" dt="2022-12-15T16:29:33.156" v="6026"/>
          <ac:spMkLst>
            <pc:docMk/>
            <pc:sldMk cId="2216456552" sldId="303"/>
            <ac:spMk id="3" creationId="{EFF802F6-0E1E-042B-5CAF-D15BD80700B6}"/>
          </ac:spMkLst>
        </pc:spChg>
        <pc:spChg chg="mod">
          <ac:chgData name="CAO THI TRIEU VI" userId="1a55d0bf-e781-4ea5-8549-370b5719438e" providerId="ADAL" clId="{3CEFBC86-AC19-48AF-AB2C-BBC808424EDE}" dt="2022-12-15T16:29:33.156" v="6026"/>
          <ac:spMkLst>
            <pc:docMk/>
            <pc:sldMk cId="2216456552" sldId="303"/>
            <ac:spMk id="4" creationId="{3739DE92-524C-BFE9-AD34-5544BC7B89A0}"/>
          </ac:spMkLst>
        </pc:spChg>
        <pc:spChg chg="del">
          <ac:chgData name="CAO THI TRIEU VI" userId="1a55d0bf-e781-4ea5-8549-370b5719438e" providerId="ADAL" clId="{3CEFBC86-AC19-48AF-AB2C-BBC808424EDE}" dt="2022-12-15T16:26:37.311" v="5868" actId="478"/>
          <ac:spMkLst>
            <pc:docMk/>
            <pc:sldMk cId="2216456552" sldId="303"/>
            <ac:spMk id="14" creationId="{01D79892-7DA5-191C-AF6B-9C7A5B0AC011}"/>
          </ac:spMkLst>
        </pc:spChg>
        <pc:grpChg chg="add mod">
          <ac:chgData name="CAO THI TRIEU VI" userId="1a55d0bf-e781-4ea5-8549-370b5719438e" providerId="ADAL" clId="{3CEFBC86-AC19-48AF-AB2C-BBC808424EDE}" dt="2022-12-15T16:29:35.660" v="6027" actId="1076"/>
          <ac:grpSpMkLst>
            <pc:docMk/>
            <pc:sldMk cId="2216456552" sldId="303"/>
            <ac:grpSpMk id="2" creationId="{135298CC-25B6-8C58-F8D4-DD8DCF920F3D}"/>
          </ac:grpSpMkLst>
        </pc:grpChg>
        <pc:grpChg chg="del">
          <ac:chgData name="CAO THI TRIEU VI" userId="1a55d0bf-e781-4ea5-8549-370b5719438e" providerId="ADAL" clId="{3CEFBC86-AC19-48AF-AB2C-BBC808424EDE}" dt="2022-12-15T16:26:37.311" v="5868" actId="478"/>
          <ac:grpSpMkLst>
            <pc:docMk/>
            <pc:sldMk cId="2216456552" sldId="303"/>
            <ac:grpSpMk id="15" creationId="{2AD31B54-599C-9BDA-CCE8-CFEA35AEDFF0}"/>
          </ac:grpSpMkLst>
        </pc:grpChg>
      </pc:sldChg>
      <pc:sldChg chg="addSp delSp modSp add mod ord modAnim">
        <pc:chgData name="CAO THI TRIEU VI" userId="1a55d0bf-e781-4ea5-8549-370b5719438e" providerId="ADAL" clId="{3CEFBC86-AC19-48AF-AB2C-BBC808424EDE}" dt="2022-12-15T16:39:32.990" v="6082"/>
        <pc:sldMkLst>
          <pc:docMk/>
          <pc:sldMk cId="1398509466" sldId="304"/>
        </pc:sldMkLst>
        <pc:spChg chg="mod">
          <ac:chgData name="CAO THI TRIEU VI" userId="1a55d0bf-e781-4ea5-8549-370b5719438e" providerId="ADAL" clId="{3CEFBC86-AC19-48AF-AB2C-BBC808424EDE}" dt="2022-12-15T16:29:23.051" v="6025" actId="20577"/>
          <ac:spMkLst>
            <pc:docMk/>
            <pc:sldMk cId="1398509466" sldId="304"/>
            <ac:spMk id="5" creationId="{49C83EC2-2852-75D0-6FBD-C9A80C7C3632}"/>
          </ac:spMkLst>
        </pc:spChg>
        <pc:picChg chg="add mod">
          <ac:chgData name="CAO THI TRIEU VI" userId="1a55d0bf-e781-4ea5-8549-370b5719438e" providerId="ADAL" clId="{3CEFBC86-AC19-48AF-AB2C-BBC808424EDE}" dt="2022-12-15T16:28:53.329" v="5877" actId="1076"/>
          <ac:picMkLst>
            <pc:docMk/>
            <pc:sldMk cId="1398509466" sldId="304"/>
            <ac:picMk id="6" creationId="{B5AB5957-E466-27D5-040D-B866BA8E8A61}"/>
          </ac:picMkLst>
        </pc:picChg>
        <pc:picChg chg="del">
          <ac:chgData name="CAO THI TRIEU VI" userId="1a55d0bf-e781-4ea5-8549-370b5719438e" providerId="ADAL" clId="{3CEFBC86-AC19-48AF-AB2C-BBC808424EDE}" dt="2022-12-15T16:28:38.606" v="5872" actId="478"/>
          <ac:picMkLst>
            <pc:docMk/>
            <pc:sldMk cId="1398509466" sldId="304"/>
            <ac:picMk id="7" creationId="{18E22F4B-3531-EA38-6817-1ED61D5A1634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605BA5-83A5-070F-5E8B-60BB745837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42B1A64-5995-0D01-F439-8E61444DAD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76B662-D527-A32D-FAE7-0963E60C48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83AE2-9DC4-43C5-B1C3-5EA152EA180A}" type="datetimeFigureOut">
              <a:rPr lang="en-US" smtClean="0"/>
              <a:t>1/9/2023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4490EE-89E4-DA46-640F-F5B468CE32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8A3423-CAF7-727C-EAF4-DA4473F290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23741-8942-408A-84F9-0E6F34499A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8097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E07654-2851-FCA7-5D0F-4F41324508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9732C66-F5E5-13C6-D83D-6C60A38702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EA5B14-E7F1-E37A-478B-E962E54551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83AE2-9DC4-43C5-B1C3-5EA152EA180A}" type="datetimeFigureOut">
              <a:rPr lang="en-US" smtClean="0"/>
              <a:t>1/9/2023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4498B8-F840-FFF8-B588-632EB41ED3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1E473A-C161-93AD-7257-F6F0E80104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23741-8942-408A-84F9-0E6F34499A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6586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CCD1F46-97E7-20FA-AA32-2845567E458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A2414B2-A02F-847B-9B42-7EA2F63FA8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29C71E-F26F-F2A1-F300-77D9028AFE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83AE2-9DC4-43C5-B1C3-5EA152EA180A}" type="datetimeFigureOut">
              <a:rPr lang="en-US" smtClean="0"/>
              <a:t>1/9/2023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0B3632-CEE8-7DDF-77F6-07E76F6031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AD68BD-37C3-C908-B69B-0AB51535DF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23741-8942-408A-84F9-0E6F34499A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9347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50B16D-DC73-B91D-5855-20286C13C4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F43116-069C-E114-1259-8C76B43E4E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3CB5F2-6F3E-DFF6-FAB1-5D3F4FDCA0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83AE2-9DC4-43C5-B1C3-5EA152EA180A}" type="datetimeFigureOut">
              <a:rPr lang="en-US" smtClean="0"/>
              <a:t>1/9/2023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31BA96-A14F-7F4D-135F-397F4BC22F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DF7E1F-18DA-6C28-937E-3A9881B13E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23741-8942-408A-84F9-0E6F34499A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38480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64CB85-A1D6-9202-B2A2-17D56D1C3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CC9949-164C-3941-550B-7176DD58BA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552F72-93F6-23CF-DEDF-BF9FD54D95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83AE2-9DC4-43C5-B1C3-5EA152EA180A}" type="datetimeFigureOut">
              <a:rPr lang="en-US" smtClean="0"/>
              <a:t>1/9/2023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C36E04-1C18-8031-BAA4-0E416EE576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E17C45-71FD-1DCD-89C8-0F8B798E8B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23741-8942-408A-84F9-0E6F34499A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4804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79112-08D1-C429-AF29-FC92FC1FFB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0D51FE-861D-A091-6A81-2392B1070C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AF3C153-A14E-4692-DEFB-3F9D90039D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4DEEF2-E665-4A26-2719-E378AE06E5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83AE2-9DC4-43C5-B1C3-5EA152EA180A}" type="datetimeFigureOut">
              <a:rPr lang="en-US" smtClean="0"/>
              <a:t>1/9/2023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D8A3AE2-B275-7530-D198-70CEF44271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E492FB-5903-E922-764D-1FDD8EE4E7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23741-8942-408A-84F9-0E6F34499A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9564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807FF6-BA91-0B36-ADEB-4BA62163D6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56EF40-E5E2-0808-DB58-1744D6C9A8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082BB9F-B36E-299E-AAA5-C312CF30A9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ABF2D36-156A-B7E0-B37C-CEE78438A96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26C64D8-9CBA-7AED-6E99-E5ACA3A709D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5006BBB-2E7E-C874-AB39-25AFBD128D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83AE2-9DC4-43C5-B1C3-5EA152EA180A}" type="datetimeFigureOut">
              <a:rPr lang="en-US" smtClean="0"/>
              <a:t>1/9/2023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00AFA5F-7CB0-5B50-76C3-7BEB23CCE7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1F61B60-6CA4-F137-ADC2-313A4258DF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23741-8942-408A-84F9-0E6F34499A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6879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729A88-2ABD-FE9D-7D95-DA289707B7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ACF369D-532E-6881-BA4D-41B7F98055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83AE2-9DC4-43C5-B1C3-5EA152EA180A}" type="datetimeFigureOut">
              <a:rPr lang="en-US" smtClean="0"/>
              <a:t>1/9/2023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7D89483-3D9C-ECCA-D38F-4A474B511B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94028EA-BEA8-DBFF-D6AB-2DC478E899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23741-8942-408A-84F9-0E6F34499A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7313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35116A5-0371-8AEB-625C-C974541895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83AE2-9DC4-43C5-B1C3-5EA152EA180A}" type="datetimeFigureOut">
              <a:rPr lang="en-US" smtClean="0"/>
              <a:t>1/9/2023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E09B05F-0F59-FD60-880C-3C937182D3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16F4D8-831F-9FD7-D33F-8B037EC4E2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23741-8942-408A-84F9-0E6F34499A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8020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CDC635-6927-F715-FDE0-73019082A0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CA738A-9F6A-1DA9-926A-ECC35F0DC2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F4EB816-2C07-D735-73C9-850F108835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12B3AC0-2D76-D7B5-BA3E-34228B7395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83AE2-9DC4-43C5-B1C3-5EA152EA180A}" type="datetimeFigureOut">
              <a:rPr lang="en-US" smtClean="0"/>
              <a:t>1/9/2023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BDECE8-7D5D-4E2E-5412-47F9C5A0BB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E724FA-F3CF-570C-4410-C01D64E100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23741-8942-408A-84F9-0E6F34499A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1390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D64305-5231-151C-1F11-5859A56560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5A20331-3F21-FEC5-7610-68D5C8DD3B8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D21DE72-3376-B7F7-F73C-D84A8EB092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3FB54F-C64C-1609-0043-6EB0275243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83AE2-9DC4-43C5-B1C3-5EA152EA180A}" type="datetimeFigureOut">
              <a:rPr lang="en-US" smtClean="0"/>
              <a:t>1/9/2023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C7B3F4-8D4A-C7EB-81FB-F9650224D7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78061D1-B89F-C47A-C10C-CF0634D206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23741-8942-408A-84F9-0E6F34499A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5647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5B5949D-139D-7E34-481F-21204B2771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C0A31E-FDD2-1425-906B-1C8E6FD3F0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CEDAC6-5C2D-6F81-9051-3EE9B3F769C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083AE2-9DC4-43C5-B1C3-5EA152EA180A}" type="datetimeFigureOut">
              <a:rPr lang="en-US" smtClean="0"/>
              <a:t>1/9/2023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6DF48A-3006-789F-A423-2E7683BDBB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E4A3E2-E3B0-E17B-5A45-CC4427A3CE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F23741-8942-408A-84F9-0E6F34499AD6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3C446F9-9A6E-F6E4-3840-67BAA1E7ABB6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04078" y="0"/>
            <a:ext cx="2904078" cy="2904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931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3.png"/><Relationship Id="rId3" Type="http://schemas.microsoft.com/office/2007/relationships/media" Target="../media/media2.mp3"/><Relationship Id="rId7" Type="http://schemas.openxmlformats.org/officeDocument/2006/relationships/image" Target="../media/image18.png"/><Relationship Id="rId12" Type="http://schemas.openxmlformats.org/officeDocument/2006/relationships/image" Target="../media/image22.png"/><Relationship Id="rId2" Type="http://schemas.openxmlformats.org/officeDocument/2006/relationships/audio" Target="../media/media1.mp3"/><Relationship Id="rId16" Type="http://schemas.openxmlformats.org/officeDocument/2006/relationships/image" Target="../media/image25.svg"/><Relationship Id="rId1" Type="http://schemas.microsoft.com/office/2007/relationships/media" Target="../media/media1.mp3"/><Relationship Id="rId6" Type="http://schemas.openxmlformats.org/officeDocument/2006/relationships/image" Target="../media/image7.png"/><Relationship Id="rId11" Type="http://schemas.openxmlformats.org/officeDocument/2006/relationships/image" Target="../media/image21.png"/><Relationship Id="rId5" Type="http://schemas.openxmlformats.org/officeDocument/2006/relationships/slideLayout" Target="../slideLayouts/slideLayout7.xml"/><Relationship Id="rId15" Type="http://schemas.openxmlformats.org/officeDocument/2006/relationships/image" Target="../media/image24.png"/><Relationship Id="rId10" Type="http://schemas.openxmlformats.org/officeDocument/2006/relationships/image" Target="file:///C:\Users\CAO%20THI%20TRIEU%20VI\Downloads\text%20(21).png" TargetMode="External"/><Relationship Id="rId4" Type="http://schemas.openxmlformats.org/officeDocument/2006/relationships/audio" Target="../media/media2.mp3"/><Relationship Id="rId9" Type="http://schemas.openxmlformats.org/officeDocument/2006/relationships/image" Target="../media/image20.png"/><Relationship Id="rId14" Type="http://schemas.microsoft.com/office/2007/relationships/hdphoto" Target="../media/hdphoto1.wdp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microsoft.com/office/2007/relationships/hdphoto" Target="../media/hdphoto1.wdp"/><Relationship Id="rId3" Type="http://schemas.microsoft.com/office/2007/relationships/media" Target="../media/media2.mp3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7.png"/><Relationship Id="rId11" Type="http://schemas.openxmlformats.org/officeDocument/2006/relationships/image" Target="../media/image22.png"/><Relationship Id="rId5" Type="http://schemas.openxmlformats.org/officeDocument/2006/relationships/slideLayout" Target="../slideLayouts/slideLayout7.xml"/><Relationship Id="rId15" Type="http://schemas.openxmlformats.org/officeDocument/2006/relationships/image" Target="../media/image25.svg"/><Relationship Id="rId10" Type="http://schemas.openxmlformats.org/officeDocument/2006/relationships/image" Target="../media/image21.png"/><Relationship Id="rId4" Type="http://schemas.openxmlformats.org/officeDocument/2006/relationships/audio" Target="../media/media2.mp3"/><Relationship Id="rId9" Type="http://schemas.openxmlformats.org/officeDocument/2006/relationships/image" Target="../media/image20.png"/><Relationship Id="rId14" Type="http://schemas.openxmlformats.org/officeDocument/2006/relationships/image" Target="../media/image24.pn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microsoft.com/office/2007/relationships/hdphoto" Target="../media/hdphoto1.wdp"/><Relationship Id="rId3" Type="http://schemas.microsoft.com/office/2007/relationships/media" Target="../media/media2.mp3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7.png"/><Relationship Id="rId11" Type="http://schemas.openxmlformats.org/officeDocument/2006/relationships/image" Target="../media/image22.png"/><Relationship Id="rId5" Type="http://schemas.openxmlformats.org/officeDocument/2006/relationships/slideLayout" Target="../slideLayouts/slideLayout7.xml"/><Relationship Id="rId15" Type="http://schemas.openxmlformats.org/officeDocument/2006/relationships/image" Target="../media/image25.svg"/><Relationship Id="rId10" Type="http://schemas.openxmlformats.org/officeDocument/2006/relationships/image" Target="../media/image21.png"/><Relationship Id="rId4" Type="http://schemas.openxmlformats.org/officeDocument/2006/relationships/audio" Target="../media/media2.mp3"/><Relationship Id="rId9" Type="http://schemas.openxmlformats.org/officeDocument/2006/relationships/image" Target="../media/image20.png"/><Relationship Id="rId14" Type="http://schemas.openxmlformats.org/officeDocument/2006/relationships/image" Target="../media/image24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svg"/><Relationship Id="rId4" Type="http://schemas.openxmlformats.org/officeDocument/2006/relationships/image" Target="../media/image24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3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5A27D2D-B001-116F-B310-7A3F88715BE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3" r="808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705D81B1-F385-0A77-48D9-BD605D6CE1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4797" y="2569250"/>
            <a:ext cx="2844685" cy="2844685"/>
          </a:xfrm>
          <a:prstGeom prst="rect">
            <a:avLst/>
          </a:prstGeom>
        </p:spPr>
      </p:pic>
      <p:pic>
        <p:nvPicPr>
          <p:cNvPr id="13" name="Picture 12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BD5D11BF-4813-CC27-50BF-5D84576EE69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141" y="2621959"/>
            <a:ext cx="2982983" cy="298298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01D79892-7DA5-191C-AF6B-9C7A5B0AC011}"/>
              </a:ext>
            </a:extLst>
          </p:cNvPr>
          <p:cNvSpPr txBox="1"/>
          <p:nvPr/>
        </p:nvSpPr>
        <p:spPr>
          <a:xfrm rot="20635508">
            <a:off x="2373399" y="938309"/>
            <a:ext cx="2703181" cy="1392207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algn="ctr"/>
            <a:r>
              <a:rPr lang="en-US" sz="6600" b="1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Edwardian" panose="02040603050506020204" pitchFamily="18" charset="0"/>
                <a:ea typeface="LNTH-LuoLuoNotangYuanTi 1" pitchFamily="2" charset="-128"/>
                <a:cs typeface="LNTH-LuoLuoNotangYuanTi 1" pitchFamily="2" charset="-128"/>
              </a:rPr>
              <a:t>Toán</a:t>
            </a:r>
            <a:endParaRPr lang="en-US" sz="6600" b="1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UTM Edwardian" panose="02040603050506020204" pitchFamily="18" charset="0"/>
              <a:ea typeface="LNTH-LuoLuoNotangYuanTi 1" pitchFamily="2" charset="-128"/>
              <a:cs typeface="LNTH-LuoLuoNotangYuanTi 1" pitchFamily="2" charset="-128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2AD31B54-599C-9BDA-CCE8-CFEA35AEDFF0}"/>
              </a:ext>
            </a:extLst>
          </p:cNvPr>
          <p:cNvGrpSpPr/>
          <p:nvPr/>
        </p:nvGrpSpPr>
        <p:grpSpPr>
          <a:xfrm>
            <a:off x="2237711" y="1783927"/>
            <a:ext cx="7928062" cy="978729"/>
            <a:chOff x="2306983" y="3170871"/>
            <a:chExt cx="7928062" cy="978729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ABD580DC-1FA1-25A7-BA78-D9302641C92C}"/>
                </a:ext>
              </a:extLst>
            </p:cNvPr>
            <p:cNvSpPr txBox="1"/>
            <p:nvPr/>
          </p:nvSpPr>
          <p:spPr>
            <a:xfrm>
              <a:off x="2306983" y="3170871"/>
              <a:ext cx="7928062" cy="9787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7200" b="1" spc="-150" dirty="0">
                  <a:ln w="190500">
                    <a:solidFill>
                      <a:schemeClr val="bg1"/>
                    </a:solidFill>
                    <a:prstDash val="solid"/>
                  </a:ln>
                  <a:solidFill>
                    <a:srgbClr val="99FF99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Hole Hearted" panose="020B0A06020104020203" pitchFamily="34" charset="0"/>
                </a:rPr>
                <a:t>C</a:t>
              </a:r>
              <a:r>
                <a:rPr lang="en-US" sz="7200" b="1" spc="-150" dirty="0">
                  <a:ln w="190500">
                    <a:solidFill>
                      <a:schemeClr val="bg1"/>
                    </a:solidFill>
                    <a:prstDash val="solid"/>
                  </a:ln>
                  <a:solidFill>
                    <a:srgbClr val="FFFF99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Hole Hearted" panose="020B0A06020104020203" pitchFamily="34" charset="0"/>
                </a:rPr>
                <a:t>Á</a:t>
              </a:r>
              <a:r>
                <a:rPr lang="en-US" sz="7200" b="1" spc="-150" dirty="0">
                  <a:ln w="190500">
                    <a:solidFill>
                      <a:schemeClr val="bg1"/>
                    </a:solidFill>
                    <a:prstDash val="solid"/>
                  </a:ln>
                  <a:solidFill>
                    <a:srgbClr val="FFCC99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Hole Hearted" panose="020B0A06020104020203" pitchFamily="34" charset="0"/>
                </a:rPr>
                <a:t>C</a:t>
              </a:r>
              <a:r>
                <a:rPr lang="en-US" sz="7200" b="1" spc="-150" dirty="0">
                  <a:ln w="190500">
                    <a:solidFill>
                      <a:schemeClr val="bg1"/>
                    </a:solidFill>
                    <a:prstDash val="solid"/>
                  </a:ln>
                  <a:solidFill>
                    <a:srgbClr val="99FF99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Hole Hearted" panose="020B0A06020104020203" pitchFamily="34" charset="0"/>
                </a:rPr>
                <a:t> </a:t>
              </a:r>
              <a:r>
                <a:rPr lang="en-US" sz="7200" b="1" spc="-150" dirty="0">
                  <a:ln w="190500">
                    <a:solidFill>
                      <a:schemeClr val="bg1"/>
                    </a:solidFill>
                    <a:prstDash val="solid"/>
                  </a:ln>
                  <a:solidFill>
                    <a:srgbClr val="FF9999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Hole Hearted" panose="020B0A06020104020203" pitchFamily="34" charset="0"/>
                </a:rPr>
                <a:t>S</a:t>
              </a:r>
              <a:r>
                <a:rPr lang="en-US" sz="7200" b="1" spc="-150" dirty="0">
                  <a:ln w="190500">
                    <a:solidFill>
                      <a:schemeClr val="bg1"/>
                    </a:solidFill>
                    <a:prstDash val="solid"/>
                  </a:ln>
                  <a:solidFill>
                    <a:srgbClr val="FF99FF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Hole Hearted" panose="020B0A06020104020203" pitchFamily="34" charset="0"/>
                </a:rPr>
                <a:t>Ố</a:t>
              </a:r>
              <a:r>
                <a:rPr lang="en-US" sz="7200" b="1" spc="-150" dirty="0">
                  <a:ln w="190500">
                    <a:solidFill>
                      <a:schemeClr val="bg1"/>
                    </a:solidFill>
                    <a:prstDash val="solid"/>
                  </a:ln>
                  <a:solidFill>
                    <a:srgbClr val="99FF99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Hole Hearted" panose="020B0A06020104020203" pitchFamily="34" charset="0"/>
                </a:rPr>
                <a:t> </a:t>
              </a:r>
              <a:r>
                <a:rPr lang="en-US" sz="7200" b="1" spc="-150" dirty="0">
                  <a:ln w="190500">
                    <a:solidFill>
                      <a:schemeClr val="bg1"/>
                    </a:solidFill>
                    <a:prstDash val="solid"/>
                  </a:ln>
                  <a:solidFill>
                    <a:srgbClr val="CC99FF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Hole Hearted" panose="020B0A06020104020203" pitchFamily="34" charset="0"/>
                </a:rPr>
                <a:t>Đ</a:t>
              </a:r>
              <a:r>
                <a:rPr lang="en-US" sz="7200" b="1" spc="-150" dirty="0">
                  <a:ln w="190500">
                    <a:solidFill>
                      <a:schemeClr val="bg1"/>
                    </a:solidFill>
                    <a:prstDash val="solid"/>
                  </a:ln>
                  <a:solidFill>
                    <a:srgbClr val="66CCFF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Hole Hearted" panose="020B0A06020104020203" pitchFamily="34" charset="0"/>
                </a:rPr>
                <a:t>Ế</a:t>
              </a:r>
              <a:r>
                <a:rPr lang="en-US" sz="7200" b="1" spc="-150" dirty="0">
                  <a:ln w="190500">
                    <a:solidFill>
                      <a:schemeClr val="bg1"/>
                    </a:solidFill>
                    <a:prstDash val="solid"/>
                  </a:ln>
                  <a:solidFill>
                    <a:srgbClr val="99FFCC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Hole Hearted" panose="020B0A06020104020203" pitchFamily="34" charset="0"/>
                </a:rPr>
                <a:t>N</a:t>
              </a:r>
              <a:r>
                <a:rPr lang="en-US" sz="7200" b="1" spc="-150" dirty="0">
                  <a:ln w="190500">
                    <a:solidFill>
                      <a:schemeClr val="bg1"/>
                    </a:solidFill>
                    <a:prstDash val="solid"/>
                  </a:ln>
                  <a:solidFill>
                    <a:srgbClr val="99FF99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Hole Hearted" panose="020B0A06020104020203" pitchFamily="34" charset="0"/>
                </a:rPr>
                <a:t> </a:t>
              </a:r>
              <a:r>
                <a:rPr lang="en-US" sz="7200" b="1" spc="-150" dirty="0">
                  <a:ln w="190500">
                    <a:solidFill>
                      <a:schemeClr val="bg1"/>
                    </a:solidFill>
                    <a:prstDash val="solid"/>
                  </a:ln>
                  <a:solidFill>
                    <a:srgbClr val="FFCC66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Hole Hearted" panose="020B0A06020104020203" pitchFamily="34" charset="0"/>
                </a:rPr>
                <a:t>1</a:t>
              </a:r>
              <a:r>
                <a:rPr lang="en-US" sz="7200" b="1" spc="-150" dirty="0">
                  <a:ln w="190500">
                    <a:solidFill>
                      <a:schemeClr val="bg1"/>
                    </a:solidFill>
                    <a:prstDash val="solid"/>
                  </a:ln>
                  <a:solidFill>
                    <a:srgbClr val="FF99FF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Hole Hearted" panose="020B0A06020104020203" pitchFamily="34" charset="0"/>
                </a:rPr>
                <a:t>0</a:t>
              </a:r>
              <a:r>
                <a:rPr lang="en-US" sz="7200" b="1" spc="-150" dirty="0">
                  <a:ln w="190500">
                    <a:solidFill>
                      <a:schemeClr val="bg1"/>
                    </a:solidFill>
                    <a:prstDash val="solid"/>
                  </a:ln>
                  <a:solidFill>
                    <a:srgbClr val="66CCFF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Hole Hearted" panose="020B0A06020104020203" pitchFamily="34" charset="0"/>
                </a:rPr>
                <a:t>0</a:t>
              </a:r>
              <a:r>
                <a:rPr lang="en-US" sz="7200" b="1" spc="-150" dirty="0">
                  <a:ln w="190500">
                    <a:solidFill>
                      <a:schemeClr val="bg1"/>
                    </a:solidFill>
                    <a:prstDash val="solid"/>
                  </a:ln>
                  <a:solidFill>
                    <a:srgbClr val="FFCC99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Hole Hearted" panose="020B0A06020104020203" pitchFamily="34" charset="0"/>
                </a:rPr>
                <a:t>0</a:t>
              </a:r>
              <a:r>
                <a:rPr lang="en-US" sz="7200" b="1" spc="-150" dirty="0">
                  <a:ln w="190500">
                    <a:solidFill>
                      <a:schemeClr val="bg1"/>
                    </a:solidFill>
                    <a:prstDash val="solid"/>
                  </a:ln>
                  <a:solidFill>
                    <a:srgbClr val="99FF99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Hole Hearted" panose="020B0A06020104020203" pitchFamily="34" charset="0"/>
                </a:rPr>
                <a:t>0</a:t>
              </a:r>
              <a:endParaRPr lang="en-US" sz="7200" b="1" spc="-150" dirty="0">
                <a:ln w="190500">
                  <a:solidFill>
                    <a:schemeClr val="bg1"/>
                  </a:solidFill>
                  <a:prstDash val="solid"/>
                </a:ln>
                <a:solidFill>
                  <a:srgbClr val="FFCC66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Hole Hearted" panose="020B0A06020104020203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9D56584B-1A6C-2888-A3E9-F1BFE69016FA}"/>
                </a:ext>
              </a:extLst>
            </p:cNvPr>
            <p:cNvSpPr txBox="1"/>
            <p:nvPr/>
          </p:nvSpPr>
          <p:spPr>
            <a:xfrm>
              <a:off x="2423924" y="3170871"/>
              <a:ext cx="7694180" cy="9787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7200" b="1" spc="-150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99FF99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Hole Hearted" panose="020B0A06020104020203" pitchFamily="34" charset="0"/>
                </a:rPr>
                <a:t>C</a:t>
              </a:r>
              <a:r>
                <a:rPr lang="en-US" sz="7200" b="1" spc="-150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FFFF99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Hole Hearted" panose="020B0A06020104020203" pitchFamily="34" charset="0"/>
                </a:rPr>
                <a:t>Á</a:t>
              </a:r>
              <a:r>
                <a:rPr lang="en-US" sz="7200" b="1" spc="-150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FFCC99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Hole Hearted" panose="020B0A06020104020203" pitchFamily="34" charset="0"/>
                </a:rPr>
                <a:t>C</a:t>
              </a:r>
              <a:r>
                <a:rPr lang="en-US" sz="7200" b="1" spc="-150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99FF99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Hole Hearted" panose="020B0A06020104020203" pitchFamily="34" charset="0"/>
                </a:rPr>
                <a:t> </a:t>
              </a:r>
              <a:r>
                <a:rPr lang="en-US" sz="7200" b="1" spc="-150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FF9999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Hole Hearted" panose="020B0A06020104020203" pitchFamily="34" charset="0"/>
                </a:rPr>
                <a:t>S</a:t>
              </a:r>
              <a:r>
                <a:rPr lang="en-US" sz="7200" b="1" spc="-150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FF99FF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Hole Hearted" panose="020B0A06020104020203" pitchFamily="34" charset="0"/>
                </a:rPr>
                <a:t>Ố</a:t>
              </a:r>
              <a:r>
                <a:rPr lang="en-US" sz="7200" b="1" spc="-150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99FF99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Hole Hearted" panose="020B0A06020104020203" pitchFamily="34" charset="0"/>
                </a:rPr>
                <a:t> </a:t>
              </a:r>
              <a:r>
                <a:rPr lang="en-US" sz="7200" b="1" spc="-150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CC99FF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Hole Hearted" panose="020B0A06020104020203" pitchFamily="34" charset="0"/>
                </a:rPr>
                <a:t>Đ</a:t>
              </a:r>
              <a:r>
                <a:rPr lang="en-US" sz="7200" b="1" spc="-150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66CCFF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Hole Hearted" panose="020B0A06020104020203" pitchFamily="34" charset="0"/>
                </a:rPr>
                <a:t>Ế</a:t>
              </a:r>
              <a:r>
                <a:rPr lang="en-US" sz="7200" b="1" spc="-150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99FFCC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Hole Hearted" panose="020B0A06020104020203" pitchFamily="34" charset="0"/>
                </a:rPr>
                <a:t>N</a:t>
              </a:r>
              <a:r>
                <a:rPr lang="en-US" sz="7200" b="1" spc="-150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99FF99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Hole Hearted" panose="020B0A06020104020203" pitchFamily="34" charset="0"/>
                </a:rPr>
                <a:t> </a:t>
              </a:r>
              <a:r>
                <a:rPr lang="en-US" sz="7200" b="1" spc="-150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FFCC66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Hole Hearted" panose="020B0A06020104020203" pitchFamily="34" charset="0"/>
                </a:rPr>
                <a:t>1</a:t>
              </a:r>
              <a:r>
                <a:rPr lang="en-US" sz="7200" b="1" spc="-150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FF99FF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Hole Hearted" panose="020B0A06020104020203" pitchFamily="34" charset="0"/>
                </a:rPr>
                <a:t>0</a:t>
              </a:r>
              <a:r>
                <a:rPr lang="en-US" sz="7200" b="1" spc="-150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66CCFF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Hole Hearted" panose="020B0A06020104020203" pitchFamily="34" charset="0"/>
                </a:rPr>
                <a:t>0</a:t>
              </a:r>
              <a:r>
                <a:rPr lang="en-US" sz="7200" b="1" spc="-150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FFCC99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Hole Hearted" panose="020B0A06020104020203" pitchFamily="34" charset="0"/>
                </a:rPr>
                <a:t>0</a:t>
              </a:r>
              <a:r>
                <a:rPr lang="en-US" sz="7200" b="1" spc="-150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99FF99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Hole Hearted" panose="020B0A06020104020203" pitchFamily="34" charset="0"/>
                </a:rPr>
                <a:t>0</a:t>
              </a:r>
              <a:endParaRPr lang="en-US" sz="7200" b="1" spc="-150" dirty="0">
                <a:ln w="28575">
                  <a:solidFill>
                    <a:srgbClr val="002060"/>
                  </a:solidFill>
                  <a:prstDash val="solid"/>
                </a:ln>
                <a:solidFill>
                  <a:srgbClr val="FFCC66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Hole Hearted" panose="020B0A0602010402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228439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4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ckground pattern&#10;&#10;Description automatically generated">
            <a:extLst>
              <a:ext uri="{FF2B5EF4-FFF2-40B4-BE49-F238E27FC236}">
                <a16:creationId xmlns:a16="http://schemas.microsoft.com/office/drawing/2014/main" id="{F8FFC816-FBA7-0801-0863-1E19EE23EC8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74" r="653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983801C4-99C8-2A3D-1CD6-5B6726BF4885}"/>
              </a:ext>
            </a:extLst>
          </p:cNvPr>
          <p:cNvSpPr/>
          <p:nvPr/>
        </p:nvSpPr>
        <p:spPr>
          <a:xfrm>
            <a:off x="355022" y="322118"/>
            <a:ext cx="11481955" cy="6296891"/>
          </a:xfrm>
          <a:custGeom>
            <a:avLst/>
            <a:gdLst>
              <a:gd name="connsiteX0" fmla="*/ 0 w 11481955"/>
              <a:gd name="connsiteY0" fmla="*/ 543611 h 6296891"/>
              <a:gd name="connsiteX1" fmla="*/ 543611 w 11481955"/>
              <a:gd name="connsiteY1" fmla="*/ 0 h 6296891"/>
              <a:gd name="connsiteX2" fmla="*/ 1444488 w 11481955"/>
              <a:gd name="connsiteY2" fmla="*/ 0 h 6296891"/>
              <a:gd name="connsiteX3" fmla="*/ 1929575 w 11481955"/>
              <a:gd name="connsiteY3" fmla="*/ 0 h 6296891"/>
              <a:gd name="connsiteX4" fmla="*/ 2414663 w 11481955"/>
              <a:gd name="connsiteY4" fmla="*/ 0 h 6296891"/>
              <a:gd name="connsiteX5" fmla="*/ 2795803 w 11481955"/>
              <a:gd name="connsiteY5" fmla="*/ 0 h 6296891"/>
              <a:gd name="connsiteX6" fmla="*/ 3280891 w 11481955"/>
              <a:gd name="connsiteY6" fmla="*/ 0 h 6296891"/>
              <a:gd name="connsiteX7" fmla="*/ 3973873 w 11481955"/>
              <a:gd name="connsiteY7" fmla="*/ 0 h 6296891"/>
              <a:gd name="connsiteX8" fmla="*/ 4666855 w 11481955"/>
              <a:gd name="connsiteY8" fmla="*/ 0 h 6296891"/>
              <a:gd name="connsiteX9" fmla="*/ 5359837 w 11481955"/>
              <a:gd name="connsiteY9" fmla="*/ 0 h 6296891"/>
              <a:gd name="connsiteX10" fmla="*/ 5844925 w 11481955"/>
              <a:gd name="connsiteY10" fmla="*/ 0 h 6296891"/>
              <a:gd name="connsiteX11" fmla="*/ 6641854 w 11481955"/>
              <a:gd name="connsiteY11" fmla="*/ 0 h 6296891"/>
              <a:gd name="connsiteX12" fmla="*/ 7126942 w 11481955"/>
              <a:gd name="connsiteY12" fmla="*/ 0 h 6296891"/>
              <a:gd name="connsiteX13" fmla="*/ 7923871 w 11481955"/>
              <a:gd name="connsiteY13" fmla="*/ 0 h 6296891"/>
              <a:gd name="connsiteX14" fmla="*/ 8824748 w 11481955"/>
              <a:gd name="connsiteY14" fmla="*/ 0 h 6296891"/>
              <a:gd name="connsiteX15" fmla="*/ 9725625 w 11481955"/>
              <a:gd name="connsiteY15" fmla="*/ 0 h 6296891"/>
              <a:gd name="connsiteX16" fmla="*/ 10314660 w 11481955"/>
              <a:gd name="connsiteY16" fmla="*/ 0 h 6296891"/>
              <a:gd name="connsiteX17" fmla="*/ 10938344 w 11481955"/>
              <a:gd name="connsiteY17" fmla="*/ 0 h 6296891"/>
              <a:gd name="connsiteX18" fmla="*/ 11481955 w 11481955"/>
              <a:gd name="connsiteY18" fmla="*/ 543611 h 6296891"/>
              <a:gd name="connsiteX19" fmla="*/ 11481955 w 11481955"/>
              <a:gd name="connsiteY19" fmla="*/ 1142723 h 6296891"/>
              <a:gd name="connsiteX20" fmla="*/ 11481955 w 11481955"/>
              <a:gd name="connsiteY20" fmla="*/ 1689738 h 6296891"/>
              <a:gd name="connsiteX21" fmla="*/ 11481955 w 11481955"/>
              <a:gd name="connsiteY21" fmla="*/ 2393043 h 6296891"/>
              <a:gd name="connsiteX22" fmla="*/ 11481955 w 11481955"/>
              <a:gd name="connsiteY22" fmla="*/ 2992155 h 6296891"/>
              <a:gd name="connsiteX23" fmla="*/ 11481955 w 11481955"/>
              <a:gd name="connsiteY23" fmla="*/ 3643364 h 6296891"/>
              <a:gd name="connsiteX24" fmla="*/ 11481955 w 11481955"/>
              <a:gd name="connsiteY24" fmla="*/ 4242476 h 6296891"/>
              <a:gd name="connsiteX25" fmla="*/ 11481955 w 11481955"/>
              <a:gd name="connsiteY25" fmla="*/ 4997878 h 6296891"/>
              <a:gd name="connsiteX26" fmla="*/ 11481955 w 11481955"/>
              <a:gd name="connsiteY26" fmla="*/ 5753280 h 6296891"/>
              <a:gd name="connsiteX27" fmla="*/ 10938344 w 11481955"/>
              <a:gd name="connsiteY27" fmla="*/ 6296891 h 6296891"/>
              <a:gd name="connsiteX28" fmla="*/ 10349309 w 11481955"/>
              <a:gd name="connsiteY28" fmla="*/ 6296891 h 6296891"/>
              <a:gd name="connsiteX29" fmla="*/ 9656327 w 11481955"/>
              <a:gd name="connsiteY29" fmla="*/ 6296891 h 6296891"/>
              <a:gd name="connsiteX30" fmla="*/ 8963345 w 11481955"/>
              <a:gd name="connsiteY30" fmla="*/ 6296891 h 6296891"/>
              <a:gd name="connsiteX31" fmla="*/ 8374310 w 11481955"/>
              <a:gd name="connsiteY31" fmla="*/ 6296891 h 6296891"/>
              <a:gd name="connsiteX32" fmla="*/ 7473433 w 11481955"/>
              <a:gd name="connsiteY32" fmla="*/ 6296891 h 6296891"/>
              <a:gd name="connsiteX33" fmla="*/ 6988345 w 11481955"/>
              <a:gd name="connsiteY33" fmla="*/ 6296891 h 6296891"/>
              <a:gd name="connsiteX34" fmla="*/ 6607205 w 11481955"/>
              <a:gd name="connsiteY34" fmla="*/ 6296891 h 6296891"/>
              <a:gd name="connsiteX35" fmla="*/ 5810276 w 11481955"/>
              <a:gd name="connsiteY35" fmla="*/ 6296891 h 6296891"/>
              <a:gd name="connsiteX36" fmla="*/ 5325188 w 11481955"/>
              <a:gd name="connsiteY36" fmla="*/ 6296891 h 6296891"/>
              <a:gd name="connsiteX37" fmla="*/ 4632206 w 11481955"/>
              <a:gd name="connsiteY37" fmla="*/ 6296891 h 6296891"/>
              <a:gd name="connsiteX38" fmla="*/ 4251066 w 11481955"/>
              <a:gd name="connsiteY38" fmla="*/ 6296891 h 6296891"/>
              <a:gd name="connsiteX39" fmla="*/ 3454136 w 11481955"/>
              <a:gd name="connsiteY39" fmla="*/ 6296891 h 6296891"/>
              <a:gd name="connsiteX40" fmla="*/ 2865101 w 11481955"/>
              <a:gd name="connsiteY40" fmla="*/ 6296891 h 6296891"/>
              <a:gd name="connsiteX41" fmla="*/ 2276067 w 11481955"/>
              <a:gd name="connsiteY41" fmla="*/ 6296891 h 6296891"/>
              <a:gd name="connsiteX42" fmla="*/ 1687032 w 11481955"/>
              <a:gd name="connsiteY42" fmla="*/ 6296891 h 6296891"/>
              <a:gd name="connsiteX43" fmla="*/ 543611 w 11481955"/>
              <a:gd name="connsiteY43" fmla="*/ 6296891 h 6296891"/>
              <a:gd name="connsiteX44" fmla="*/ 0 w 11481955"/>
              <a:gd name="connsiteY44" fmla="*/ 5753280 h 6296891"/>
              <a:gd name="connsiteX45" fmla="*/ 0 w 11481955"/>
              <a:gd name="connsiteY45" fmla="*/ 5102071 h 6296891"/>
              <a:gd name="connsiteX46" fmla="*/ 0 w 11481955"/>
              <a:gd name="connsiteY46" fmla="*/ 4398766 h 6296891"/>
              <a:gd name="connsiteX47" fmla="*/ 0 w 11481955"/>
              <a:gd name="connsiteY47" fmla="*/ 3851751 h 6296891"/>
              <a:gd name="connsiteX48" fmla="*/ 0 w 11481955"/>
              <a:gd name="connsiteY48" fmla="*/ 3304736 h 6296891"/>
              <a:gd name="connsiteX49" fmla="*/ 0 w 11481955"/>
              <a:gd name="connsiteY49" fmla="*/ 2705624 h 6296891"/>
              <a:gd name="connsiteX50" fmla="*/ 0 w 11481955"/>
              <a:gd name="connsiteY50" fmla="*/ 1950222 h 6296891"/>
              <a:gd name="connsiteX51" fmla="*/ 0 w 11481955"/>
              <a:gd name="connsiteY51" fmla="*/ 1351110 h 6296891"/>
              <a:gd name="connsiteX52" fmla="*/ 0 w 11481955"/>
              <a:gd name="connsiteY52" fmla="*/ 543611 h 62968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11481955" h="6296891" fill="none" extrusionOk="0">
                <a:moveTo>
                  <a:pt x="0" y="543611"/>
                </a:moveTo>
                <a:cubicBezTo>
                  <a:pt x="-27020" y="174966"/>
                  <a:pt x="272945" y="-1624"/>
                  <a:pt x="543611" y="0"/>
                </a:cubicBezTo>
                <a:cubicBezTo>
                  <a:pt x="824377" y="30283"/>
                  <a:pt x="1002238" y="29659"/>
                  <a:pt x="1444488" y="0"/>
                </a:cubicBezTo>
                <a:cubicBezTo>
                  <a:pt x="1886738" y="-29659"/>
                  <a:pt x="1717900" y="2711"/>
                  <a:pt x="1929575" y="0"/>
                </a:cubicBezTo>
                <a:cubicBezTo>
                  <a:pt x="2141250" y="-2711"/>
                  <a:pt x="2231793" y="17925"/>
                  <a:pt x="2414663" y="0"/>
                </a:cubicBezTo>
                <a:cubicBezTo>
                  <a:pt x="2597533" y="-17925"/>
                  <a:pt x="2627628" y="-18560"/>
                  <a:pt x="2795803" y="0"/>
                </a:cubicBezTo>
                <a:cubicBezTo>
                  <a:pt x="2963978" y="18560"/>
                  <a:pt x="3095996" y="-13980"/>
                  <a:pt x="3280891" y="0"/>
                </a:cubicBezTo>
                <a:cubicBezTo>
                  <a:pt x="3465786" y="13980"/>
                  <a:pt x="3638892" y="21580"/>
                  <a:pt x="3973873" y="0"/>
                </a:cubicBezTo>
                <a:cubicBezTo>
                  <a:pt x="4308854" y="-21580"/>
                  <a:pt x="4335959" y="7654"/>
                  <a:pt x="4666855" y="0"/>
                </a:cubicBezTo>
                <a:cubicBezTo>
                  <a:pt x="4997751" y="-7654"/>
                  <a:pt x="5016050" y="-21808"/>
                  <a:pt x="5359837" y="0"/>
                </a:cubicBezTo>
                <a:cubicBezTo>
                  <a:pt x="5703624" y="21808"/>
                  <a:pt x="5692735" y="7950"/>
                  <a:pt x="5844925" y="0"/>
                </a:cubicBezTo>
                <a:cubicBezTo>
                  <a:pt x="5997115" y="-7950"/>
                  <a:pt x="6292716" y="-20308"/>
                  <a:pt x="6641854" y="0"/>
                </a:cubicBezTo>
                <a:cubicBezTo>
                  <a:pt x="6990992" y="20308"/>
                  <a:pt x="6950588" y="19148"/>
                  <a:pt x="7126942" y="0"/>
                </a:cubicBezTo>
                <a:cubicBezTo>
                  <a:pt x="7303296" y="-19148"/>
                  <a:pt x="7573119" y="5202"/>
                  <a:pt x="7923871" y="0"/>
                </a:cubicBezTo>
                <a:cubicBezTo>
                  <a:pt x="8274623" y="-5202"/>
                  <a:pt x="8442192" y="33054"/>
                  <a:pt x="8824748" y="0"/>
                </a:cubicBezTo>
                <a:cubicBezTo>
                  <a:pt x="9207304" y="-33054"/>
                  <a:pt x="9357026" y="-23606"/>
                  <a:pt x="9725625" y="0"/>
                </a:cubicBezTo>
                <a:cubicBezTo>
                  <a:pt x="10094224" y="23606"/>
                  <a:pt x="10160102" y="-1471"/>
                  <a:pt x="10314660" y="0"/>
                </a:cubicBezTo>
                <a:cubicBezTo>
                  <a:pt x="10469218" y="1471"/>
                  <a:pt x="10714529" y="8878"/>
                  <a:pt x="10938344" y="0"/>
                </a:cubicBezTo>
                <a:cubicBezTo>
                  <a:pt x="11237204" y="41244"/>
                  <a:pt x="11498675" y="266022"/>
                  <a:pt x="11481955" y="543611"/>
                </a:cubicBezTo>
                <a:cubicBezTo>
                  <a:pt x="11500766" y="824415"/>
                  <a:pt x="11455732" y="970040"/>
                  <a:pt x="11481955" y="1142723"/>
                </a:cubicBezTo>
                <a:cubicBezTo>
                  <a:pt x="11508178" y="1315406"/>
                  <a:pt x="11496568" y="1473397"/>
                  <a:pt x="11481955" y="1689738"/>
                </a:cubicBezTo>
                <a:cubicBezTo>
                  <a:pt x="11467342" y="1906080"/>
                  <a:pt x="11497723" y="2190282"/>
                  <a:pt x="11481955" y="2393043"/>
                </a:cubicBezTo>
                <a:cubicBezTo>
                  <a:pt x="11466187" y="2595805"/>
                  <a:pt x="11498307" y="2764085"/>
                  <a:pt x="11481955" y="2992155"/>
                </a:cubicBezTo>
                <a:cubicBezTo>
                  <a:pt x="11465603" y="3220225"/>
                  <a:pt x="11492801" y="3459853"/>
                  <a:pt x="11481955" y="3643364"/>
                </a:cubicBezTo>
                <a:cubicBezTo>
                  <a:pt x="11471109" y="3826875"/>
                  <a:pt x="11475984" y="4053851"/>
                  <a:pt x="11481955" y="4242476"/>
                </a:cubicBezTo>
                <a:cubicBezTo>
                  <a:pt x="11487926" y="4431101"/>
                  <a:pt x="11469160" y="4843108"/>
                  <a:pt x="11481955" y="4997878"/>
                </a:cubicBezTo>
                <a:cubicBezTo>
                  <a:pt x="11494750" y="5152648"/>
                  <a:pt x="11468802" y="5430625"/>
                  <a:pt x="11481955" y="5753280"/>
                </a:cubicBezTo>
                <a:cubicBezTo>
                  <a:pt x="11417474" y="6090184"/>
                  <a:pt x="11226803" y="6279326"/>
                  <a:pt x="10938344" y="6296891"/>
                </a:cubicBezTo>
                <a:cubicBezTo>
                  <a:pt x="10703860" y="6311930"/>
                  <a:pt x="10570688" y="6310226"/>
                  <a:pt x="10349309" y="6296891"/>
                </a:cubicBezTo>
                <a:cubicBezTo>
                  <a:pt x="10127930" y="6283556"/>
                  <a:pt x="9890241" y="6283562"/>
                  <a:pt x="9656327" y="6296891"/>
                </a:cubicBezTo>
                <a:cubicBezTo>
                  <a:pt x="9422413" y="6310220"/>
                  <a:pt x="9271828" y="6316136"/>
                  <a:pt x="8963345" y="6296891"/>
                </a:cubicBezTo>
                <a:cubicBezTo>
                  <a:pt x="8654862" y="6277646"/>
                  <a:pt x="8638074" y="6317030"/>
                  <a:pt x="8374310" y="6296891"/>
                </a:cubicBezTo>
                <a:cubicBezTo>
                  <a:pt x="8110546" y="6276752"/>
                  <a:pt x="7784670" y="6278807"/>
                  <a:pt x="7473433" y="6296891"/>
                </a:cubicBezTo>
                <a:cubicBezTo>
                  <a:pt x="7162196" y="6314975"/>
                  <a:pt x="7172262" y="6310474"/>
                  <a:pt x="6988345" y="6296891"/>
                </a:cubicBezTo>
                <a:cubicBezTo>
                  <a:pt x="6804428" y="6283308"/>
                  <a:pt x="6791760" y="6287694"/>
                  <a:pt x="6607205" y="6296891"/>
                </a:cubicBezTo>
                <a:cubicBezTo>
                  <a:pt x="6422650" y="6306088"/>
                  <a:pt x="6033153" y="6285542"/>
                  <a:pt x="5810276" y="6296891"/>
                </a:cubicBezTo>
                <a:cubicBezTo>
                  <a:pt x="5587399" y="6308240"/>
                  <a:pt x="5455914" y="6293766"/>
                  <a:pt x="5325188" y="6296891"/>
                </a:cubicBezTo>
                <a:cubicBezTo>
                  <a:pt x="5194462" y="6300016"/>
                  <a:pt x="4871232" y="6289027"/>
                  <a:pt x="4632206" y="6296891"/>
                </a:cubicBezTo>
                <a:cubicBezTo>
                  <a:pt x="4393180" y="6304755"/>
                  <a:pt x="4381347" y="6281609"/>
                  <a:pt x="4251066" y="6296891"/>
                </a:cubicBezTo>
                <a:cubicBezTo>
                  <a:pt x="4120785" y="6312173"/>
                  <a:pt x="3656739" y="6335331"/>
                  <a:pt x="3454136" y="6296891"/>
                </a:cubicBezTo>
                <a:cubicBezTo>
                  <a:pt x="3251533" y="6258452"/>
                  <a:pt x="3154757" y="6322665"/>
                  <a:pt x="2865101" y="6296891"/>
                </a:cubicBezTo>
                <a:cubicBezTo>
                  <a:pt x="2575446" y="6271117"/>
                  <a:pt x="2460825" y="6281738"/>
                  <a:pt x="2276067" y="6296891"/>
                </a:cubicBezTo>
                <a:cubicBezTo>
                  <a:pt x="2091309" y="6312044"/>
                  <a:pt x="1965667" y="6299184"/>
                  <a:pt x="1687032" y="6296891"/>
                </a:cubicBezTo>
                <a:cubicBezTo>
                  <a:pt x="1408397" y="6294598"/>
                  <a:pt x="893438" y="6280902"/>
                  <a:pt x="543611" y="6296891"/>
                </a:cubicBezTo>
                <a:cubicBezTo>
                  <a:pt x="259330" y="6340756"/>
                  <a:pt x="20636" y="6083358"/>
                  <a:pt x="0" y="5753280"/>
                </a:cubicBezTo>
                <a:cubicBezTo>
                  <a:pt x="7410" y="5554913"/>
                  <a:pt x="-5758" y="5239095"/>
                  <a:pt x="0" y="5102071"/>
                </a:cubicBezTo>
                <a:cubicBezTo>
                  <a:pt x="5758" y="4965047"/>
                  <a:pt x="9681" y="4646853"/>
                  <a:pt x="0" y="4398766"/>
                </a:cubicBezTo>
                <a:cubicBezTo>
                  <a:pt x="-9681" y="4150679"/>
                  <a:pt x="11450" y="4093917"/>
                  <a:pt x="0" y="3851751"/>
                </a:cubicBezTo>
                <a:cubicBezTo>
                  <a:pt x="-11450" y="3609585"/>
                  <a:pt x="-12987" y="3501826"/>
                  <a:pt x="0" y="3304736"/>
                </a:cubicBezTo>
                <a:cubicBezTo>
                  <a:pt x="12987" y="3107647"/>
                  <a:pt x="9376" y="2936516"/>
                  <a:pt x="0" y="2705624"/>
                </a:cubicBezTo>
                <a:cubicBezTo>
                  <a:pt x="-9376" y="2474732"/>
                  <a:pt x="-7951" y="2167696"/>
                  <a:pt x="0" y="1950222"/>
                </a:cubicBezTo>
                <a:cubicBezTo>
                  <a:pt x="7951" y="1732748"/>
                  <a:pt x="4649" y="1640628"/>
                  <a:pt x="0" y="1351110"/>
                </a:cubicBezTo>
                <a:cubicBezTo>
                  <a:pt x="-4649" y="1061592"/>
                  <a:pt x="-27574" y="906216"/>
                  <a:pt x="0" y="543611"/>
                </a:cubicBezTo>
                <a:close/>
              </a:path>
              <a:path w="11481955" h="6296891" stroke="0" extrusionOk="0">
                <a:moveTo>
                  <a:pt x="0" y="543611"/>
                </a:moveTo>
                <a:cubicBezTo>
                  <a:pt x="-38151" y="252651"/>
                  <a:pt x="252082" y="-8604"/>
                  <a:pt x="543611" y="0"/>
                </a:cubicBezTo>
                <a:cubicBezTo>
                  <a:pt x="732671" y="-40777"/>
                  <a:pt x="1189914" y="-43203"/>
                  <a:pt x="1444488" y="0"/>
                </a:cubicBezTo>
                <a:cubicBezTo>
                  <a:pt x="1699062" y="43203"/>
                  <a:pt x="1778380" y="5030"/>
                  <a:pt x="1929575" y="0"/>
                </a:cubicBezTo>
                <a:cubicBezTo>
                  <a:pt x="2080770" y="-5030"/>
                  <a:pt x="2277507" y="-9205"/>
                  <a:pt x="2518610" y="0"/>
                </a:cubicBezTo>
                <a:cubicBezTo>
                  <a:pt x="2759714" y="9205"/>
                  <a:pt x="3128446" y="-3741"/>
                  <a:pt x="3315540" y="0"/>
                </a:cubicBezTo>
                <a:cubicBezTo>
                  <a:pt x="3502634" y="3741"/>
                  <a:pt x="3646706" y="-16004"/>
                  <a:pt x="3800627" y="0"/>
                </a:cubicBezTo>
                <a:cubicBezTo>
                  <a:pt x="3954548" y="16004"/>
                  <a:pt x="4451264" y="8925"/>
                  <a:pt x="4701504" y="0"/>
                </a:cubicBezTo>
                <a:cubicBezTo>
                  <a:pt x="4951744" y="-8925"/>
                  <a:pt x="5140144" y="-9817"/>
                  <a:pt x="5498434" y="0"/>
                </a:cubicBezTo>
                <a:cubicBezTo>
                  <a:pt x="5856724" y="9817"/>
                  <a:pt x="5948581" y="34345"/>
                  <a:pt x="6191416" y="0"/>
                </a:cubicBezTo>
                <a:cubicBezTo>
                  <a:pt x="6434251" y="-34345"/>
                  <a:pt x="6440427" y="-9565"/>
                  <a:pt x="6572556" y="0"/>
                </a:cubicBezTo>
                <a:cubicBezTo>
                  <a:pt x="6704685" y="9565"/>
                  <a:pt x="7286928" y="-3596"/>
                  <a:pt x="7473433" y="0"/>
                </a:cubicBezTo>
                <a:cubicBezTo>
                  <a:pt x="7659938" y="3596"/>
                  <a:pt x="7788606" y="-9034"/>
                  <a:pt x="8062468" y="0"/>
                </a:cubicBezTo>
                <a:cubicBezTo>
                  <a:pt x="8336330" y="9034"/>
                  <a:pt x="8343509" y="1017"/>
                  <a:pt x="8547555" y="0"/>
                </a:cubicBezTo>
                <a:cubicBezTo>
                  <a:pt x="8751601" y="-1017"/>
                  <a:pt x="8744455" y="-7850"/>
                  <a:pt x="8928696" y="0"/>
                </a:cubicBezTo>
                <a:cubicBezTo>
                  <a:pt x="9112937" y="7850"/>
                  <a:pt x="9405827" y="-17335"/>
                  <a:pt x="9621678" y="0"/>
                </a:cubicBezTo>
                <a:cubicBezTo>
                  <a:pt x="9837529" y="17335"/>
                  <a:pt x="9862516" y="1496"/>
                  <a:pt x="10002818" y="0"/>
                </a:cubicBezTo>
                <a:cubicBezTo>
                  <a:pt x="10143120" y="-1496"/>
                  <a:pt x="10514001" y="23032"/>
                  <a:pt x="10938344" y="0"/>
                </a:cubicBezTo>
                <a:cubicBezTo>
                  <a:pt x="11241498" y="33118"/>
                  <a:pt x="11491181" y="228177"/>
                  <a:pt x="11481955" y="543611"/>
                </a:cubicBezTo>
                <a:cubicBezTo>
                  <a:pt x="11495925" y="900650"/>
                  <a:pt x="11515690" y="1124884"/>
                  <a:pt x="11481955" y="1299013"/>
                </a:cubicBezTo>
                <a:cubicBezTo>
                  <a:pt x="11448220" y="1473142"/>
                  <a:pt x="11519704" y="1815622"/>
                  <a:pt x="11481955" y="2054415"/>
                </a:cubicBezTo>
                <a:cubicBezTo>
                  <a:pt x="11444206" y="2293208"/>
                  <a:pt x="11488924" y="2345112"/>
                  <a:pt x="11481955" y="2549334"/>
                </a:cubicBezTo>
                <a:cubicBezTo>
                  <a:pt x="11474986" y="2753556"/>
                  <a:pt x="11484816" y="2908808"/>
                  <a:pt x="11481955" y="3200542"/>
                </a:cubicBezTo>
                <a:cubicBezTo>
                  <a:pt x="11479094" y="3492276"/>
                  <a:pt x="11486979" y="3612578"/>
                  <a:pt x="11481955" y="3903848"/>
                </a:cubicBezTo>
                <a:cubicBezTo>
                  <a:pt x="11476931" y="4195118"/>
                  <a:pt x="11462697" y="4262072"/>
                  <a:pt x="11481955" y="4450863"/>
                </a:cubicBezTo>
                <a:cubicBezTo>
                  <a:pt x="11501213" y="4639655"/>
                  <a:pt x="11501426" y="4809059"/>
                  <a:pt x="11481955" y="5049975"/>
                </a:cubicBezTo>
                <a:cubicBezTo>
                  <a:pt x="11462484" y="5290891"/>
                  <a:pt x="11506953" y="5456496"/>
                  <a:pt x="11481955" y="5753280"/>
                </a:cubicBezTo>
                <a:cubicBezTo>
                  <a:pt x="11527664" y="6041972"/>
                  <a:pt x="11234773" y="6354019"/>
                  <a:pt x="10938344" y="6296891"/>
                </a:cubicBezTo>
                <a:cubicBezTo>
                  <a:pt x="10706431" y="6299836"/>
                  <a:pt x="10657941" y="6291420"/>
                  <a:pt x="10453256" y="6296891"/>
                </a:cubicBezTo>
                <a:cubicBezTo>
                  <a:pt x="10248571" y="6302362"/>
                  <a:pt x="9899345" y="6323324"/>
                  <a:pt x="9656327" y="6296891"/>
                </a:cubicBezTo>
                <a:cubicBezTo>
                  <a:pt x="9413309" y="6270458"/>
                  <a:pt x="9364736" y="6315822"/>
                  <a:pt x="9171239" y="6296891"/>
                </a:cubicBezTo>
                <a:cubicBezTo>
                  <a:pt x="8977742" y="6277960"/>
                  <a:pt x="8857975" y="6288280"/>
                  <a:pt x="8582205" y="6296891"/>
                </a:cubicBezTo>
                <a:cubicBezTo>
                  <a:pt x="8306435" y="6305502"/>
                  <a:pt x="7953377" y="6284045"/>
                  <a:pt x="7681328" y="6296891"/>
                </a:cubicBezTo>
                <a:cubicBezTo>
                  <a:pt x="7409279" y="6309737"/>
                  <a:pt x="7342089" y="6267507"/>
                  <a:pt x="7092293" y="6296891"/>
                </a:cubicBezTo>
                <a:cubicBezTo>
                  <a:pt x="6842498" y="6326275"/>
                  <a:pt x="6629372" y="6293085"/>
                  <a:pt x="6503258" y="6296891"/>
                </a:cubicBezTo>
                <a:cubicBezTo>
                  <a:pt x="6377144" y="6300697"/>
                  <a:pt x="6031718" y="6262656"/>
                  <a:pt x="5602381" y="6296891"/>
                </a:cubicBezTo>
                <a:cubicBezTo>
                  <a:pt x="5173044" y="6331126"/>
                  <a:pt x="5167394" y="6322393"/>
                  <a:pt x="4805452" y="6296891"/>
                </a:cubicBezTo>
                <a:cubicBezTo>
                  <a:pt x="4443510" y="6271389"/>
                  <a:pt x="4428214" y="6294187"/>
                  <a:pt x="4112469" y="6296891"/>
                </a:cubicBezTo>
                <a:cubicBezTo>
                  <a:pt x="3796724" y="6299595"/>
                  <a:pt x="3744129" y="6273447"/>
                  <a:pt x="3419487" y="6296891"/>
                </a:cubicBezTo>
                <a:cubicBezTo>
                  <a:pt x="3094845" y="6320335"/>
                  <a:pt x="2962615" y="6294092"/>
                  <a:pt x="2726505" y="6296891"/>
                </a:cubicBezTo>
                <a:cubicBezTo>
                  <a:pt x="2490395" y="6299690"/>
                  <a:pt x="2419346" y="6307959"/>
                  <a:pt x="2137470" y="6296891"/>
                </a:cubicBezTo>
                <a:cubicBezTo>
                  <a:pt x="1855594" y="6285823"/>
                  <a:pt x="1476911" y="6338453"/>
                  <a:pt x="1236593" y="6296891"/>
                </a:cubicBezTo>
                <a:cubicBezTo>
                  <a:pt x="996275" y="6255329"/>
                  <a:pt x="841602" y="6293046"/>
                  <a:pt x="543611" y="6296891"/>
                </a:cubicBezTo>
                <a:cubicBezTo>
                  <a:pt x="271405" y="6260463"/>
                  <a:pt x="-22235" y="6031222"/>
                  <a:pt x="0" y="5753280"/>
                </a:cubicBezTo>
                <a:cubicBezTo>
                  <a:pt x="31343" y="5446302"/>
                  <a:pt x="-15706" y="5314844"/>
                  <a:pt x="0" y="5049975"/>
                </a:cubicBezTo>
                <a:cubicBezTo>
                  <a:pt x="15706" y="4785106"/>
                  <a:pt x="-8193" y="4669730"/>
                  <a:pt x="0" y="4346669"/>
                </a:cubicBezTo>
                <a:cubicBezTo>
                  <a:pt x="8193" y="4023608"/>
                  <a:pt x="-10464" y="3874251"/>
                  <a:pt x="0" y="3643364"/>
                </a:cubicBezTo>
                <a:cubicBezTo>
                  <a:pt x="10464" y="3412478"/>
                  <a:pt x="28194" y="3294858"/>
                  <a:pt x="0" y="2992155"/>
                </a:cubicBezTo>
                <a:cubicBezTo>
                  <a:pt x="-28194" y="2689452"/>
                  <a:pt x="-10178" y="2585473"/>
                  <a:pt x="0" y="2393043"/>
                </a:cubicBezTo>
                <a:cubicBezTo>
                  <a:pt x="10178" y="2200613"/>
                  <a:pt x="-27250" y="1919746"/>
                  <a:pt x="0" y="1637641"/>
                </a:cubicBezTo>
                <a:cubicBezTo>
                  <a:pt x="27250" y="1355536"/>
                  <a:pt x="-19706" y="1071326"/>
                  <a:pt x="0" y="543611"/>
                </a:cubicBezTo>
                <a:close/>
              </a:path>
            </a:pathLst>
          </a:custGeom>
          <a:solidFill>
            <a:schemeClr val="bg1">
              <a:alpha val="80000"/>
            </a:schemeClr>
          </a:solidFill>
          <a:ln w="76200">
            <a:noFill/>
            <a:prstDash val="solid"/>
            <a:extLst>
              <a:ext uri="{C807C97D-BFC1-408E-A445-0C87EB9F89A2}">
                <ask:lineSketchStyleProps xmlns:ask="http://schemas.microsoft.com/office/drawing/2018/sketchyshapes" sd="4184682687">
                  <a:prstGeom prst="roundRect">
                    <a:avLst>
                      <a:gd name="adj" fmla="val 8633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14A6EF8-72F8-2756-BED2-594CB8E787BD}"/>
              </a:ext>
            </a:extLst>
          </p:cNvPr>
          <p:cNvGrpSpPr/>
          <p:nvPr/>
        </p:nvGrpSpPr>
        <p:grpSpPr>
          <a:xfrm>
            <a:off x="1561667" y="-297006"/>
            <a:ext cx="4684135" cy="4684135"/>
            <a:chOff x="958994" y="-444644"/>
            <a:chExt cx="4684135" cy="4684135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F237B11F-9A1A-1CA6-EB8F-2E1CE352F70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flipH="1">
              <a:off x="958994" y="-444644"/>
              <a:ext cx="4684135" cy="4684135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1E225A9-A64D-9B05-D002-34001592E238}"/>
                </a:ext>
              </a:extLst>
            </p:cNvPr>
            <p:cNvSpPr txBox="1"/>
            <p:nvPr/>
          </p:nvSpPr>
          <p:spPr>
            <a:xfrm>
              <a:off x="1534535" y="1219618"/>
              <a:ext cx="3735821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>
                  <a:solidFill>
                    <a:srgbClr val="FF0000"/>
                  </a:solidFill>
                </a:rPr>
                <a:t>Chu vi </a:t>
              </a:r>
              <a:r>
                <a:rPr lang="en-US" sz="3600" b="1" dirty="0" err="1">
                  <a:solidFill>
                    <a:srgbClr val="FF0000"/>
                  </a:solidFill>
                </a:rPr>
                <a:t>hình</a:t>
              </a:r>
              <a:r>
                <a:rPr lang="en-US" sz="3600" b="1" dirty="0">
                  <a:solidFill>
                    <a:srgbClr val="FF0000"/>
                  </a:solidFill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</a:rPr>
                <a:t>vuông</a:t>
              </a:r>
              <a:r>
                <a:rPr lang="en-US" sz="3600" b="1" dirty="0">
                  <a:solidFill>
                    <a:srgbClr val="FF0000"/>
                  </a:solidFill>
                </a:rPr>
                <a:t> ABCD </a:t>
              </a:r>
              <a:r>
                <a:rPr lang="en-US" sz="3600" b="1" dirty="0" err="1">
                  <a:solidFill>
                    <a:srgbClr val="FF0000"/>
                  </a:solidFill>
                </a:rPr>
                <a:t>gồm</a:t>
              </a:r>
              <a:r>
                <a:rPr lang="en-US" sz="3600" b="1" dirty="0">
                  <a:solidFill>
                    <a:srgbClr val="FF0000"/>
                  </a:solidFill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</a:rPr>
                <a:t>những</a:t>
              </a:r>
              <a:r>
                <a:rPr lang="en-US" sz="3600" b="1" dirty="0">
                  <a:solidFill>
                    <a:srgbClr val="FF0000"/>
                  </a:solidFill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</a:rPr>
                <a:t>độ</a:t>
              </a:r>
              <a:r>
                <a:rPr lang="en-US" sz="3600" b="1" dirty="0">
                  <a:solidFill>
                    <a:srgbClr val="FF0000"/>
                  </a:solidFill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</a:rPr>
                <a:t>dài</a:t>
              </a:r>
              <a:r>
                <a:rPr lang="en-US" sz="3600" b="1" dirty="0">
                  <a:solidFill>
                    <a:srgbClr val="FF0000"/>
                  </a:solidFill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</a:rPr>
                <a:t>nào</a:t>
              </a:r>
              <a:r>
                <a:rPr lang="en-US" sz="3600" b="1" dirty="0">
                  <a:solidFill>
                    <a:srgbClr val="FF0000"/>
                  </a:solidFill>
                </a:rPr>
                <a:t>?</a:t>
              </a:r>
            </a:p>
          </p:txBody>
        </p:sp>
      </p:grpSp>
      <p:pic>
        <p:nvPicPr>
          <p:cNvPr id="7" name="Picture 6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F7BADCA1-10C0-CCE1-9541-6AB61E1A20A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80855" y="3429000"/>
            <a:ext cx="2935593" cy="2935593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0D9D6D88-9AB6-F96A-0C14-D24184A0638A}"/>
              </a:ext>
            </a:extLst>
          </p:cNvPr>
          <p:cNvGrpSpPr/>
          <p:nvPr/>
        </p:nvGrpSpPr>
        <p:grpSpPr>
          <a:xfrm>
            <a:off x="6759287" y="444433"/>
            <a:ext cx="3254085" cy="2715008"/>
            <a:chOff x="6073487" y="332509"/>
            <a:chExt cx="3254085" cy="2715008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6FC9F796-824B-C2D1-F3F1-03CAF2D442A0}"/>
                </a:ext>
              </a:extLst>
            </p:cNvPr>
            <p:cNvSpPr/>
            <p:nvPr/>
          </p:nvSpPr>
          <p:spPr>
            <a:xfrm>
              <a:off x="6573982" y="945572"/>
              <a:ext cx="2059132" cy="1891145"/>
            </a:xfrm>
            <a:prstGeom prst="rect">
              <a:avLst/>
            </a:prstGeom>
            <a:ln w="57150">
              <a:solidFill>
                <a:srgbClr val="00206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4D4B0521-2DB2-F6D5-4AB4-16FB68FD4616}"/>
                </a:ext>
              </a:extLst>
            </p:cNvPr>
            <p:cNvSpPr txBox="1"/>
            <p:nvPr/>
          </p:nvSpPr>
          <p:spPr>
            <a:xfrm>
              <a:off x="6186055" y="332509"/>
              <a:ext cx="61306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solidFill>
                    <a:srgbClr val="FF0000"/>
                  </a:solidFill>
                </a:rPr>
                <a:t>A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817B77B0-FAC2-8DA7-809B-1BDF188A843C}"/>
                </a:ext>
              </a:extLst>
            </p:cNvPr>
            <p:cNvSpPr txBox="1"/>
            <p:nvPr/>
          </p:nvSpPr>
          <p:spPr>
            <a:xfrm>
              <a:off x="8695458" y="370367"/>
              <a:ext cx="61306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solidFill>
                    <a:srgbClr val="FF0000"/>
                  </a:solidFill>
                </a:rPr>
                <a:t>B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1735B5BD-086D-3612-2BFA-921D26A5706B}"/>
                </a:ext>
              </a:extLst>
            </p:cNvPr>
            <p:cNvSpPr txBox="1"/>
            <p:nvPr/>
          </p:nvSpPr>
          <p:spPr>
            <a:xfrm>
              <a:off x="8714509" y="2401186"/>
              <a:ext cx="61306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solidFill>
                    <a:srgbClr val="FF0000"/>
                  </a:solidFill>
                </a:rPr>
                <a:t>C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D2CD95A5-54E7-4379-CA45-35C61DD30986}"/>
                </a:ext>
              </a:extLst>
            </p:cNvPr>
            <p:cNvSpPr txBox="1"/>
            <p:nvPr/>
          </p:nvSpPr>
          <p:spPr>
            <a:xfrm>
              <a:off x="6073487" y="2363327"/>
              <a:ext cx="61306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solidFill>
                    <a:srgbClr val="FF0000"/>
                  </a:solidFill>
                </a:rPr>
                <a:t>D</a:t>
              </a:r>
            </a:p>
          </p:txBody>
        </p:sp>
      </p:grp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231A3FD3-1DA6-C125-0D8E-90DB3E3CB6EC}"/>
              </a:ext>
            </a:extLst>
          </p:cNvPr>
          <p:cNvSpPr/>
          <p:nvPr/>
        </p:nvSpPr>
        <p:spPr>
          <a:xfrm>
            <a:off x="3467535" y="3675787"/>
            <a:ext cx="3704478" cy="2236640"/>
          </a:xfrm>
          <a:custGeom>
            <a:avLst/>
            <a:gdLst>
              <a:gd name="connsiteX0" fmla="*/ 0 w 3704478"/>
              <a:gd name="connsiteY0" fmla="*/ 372781 h 2236640"/>
              <a:gd name="connsiteX1" fmla="*/ 372781 w 3704478"/>
              <a:gd name="connsiteY1" fmla="*/ 0 h 2236640"/>
              <a:gd name="connsiteX2" fmla="*/ 3331697 w 3704478"/>
              <a:gd name="connsiteY2" fmla="*/ 0 h 2236640"/>
              <a:gd name="connsiteX3" fmla="*/ 3704478 w 3704478"/>
              <a:gd name="connsiteY3" fmla="*/ 372781 h 2236640"/>
              <a:gd name="connsiteX4" fmla="*/ 3704478 w 3704478"/>
              <a:gd name="connsiteY4" fmla="*/ 1863859 h 2236640"/>
              <a:gd name="connsiteX5" fmla="*/ 3331697 w 3704478"/>
              <a:gd name="connsiteY5" fmla="*/ 2236640 h 2236640"/>
              <a:gd name="connsiteX6" fmla="*/ 372781 w 3704478"/>
              <a:gd name="connsiteY6" fmla="*/ 2236640 h 2236640"/>
              <a:gd name="connsiteX7" fmla="*/ 0 w 3704478"/>
              <a:gd name="connsiteY7" fmla="*/ 1863859 h 2236640"/>
              <a:gd name="connsiteX8" fmla="*/ 0 w 3704478"/>
              <a:gd name="connsiteY8" fmla="*/ 372781 h 2236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704478" h="2236640" fill="none" extrusionOk="0">
                <a:moveTo>
                  <a:pt x="0" y="372781"/>
                </a:moveTo>
                <a:cubicBezTo>
                  <a:pt x="5818" y="163042"/>
                  <a:pt x="135731" y="-6389"/>
                  <a:pt x="372781" y="0"/>
                </a:cubicBezTo>
                <a:cubicBezTo>
                  <a:pt x="706135" y="-133726"/>
                  <a:pt x="2998541" y="56820"/>
                  <a:pt x="3331697" y="0"/>
                </a:cubicBezTo>
                <a:cubicBezTo>
                  <a:pt x="3562646" y="23265"/>
                  <a:pt x="3720986" y="172443"/>
                  <a:pt x="3704478" y="372781"/>
                </a:cubicBezTo>
                <a:cubicBezTo>
                  <a:pt x="3611819" y="578762"/>
                  <a:pt x="3591729" y="1174389"/>
                  <a:pt x="3704478" y="1863859"/>
                </a:cubicBezTo>
                <a:cubicBezTo>
                  <a:pt x="3722333" y="2077554"/>
                  <a:pt x="3565144" y="2210110"/>
                  <a:pt x="3331697" y="2236640"/>
                </a:cubicBezTo>
                <a:cubicBezTo>
                  <a:pt x="2958659" y="2255616"/>
                  <a:pt x="1645504" y="2259774"/>
                  <a:pt x="372781" y="2236640"/>
                </a:cubicBezTo>
                <a:cubicBezTo>
                  <a:pt x="147670" y="2236911"/>
                  <a:pt x="792" y="2090007"/>
                  <a:pt x="0" y="1863859"/>
                </a:cubicBezTo>
                <a:cubicBezTo>
                  <a:pt x="-87924" y="1275408"/>
                  <a:pt x="95067" y="781432"/>
                  <a:pt x="0" y="372781"/>
                </a:cubicBezTo>
                <a:close/>
              </a:path>
              <a:path w="3704478" h="2236640" stroke="0" extrusionOk="0">
                <a:moveTo>
                  <a:pt x="0" y="372781"/>
                </a:moveTo>
                <a:cubicBezTo>
                  <a:pt x="-6919" y="142167"/>
                  <a:pt x="170832" y="-6141"/>
                  <a:pt x="372781" y="0"/>
                </a:cubicBezTo>
                <a:cubicBezTo>
                  <a:pt x="967827" y="-72801"/>
                  <a:pt x="2782524" y="-92357"/>
                  <a:pt x="3331697" y="0"/>
                </a:cubicBezTo>
                <a:cubicBezTo>
                  <a:pt x="3535544" y="-16521"/>
                  <a:pt x="3690560" y="179624"/>
                  <a:pt x="3704478" y="372781"/>
                </a:cubicBezTo>
                <a:cubicBezTo>
                  <a:pt x="3697299" y="784968"/>
                  <a:pt x="3667030" y="1594424"/>
                  <a:pt x="3704478" y="1863859"/>
                </a:cubicBezTo>
                <a:cubicBezTo>
                  <a:pt x="3707991" y="2056410"/>
                  <a:pt x="3536469" y="2230073"/>
                  <a:pt x="3331697" y="2236640"/>
                </a:cubicBezTo>
                <a:cubicBezTo>
                  <a:pt x="2989300" y="2341775"/>
                  <a:pt x="892047" y="2196232"/>
                  <a:pt x="372781" y="2236640"/>
                </a:cubicBezTo>
                <a:cubicBezTo>
                  <a:pt x="148366" y="2266688"/>
                  <a:pt x="-15889" y="2062704"/>
                  <a:pt x="0" y="1863859"/>
                </a:cubicBezTo>
                <a:cubicBezTo>
                  <a:pt x="105371" y="1226082"/>
                  <a:pt x="98677" y="805680"/>
                  <a:pt x="0" y="372781"/>
                </a:cubicBezTo>
                <a:close/>
              </a:path>
            </a:pathLst>
          </a:custGeom>
          <a:ln w="57150">
            <a:solidFill>
              <a:srgbClr val="FF7C80"/>
            </a:solidFill>
            <a:extLst>
              <a:ext uri="{C807C97D-BFC1-408E-A445-0C87EB9F89A2}">
                <ask:lineSketchStyleProps xmlns:ask="http://schemas.microsoft.com/office/drawing/2018/sketchyshapes" sd="1313604838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chemeClr val="tx1"/>
                </a:solidFill>
              </a:rPr>
              <a:t>Phải</a:t>
            </a:r>
            <a:r>
              <a:rPr lang="en-US" sz="3600" b="1" dirty="0">
                <a:solidFill>
                  <a:schemeClr val="tx1"/>
                </a:solidFill>
              </a:rPr>
              <a:t> </a:t>
            </a:r>
            <a:r>
              <a:rPr lang="en-US" sz="3600" b="1" dirty="0" err="1">
                <a:solidFill>
                  <a:schemeClr val="tx1"/>
                </a:solidFill>
              </a:rPr>
              <a:t>biết</a:t>
            </a:r>
            <a:r>
              <a:rPr lang="en-US" sz="3600" b="1" dirty="0">
                <a:solidFill>
                  <a:schemeClr val="tx1"/>
                </a:solidFill>
              </a:rPr>
              <a:t> </a:t>
            </a:r>
            <a:r>
              <a:rPr lang="en-US" sz="3600" b="1" dirty="0" err="1">
                <a:solidFill>
                  <a:schemeClr val="tx1"/>
                </a:solidFill>
              </a:rPr>
              <a:t>độ</a:t>
            </a:r>
            <a:r>
              <a:rPr lang="en-US" sz="3600" b="1" dirty="0">
                <a:solidFill>
                  <a:schemeClr val="tx1"/>
                </a:solidFill>
              </a:rPr>
              <a:t> </a:t>
            </a:r>
            <a:r>
              <a:rPr lang="en-US" sz="3600" b="1" dirty="0" err="1">
                <a:solidFill>
                  <a:schemeClr val="tx1"/>
                </a:solidFill>
              </a:rPr>
              <a:t>dài</a:t>
            </a:r>
            <a:r>
              <a:rPr lang="en-US" sz="3600" b="1" dirty="0">
                <a:solidFill>
                  <a:schemeClr val="tx1"/>
                </a:solidFill>
              </a:rPr>
              <a:t> </a:t>
            </a:r>
            <a:r>
              <a:rPr lang="en-US" sz="3600" b="1" dirty="0" err="1">
                <a:solidFill>
                  <a:schemeClr val="tx1"/>
                </a:solidFill>
              </a:rPr>
              <a:t>của</a:t>
            </a:r>
            <a:r>
              <a:rPr lang="en-US" sz="3600" b="1" dirty="0">
                <a:solidFill>
                  <a:schemeClr val="tx1"/>
                </a:solidFill>
              </a:rPr>
              <a:t> </a:t>
            </a:r>
            <a:r>
              <a:rPr lang="en-US" sz="3600" b="1" dirty="0" err="1">
                <a:solidFill>
                  <a:schemeClr val="tx1"/>
                </a:solidFill>
              </a:rPr>
              <a:t>cả</a:t>
            </a:r>
            <a:r>
              <a:rPr lang="en-US" sz="3600" b="1" dirty="0">
                <a:solidFill>
                  <a:schemeClr val="tx1"/>
                </a:solidFill>
              </a:rPr>
              <a:t> 4 </a:t>
            </a:r>
            <a:r>
              <a:rPr lang="en-US" sz="3600" b="1" dirty="0" err="1">
                <a:solidFill>
                  <a:schemeClr val="tx1"/>
                </a:solidFill>
              </a:rPr>
              <a:t>cạnh</a:t>
            </a:r>
            <a:r>
              <a:rPr lang="en-US" sz="3600" b="1" dirty="0">
                <a:solidFill>
                  <a:schemeClr val="tx1"/>
                </a:solidFill>
              </a:rPr>
              <a:t> </a:t>
            </a:r>
            <a:r>
              <a:rPr lang="en-US" sz="3600" b="1" dirty="0" err="1">
                <a:solidFill>
                  <a:schemeClr val="tx1"/>
                </a:solidFill>
              </a:rPr>
              <a:t>của</a:t>
            </a:r>
            <a:r>
              <a:rPr lang="en-US" sz="3600" b="1" dirty="0">
                <a:solidFill>
                  <a:schemeClr val="tx1"/>
                </a:solidFill>
              </a:rPr>
              <a:t> </a:t>
            </a:r>
            <a:r>
              <a:rPr lang="en-US" sz="3600" b="1" dirty="0" err="1">
                <a:solidFill>
                  <a:schemeClr val="tx1"/>
                </a:solidFill>
              </a:rPr>
              <a:t>hình</a:t>
            </a:r>
            <a:r>
              <a:rPr lang="en-US" sz="3600" b="1" dirty="0">
                <a:solidFill>
                  <a:schemeClr val="tx1"/>
                </a:solidFill>
              </a:rPr>
              <a:t> </a:t>
            </a:r>
            <a:r>
              <a:rPr lang="en-US" sz="3600" b="1" dirty="0" err="1">
                <a:solidFill>
                  <a:schemeClr val="tx1"/>
                </a:solidFill>
              </a:rPr>
              <a:t>vuông</a:t>
            </a:r>
            <a:r>
              <a:rPr lang="en-US" sz="3600" b="1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7409CE6A-0D81-E236-F77D-5F1120E67504}"/>
              </a:ext>
            </a:extLst>
          </p:cNvPr>
          <p:cNvSpPr/>
          <p:nvPr/>
        </p:nvSpPr>
        <p:spPr>
          <a:xfrm>
            <a:off x="7346535" y="3698560"/>
            <a:ext cx="3989947" cy="2236640"/>
          </a:xfrm>
          <a:custGeom>
            <a:avLst/>
            <a:gdLst>
              <a:gd name="connsiteX0" fmla="*/ 0 w 3989947"/>
              <a:gd name="connsiteY0" fmla="*/ 372781 h 2236640"/>
              <a:gd name="connsiteX1" fmla="*/ 372781 w 3989947"/>
              <a:gd name="connsiteY1" fmla="*/ 0 h 2236640"/>
              <a:gd name="connsiteX2" fmla="*/ 3617166 w 3989947"/>
              <a:gd name="connsiteY2" fmla="*/ 0 h 2236640"/>
              <a:gd name="connsiteX3" fmla="*/ 3989947 w 3989947"/>
              <a:gd name="connsiteY3" fmla="*/ 372781 h 2236640"/>
              <a:gd name="connsiteX4" fmla="*/ 3989947 w 3989947"/>
              <a:gd name="connsiteY4" fmla="*/ 1863859 h 2236640"/>
              <a:gd name="connsiteX5" fmla="*/ 3617166 w 3989947"/>
              <a:gd name="connsiteY5" fmla="*/ 2236640 h 2236640"/>
              <a:gd name="connsiteX6" fmla="*/ 372781 w 3989947"/>
              <a:gd name="connsiteY6" fmla="*/ 2236640 h 2236640"/>
              <a:gd name="connsiteX7" fmla="*/ 0 w 3989947"/>
              <a:gd name="connsiteY7" fmla="*/ 1863859 h 2236640"/>
              <a:gd name="connsiteX8" fmla="*/ 0 w 3989947"/>
              <a:gd name="connsiteY8" fmla="*/ 372781 h 2236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89947" h="2236640" fill="none" extrusionOk="0">
                <a:moveTo>
                  <a:pt x="0" y="372781"/>
                </a:moveTo>
                <a:cubicBezTo>
                  <a:pt x="5818" y="163042"/>
                  <a:pt x="135731" y="-6389"/>
                  <a:pt x="372781" y="0"/>
                </a:cubicBezTo>
                <a:cubicBezTo>
                  <a:pt x="1938655" y="-133726"/>
                  <a:pt x="3057012" y="56820"/>
                  <a:pt x="3617166" y="0"/>
                </a:cubicBezTo>
                <a:cubicBezTo>
                  <a:pt x="3848115" y="23265"/>
                  <a:pt x="4006455" y="172443"/>
                  <a:pt x="3989947" y="372781"/>
                </a:cubicBezTo>
                <a:cubicBezTo>
                  <a:pt x="3897288" y="578762"/>
                  <a:pt x="3877198" y="1174389"/>
                  <a:pt x="3989947" y="1863859"/>
                </a:cubicBezTo>
                <a:cubicBezTo>
                  <a:pt x="4007802" y="2077554"/>
                  <a:pt x="3850613" y="2210110"/>
                  <a:pt x="3617166" y="2236640"/>
                </a:cubicBezTo>
                <a:cubicBezTo>
                  <a:pt x="2022739" y="2255616"/>
                  <a:pt x="1118591" y="2259774"/>
                  <a:pt x="372781" y="2236640"/>
                </a:cubicBezTo>
                <a:cubicBezTo>
                  <a:pt x="147670" y="2236911"/>
                  <a:pt x="792" y="2090007"/>
                  <a:pt x="0" y="1863859"/>
                </a:cubicBezTo>
                <a:cubicBezTo>
                  <a:pt x="-87924" y="1275408"/>
                  <a:pt x="95067" y="781432"/>
                  <a:pt x="0" y="372781"/>
                </a:cubicBezTo>
                <a:close/>
              </a:path>
              <a:path w="3989947" h="2236640" stroke="0" extrusionOk="0">
                <a:moveTo>
                  <a:pt x="0" y="372781"/>
                </a:moveTo>
                <a:cubicBezTo>
                  <a:pt x="-6919" y="142167"/>
                  <a:pt x="170832" y="-6141"/>
                  <a:pt x="372781" y="0"/>
                </a:cubicBezTo>
                <a:cubicBezTo>
                  <a:pt x="1756581" y="-72801"/>
                  <a:pt x="3135571" y="-92357"/>
                  <a:pt x="3617166" y="0"/>
                </a:cubicBezTo>
                <a:cubicBezTo>
                  <a:pt x="3821013" y="-16521"/>
                  <a:pt x="3976029" y="179624"/>
                  <a:pt x="3989947" y="372781"/>
                </a:cubicBezTo>
                <a:cubicBezTo>
                  <a:pt x="3982768" y="784968"/>
                  <a:pt x="3952499" y="1594424"/>
                  <a:pt x="3989947" y="1863859"/>
                </a:cubicBezTo>
                <a:cubicBezTo>
                  <a:pt x="3993460" y="2056410"/>
                  <a:pt x="3821938" y="2230073"/>
                  <a:pt x="3617166" y="2236640"/>
                </a:cubicBezTo>
                <a:cubicBezTo>
                  <a:pt x="3194526" y="2341775"/>
                  <a:pt x="1387501" y="2196232"/>
                  <a:pt x="372781" y="2236640"/>
                </a:cubicBezTo>
                <a:cubicBezTo>
                  <a:pt x="148366" y="2266688"/>
                  <a:pt x="-15889" y="2062704"/>
                  <a:pt x="0" y="1863859"/>
                </a:cubicBezTo>
                <a:cubicBezTo>
                  <a:pt x="105371" y="1226082"/>
                  <a:pt x="98677" y="805680"/>
                  <a:pt x="0" y="372781"/>
                </a:cubicBezTo>
                <a:close/>
              </a:path>
            </a:pathLst>
          </a:custGeom>
          <a:ln w="57150">
            <a:solidFill>
              <a:srgbClr val="FF7C80"/>
            </a:solidFill>
            <a:extLst>
              <a:ext uri="{C807C97D-BFC1-408E-A445-0C87EB9F89A2}">
                <ask:lineSketchStyleProps xmlns:ask="http://schemas.microsoft.com/office/drawing/2018/sketchyshapes" sd="1313604838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chemeClr val="tx1"/>
                </a:solidFill>
              </a:rPr>
              <a:t>Hoặc</a:t>
            </a:r>
            <a:r>
              <a:rPr lang="en-US" sz="3600" b="1" dirty="0">
                <a:solidFill>
                  <a:schemeClr val="tx1"/>
                </a:solidFill>
              </a:rPr>
              <a:t> </a:t>
            </a:r>
            <a:r>
              <a:rPr lang="en-US" sz="3600" b="1" dirty="0" err="1">
                <a:solidFill>
                  <a:schemeClr val="tx1"/>
                </a:solidFill>
              </a:rPr>
              <a:t>chỉ</a:t>
            </a:r>
            <a:r>
              <a:rPr lang="en-US" sz="3600" b="1" dirty="0">
                <a:solidFill>
                  <a:schemeClr val="tx1"/>
                </a:solidFill>
              </a:rPr>
              <a:t> </a:t>
            </a:r>
            <a:r>
              <a:rPr lang="en-US" sz="3600" b="1" dirty="0" err="1">
                <a:solidFill>
                  <a:schemeClr val="tx1"/>
                </a:solidFill>
              </a:rPr>
              <a:t>cần</a:t>
            </a:r>
            <a:r>
              <a:rPr lang="en-US" sz="3600" b="1" dirty="0">
                <a:solidFill>
                  <a:schemeClr val="tx1"/>
                </a:solidFill>
              </a:rPr>
              <a:t> </a:t>
            </a:r>
            <a:r>
              <a:rPr lang="en-US" sz="3600" b="1" dirty="0" err="1">
                <a:solidFill>
                  <a:schemeClr val="tx1"/>
                </a:solidFill>
              </a:rPr>
              <a:t>biết</a:t>
            </a:r>
            <a:r>
              <a:rPr lang="en-US" sz="3600" b="1" dirty="0">
                <a:solidFill>
                  <a:schemeClr val="tx1"/>
                </a:solidFill>
              </a:rPr>
              <a:t> </a:t>
            </a:r>
            <a:r>
              <a:rPr lang="en-US" sz="3600" b="1" dirty="0" err="1">
                <a:solidFill>
                  <a:schemeClr val="tx1"/>
                </a:solidFill>
              </a:rPr>
              <a:t>độ</a:t>
            </a:r>
            <a:r>
              <a:rPr lang="en-US" sz="3600" b="1" dirty="0">
                <a:solidFill>
                  <a:schemeClr val="tx1"/>
                </a:solidFill>
              </a:rPr>
              <a:t> </a:t>
            </a:r>
            <a:r>
              <a:rPr lang="en-US" sz="3600" b="1" dirty="0" err="1">
                <a:solidFill>
                  <a:schemeClr val="tx1"/>
                </a:solidFill>
              </a:rPr>
              <a:t>dài</a:t>
            </a:r>
            <a:r>
              <a:rPr lang="en-US" sz="3600" b="1" dirty="0">
                <a:solidFill>
                  <a:schemeClr val="tx1"/>
                </a:solidFill>
              </a:rPr>
              <a:t> 1 </a:t>
            </a:r>
            <a:r>
              <a:rPr lang="en-US" sz="3600" b="1" dirty="0" err="1">
                <a:solidFill>
                  <a:schemeClr val="tx1"/>
                </a:solidFill>
              </a:rPr>
              <a:t>cạnh</a:t>
            </a:r>
            <a:r>
              <a:rPr lang="en-US" sz="3600" b="1" dirty="0">
                <a:solidFill>
                  <a:schemeClr val="tx1"/>
                </a:solidFill>
              </a:rPr>
              <a:t> </a:t>
            </a:r>
            <a:r>
              <a:rPr lang="en-US" sz="3600" b="1" dirty="0" err="1">
                <a:solidFill>
                  <a:schemeClr val="tx1"/>
                </a:solidFill>
              </a:rPr>
              <a:t>của</a:t>
            </a:r>
            <a:r>
              <a:rPr lang="en-US" sz="3600" b="1" dirty="0">
                <a:solidFill>
                  <a:schemeClr val="tx1"/>
                </a:solidFill>
              </a:rPr>
              <a:t> </a:t>
            </a:r>
            <a:r>
              <a:rPr lang="en-US" sz="3600" b="1" dirty="0" err="1">
                <a:solidFill>
                  <a:schemeClr val="tx1"/>
                </a:solidFill>
              </a:rPr>
              <a:t>hình</a:t>
            </a:r>
            <a:r>
              <a:rPr lang="en-US" sz="3600" b="1" dirty="0">
                <a:solidFill>
                  <a:schemeClr val="tx1"/>
                </a:solidFill>
              </a:rPr>
              <a:t> </a:t>
            </a:r>
            <a:r>
              <a:rPr lang="en-US" sz="3600" b="1" dirty="0" err="1">
                <a:solidFill>
                  <a:schemeClr val="tx1"/>
                </a:solidFill>
              </a:rPr>
              <a:t>vuông</a:t>
            </a:r>
            <a:r>
              <a:rPr lang="en-US" sz="3600" b="1" dirty="0">
                <a:solidFill>
                  <a:schemeClr val="tx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38860300"/>
      </p:ext>
    </p:extLst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ckground pattern&#10;&#10;Description automatically generated">
            <a:extLst>
              <a:ext uri="{FF2B5EF4-FFF2-40B4-BE49-F238E27FC236}">
                <a16:creationId xmlns:a16="http://schemas.microsoft.com/office/drawing/2014/main" id="{F8FFC816-FBA7-0801-0863-1E19EE23EC8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74" r="653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983801C4-99C8-2A3D-1CD6-5B6726BF4885}"/>
              </a:ext>
            </a:extLst>
          </p:cNvPr>
          <p:cNvSpPr/>
          <p:nvPr/>
        </p:nvSpPr>
        <p:spPr>
          <a:xfrm>
            <a:off x="355022" y="322118"/>
            <a:ext cx="11481955" cy="6296891"/>
          </a:xfrm>
          <a:custGeom>
            <a:avLst/>
            <a:gdLst>
              <a:gd name="connsiteX0" fmla="*/ 0 w 11481955"/>
              <a:gd name="connsiteY0" fmla="*/ 543611 h 6296891"/>
              <a:gd name="connsiteX1" fmla="*/ 543611 w 11481955"/>
              <a:gd name="connsiteY1" fmla="*/ 0 h 6296891"/>
              <a:gd name="connsiteX2" fmla="*/ 1444488 w 11481955"/>
              <a:gd name="connsiteY2" fmla="*/ 0 h 6296891"/>
              <a:gd name="connsiteX3" fmla="*/ 1929575 w 11481955"/>
              <a:gd name="connsiteY3" fmla="*/ 0 h 6296891"/>
              <a:gd name="connsiteX4" fmla="*/ 2414663 w 11481955"/>
              <a:gd name="connsiteY4" fmla="*/ 0 h 6296891"/>
              <a:gd name="connsiteX5" fmla="*/ 2795803 w 11481955"/>
              <a:gd name="connsiteY5" fmla="*/ 0 h 6296891"/>
              <a:gd name="connsiteX6" fmla="*/ 3280891 w 11481955"/>
              <a:gd name="connsiteY6" fmla="*/ 0 h 6296891"/>
              <a:gd name="connsiteX7" fmla="*/ 3973873 w 11481955"/>
              <a:gd name="connsiteY7" fmla="*/ 0 h 6296891"/>
              <a:gd name="connsiteX8" fmla="*/ 4666855 w 11481955"/>
              <a:gd name="connsiteY8" fmla="*/ 0 h 6296891"/>
              <a:gd name="connsiteX9" fmla="*/ 5359837 w 11481955"/>
              <a:gd name="connsiteY9" fmla="*/ 0 h 6296891"/>
              <a:gd name="connsiteX10" fmla="*/ 5844925 w 11481955"/>
              <a:gd name="connsiteY10" fmla="*/ 0 h 6296891"/>
              <a:gd name="connsiteX11" fmla="*/ 6641854 w 11481955"/>
              <a:gd name="connsiteY11" fmla="*/ 0 h 6296891"/>
              <a:gd name="connsiteX12" fmla="*/ 7126942 w 11481955"/>
              <a:gd name="connsiteY12" fmla="*/ 0 h 6296891"/>
              <a:gd name="connsiteX13" fmla="*/ 7923871 w 11481955"/>
              <a:gd name="connsiteY13" fmla="*/ 0 h 6296891"/>
              <a:gd name="connsiteX14" fmla="*/ 8824748 w 11481955"/>
              <a:gd name="connsiteY14" fmla="*/ 0 h 6296891"/>
              <a:gd name="connsiteX15" fmla="*/ 9725625 w 11481955"/>
              <a:gd name="connsiteY15" fmla="*/ 0 h 6296891"/>
              <a:gd name="connsiteX16" fmla="*/ 10314660 w 11481955"/>
              <a:gd name="connsiteY16" fmla="*/ 0 h 6296891"/>
              <a:gd name="connsiteX17" fmla="*/ 10938344 w 11481955"/>
              <a:gd name="connsiteY17" fmla="*/ 0 h 6296891"/>
              <a:gd name="connsiteX18" fmla="*/ 11481955 w 11481955"/>
              <a:gd name="connsiteY18" fmla="*/ 543611 h 6296891"/>
              <a:gd name="connsiteX19" fmla="*/ 11481955 w 11481955"/>
              <a:gd name="connsiteY19" fmla="*/ 1142723 h 6296891"/>
              <a:gd name="connsiteX20" fmla="*/ 11481955 w 11481955"/>
              <a:gd name="connsiteY20" fmla="*/ 1689738 h 6296891"/>
              <a:gd name="connsiteX21" fmla="*/ 11481955 w 11481955"/>
              <a:gd name="connsiteY21" fmla="*/ 2393043 h 6296891"/>
              <a:gd name="connsiteX22" fmla="*/ 11481955 w 11481955"/>
              <a:gd name="connsiteY22" fmla="*/ 2992155 h 6296891"/>
              <a:gd name="connsiteX23" fmla="*/ 11481955 w 11481955"/>
              <a:gd name="connsiteY23" fmla="*/ 3643364 h 6296891"/>
              <a:gd name="connsiteX24" fmla="*/ 11481955 w 11481955"/>
              <a:gd name="connsiteY24" fmla="*/ 4242476 h 6296891"/>
              <a:gd name="connsiteX25" fmla="*/ 11481955 w 11481955"/>
              <a:gd name="connsiteY25" fmla="*/ 4997878 h 6296891"/>
              <a:gd name="connsiteX26" fmla="*/ 11481955 w 11481955"/>
              <a:gd name="connsiteY26" fmla="*/ 5753280 h 6296891"/>
              <a:gd name="connsiteX27" fmla="*/ 10938344 w 11481955"/>
              <a:gd name="connsiteY27" fmla="*/ 6296891 h 6296891"/>
              <a:gd name="connsiteX28" fmla="*/ 10349309 w 11481955"/>
              <a:gd name="connsiteY28" fmla="*/ 6296891 h 6296891"/>
              <a:gd name="connsiteX29" fmla="*/ 9656327 w 11481955"/>
              <a:gd name="connsiteY29" fmla="*/ 6296891 h 6296891"/>
              <a:gd name="connsiteX30" fmla="*/ 8963345 w 11481955"/>
              <a:gd name="connsiteY30" fmla="*/ 6296891 h 6296891"/>
              <a:gd name="connsiteX31" fmla="*/ 8374310 w 11481955"/>
              <a:gd name="connsiteY31" fmla="*/ 6296891 h 6296891"/>
              <a:gd name="connsiteX32" fmla="*/ 7473433 w 11481955"/>
              <a:gd name="connsiteY32" fmla="*/ 6296891 h 6296891"/>
              <a:gd name="connsiteX33" fmla="*/ 6988345 w 11481955"/>
              <a:gd name="connsiteY33" fmla="*/ 6296891 h 6296891"/>
              <a:gd name="connsiteX34" fmla="*/ 6607205 w 11481955"/>
              <a:gd name="connsiteY34" fmla="*/ 6296891 h 6296891"/>
              <a:gd name="connsiteX35" fmla="*/ 5810276 w 11481955"/>
              <a:gd name="connsiteY35" fmla="*/ 6296891 h 6296891"/>
              <a:gd name="connsiteX36" fmla="*/ 5325188 w 11481955"/>
              <a:gd name="connsiteY36" fmla="*/ 6296891 h 6296891"/>
              <a:gd name="connsiteX37" fmla="*/ 4632206 w 11481955"/>
              <a:gd name="connsiteY37" fmla="*/ 6296891 h 6296891"/>
              <a:gd name="connsiteX38" fmla="*/ 4251066 w 11481955"/>
              <a:gd name="connsiteY38" fmla="*/ 6296891 h 6296891"/>
              <a:gd name="connsiteX39" fmla="*/ 3454136 w 11481955"/>
              <a:gd name="connsiteY39" fmla="*/ 6296891 h 6296891"/>
              <a:gd name="connsiteX40" fmla="*/ 2865101 w 11481955"/>
              <a:gd name="connsiteY40" fmla="*/ 6296891 h 6296891"/>
              <a:gd name="connsiteX41" fmla="*/ 2276067 w 11481955"/>
              <a:gd name="connsiteY41" fmla="*/ 6296891 h 6296891"/>
              <a:gd name="connsiteX42" fmla="*/ 1687032 w 11481955"/>
              <a:gd name="connsiteY42" fmla="*/ 6296891 h 6296891"/>
              <a:gd name="connsiteX43" fmla="*/ 543611 w 11481955"/>
              <a:gd name="connsiteY43" fmla="*/ 6296891 h 6296891"/>
              <a:gd name="connsiteX44" fmla="*/ 0 w 11481955"/>
              <a:gd name="connsiteY44" fmla="*/ 5753280 h 6296891"/>
              <a:gd name="connsiteX45" fmla="*/ 0 w 11481955"/>
              <a:gd name="connsiteY45" fmla="*/ 5102071 h 6296891"/>
              <a:gd name="connsiteX46" fmla="*/ 0 w 11481955"/>
              <a:gd name="connsiteY46" fmla="*/ 4398766 h 6296891"/>
              <a:gd name="connsiteX47" fmla="*/ 0 w 11481955"/>
              <a:gd name="connsiteY47" fmla="*/ 3851751 h 6296891"/>
              <a:gd name="connsiteX48" fmla="*/ 0 w 11481955"/>
              <a:gd name="connsiteY48" fmla="*/ 3304736 h 6296891"/>
              <a:gd name="connsiteX49" fmla="*/ 0 w 11481955"/>
              <a:gd name="connsiteY49" fmla="*/ 2705624 h 6296891"/>
              <a:gd name="connsiteX50" fmla="*/ 0 w 11481955"/>
              <a:gd name="connsiteY50" fmla="*/ 1950222 h 6296891"/>
              <a:gd name="connsiteX51" fmla="*/ 0 w 11481955"/>
              <a:gd name="connsiteY51" fmla="*/ 1351110 h 6296891"/>
              <a:gd name="connsiteX52" fmla="*/ 0 w 11481955"/>
              <a:gd name="connsiteY52" fmla="*/ 543611 h 62968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11481955" h="6296891" fill="none" extrusionOk="0">
                <a:moveTo>
                  <a:pt x="0" y="543611"/>
                </a:moveTo>
                <a:cubicBezTo>
                  <a:pt x="-27020" y="174966"/>
                  <a:pt x="272945" y="-1624"/>
                  <a:pt x="543611" y="0"/>
                </a:cubicBezTo>
                <a:cubicBezTo>
                  <a:pt x="824377" y="30283"/>
                  <a:pt x="1002238" y="29659"/>
                  <a:pt x="1444488" y="0"/>
                </a:cubicBezTo>
                <a:cubicBezTo>
                  <a:pt x="1886738" y="-29659"/>
                  <a:pt x="1717900" y="2711"/>
                  <a:pt x="1929575" y="0"/>
                </a:cubicBezTo>
                <a:cubicBezTo>
                  <a:pt x="2141250" y="-2711"/>
                  <a:pt x="2231793" y="17925"/>
                  <a:pt x="2414663" y="0"/>
                </a:cubicBezTo>
                <a:cubicBezTo>
                  <a:pt x="2597533" y="-17925"/>
                  <a:pt x="2627628" y="-18560"/>
                  <a:pt x="2795803" y="0"/>
                </a:cubicBezTo>
                <a:cubicBezTo>
                  <a:pt x="2963978" y="18560"/>
                  <a:pt x="3095996" y="-13980"/>
                  <a:pt x="3280891" y="0"/>
                </a:cubicBezTo>
                <a:cubicBezTo>
                  <a:pt x="3465786" y="13980"/>
                  <a:pt x="3638892" y="21580"/>
                  <a:pt x="3973873" y="0"/>
                </a:cubicBezTo>
                <a:cubicBezTo>
                  <a:pt x="4308854" y="-21580"/>
                  <a:pt x="4335959" y="7654"/>
                  <a:pt x="4666855" y="0"/>
                </a:cubicBezTo>
                <a:cubicBezTo>
                  <a:pt x="4997751" y="-7654"/>
                  <a:pt x="5016050" y="-21808"/>
                  <a:pt x="5359837" y="0"/>
                </a:cubicBezTo>
                <a:cubicBezTo>
                  <a:pt x="5703624" y="21808"/>
                  <a:pt x="5692735" y="7950"/>
                  <a:pt x="5844925" y="0"/>
                </a:cubicBezTo>
                <a:cubicBezTo>
                  <a:pt x="5997115" y="-7950"/>
                  <a:pt x="6292716" y="-20308"/>
                  <a:pt x="6641854" y="0"/>
                </a:cubicBezTo>
                <a:cubicBezTo>
                  <a:pt x="6990992" y="20308"/>
                  <a:pt x="6950588" y="19148"/>
                  <a:pt x="7126942" y="0"/>
                </a:cubicBezTo>
                <a:cubicBezTo>
                  <a:pt x="7303296" y="-19148"/>
                  <a:pt x="7573119" y="5202"/>
                  <a:pt x="7923871" y="0"/>
                </a:cubicBezTo>
                <a:cubicBezTo>
                  <a:pt x="8274623" y="-5202"/>
                  <a:pt x="8442192" y="33054"/>
                  <a:pt x="8824748" y="0"/>
                </a:cubicBezTo>
                <a:cubicBezTo>
                  <a:pt x="9207304" y="-33054"/>
                  <a:pt x="9357026" y="-23606"/>
                  <a:pt x="9725625" y="0"/>
                </a:cubicBezTo>
                <a:cubicBezTo>
                  <a:pt x="10094224" y="23606"/>
                  <a:pt x="10160102" y="-1471"/>
                  <a:pt x="10314660" y="0"/>
                </a:cubicBezTo>
                <a:cubicBezTo>
                  <a:pt x="10469218" y="1471"/>
                  <a:pt x="10714529" y="8878"/>
                  <a:pt x="10938344" y="0"/>
                </a:cubicBezTo>
                <a:cubicBezTo>
                  <a:pt x="11237204" y="41244"/>
                  <a:pt x="11498675" y="266022"/>
                  <a:pt x="11481955" y="543611"/>
                </a:cubicBezTo>
                <a:cubicBezTo>
                  <a:pt x="11500766" y="824415"/>
                  <a:pt x="11455732" y="970040"/>
                  <a:pt x="11481955" y="1142723"/>
                </a:cubicBezTo>
                <a:cubicBezTo>
                  <a:pt x="11508178" y="1315406"/>
                  <a:pt x="11496568" y="1473397"/>
                  <a:pt x="11481955" y="1689738"/>
                </a:cubicBezTo>
                <a:cubicBezTo>
                  <a:pt x="11467342" y="1906080"/>
                  <a:pt x="11497723" y="2190282"/>
                  <a:pt x="11481955" y="2393043"/>
                </a:cubicBezTo>
                <a:cubicBezTo>
                  <a:pt x="11466187" y="2595805"/>
                  <a:pt x="11498307" y="2764085"/>
                  <a:pt x="11481955" y="2992155"/>
                </a:cubicBezTo>
                <a:cubicBezTo>
                  <a:pt x="11465603" y="3220225"/>
                  <a:pt x="11492801" y="3459853"/>
                  <a:pt x="11481955" y="3643364"/>
                </a:cubicBezTo>
                <a:cubicBezTo>
                  <a:pt x="11471109" y="3826875"/>
                  <a:pt x="11475984" y="4053851"/>
                  <a:pt x="11481955" y="4242476"/>
                </a:cubicBezTo>
                <a:cubicBezTo>
                  <a:pt x="11487926" y="4431101"/>
                  <a:pt x="11469160" y="4843108"/>
                  <a:pt x="11481955" y="4997878"/>
                </a:cubicBezTo>
                <a:cubicBezTo>
                  <a:pt x="11494750" y="5152648"/>
                  <a:pt x="11468802" y="5430625"/>
                  <a:pt x="11481955" y="5753280"/>
                </a:cubicBezTo>
                <a:cubicBezTo>
                  <a:pt x="11417474" y="6090184"/>
                  <a:pt x="11226803" y="6279326"/>
                  <a:pt x="10938344" y="6296891"/>
                </a:cubicBezTo>
                <a:cubicBezTo>
                  <a:pt x="10703860" y="6311930"/>
                  <a:pt x="10570688" y="6310226"/>
                  <a:pt x="10349309" y="6296891"/>
                </a:cubicBezTo>
                <a:cubicBezTo>
                  <a:pt x="10127930" y="6283556"/>
                  <a:pt x="9890241" y="6283562"/>
                  <a:pt x="9656327" y="6296891"/>
                </a:cubicBezTo>
                <a:cubicBezTo>
                  <a:pt x="9422413" y="6310220"/>
                  <a:pt x="9271828" y="6316136"/>
                  <a:pt x="8963345" y="6296891"/>
                </a:cubicBezTo>
                <a:cubicBezTo>
                  <a:pt x="8654862" y="6277646"/>
                  <a:pt x="8638074" y="6317030"/>
                  <a:pt x="8374310" y="6296891"/>
                </a:cubicBezTo>
                <a:cubicBezTo>
                  <a:pt x="8110546" y="6276752"/>
                  <a:pt x="7784670" y="6278807"/>
                  <a:pt x="7473433" y="6296891"/>
                </a:cubicBezTo>
                <a:cubicBezTo>
                  <a:pt x="7162196" y="6314975"/>
                  <a:pt x="7172262" y="6310474"/>
                  <a:pt x="6988345" y="6296891"/>
                </a:cubicBezTo>
                <a:cubicBezTo>
                  <a:pt x="6804428" y="6283308"/>
                  <a:pt x="6791760" y="6287694"/>
                  <a:pt x="6607205" y="6296891"/>
                </a:cubicBezTo>
                <a:cubicBezTo>
                  <a:pt x="6422650" y="6306088"/>
                  <a:pt x="6033153" y="6285542"/>
                  <a:pt x="5810276" y="6296891"/>
                </a:cubicBezTo>
                <a:cubicBezTo>
                  <a:pt x="5587399" y="6308240"/>
                  <a:pt x="5455914" y="6293766"/>
                  <a:pt x="5325188" y="6296891"/>
                </a:cubicBezTo>
                <a:cubicBezTo>
                  <a:pt x="5194462" y="6300016"/>
                  <a:pt x="4871232" y="6289027"/>
                  <a:pt x="4632206" y="6296891"/>
                </a:cubicBezTo>
                <a:cubicBezTo>
                  <a:pt x="4393180" y="6304755"/>
                  <a:pt x="4381347" y="6281609"/>
                  <a:pt x="4251066" y="6296891"/>
                </a:cubicBezTo>
                <a:cubicBezTo>
                  <a:pt x="4120785" y="6312173"/>
                  <a:pt x="3656739" y="6335331"/>
                  <a:pt x="3454136" y="6296891"/>
                </a:cubicBezTo>
                <a:cubicBezTo>
                  <a:pt x="3251533" y="6258452"/>
                  <a:pt x="3154757" y="6322665"/>
                  <a:pt x="2865101" y="6296891"/>
                </a:cubicBezTo>
                <a:cubicBezTo>
                  <a:pt x="2575446" y="6271117"/>
                  <a:pt x="2460825" y="6281738"/>
                  <a:pt x="2276067" y="6296891"/>
                </a:cubicBezTo>
                <a:cubicBezTo>
                  <a:pt x="2091309" y="6312044"/>
                  <a:pt x="1965667" y="6299184"/>
                  <a:pt x="1687032" y="6296891"/>
                </a:cubicBezTo>
                <a:cubicBezTo>
                  <a:pt x="1408397" y="6294598"/>
                  <a:pt x="893438" y="6280902"/>
                  <a:pt x="543611" y="6296891"/>
                </a:cubicBezTo>
                <a:cubicBezTo>
                  <a:pt x="259330" y="6340756"/>
                  <a:pt x="20636" y="6083358"/>
                  <a:pt x="0" y="5753280"/>
                </a:cubicBezTo>
                <a:cubicBezTo>
                  <a:pt x="7410" y="5554913"/>
                  <a:pt x="-5758" y="5239095"/>
                  <a:pt x="0" y="5102071"/>
                </a:cubicBezTo>
                <a:cubicBezTo>
                  <a:pt x="5758" y="4965047"/>
                  <a:pt x="9681" y="4646853"/>
                  <a:pt x="0" y="4398766"/>
                </a:cubicBezTo>
                <a:cubicBezTo>
                  <a:pt x="-9681" y="4150679"/>
                  <a:pt x="11450" y="4093917"/>
                  <a:pt x="0" y="3851751"/>
                </a:cubicBezTo>
                <a:cubicBezTo>
                  <a:pt x="-11450" y="3609585"/>
                  <a:pt x="-12987" y="3501826"/>
                  <a:pt x="0" y="3304736"/>
                </a:cubicBezTo>
                <a:cubicBezTo>
                  <a:pt x="12987" y="3107647"/>
                  <a:pt x="9376" y="2936516"/>
                  <a:pt x="0" y="2705624"/>
                </a:cubicBezTo>
                <a:cubicBezTo>
                  <a:pt x="-9376" y="2474732"/>
                  <a:pt x="-7951" y="2167696"/>
                  <a:pt x="0" y="1950222"/>
                </a:cubicBezTo>
                <a:cubicBezTo>
                  <a:pt x="7951" y="1732748"/>
                  <a:pt x="4649" y="1640628"/>
                  <a:pt x="0" y="1351110"/>
                </a:cubicBezTo>
                <a:cubicBezTo>
                  <a:pt x="-4649" y="1061592"/>
                  <a:pt x="-27574" y="906216"/>
                  <a:pt x="0" y="543611"/>
                </a:cubicBezTo>
                <a:close/>
              </a:path>
              <a:path w="11481955" h="6296891" stroke="0" extrusionOk="0">
                <a:moveTo>
                  <a:pt x="0" y="543611"/>
                </a:moveTo>
                <a:cubicBezTo>
                  <a:pt x="-38151" y="252651"/>
                  <a:pt x="252082" y="-8604"/>
                  <a:pt x="543611" y="0"/>
                </a:cubicBezTo>
                <a:cubicBezTo>
                  <a:pt x="732671" y="-40777"/>
                  <a:pt x="1189914" y="-43203"/>
                  <a:pt x="1444488" y="0"/>
                </a:cubicBezTo>
                <a:cubicBezTo>
                  <a:pt x="1699062" y="43203"/>
                  <a:pt x="1778380" y="5030"/>
                  <a:pt x="1929575" y="0"/>
                </a:cubicBezTo>
                <a:cubicBezTo>
                  <a:pt x="2080770" y="-5030"/>
                  <a:pt x="2277507" y="-9205"/>
                  <a:pt x="2518610" y="0"/>
                </a:cubicBezTo>
                <a:cubicBezTo>
                  <a:pt x="2759714" y="9205"/>
                  <a:pt x="3128446" y="-3741"/>
                  <a:pt x="3315540" y="0"/>
                </a:cubicBezTo>
                <a:cubicBezTo>
                  <a:pt x="3502634" y="3741"/>
                  <a:pt x="3646706" y="-16004"/>
                  <a:pt x="3800627" y="0"/>
                </a:cubicBezTo>
                <a:cubicBezTo>
                  <a:pt x="3954548" y="16004"/>
                  <a:pt x="4451264" y="8925"/>
                  <a:pt x="4701504" y="0"/>
                </a:cubicBezTo>
                <a:cubicBezTo>
                  <a:pt x="4951744" y="-8925"/>
                  <a:pt x="5140144" y="-9817"/>
                  <a:pt x="5498434" y="0"/>
                </a:cubicBezTo>
                <a:cubicBezTo>
                  <a:pt x="5856724" y="9817"/>
                  <a:pt x="5948581" y="34345"/>
                  <a:pt x="6191416" y="0"/>
                </a:cubicBezTo>
                <a:cubicBezTo>
                  <a:pt x="6434251" y="-34345"/>
                  <a:pt x="6440427" y="-9565"/>
                  <a:pt x="6572556" y="0"/>
                </a:cubicBezTo>
                <a:cubicBezTo>
                  <a:pt x="6704685" y="9565"/>
                  <a:pt x="7286928" y="-3596"/>
                  <a:pt x="7473433" y="0"/>
                </a:cubicBezTo>
                <a:cubicBezTo>
                  <a:pt x="7659938" y="3596"/>
                  <a:pt x="7788606" y="-9034"/>
                  <a:pt x="8062468" y="0"/>
                </a:cubicBezTo>
                <a:cubicBezTo>
                  <a:pt x="8336330" y="9034"/>
                  <a:pt x="8343509" y="1017"/>
                  <a:pt x="8547555" y="0"/>
                </a:cubicBezTo>
                <a:cubicBezTo>
                  <a:pt x="8751601" y="-1017"/>
                  <a:pt x="8744455" y="-7850"/>
                  <a:pt x="8928696" y="0"/>
                </a:cubicBezTo>
                <a:cubicBezTo>
                  <a:pt x="9112937" y="7850"/>
                  <a:pt x="9405827" y="-17335"/>
                  <a:pt x="9621678" y="0"/>
                </a:cubicBezTo>
                <a:cubicBezTo>
                  <a:pt x="9837529" y="17335"/>
                  <a:pt x="9862516" y="1496"/>
                  <a:pt x="10002818" y="0"/>
                </a:cubicBezTo>
                <a:cubicBezTo>
                  <a:pt x="10143120" y="-1496"/>
                  <a:pt x="10514001" y="23032"/>
                  <a:pt x="10938344" y="0"/>
                </a:cubicBezTo>
                <a:cubicBezTo>
                  <a:pt x="11241498" y="33118"/>
                  <a:pt x="11491181" y="228177"/>
                  <a:pt x="11481955" y="543611"/>
                </a:cubicBezTo>
                <a:cubicBezTo>
                  <a:pt x="11495925" y="900650"/>
                  <a:pt x="11515690" y="1124884"/>
                  <a:pt x="11481955" y="1299013"/>
                </a:cubicBezTo>
                <a:cubicBezTo>
                  <a:pt x="11448220" y="1473142"/>
                  <a:pt x="11519704" y="1815622"/>
                  <a:pt x="11481955" y="2054415"/>
                </a:cubicBezTo>
                <a:cubicBezTo>
                  <a:pt x="11444206" y="2293208"/>
                  <a:pt x="11488924" y="2345112"/>
                  <a:pt x="11481955" y="2549334"/>
                </a:cubicBezTo>
                <a:cubicBezTo>
                  <a:pt x="11474986" y="2753556"/>
                  <a:pt x="11484816" y="2908808"/>
                  <a:pt x="11481955" y="3200542"/>
                </a:cubicBezTo>
                <a:cubicBezTo>
                  <a:pt x="11479094" y="3492276"/>
                  <a:pt x="11486979" y="3612578"/>
                  <a:pt x="11481955" y="3903848"/>
                </a:cubicBezTo>
                <a:cubicBezTo>
                  <a:pt x="11476931" y="4195118"/>
                  <a:pt x="11462697" y="4262072"/>
                  <a:pt x="11481955" y="4450863"/>
                </a:cubicBezTo>
                <a:cubicBezTo>
                  <a:pt x="11501213" y="4639655"/>
                  <a:pt x="11501426" y="4809059"/>
                  <a:pt x="11481955" y="5049975"/>
                </a:cubicBezTo>
                <a:cubicBezTo>
                  <a:pt x="11462484" y="5290891"/>
                  <a:pt x="11506953" y="5456496"/>
                  <a:pt x="11481955" y="5753280"/>
                </a:cubicBezTo>
                <a:cubicBezTo>
                  <a:pt x="11527664" y="6041972"/>
                  <a:pt x="11234773" y="6354019"/>
                  <a:pt x="10938344" y="6296891"/>
                </a:cubicBezTo>
                <a:cubicBezTo>
                  <a:pt x="10706431" y="6299836"/>
                  <a:pt x="10657941" y="6291420"/>
                  <a:pt x="10453256" y="6296891"/>
                </a:cubicBezTo>
                <a:cubicBezTo>
                  <a:pt x="10248571" y="6302362"/>
                  <a:pt x="9899345" y="6323324"/>
                  <a:pt x="9656327" y="6296891"/>
                </a:cubicBezTo>
                <a:cubicBezTo>
                  <a:pt x="9413309" y="6270458"/>
                  <a:pt x="9364736" y="6315822"/>
                  <a:pt x="9171239" y="6296891"/>
                </a:cubicBezTo>
                <a:cubicBezTo>
                  <a:pt x="8977742" y="6277960"/>
                  <a:pt x="8857975" y="6288280"/>
                  <a:pt x="8582205" y="6296891"/>
                </a:cubicBezTo>
                <a:cubicBezTo>
                  <a:pt x="8306435" y="6305502"/>
                  <a:pt x="7953377" y="6284045"/>
                  <a:pt x="7681328" y="6296891"/>
                </a:cubicBezTo>
                <a:cubicBezTo>
                  <a:pt x="7409279" y="6309737"/>
                  <a:pt x="7342089" y="6267507"/>
                  <a:pt x="7092293" y="6296891"/>
                </a:cubicBezTo>
                <a:cubicBezTo>
                  <a:pt x="6842498" y="6326275"/>
                  <a:pt x="6629372" y="6293085"/>
                  <a:pt x="6503258" y="6296891"/>
                </a:cubicBezTo>
                <a:cubicBezTo>
                  <a:pt x="6377144" y="6300697"/>
                  <a:pt x="6031718" y="6262656"/>
                  <a:pt x="5602381" y="6296891"/>
                </a:cubicBezTo>
                <a:cubicBezTo>
                  <a:pt x="5173044" y="6331126"/>
                  <a:pt x="5167394" y="6322393"/>
                  <a:pt x="4805452" y="6296891"/>
                </a:cubicBezTo>
                <a:cubicBezTo>
                  <a:pt x="4443510" y="6271389"/>
                  <a:pt x="4428214" y="6294187"/>
                  <a:pt x="4112469" y="6296891"/>
                </a:cubicBezTo>
                <a:cubicBezTo>
                  <a:pt x="3796724" y="6299595"/>
                  <a:pt x="3744129" y="6273447"/>
                  <a:pt x="3419487" y="6296891"/>
                </a:cubicBezTo>
                <a:cubicBezTo>
                  <a:pt x="3094845" y="6320335"/>
                  <a:pt x="2962615" y="6294092"/>
                  <a:pt x="2726505" y="6296891"/>
                </a:cubicBezTo>
                <a:cubicBezTo>
                  <a:pt x="2490395" y="6299690"/>
                  <a:pt x="2419346" y="6307959"/>
                  <a:pt x="2137470" y="6296891"/>
                </a:cubicBezTo>
                <a:cubicBezTo>
                  <a:pt x="1855594" y="6285823"/>
                  <a:pt x="1476911" y="6338453"/>
                  <a:pt x="1236593" y="6296891"/>
                </a:cubicBezTo>
                <a:cubicBezTo>
                  <a:pt x="996275" y="6255329"/>
                  <a:pt x="841602" y="6293046"/>
                  <a:pt x="543611" y="6296891"/>
                </a:cubicBezTo>
                <a:cubicBezTo>
                  <a:pt x="271405" y="6260463"/>
                  <a:pt x="-22235" y="6031222"/>
                  <a:pt x="0" y="5753280"/>
                </a:cubicBezTo>
                <a:cubicBezTo>
                  <a:pt x="31343" y="5446302"/>
                  <a:pt x="-15706" y="5314844"/>
                  <a:pt x="0" y="5049975"/>
                </a:cubicBezTo>
                <a:cubicBezTo>
                  <a:pt x="15706" y="4785106"/>
                  <a:pt x="-8193" y="4669730"/>
                  <a:pt x="0" y="4346669"/>
                </a:cubicBezTo>
                <a:cubicBezTo>
                  <a:pt x="8193" y="4023608"/>
                  <a:pt x="-10464" y="3874251"/>
                  <a:pt x="0" y="3643364"/>
                </a:cubicBezTo>
                <a:cubicBezTo>
                  <a:pt x="10464" y="3412478"/>
                  <a:pt x="28194" y="3294858"/>
                  <a:pt x="0" y="2992155"/>
                </a:cubicBezTo>
                <a:cubicBezTo>
                  <a:pt x="-28194" y="2689452"/>
                  <a:pt x="-10178" y="2585473"/>
                  <a:pt x="0" y="2393043"/>
                </a:cubicBezTo>
                <a:cubicBezTo>
                  <a:pt x="10178" y="2200613"/>
                  <a:pt x="-27250" y="1919746"/>
                  <a:pt x="0" y="1637641"/>
                </a:cubicBezTo>
                <a:cubicBezTo>
                  <a:pt x="27250" y="1355536"/>
                  <a:pt x="-19706" y="1071326"/>
                  <a:pt x="0" y="543611"/>
                </a:cubicBezTo>
                <a:close/>
              </a:path>
            </a:pathLst>
          </a:custGeom>
          <a:solidFill>
            <a:schemeClr val="bg1">
              <a:alpha val="80000"/>
            </a:schemeClr>
          </a:solidFill>
          <a:ln w="76200">
            <a:noFill/>
            <a:prstDash val="solid"/>
            <a:extLst>
              <a:ext uri="{C807C97D-BFC1-408E-A445-0C87EB9F89A2}">
                <ask:lineSketchStyleProps xmlns:ask="http://schemas.microsoft.com/office/drawing/2018/sketchyshapes" sd="4184682687">
                  <a:prstGeom prst="roundRect">
                    <a:avLst>
                      <a:gd name="adj" fmla="val 8633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14A6EF8-72F8-2756-BED2-594CB8E787BD}"/>
              </a:ext>
            </a:extLst>
          </p:cNvPr>
          <p:cNvGrpSpPr/>
          <p:nvPr/>
        </p:nvGrpSpPr>
        <p:grpSpPr>
          <a:xfrm>
            <a:off x="1561667" y="-297006"/>
            <a:ext cx="4684135" cy="4684135"/>
            <a:chOff x="958994" y="-444644"/>
            <a:chExt cx="4684135" cy="4684135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F237B11F-9A1A-1CA6-EB8F-2E1CE352F70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flipH="1">
              <a:off x="958994" y="-444644"/>
              <a:ext cx="4684135" cy="4684135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1E225A9-A64D-9B05-D002-34001592E238}"/>
                </a:ext>
              </a:extLst>
            </p:cNvPr>
            <p:cNvSpPr txBox="1"/>
            <p:nvPr/>
          </p:nvSpPr>
          <p:spPr>
            <a:xfrm>
              <a:off x="1452076" y="1303898"/>
              <a:ext cx="3958792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err="1">
                  <a:solidFill>
                    <a:srgbClr val="FF0000"/>
                  </a:solidFill>
                </a:rPr>
                <a:t>Hãy</a:t>
              </a:r>
              <a:r>
                <a:rPr lang="en-US" sz="3600" b="1" dirty="0">
                  <a:solidFill>
                    <a:srgbClr val="FF0000"/>
                  </a:solidFill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</a:rPr>
                <a:t>đo</a:t>
              </a:r>
              <a:r>
                <a:rPr lang="en-US" sz="3600" b="1" dirty="0">
                  <a:solidFill>
                    <a:srgbClr val="FF0000"/>
                  </a:solidFill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</a:rPr>
                <a:t>để</a:t>
              </a:r>
              <a:r>
                <a:rPr lang="en-US" sz="3600" b="1" dirty="0">
                  <a:solidFill>
                    <a:srgbClr val="FF0000"/>
                  </a:solidFill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</a:rPr>
                <a:t>xác</a:t>
              </a:r>
              <a:r>
                <a:rPr lang="en-US" sz="3600" b="1" dirty="0">
                  <a:solidFill>
                    <a:srgbClr val="FF0000"/>
                  </a:solidFill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</a:rPr>
                <a:t>định</a:t>
              </a:r>
              <a:r>
                <a:rPr lang="en-US" sz="3600" b="1" dirty="0">
                  <a:solidFill>
                    <a:srgbClr val="FF0000"/>
                  </a:solidFill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</a:rPr>
                <a:t>chiều</a:t>
              </a:r>
              <a:r>
                <a:rPr lang="en-US" sz="3600" b="1" dirty="0">
                  <a:solidFill>
                    <a:srgbClr val="FF0000"/>
                  </a:solidFill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</a:rPr>
                <a:t>dài</a:t>
              </a:r>
              <a:r>
                <a:rPr lang="en-US" sz="3600" b="1" dirty="0">
                  <a:solidFill>
                    <a:srgbClr val="FF0000"/>
                  </a:solidFill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</a:rPr>
                <a:t>cạnh</a:t>
              </a:r>
              <a:r>
                <a:rPr lang="en-US" sz="3600" b="1" dirty="0">
                  <a:solidFill>
                    <a:srgbClr val="FF0000"/>
                  </a:solidFill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</a:rPr>
                <a:t>hình</a:t>
              </a:r>
              <a:r>
                <a:rPr lang="en-US" sz="3600" b="1" dirty="0">
                  <a:solidFill>
                    <a:srgbClr val="FF0000"/>
                  </a:solidFill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</a:rPr>
                <a:t>vuông</a:t>
              </a:r>
              <a:r>
                <a:rPr lang="en-US" sz="3600" b="1" dirty="0">
                  <a:solidFill>
                    <a:srgbClr val="FF0000"/>
                  </a:solidFill>
                </a:rPr>
                <a:t> ABCD.</a:t>
              </a:r>
            </a:p>
          </p:txBody>
        </p:sp>
      </p:grpSp>
      <p:pic>
        <p:nvPicPr>
          <p:cNvPr id="7" name="Picture 6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F7BADCA1-10C0-CCE1-9541-6AB61E1A20A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80855" y="3429000"/>
            <a:ext cx="2935593" cy="2935593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0D9D6D88-9AB6-F96A-0C14-D24184A0638A}"/>
              </a:ext>
            </a:extLst>
          </p:cNvPr>
          <p:cNvGrpSpPr/>
          <p:nvPr/>
        </p:nvGrpSpPr>
        <p:grpSpPr>
          <a:xfrm>
            <a:off x="7071980" y="2476887"/>
            <a:ext cx="3254085" cy="2715008"/>
            <a:chOff x="6073487" y="332509"/>
            <a:chExt cx="3254085" cy="2715008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6FC9F796-824B-C2D1-F3F1-03CAF2D442A0}"/>
                </a:ext>
              </a:extLst>
            </p:cNvPr>
            <p:cNvSpPr/>
            <p:nvPr/>
          </p:nvSpPr>
          <p:spPr>
            <a:xfrm>
              <a:off x="6573982" y="945572"/>
              <a:ext cx="2059132" cy="1891145"/>
            </a:xfrm>
            <a:prstGeom prst="rect">
              <a:avLst/>
            </a:prstGeom>
            <a:ln w="57150">
              <a:solidFill>
                <a:srgbClr val="00206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4D4B0521-2DB2-F6D5-4AB4-16FB68FD4616}"/>
                </a:ext>
              </a:extLst>
            </p:cNvPr>
            <p:cNvSpPr txBox="1"/>
            <p:nvPr/>
          </p:nvSpPr>
          <p:spPr>
            <a:xfrm>
              <a:off x="6186055" y="332509"/>
              <a:ext cx="61306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solidFill>
                    <a:srgbClr val="FF0000"/>
                  </a:solidFill>
                </a:rPr>
                <a:t>A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817B77B0-FAC2-8DA7-809B-1BDF188A843C}"/>
                </a:ext>
              </a:extLst>
            </p:cNvPr>
            <p:cNvSpPr txBox="1"/>
            <p:nvPr/>
          </p:nvSpPr>
          <p:spPr>
            <a:xfrm>
              <a:off x="8695458" y="370367"/>
              <a:ext cx="61306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solidFill>
                    <a:srgbClr val="FF0000"/>
                  </a:solidFill>
                </a:rPr>
                <a:t>B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1735B5BD-086D-3612-2BFA-921D26A5706B}"/>
                </a:ext>
              </a:extLst>
            </p:cNvPr>
            <p:cNvSpPr txBox="1"/>
            <p:nvPr/>
          </p:nvSpPr>
          <p:spPr>
            <a:xfrm>
              <a:off x="8714509" y="2401186"/>
              <a:ext cx="61306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solidFill>
                    <a:srgbClr val="FF0000"/>
                  </a:solidFill>
                </a:rPr>
                <a:t>C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D2CD95A5-54E7-4379-CA45-35C61DD30986}"/>
                </a:ext>
              </a:extLst>
            </p:cNvPr>
            <p:cNvSpPr txBox="1"/>
            <p:nvPr/>
          </p:nvSpPr>
          <p:spPr>
            <a:xfrm>
              <a:off x="6073487" y="2363327"/>
              <a:ext cx="61306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solidFill>
                    <a:srgbClr val="FF0000"/>
                  </a:solidFill>
                </a:rPr>
                <a:t>D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8FCDA546-0550-97C1-4B09-F1E9A33FE953}"/>
              </a:ext>
            </a:extLst>
          </p:cNvPr>
          <p:cNvGrpSpPr/>
          <p:nvPr/>
        </p:nvGrpSpPr>
        <p:grpSpPr>
          <a:xfrm>
            <a:off x="5619984" y="479599"/>
            <a:ext cx="7197834" cy="1108933"/>
            <a:chOff x="2973394" y="3776189"/>
            <a:chExt cx="7197834" cy="1108933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55458C73-C48A-BC85-E2AF-843F6085F110}"/>
                </a:ext>
              </a:extLst>
            </p:cNvPr>
            <p:cNvSpPr txBox="1"/>
            <p:nvPr/>
          </p:nvSpPr>
          <p:spPr>
            <a:xfrm>
              <a:off x="2973394" y="3776189"/>
              <a:ext cx="7197834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600" dirty="0" err="1">
                  <a:ln w="127000">
                    <a:solidFill>
                      <a:schemeClr val="bg1"/>
                    </a:solidFill>
                  </a:ln>
                  <a:latin typeface="LNTH-LuoLuoNotangYuanTi 1" pitchFamily="2" charset="-128"/>
                  <a:ea typeface="LNTH-LuoLuoNotangYuanTi 1" pitchFamily="2" charset="-128"/>
                  <a:cs typeface="LNTH-LuoLuoNotangYuanTi 1" pitchFamily="2" charset="-128"/>
                </a:rPr>
                <a:t>Thực</a:t>
              </a:r>
              <a:r>
                <a:rPr lang="en-US" sz="6600" dirty="0">
                  <a:ln w="127000">
                    <a:solidFill>
                      <a:schemeClr val="bg1"/>
                    </a:solidFill>
                  </a:ln>
                  <a:latin typeface="LNTH-LuoLuoNotangYuanTi 1" pitchFamily="2" charset="-128"/>
                  <a:ea typeface="LNTH-LuoLuoNotangYuanTi 1" pitchFamily="2" charset="-128"/>
                  <a:cs typeface="LNTH-LuoLuoNotangYuanTi 1" pitchFamily="2" charset="-128"/>
                </a:rPr>
                <a:t> </a:t>
              </a:r>
              <a:r>
                <a:rPr lang="en-US" sz="6600" dirty="0" err="1">
                  <a:ln w="127000">
                    <a:solidFill>
                      <a:schemeClr val="bg1"/>
                    </a:solidFill>
                  </a:ln>
                  <a:latin typeface="LNTH-LuoLuoNotangYuanTi 1" pitchFamily="2" charset="-128"/>
                  <a:ea typeface="LNTH-LuoLuoNotangYuanTi 1" pitchFamily="2" charset="-128"/>
                  <a:cs typeface="LNTH-LuoLuoNotangYuanTi 1" pitchFamily="2" charset="-128"/>
                </a:rPr>
                <a:t>hiện</a:t>
              </a:r>
              <a:r>
                <a:rPr lang="en-US" sz="6600" dirty="0">
                  <a:ln w="127000">
                    <a:solidFill>
                      <a:schemeClr val="bg1"/>
                    </a:solidFill>
                  </a:ln>
                  <a:latin typeface="LNTH-LuoLuoNotangYuanTi 1" pitchFamily="2" charset="-128"/>
                  <a:ea typeface="LNTH-LuoLuoNotangYuanTi 1" pitchFamily="2" charset="-128"/>
                  <a:cs typeface="LNTH-LuoLuoNotangYuanTi 1" pitchFamily="2" charset="-128"/>
                </a:rPr>
                <a:t> </a:t>
              </a:r>
              <a:r>
                <a:rPr lang="en-US" sz="6600" dirty="0" err="1">
                  <a:ln w="127000">
                    <a:solidFill>
                      <a:schemeClr val="bg1"/>
                    </a:solidFill>
                  </a:ln>
                  <a:latin typeface="LNTH-LuoLuoNotangYuanTi 1" pitchFamily="2" charset="-128"/>
                  <a:ea typeface="LNTH-LuoLuoNotangYuanTi 1" pitchFamily="2" charset="-128"/>
                  <a:cs typeface="LNTH-LuoLuoNotangYuanTi 1" pitchFamily="2" charset="-128"/>
                </a:rPr>
                <a:t>nhóm</a:t>
              </a:r>
              <a:r>
                <a:rPr lang="en-US" sz="6600" dirty="0">
                  <a:ln w="127000">
                    <a:solidFill>
                      <a:schemeClr val="bg1"/>
                    </a:solidFill>
                  </a:ln>
                  <a:latin typeface="LNTH-LuoLuoNotangYuanTi 1" pitchFamily="2" charset="-128"/>
                  <a:ea typeface="LNTH-LuoLuoNotangYuanTi 1" pitchFamily="2" charset="-128"/>
                  <a:cs typeface="LNTH-LuoLuoNotangYuanTi 1" pitchFamily="2" charset="-128"/>
                </a:rPr>
                <a:t> </a:t>
              </a:r>
              <a:r>
                <a:rPr lang="en-US" sz="6600" dirty="0" err="1">
                  <a:ln w="127000">
                    <a:solidFill>
                      <a:schemeClr val="bg1"/>
                    </a:solidFill>
                  </a:ln>
                  <a:latin typeface="LNTH-LuoLuoNotangYuanTi 1" pitchFamily="2" charset="-128"/>
                  <a:ea typeface="LNTH-LuoLuoNotangYuanTi 1" pitchFamily="2" charset="-128"/>
                  <a:cs typeface="LNTH-LuoLuoNotangYuanTi 1" pitchFamily="2" charset="-128"/>
                </a:rPr>
                <a:t>đôi</a:t>
              </a:r>
              <a:endParaRPr lang="en-US" sz="6600" dirty="0">
                <a:ln w="127000">
                  <a:solidFill>
                    <a:schemeClr val="bg1"/>
                  </a:solidFill>
                </a:ln>
                <a:latin typeface="LNTH-LuoLuoNotangYuanTi 1" pitchFamily="2" charset="-128"/>
                <a:ea typeface="LNTH-LuoLuoNotangYuanTi 1" pitchFamily="2" charset="-128"/>
                <a:cs typeface="LNTH-LuoLuoNotangYuanTi 1" pitchFamily="2" charset="-128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5132850B-A3A0-047A-8582-B625111EB62D}"/>
                </a:ext>
              </a:extLst>
            </p:cNvPr>
            <p:cNvSpPr txBox="1"/>
            <p:nvPr/>
          </p:nvSpPr>
          <p:spPr>
            <a:xfrm>
              <a:off x="2973394" y="3777126"/>
              <a:ext cx="6886107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600" dirty="0" err="1">
                  <a:ln w="19050">
                    <a:noFill/>
                  </a:ln>
                  <a:solidFill>
                    <a:srgbClr val="002060"/>
                  </a:solidFill>
                  <a:latin typeface="LNTH-LuoLuoNotangYuanTi 1" pitchFamily="2" charset="-128"/>
                  <a:ea typeface="LNTH-LuoLuoNotangYuanTi 1" pitchFamily="2" charset="-128"/>
                  <a:cs typeface="LNTH-LuoLuoNotangYuanTi 1" pitchFamily="2" charset="-128"/>
                </a:rPr>
                <a:t>Thực</a:t>
              </a:r>
              <a:r>
                <a:rPr lang="en-US" sz="6600" dirty="0">
                  <a:ln w="19050">
                    <a:noFill/>
                  </a:ln>
                  <a:solidFill>
                    <a:srgbClr val="002060"/>
                  </a:solidFill>
                  <a:latin typeface="LNTH-LuoLuoNotangYuanTi 1" pitchFamily="2" charset="-128"/>
                  <a:ea typeface="LNTH-LuoLuoNotangYuanTi 1" pitchFamily="2" charset="-128"/>
                  <a:cs typeface="LNTH-LuoLuoNotangYuanTi 1" pitchFamily="2" charset="-128"/>
                </a:rPr>
                <a:t> </a:t>
              </a:r>
              <a:r>
                <a:rPr lang="en-US" sz="6600" dirty="0" err="1">
                  <a:ln w="19050">
                    <a:noFill/>
                  </a:ln>
                  <a:solidFill>
                    <a:srgbClr val="002060"/>
                  </a:solidFill>
                  <a:latin typeface="LNTH-LuoLuoNotangYuanTi 1" pitchFamily="2" charset="-128"/>
                  <a:ea typeface="LNTH-LuoLuoNotangYuanTi 1" pitchFamily="2" charset="-128"/>
                  <a:cs typeface="LNTH-LuoLuoNotangYuanTi 1" pitchFamily="2" charset="-128"/>
                </a:rPr>
                <a:t>hiện</a:t>
              </a:r>
              <a:r>
                <a:rPr lang="en-US" sz="6600" dirty="0">
                  <a:ln w="19050">
                    <a:noFill/>
                  </a:ln>
                  <a:solidFill>
                    <a:srgbClr val="002060"/>
                  </a:solidFill>
                  <a:latin typeface="LNTH-LuoLuoNotangYuanTi 1" pitchFamily="2" charset="-128"/>
                  <a:ea typeface="LNTH-LuoLuoNotangYuanTi 1" pitchFamily="2" charset="-128"/>
                  <a:cs typeface="LNTH-LuoLuoNotangYuanTi 1" pitchFamily="2" charset="-128"/>
                </a:rPr>
                <a:t> </a:t>
              </a:r>
              <a:r>
                <a:rPr lang="en-US" sz="6600" dirty="0" err="1">
                  <a:ln w="19050">
                    <a:noFill/>
                  </a:ln>
                  <a:solidFill>
                    <a:srgbClr val="002060"/>
                  </a:solidFill>
                  <a:latin typeface="LNTH-LuoLuoNotangYuanTi 1" pitchFamily="2" charset="-128"/>
                  <a:ea typeface="LNTH-LuoLuoNotangYuanTi 1" pitchFamily="2" charset="-128"/>
                  <a:cs typeface="LNTH-LuoLuoNotangYuanTi 1" pitchFamily="2" charset="-128"/>
                </a:rPr>
                <a:t>nhóm</a:t>
              </a:r>
              <a:r>
                <a:rPr lang="en-US" sz="6600" dirty="0">
                  <a:ln w="19050">
                    <a:noFill/>
                  </a:ln>
                  <a:solidFill>
                    <a:srgbClr val="002060"/>
                  </a:solidFill>
                  <a:latin typeface="LNTH-LuoLuoNotangYuanTi 1" pitchFamily="2" charset="-128"/>
                  <a:ea typeface="LNTH-LuoLuoNotangYuanTi 1" pitchFamily="2" charset="-128"/>
                  <a:cs typeface="LNTH-LuoLuoNotangYuanTi 1" pitchFamily="2" charset="-128"/>
                </a:rPr>
                <a:t> </a:t>
              </a:r>
              <a:r>
                <a:rPr lang="en-US" sz="6600" dirty="0" err="1">
                  <a:ln w="19050">
                    <a:noFill/>
                  </a:ln>
                  <a:solidFill>
                    <a:srgbClr val="002060"/>
                  </a:solidFill>
                  <a:latin typeface="LNTH-LuoLuoNotangYuanTi 1" pitchFamily="2" charset="-128"/>
                  <a:ea typeface="LNTH-LuoLuoNotangYuanTi 1" pitchFamily="2" charset="-128"/>
                  <a:cs typeface="LNTH-LuoLuoNotangYuanTi 1" pitchFamily="2" charset="-128"/>
                </a:rPr>
                <a:t>đôi</a:t>
              </a:r>
              <a:endParaRPr lang="en-US" sz="6600" dirty="0">
                <a:ln w="19050">
                  <a:noFill/>
                </a:ln>
                <a:solidFill>
                  <a:srgbClr val="002060"/>
                </a:solidFill>
                <a:latin typeface="LNTH-LuoLuoNotangYuanTi 1" pitchFamily="2" charset="-128"/>
                <a:ea typeface="LNTH-LuoLuoNotangYuanTi 1" pitchFamily="2" charset="-128"/>
                <a:cs typeface="LNTH-LuoLuoNotangYuanTi 1" pitchFamily="2" charset="-128"/>
              </a:endParaRP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8B19062C-2002-114A-802D-FEBF0C6307B7}"/>
              </a:ext>
            </a:extLst>
          </p:cNvPr>
          <p:cNvSpPr txBox="1"/>
          <p:nvPr/>
        </p:nvSpPr>
        <p:spPr>
          <a:xfrm>
            <a:off x="7980962" y="2340562"/>
            <a:ext cx="14672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3 cm</a:t>
            </a:r>
          </a:p>
        </p:txBody>
      </p:sp>
    </p:spTree>
    <p:extLst>
      <p:ext uri="{BB962C8B-B14F-4D97-AF65-F5344CB8AC3E}">
        <p14:creationId xmlns:p14="http://schemas.microsoft.com/office/powerpoint/2010/main" val="3164444530"/>
      </p:ext>
    </p:extLst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ckground pattern&#10;&#10;Description automatically generated">
            <a:extLst>
              <a:ext uri="{FF2B5EF4-FFF2-40B4-BE49-F238E27FC236}">
                <a16:creationId xmlns:a16="http://schemas.microsoft.com/office/drawing/2014/main" id="{E2EF5B43-FBEB-3296-A60B-EEB1912FB8F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74" r="653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8B095CAB-2BDF-C9F7-AD25-845AB76EE7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7418" y="2236741"/>
            <a:ext cx="4374573" cy="4374573"/>
          </a:xfrm>
          <a:prstGeom prst="rect">
            <a:avLst/>
          </a:prstGeom>
        </p:spPr>
      </p:pic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49C83EC2-2852-75D0-6FBD-C9A80C7C3632}"/>
              </a:ext>
            </a:extLst>
          </p:cNvPr>
          <p:cNvSpPr/>
          <p:nvPr/>
        </p:nvSpPr>
        <p:spPr>
          <a:xfrm>
            <a:off x="2410691" y="1423401"/>
            <a:ext cx="5579918" cy="3000626"/>
          </a:xfrm>
          <a:custGeom>
            <a:avLst/>
            <a:gdLst>
              <a:gd name="connsiteX0" fmla="*/ 0 w 5579918"/>
              <a:gd name="connsiteY0" fmla="*/ 500114 h 3000626"/>
              <a:gd name="connsiteX1" fmla="*/ 500114 w 5579918"/>
              <a:gd name="connsiteY1" fmla="*/ 0 h 3000626"/>
              <a:gd name="connsiteX2" fmla="*/ 3254952 w 5579918"/>
              <a:gd name="connsiteY2" fmla="*/ 0 h 3000626"/>
              <a:gd name="connsiteX3" fmla="*/ 3254952 w 5579918"/>
              <a:gd name="connsiteY3" fmla="*/ 0 h 3000626"/>
              <a:gd name="connsiteX4" fmla="*/ 4649932 w 5579918"/>
              <a:gd name="connsiteY4" fmla="*/ 0 h 3000626"/>
              <a:gd name="connsiteX5" fmla="*/ 5079804 w 5579918"/>
              <a:gd name="connsiteY5" fmla="*/ 0 h 3000626"/>
              <a:gd name="connsiteX6" fmla="*/ 5579918 w 5579918"/>
              <a:gd name="connsiteY6" fmla="*/ 500114 h 3000626"/>
              <a:gd name="connsiteX7" fmla="*/ 5579918 w 5579918"/>
              <a:gd name="connsiteY7" fmla="*/ 1750365 h 3000626"/>
              <a:gd name="connsiteX8" fmla="*/ 6080437 w 5579918"/>
              <a:gd name="connsiteY8" fmla="*/ 2263672 h 3000626"/>
              <a:gd name="connsiteX9" fmla="*/ 5579918 w 5579918"/>
              <a:gd name="connsiteY9" fmla="*/ 2500522 h 3000626"/>
              <a:gd name="connsiteX10" fmla="*/ 5579918 w 5579918"/>
              <a:gd name="connsiteY10" fmla="*/ 2500512 h 3000626"/>
              <a:gd name="connsiteX11" fmla="*/ 5079804 w 5579918"/>
              <a:gd name="connsiteY11" fmla="*/ 3000626 h 3000626"/>
              <a:gd name="connsiteX12" fmla="*/ 4649932 w 5579918"/>
              <a:gd name="connsiteY12" fmla="*/ 3000626 h 3000626"/>
              <a:gd name="connsiteX13" fmla="*/ 3254952 w 5579918"/>
              <a:gd name="connsiteY13" fmla="*/ 3000626 h 3000626"/>
              <a:gd name="connsiteX14" fmla="*/ 3254952 w 5579918"/>
              <a:gd name="connsiteY14" fmla="*/ 3000626 h 3000626"/>
              <a:gd name="connsiteX15" fmla="*/ 500114 w 5579918"/>
              <a:gd name="connsiteY15" fmla="*/ 3000626 h 3000626"/>
              <a:gd name="connsiteX16" fmla="*/ 0 w 5579918"/>
              <a:gd name="connsiteY16" fmla="*/ 2500512 h 3000626"/>
              <a:gd name="connsiteX17" fmla="*/ 0 w 5579918"/>
              <a:gd name="connsiteY17" fmla="*/ 2500522 h 3000626"/>
              <a:gd name="connsiteX18" fmla="*/ 0 w 5579918"/>
              <a:gd name="connsiteY18" fmla="*/ 1750365 h 3000626"/>
              <a:gd name="connsiteX19" fmla="*/ 0 w 5579918"/>
              <a:gd name="connsiteY19" fmla="*/ 1750365 h 3000626"/>
              <a:gd name="connsiteX20" fmla="*/ 0 w 5579918"/>
              <a:gd name="connsiteY20" fmla="*/ 500114 h 3000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5579918" h="3000626" fill="none" extrusionOk="0">
                <a:moveTo>
                  <a:pt x="0" y="500114"/>
                </a:moveTo>
                <a:cubicBezTo>
                  <a:pt x="-14089" y="225582"/>
                  <a:pt x="207128" y="-3709"/>
                  <a:pt x="500114" y="0"/>
                </a:cubicBezTo>
                <a:cubicBezTo>
                  <a:pt x="1828107" y="-116073"/>
                  <a:pt x="2457093" y="-53425"/>
                  <a:pt x="3254952" y="0"/>
                </a:cubicBezTo>
                <a:lnTo>
                  <a:pt x="3254952" y="0"/>
                </a:lnTo>
                <a:cubicBezTo>
                  <a:pt x="3724026" y="-2942"/>
                  <a:pt x="4244539" y="-76782"/>
                  <a:pt x="4649932" y="0"/>
                </a:cubicBezTo>
                <a:cubicBezTo>
                  <a:pt x="4776216" y="36258"/>
                  <a:pt x="5024791" y="33522"/>
                  <a:pt x="5079804" y="0"/>
                </a:cubicBezTo>
                <a:cubicBezTo>
                  <a:pt x="5372791" y="-16710"/>
                  <a:pt x="5545265" y="198832"/>
                  <a:pt x="5579918" y="500114"/>
                </a:cubicBezTo>
                <a:cubicBezTo>
                  <a:pt x="5484398" y="747180"/>
                  <a:pt x="5633725" y="1539685"/>
                  <a:pt x="5579918" y="1750365"/>
                </a:cubicBezTo>
                <a:cubicBezTo>
                  <a:pt x="5858347" y="1961305"/>
                  <a:pt x="5957729" y="2069098"/>
                  <a:pt x="6080437" y="2263672"/>
                </a:cubicBezTo>
                <a:cubicBezTo>
                  <a:pt x="6018947" y="2297282"/>
                  <a:pt x="5695190" y="2450668"/>
                  <a:pt x="5579918" y="2500522"/>
                </a:cubicBezTo>
                <a:cubicBezTo>
                  <a:pt x="5579918" y="2500519"/>
                  <a:pt x="5579918" y="2500515"/>
                  <a:pt x="5579918" y="2500512"/>
                </a:cubicBezTo>
                <a:cubicBezTo>
                  <a:pt x="5572218" y="2799928"/>
                  <a:pt x="5353339" y="2980732"/>
                  <a:pt x="5079804" y="3000626"/>
                </a:cubicBezTo>
                <a:cubicBezTo>
                  <a:pt x="4977212" y="2965794"/>
                  <a:pt x="4781513" y="2983695"/>
                  <a:pt x="4649932" y="3000626"/>
                </a:cubicBezTo>
                <a:cubicBezTo>
                  <a:pt x="4039656" y="2956074"/>
                  <a:pt x="3656148" y="2942470"/>
                  <a:pt x="3254952" y="3000626"/>
                </a:cubicBezTo>
                <a:lnTo>
                  <a:pt x="3254952" y="3000626"/>
                </a:lnTo>
                <a:cubicBezTo>
                  <a:pt x="1978516" y="2923008"/>
                  <a:pt x="970841" y="3074301"/>
                  <a:pt x="500114" y="3000626"/>
                </a:cubicBezTo>
                <a:cubicBezTo>
                  <a:pt x="241499" y="3015077"/>
                  <a:pt x="-787" y="2771529"/>
                  <a:pt x="0" y="2500512"/>
                </a:cubicBezTo>
                <a:cubicBezTo>
                  <a:pt x="0" y="2500516"/>
                  <a:pt x="1" y="2500520"/>
                  <a:pt x="0" y="2500522"/>
                </a:cubicBezTo>
                <a:cubicBezTo>
                  <a:pt x="-40991" y="2337099"/>
                  <a:pt x="-28014" y="1837809"/>
                  <a:pt x="0" y="1750365"/>
                </a:cubicBezTo>
                <a:lnTo>
                  <a:pt x="0" y="1750365"/>
                </a:lnTo>
                <a:cubicBezTo>
                  <a:pt x="-50221" y="1617211"/>
                  <a:pt x="86445" y="866169"/>
                  <a:pt x="0" y="500114"/>
                </a:cubicBezTo>
                <a:close/>
              </a:path>
              <a:path w="5579918" h="3000626" stroke="0" extrusionOk="0">
                <a:moveTo>
                  <a:pt x="0" y="500114"/>
                </a:moveTo>
                <a:cubicBezTo>
                  <a:pt x="-2282" y="227861"/>
                  <a:pt x="257022" y="-28003"/>
                  <a:pt x="500114" y="0"/>
                </a:cubicBezTo>
                <a:cubicBezTo>
                  <a:pt x="1319499" y="-44361"/>
                  <a:pt x="2431017" y="85213"/>
                  <a:pt x="3254952" y="0"/>
                </a:cubicBezTo>
                <a:lnTo>
                  <a:pt x="3254952" y="0"/>
                </a:lnTo>
                <a:cubicBezTo>
                  <a:pt x="3938304" y="-63000"/>
                  <a:pt x="4297887" y="-84570"/>
                  <a:pt x="4649932" y="0"/>
                </a:cubicBezTo>
                <a:cubicBezTo>
                  <a:pt x="4735389" y="-36170"/>
                  <a:pt x="4909098" y="-37800"/>
                  <a:pt x="5079804" y="0"/>
                </a:cubicBezTo>
                <a:cubicBezTo>
                  <a:pt x="5334593" y="10312"/>
                  <a:pt x="5560292" y="245360"/>
                  <a:pt x="5579918" y="500114"/>
                </a:cubicBezTo>
                <a:cubicBezTo>
                  <a:pt x="5642523" y="940189"/>
                  <a:pt x="5661138" y="1226472"/>
                  <a:pt x="5579918" y="1750365"/>
                </a:cubicBezTo>
                <a:cubicBezTo>
                  <a:pt x="5789922" y="1951888"/>
                  <a:pt x="5967612" y="2088643"/>
                  <a:pt x="6080437" y="2263672"/>
                </a:cubicBezTo>
                <a:cubicBezTo>
                  <a:pt x="6018807" y="2344853"/>
                  <a:pt x="5670119" y="2464623"/>
                  <a:pt x="5579918" y="2500522"/>
                </a:cubicBezTo>
                <a:cubicBezTo>
                  <a:pt x="5579918" y="2500517"/>
                  <a:pt x="5579918" y="2500515"/>
                  <a:pt x="5579918" y="2500512"/>
                </a:cubicBezTo>
                <a:cubicBezTo>
                  <a:pt x="5570731" y="2790797"/>
                  <a:pt x="5364330" y="3019817"/>
                  <a:pt x="5079804" y="3000626"/>
                </a:cubicBezTo>
                <a:cubicBezTo>
                  <a:pt x="5020893" y="2964922"/>
                  <a:pt x="4702533" y="2977526"/>
                  <a:pt x="4649932" y="3000626"/>
                </a:cubicBezTo>
                <a:cubicBezTo>
                  <a:pt x="4409082" y="2931708"/>
                  <a:pt x="3618728" y="2913323"/>
                  <a:pt x="3254952" y="3000626"/>
                </a:cubicBezTo>
                <a:lnTo>
                  <a:pt x="3254952" y="3000626"/>
                </a:lnTo>
                <a:cubicBezTo>
                  <a:pt x="2609191" y="2880454"/>
                  <a:pt x="833510" y="2883955"/>
                  <a:pt x="500114" y="3000626"/>
                </a:cubicBezTo>
                <a:cubicBezTo>
                  <a:pt x="191851" y="3022353"/>
                  <a:pt x="-43032" y="2802951"/>
                  <a:pt x="0" y="2500512"/>
                </a:cubicBezTo>
                <a:cubicBezTo>
                  <a:pt x="1" y="2500514"/>
                  <a:pt x="0" y="2500518"/>
                  <a:pt x="0" y="2500522"/>
                </a:cubicBezTo>
                <a:cubicBezTo>
                  <a:pt x="35726" y="2357996"/>
                  <a:pt x="17618" y="1865485"/>
                  <a:pt x="0" y="1750365"/>
                </a:cubicBezTo>
                <a:lnTo>
                  <a:pt x="0" y="1750365"/>
                </a:lnTo>
                <a:cubicBezTo>
                  <a:pt x="77603" y="1525437"/>
                  <a:pt x="76405" y="645880"/>
                  <a:pt x="0" y="500114"/>
                </a:cubicBezTo>
                <a:close/>
              </a:path>
            </a:pathLst>
          </a:custGeom>
          <a:ln w="76200">
            <a:solidFill>
              <a:srgbClr val="FFC000"/>
            </a:solidFill>
            <a:prstDash val="dash"/>
            <a:extLst>
              <a:ext uri="{C807C97D-BFC1-408E-A445-0C87EB9F89A2}">
                <ask:lineSketchStyleProps xmlns:ask="http://schemas.microsoft.com/office/drawing/2018/sketchyshapes" sd="4212354239">
                  <a:prstGeom prst="wedgeRoundRectCallout">
                    <a:avLst>
                      <a:gd name="adj1" fmla="val 58970"/>
                      <a:gd name="adj2" fmla="val 25440"/>
                      <a:gd name="adj3" fmla="val 16667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tx1"/>
                </a:solidFill>
              </a:rPr>
              <a:t>Vậy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là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chúng</a:t>
            </a:r>
            <a:r>
              <a:rPr lang="en-US" sz="3200" b="1" dirty="0">
                <a:solidFill>
                  <a:schemeClr val="tx1"/>
                </a:solidFill>
              </a:rPr>
              <a:t> ta </a:t>
            </a:r>
            <a:r>
              <a:rPr lang="en-US" sz="3200" b="1" dirty="0" err="1">
                <a:solidFill>
                  <a:schemeClr val="tx1"/>
                </a:solidFill>
              </a:rPr>
              <a:t>đã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chuẩn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bị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được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lều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trại</a:t>
            </a:r>
            <a:r>
              <a:rPr lang="en-US" sz="3200" b="1" dirty="0">
                <a:solidFill>
                  <a:schemeClr val="tx1"/>
                </a:solidFill>
              </a:rPr>
              <a:t>. </a:t>
            </a:r>
            <a:r>
              <a:rPr lang="en-US" sz="3200" b="1" dirty="0" err="1">
                <a:solidFill>
                  <a:schemeClr val="tx1"/>
                </a:solidFill>
              </a:rPr>
              <a:t>Chúng</a:t>
            </a:r>
            <a:r>
              <a:rPr lang="en-US" sz="3200" b="1" dirty="0">
                <a:solidFill>
                  <a:schemeClr val="tx1"/>
                </a:solidFill>
              </a:rPr>
              <a:t> ta </a:t>
            </a:r>
            <a:r>
              <a:rPr lang="en-US" sz="3200" b="1" dirty="0" err="1">
                <a:solidFill>
                  <a:schemeClr val="tx1"/>
                </a:solidFill>
              </a:rPr>
              <a:t>đến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với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chặng</a:t>
            </a:r>
            <a:r>
              <a:rPr lang="en-US" sz="3200" b="1" dirty="0">
                <a:solidFill>
                  <a:schemeClr val="tx1"/>
                </a:solidFill>
              </a:rPr>
              <a:t> 2 </a:t>
            </a:r>
            <a:r>
              <a:rPr lang="en-US" sz="3200" b="1" dirty="0" err="1">
                <a:solidFill>
                  <a:schemeClr val="tx1"/>
                </a:solidFill>
              </a:rPr>
              <a:t>thôi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nào</a:t>
            </a:r>
            <a:r>
              <a:rPr lang="en-US" sz="3200" b="1" dirty="0">
                <a:solidFill>
                  <a:schemeClr val="tx1"/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302454706"/>
      </p:ext>
    </p:extLst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B0E22387-57E1-A882-BA7B-57678497811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6" r="201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AD42EC62-0744-3896-B8A2-509BE7EFCC9D}"/>
              </a:ext>
            </a:extLst>
          </p:cNvPr>
          <p:cNvGrpSpPr/>
          <p:nvPr/>
        </p:nvGrpSpPr>
        <p:grpSpPr>
          <a:xfrm>
            <a:off x="7034645" y="2732809"/>
            <a:ext cx="6141027" cy="1862048"/>
            <a:chOff x="6369627" y="2763982"/>
            <a:chExt cx="6141027" cy="1862048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DBA5397C-5BA1-28F1-D1FA-F81DC158F1EB}"/>
                </a:ext>
              </a:extLst>
            </p:cNvPr>
            <p:cNvSpPr txBox="1"/>
            <p:nvPr/>
          </p:nvSpPr>
          <p:spPr>
            <a:xfrm>
              <a:off x="6369627" y="2763982"/>
              <a:ext cx="6141027" cy="18620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500" dirty="0">
                  <a:ln w="184150">
                    <a:solidFill>
                      <a:schemeClr val="bg1"/>
                    </a:solidFill>
                  </a:ln>
                  <a:latin typeface="#9Slide05 SVNClementine" panose="020F0502020204030203" pitchFamily="34" charset="0"/>
                </a:rPr>
                <a:t>BÀI HỌC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97CCFA82-CA6B-1B59-9171-9174FD80628B}"/>
                </a:ext>
              </a:extLst>
            </p:cNvPr>
            <p:cNvSpPr txBox="1"/>
            <p:nvPr/>
          </p:nvSpPr>
          <p:spPr>
            <a:xfrm>
              <a:off x="6369627" y="2763982"/>
              <a:ext cx="6141027" cy="18620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500" dirty="0">
                  <a:ln w="19050">
                    <a:solidFill>
                      <a:srgbClr val="002060"/>
                    </a:solidFill>
                  </a:ln>
                  <a:solidFill>
                    <a:srgbClr val="00B0F0"/>
                  </a:solidFill>
                  <a:latin typeface="#9Slide05 SVNClementine" panose="020F0502020204030203" pitchFamily="34" charset="0"/>
                </a:rPr>
                <a:t>BÀI HỌC</a:t>
              </a:r>
            </a:p>
          </p:txBody>
        </p:sp>
      </p:grpSp>
      <p:pic>
        <p:nvPicPr>
          <p:cNvPr id="6" name="Picture 5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FFA4CF4E-A270-5498-5F1D-E2B5F30A4A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214" y="3158837"/>
            <a:ext cx="3381288" cy="3381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2518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ckground pattern&#10;&#10;Description automatically generated">
            <a:extLst>
              <a:ext uri="{FF2B5EF4-FFF2-40B4-BE49-F238E27FC236}">
                <a16:creationId xmlns:a16="http://schemas.microsoft.com/office/drawing/2014/main" id="{E2EF5B43-FBEB-3296-A60B-EEB1912FB8F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74" r="653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C5409090-09A1-B8EE-D96E-57AB95DCF0A0}"/>
              </a:ext>
            </a:extLst>
          </p:cNvPr>
          <p:cNvGrpSpPr/>
          <p:nvPr/>
        </p:nvGrpSpPr>
        <p:grpSpPr>
          <a:xfrm>
            <a:off x="2782968" y="2774483"/>
            <a:ext cx="4696178" cy="830998"/>
            <a:chOff x="6378222" y="650825"/>
            <a:chExt cx="4696178" cy="830998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5F899991-14FE-4979-E188-253AD1A9C6E7}"/>
                </a:ext>
              </a:extLst>
            </p:cNvPr>
            <p:cNvSpPr txBox="1"/>
            <p:nvPr/>
          </p:nvSpPr>
          <p:spPr>
            <a:xfrm>
              <a:off x="6378222" y="650826"/>
              <a:ext cx="469617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dirty="0" err="1">
                  <a:ln w="76200">
                    <a:solidFill>
                      <a:schemeClr val="bg1"/>
                    </a:solidFill>
                  </a:ln>
                  <a:solidFill>
                    <a:srgbClr val="0070C0"/>
                  </a:solidFill>
                  <a:latin typeface="UTM A&amp;S Graceland" panose="02040603050506020204" pitchFamily="18" charset="0"/>
                </a:rPr>
                <a:t>Chặng</a:t>
              </a:r>
              <a:r>
                <a:rPr lang="en-US" sz="4800" dirty="0">
                  <a:ln w="76200">
                    <a:solidFill>
                      <a:schemeClr val="bg1"/>
                    </a:solidFill>
                  </a:ln>
                  <a:solidFill>
                    <a:srgbClr val="0070C0"/>
                  </a:solidFill>
                  <a:latin typeface="UTM A&amp;S Graceland" panose="02040603050506020204" pitchFamily="18" charset="0"/>
                </a:rPr>
                <a:t> 2: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B447B76D-4F7B-1192-17A8-9B8AB3605078}"/>
                </a:ext>
              </a:extLst>
            </p:cNvPr>
            <p:cNvSpPr txBox="1"/>
            <p:nvPr/>
          </p:nvSpPr>
          <p:spPr>
            <a:xfrm>
              <a:off x="6378222" y="650825"/>
              <a:ext cx="469617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dirty="0" err="1">
                  <a:ln w="76200">
                    <a:noFill/>
                  </a:ln>
                  <a:solidFill>
                    <a:srgbClr val="0070C0"/>
                  </a:solidFill>
                  <a:latin typeface="UTM A&amp;S Graceland" panose="02040603050506020204" pitchFamily="18" charset="0"/>
                </a:rPr>
                <a:t>Chặng</a:t>
              </a:r>
              <a:r>
                <a:rPr lang="en-US" sz="4800" dirty="0">
                  <a:ln w="76200">
                    <a:noFill/>
                  </a:ln>
                  <a:solidFill>
                    <a:srgbClr val="0070C0"/>
                  </a:solidFill>
                  <a:latin typeface="UTM A&amp;S Graceland" panose="02040603050506020204" pitchFamily="18" charset="0"/>
                </a:rPr>
                <a:t> 2: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374F6AC4-B4E8-FFD3-655E-8BDE0B50DB2C}"/>
              </a:ext>
            </a:extLst>
          </p:cNvPr>
          <p:cNvGrpSpPr/>
          <p:nvPr/>
        </p:nvGrpSpPr>
        <p:grpSpPr>
          <a:xfrm>
            <a:off x="3754583" y="3549170"/>
            <a:ext cx="5103350" cy="2123658"/>
            <a:chOff x="7913783" y="1457742"/>
            <a:chExt cx="5103350" cy="2123658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65245E7C-BD0E-F60B-9D74-235720CF734D}"/>
                </a:ext>
              </a:extLst>
            </p:cNvPr>
            <p:cNvSpPr txBox="1"/>
            <p:nvPr/>
          </p:nvSpPr>
          <p:spPr>
            <a:xfrm>
              <a:off x="7913783" y="1457742"/>
              <a:ext cx="5103350" cy="21236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600" dirty="0">
                  <a:ln w="136525">
                    <a:solidFill>
                      <a:schemeClr val="bg1"/>
                    </a:solidFill>
                  </a:ln>
                  <a:latin typeface="UVN Banh Mi" pitchFamily="2" charset="0"/>
                </a:rPr>
                <a:t>CHUẨN BỊ BẢN ĐỒ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A96759AE-741B-C69C-AC01-79AB4F869260}"/>
                </a:ext>
              </a:extLst>
            </p:cNvPr>
            <p:cNvSpPr txBox="1"/>
            <p:nvPr/>
          </p:nvSpPr>
          <p:spPr>
            <a:xfrm>
              <a:off x="8233303" y="1457742"/>
              <a:ext cx="4464309" cy="21236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600" dirty="0">
                  <a:solidFill>
                    <a:srgbClr val="9999FF"/>
                  </a:solidFill>
                  <a:latin typeface="UVN Banh Mi" pitchFamily="2" charset="0"/>
                </a:rPr>
                <a:t>CHUẨN BỊ BẢN ĐỒ</a:t>
              </a:r>
            </a:p>
          </p:txBody>
        </p:sp>
      </p:grpSp>
      <p:pic>
        <p:nvPicPr>
          <p:cNvPr id="11" name="Picture 10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7F9CBAC8-650B-79C9-CA9A-DAA3549680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7418" y="2236741"/>
            <a:ext cx="4374573" cy="4374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6442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ckground pattern&#10;&#10;Description automatically generated">
            <a:extLst>
              <a:ext uri="{FF2B5EF4-FFF2-40B4-BE49-F238E27FC236}">
                <a16:creationId xmlns:a16="http://schemas.microsoft.com/office/drawing/2014/main" id="{41338AC8-8665-914D-8992-05DBA537FED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74" r="653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189C8C07-EA19-B9C8-5796-368A906188DB}"/>
              </a:ext>
            </a:extLst>
          </p:cNvPr>
          <p:cNvSpPr/>
          <p:nvPr/>
        </p:nvSpPr>
        <p:spPr>
          <a:xfrm>
            <a:off x="355022" y="322118"/>
            <a:ext cx="11481955" cy="6296891"/>
          </a:xfrm>
          <a:custGeom>
            <a:avLst/>
            <a:gdLst>
              <a:gd name="connsiteX0" fmla="*/ 0 w 11481955"/>
              <a:gd name="connsiteY0" fmla="*/ 543611 h 6296891"/>
              <a:gd name="connsiteX1" fmla="*/ 543611 w 11481955"/>
              <a:gd name="connsiteY1" fmla="*/ 0 h 6296891"/>
              <a:gd name="connsiteX2" fmla="*/ 1444488 w 11481955"/>
              <a:gd name="connsiteY2" fmla="*/ 0 h 6296891"/>
              <a:gd name="connsiteX3" fmla="*/ 1929575 w 11481955"/>
              <a:gd name="connsiteY3" fmla="*/ 0 h 6296891"/>
              <a:gd name="connsiteX4" fmla="*/ 2414663 w 11481955"/>
              <a:gd name="connsiteY4" fmla="*/ 0 h 6296891"/>
              <a:gd name="connsiteX5" fmla="*/ 2795803 w 11481955"/>
              <a:gd name="connsiteY5" fmla="*/ 0 h 6296891"/>
              <a:gd name="connsiteX6" fmla="*/ 3280891 w 11481955"/>
              <a:gd name="connsiteY6" fmla="*/ 0 h 6296891"/>
              <a:gd name="connsiteX7" fmla="*/ 3973873 w 11481955"/>
              <a:gd name="connsiteY7" fmla="*/ 0 h 6296891"/>
              <a:gd name="connsiteX8" fmla="*/ 4666855 w 11481955"/>
              <a:gd name="connsiteY8" fmla="*/ 0 h 6296891"/>
              <a:gd name="connsiteX9" fmla="*/ 5359837 w 11481955"/>
              <a:gd name="connsiteY9" fmla="*/ 0 h 6296891"/>
              <a:gd name="connsiteX10" fmla="*/ 5844925 w 11481955"/>
              <a:gd name="connsiteY10" fmla="*/ 0 h 6296891"/>
              <a:gd name="connsiteX11" fmla="*/ 6641854 w 11481955"/>
              <a:gd name="connsiteY11" fmla="*/ 0 h 6296891"/>
              <a:gd name="connsiteX12" fmla="*/ 7126942 w 11481955"/>
              <a:gd name="connsiteY12" fmla="*/ 0 h 6296891"/>
              <a:gd name="connsiteX13" fmla="*/ 7923871 w 11481955"/>
              <a:gd name="connsiteY13" fmla="*/ 0 h 6296891"/>
              <a:gd name="connsiteX14" fmla="*/ 8824748 w 11481955"/>
              <a:gd name="connsiteY14" fmla="*/ 0 h 6296891"/>
              <a:gd name="connsiteX15" fmla="*/ 9725625 w 11481955"/>
              <a:gd name="connsiteY15" fmla="*/ 0 h 6296891"/>
              <a:gd name="connsiteX16" fmla="*/ 10314660 w 11481955"/>
              <a:gd name="connsiteY16" fmla="*/ 0 h 6296891"/>
              <a:gd name="connsiteX17" fmla="*/ 10938344 w 11481955"/>
              <a:gd name="connsiteY17" fmla="*/ 0 h 6296891"/>
              <a:gd name="connsiteX18" fmla="*/ 11481955 w 11481955"/>
              <a:gd name="connsiteY18" fmla="*/ 543611 h 6296891"/>
              <a:gd name="connsiteX19" fmla="*/ 11481955 w 11481955"/>
              <a:gd name="connsiteY19" fmla="*/ 1142723 h 6296891"/>
              <a:gd name="connsiteX20" fmla="*/ 11481955 w 11481955"/>
              <a:gd name="connsiteY20" fmla="*/ 1689738 h 6296891"/>
              <a:gd name="connsiteX21" fmla="*/ 11481955 w 11481955"/>
              <a:gd name="connsiteY21" fmla="*/ 2393043 h 6296891"/>
              <a:gd name="connsiteX22" fmla="*/ 11481955 w 11481955"/>
              <a:gd name="connsiteY22" fmla="*/ 2992155 h 6296891"/>
              <a:gd name="connsiteX23" fmla="*/ 11481955 w 11481955"/>
              <a:gd name="connsiteY23" fmla="*/ 3643364 h 6296891"/>
              <a:gd name="connsiteX24" fmla="*/ 11481955 w 11481955"/>
              <a:gd name="connsiteY24" fmla="*/ 4242476 h 6296891"/>
              <a:gd name="connsiteX25" fmla="*/ 11481955 w 11481955"/>
              <a:gd name="connsiteY25" fmla="*/ 4997878 h 6296891"/>
              <a:gd name="connsiteX26" fmla="*/ 11481955 w 11481955"/>
              <a:gd name="connsiteY26" fmla="*/ 5753280 h 6296891"/>
              <a:gd name="connsiteX27" fmla="*/ 10938344 w 11481955"/>
              <a:gd name="connsiteY27" fmla="*/ 6296891 h 6296891"/>
              <a:gd name="connsiteX28" fmla="*/ 10349309 w 11481955"/>
              <a:gd name="connsiteY28" fmla="*/ 6296891 h 6296891"/>
              <a:gd name="connsiteX29" fmla="*/ 9656327 w 11481955"/>
              <a:gd name="connsiteY29" fmla="*/ 6296891 h 6296891"/>
              <a:gd name="connsiteX30" fmla="*/ 8963345 w 11481955"/>
              <a:gd name="connsiteY30" fmla="*/ 6296891 h 6296891"/>
              <a:gd name="connsiteX31" fmla="*/ 8374310 w 11481955"/>
              <a:gd name="connsiteY31" fmla="*/ 6296891 h 6296891"/>
              <a:gd name="connsiteX32" fmla="*/ 7473433 w 11481955"/>
              <a:gd name="connsiteY32" fmla="*/ 6296891 h 6296891"/>
              <a:gd name="connsiteX33" fmla="*/ 6988345 w 11481955"/>
              <a:gd name="connsiteY33" fmla="*/ 6296891 h 6296891"/>
              <a:gd name="connsiteX34" fmla="*/ 6607205 w 11481955"/>
              <a:gd name="connsiteY34" fmla="*/ 6296891 h 6296891"/>
              <a:gd name="connsiteX35" fmla="*/ 5810276 w 11481955"/>
              <a:gd name="connsiteY35" fmla="*/ 6296891 h 6296891"/>
              <a:gd name="connsiteX36" fmla="*/ 5325188 w 11481955"/>
              <a:gd name="connsiteY36" fmla="*/ 6296891 h 6296891"/>
              <a:gd name="connsiteX37" fmla="*/ 4632206 w 11481955"/>
              <a:gd name="connsiteY37" fmla="*/ 6296891 h 6296891"/>
              <a:gd name="connsiteX38" fmla="*/ 4251066 w 11481955"/>
              <a:gd name="connsiteY38" fmla="*/ 6296891 h 6296891"/>
              <a:gd name="connsiteX39" fmla="*/ 3454136 w 11481955"/>
              <a:gd name="connsiteY39" fmla="*/ 6296891 h 6296891"/>
              <a:gd name="connsiteX40" fmla="*/ 2865101 w 11481955"/>
              <a:gd name="connsiteY40" fmla="*/ 6296891 h 6296891"/>
              <a:gd name="connsiteX41" fmla="*/ 2276067 w 11481955"/>
              <a:gd name="connsiteY41" fmla="*/ 6296891 h 6296891"/>
              <a:gd name="connsiteX42" fmla="*/ 1687032 w 11481955"/>
              <a:gd name="connsiteY42" fmla="*/ 6296891 h 6296891"/>
              <a:gd name="connsiteX43" fmla="*/ 543611 w 11481955"/>
              <a:gd name="connsiteY43" fmla="*/ 6296891 h 6296891"/>
              <a:gd name="connsiteX44" fmla="*/ 0 w 11481955"/>
              <a:gd name="connsiteY44" fmla="*/ 5753280 h 6296891"/>
              <a:gd name="connsiteX45" fmla="*/ 0 w 11481955"/>
              <a:gd name="connsiteY45" fmla="*/ 5102071 h 6296891"/>
              <a:gd name="connsiteX46" fmla="*/ 0 w 11481955"/>
              <a:gd name="connsiteY46" fmla="*/ 4398766 h 6296891"/>
              <a:gd name="connsiteX47" fmla="*/ 0 w 11481955"/>
              <a:gd name="connsiteY47" fmla="*/ 3851751 h 6296891"/>
              <a:gd name="connsiteX48" fmla="*/ 0 w 11481955"/>
              <a:gd name="connsiteY48" fmla="*/ 3304736 h 6296891"/>
              <a:gd name="connsiteX49" fmla="*/ 0 w 11481955"/>
              <a:gd name="connsiteY49" fmla="*/ 2705624 h 6296891"/>
              <a:gd name="connsiteX50" fmla="*/ 0 w 11481955"/>
              <a:gd name="connsiteY50" fmla="*/ 1950222 h 6296891"/>
              <a:gd name="connsiteX51" fmla="*/ 0 w 11481955"/>
              <a:gd name="connsiteY51" fmla="*/ 1351110 h 6296891"/>
              <a:gd name="connsiteX52" fmla="*/ 0 w 11481955"/>
              <a:gd name="connsiteY52" fmla="*/ 543611 h 62968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11481955" h="6296891" fill="none" extrusionOk="0">
                <a:moveTo>
                  <a:pt x="0" y="543611"/>
                </a:moveTo>
                <a:cubicBezTo>
                  <a:pt x="-27020" y="174966"/>
                  <a:pt x="272945" y="-1624"/>
                  <a:pt x="543611" y="0"/>
                </a:cubicBezTo>
                <a:cubicBezTo>
                  <a:pt x="824377" y="30283"/>
                  <a:pt x="1002238" y="29659"/>
                  <a:pt x="1444488" y="0"/>
                </a:cubicBezTo>
                <a:cubicBezTo>
                  <a:pt x="1886738" y="-29659"/>
                  <a:pt x="1717900" y="2711"/>
                  <a:pt x="1929575" y="0"/>
                </a:cubicBezTo>
                <a:cubicBezTo>
                  <a:pt x="2141250" y="-2711"/>
                  <a:pt x="2231793" y="17925"/>
                  <a:pt x="2414663" y="0"/>
                </a:cubicBezTo>
                <a:cubicBezTo>
                  <a:pt x="2597533" y="-17925"/>
                  <a:pt x="2627628" y="-18560"/>
                  <a:pt x="2795803" y="0"/>
                </a:cubicBezTo>
                <a:cubicBezTo>
                  <a:pt x="2963978" y="18560"/>
                  <a:pt x="3095996" y="-13980"/>
                  <a:pt x="3280891" y="0"/>
                </a:cubicBezTo>
                <a:cubicBezTo>
                  <a:pt x="3465786" y="13980"/>
                  <a:pt x="3638892" y="21580"/>
                  <a:pt x="3973873" y="0"/>
                </a:cubicBezTo>
                <a:cubicBezTo>
                  <a:pt x="4308854" y="-21580"/>
                  <a:pt x="4335959" y="7654"/>
                  <a:pt x="4666855" y="0"/>
                </a:cubicBezTo>
                <a:cubicBezTo>
                  <a:pt x="4997751" y="-7654"/>
                  <a:pt x="5016050" y="-21808"/>
                  <a:pt x="5359837" y="0"/>
                </a:cubicBezTo>
                <a:cubicBezTo>
                  <a:pt x="5703624" y="21808"/>
                  <a:pt x="5692735" y="7950"/>
                  <a:pt x="5844925" y="0"/>
                </a:cubicBezTo>
                <a:cubicBezTo>
                  <a:pt x="5997115" y="-7950"/>
                  <a:pt x="6292716" y="-20308"/>
                  <a:pt x="6641854" y="0"/>
                </a:cubicBezTo>
                <a:cubicBezTo>
                  <a:pt x="6990992" y="20308"/>
                  <a:pt x="6950588" y="19148"/>
                  <a:pt x="7126942" y="0"/>
                </a:cubicBezTo>
                <a:cubicBezTo>
                  <a:pt x="7303296" y="-19148"/>
                  <a:pt x="7573119" y="5202"/>
                  <a:pt x="7923871" y="0"/>
                </a:cubicBezTo>
                <a:cubicBezTo>
                  <a:pt x="8274623" y="-5202"/>
                  <a:pt x="8442192" y="33054"/>
                  <a:pt x="8824748" y="0"/>
                </a:cubicBezTo>
                <a:cubicBezTo>
                  <a:pt x="9207304" y="-33054"/>
                  <a:pt x="9357026" y="-23606"/>
                  <a:pt x="9725625" y="0"/>
                </a:cubicBezTo>
                <a:cubicBezTo>
                  <a:pt x="10094224" y="23606"/>
                  <a:pt x="10160102" y="-1471"/>
                  <a:pt x="10314660" y="0"/>
                </a:cubicBezTo>
                <a:cubicBezTo>
                  <a:pt x="10469218" y="1471"/>
                  <a:pt x="10714529" y="8878"/>
                  <a:pt x="10938344" y="0"/>
                </a:cubicBezTo>
                <a:cubicBezTo>
                  <a:pt x="11237204" y="41244"/>
                  <a:pt x="11498675" y="266022"/>
                  <a:pt x="11481955" y="543611"/>
                </a:cubicBezTo>
                <a:cubicBezTo>
                  <a:pt x="11500766" y="824415"/>
                  <a:pt x="11455732" y="970040"/>
                  <a:pt x="11481955" y="1142723"/>
                </a:cubicBezTo>
                <a:cubicBezTo>
                  <a:pt x="11508178" y="1315406"/>
                  <a:pt x="11496568" y="1473397"/>
                  <a:pt x="11481955" y="1689738"/>
                </a:cubicBezTo>
                <a:cubicBezTo>
                  <a:pt x="11467342" y="1906080"/>
                  <a:pt x="11497723" y="2190282"/>
                  <a:pt x="11481955" y="2393043"/>
                </a:cubicBezTo>
                <a:cubicBezTo>
                  <a:pt x="11466187" y="2595805"/>
                  <a:pt x="11498307" y="2764085"/>
                  <a:pt x="11481955" y="2992155"/>
                </a:cubicBezTo>
                <a:cubicBezTo>
                  <a:pt x="11465603" y="3220225"/>
                  <a:pt x="11492801" y="3459853"/>
                  <a:pt x="11481955" y="3643364"/>
                </a:cubicBezTo>
                <a:cubicBezTo>
                  <a:pt x="11471109" y="3826875"/>
                  <a:pt x="11475984" y="4053851"/>
                  <a:pt x="11481955" y="4242476"/>
                </a:cubicBezTo>
                <a:cubicBezTo>
                  <a:pt x="11487926" y="4431101"/>
                  <a:pt x="11469160" y="4843108"/>
                  <a:pt x="11481955" y="4997878"/>
                </a:cubicBezTo>
                <a:cubicBezTo>
                  <a:pt x="11494750" y="5152648"/>
                  <a:pt x="11468802" y="5430625"/>
                  <a:pt x="11481955" y="5753280"/>
                </a:cubicBezTo>
                <a:cubicBezTo>
                  <a:pt x="11417474" y="6090184"/>
                  <a:pt x="11226803" y="6279326"/>
                  <a:pt x="10938344" y="6296891"/>
                </a:cubicBezTo>
                <a:cubicBezTo>
                  <a:pt x="10703860" y="6311930"/>
                  <a:pt x="10570688" y="6310226"/>
                  <a:pt x="10349309" y="6296891"/>
                </a:cubicBezTo>
                <a:cubicBezTo>
                  <a:pt x="10127930" y="6283556"/>
                  <a:pt x="9890241" y="6283562"/>
                  <a:pt x="9656327" y="6296891"/>
                </a:cubicBezTo>
                <a:cubicBezTo>
                  <a:pt x="9422413" y="6310220"/>
                  <a:pt x="9271828" y="6316136"/>
                  <a:pt x="8963345" y="6296891"/>
                </a:cubicBezTo>
                <a:cubicBezTo>
                  <a:pt x="8654862" y="6277646"/>
                  <a:pt x="8638074" y="6317030"/>
                  <a:pt x="8374310" y="6296891"/>
                </a:cubicBezTo>
                <a:cubicBezTo>
                  <a:pt x="8110546" y="6276752"/>
                  <a:pt x="7784670" y="6278807"/>
                  <a:pt x="7473433" y="6296891"/>
                </a:cubicBezTo>
                <a:cubicBezTo>
                  <a:pt x="7162196" y="6314975"/>
                  <a:pt x="7172262" y="6310474"/>
                  <a:pt x="6988345" y="6296891"/>
                </a:cubicBezTo>
                <a:cubicBezTo>
                  <a:pt x="6804428" y="6283308"/>
                  <a:pt x="6791760" y="6287694"/>
                  <a:pt x="6607205" y="6296891"/>
                </a:cubicBezTo>
                <a:cubicBezTo>
                  <a:pt x="6422650" y="6306088"/>
                  <a:pt x="6033153" y="6285542"/>
                  <a:pt x="5810276" y="6296891"/>
                </a:cubicBezTo>
                <a:cubicBezTo>
                  <a:pt x="5587399" y="6308240"/>
                  <a:pt x="5455914" y="6293766"/>
                  <a:pt x="5325188" y="6296891"/>
                </a:cubicBezTo>
                <a:cubicBezTo>
                  <a:pt x="5194462" y="6300016"/>
                  <a:pt x="4871232" y="6289027"/>
                  <a:pt x="4632206" y="6296891"/>
                </a:cubicBezTo>
                <a:cubicBezTo>
                  <a:pt x="4393180" y="6304755"/>
                  <a:pt x="4381347" y="6281609"/>
                  <a:pt x="4251066" y="6296891"/>
                </a:cubicBezTo>
                <a:cubicBezTo>
                  <a:pt x="4120785" y="6312173"/>
                  <a:pt x="3656739" y="6335331"/>
                  <a:pt x="3454136" y="6296891"/>
                </a:cubicBezTo>
                <a:cubicBezTo>
                  <a:pt x="3251533" y="6258452"/>
                  <a:pt x="3154757" y="6322665"/>
                  <a:pt x="2865101" y="6296891"/>
                </a:cubicBezTo>
                <a:cubicBezTo>
                  <a:pt x="2575446" y="6271117"/>
                  <a:pt x="2460825" y="6281738"/>
                  <a:pt x="2276067" y="6296891"/>
                </a:cubicBezTo>
                <a:cubicBezTo>
                  <a:pt x="2091309" y="6312044"/>
                  <a:pt x="1965667" y="6299184"/>
                  <a:pt x="1687032" y="6296891"/>
                </a:cubicBezTo>
                <a:cubicBezTo>
                  <a:pt x="1408397" y="6294598"/>
                  <a:pt x="893438" y="6280902"/>
                  <a:pt x="543611" y="6296891"/>
                </a:cubicBezTo>
                <a:cubicBezTo>
                  <a:pt x="259330" y="6340756"/>
                  <a:pt x="20636" y="6083358"/>
                  <a:pt x="0" y="5753280"/>
                </a:cubicBezTo>
                <a:cubicBezTo>
                  <a:pt x="7410" y="5554913"/>
                  <a:pt x="-5758" y="5239095"/>
                  <a:pt x="0" y="5102071"/>
                </a:cubicBezTo>
                <a:cubicBezTo>
                  <a:pt x="5758" y="4965047"/>
                  <a:pt x="9681" y="4646853"/>
                  <a:pt x="0" y="4398766"/>
                </a:cubicBezTo>
                <a:cubicBezTo>
                  <a:pt x="-9681" y="4150679"/>
                  <a:pt x="11450" y="4093917"/>
                  <a:pt x="0" y="3851751"/>
                </a:cubicBezTo>
                <a:cubicBezTo>
                  <a:pt x="-11450" y="3609585"/>
                  <a:pt x="-12987" y="3501826"/>
                  <a:pt x="0" y="3304736"/>
                </a:cubicBezTo>
                <a:cubicBezTo>
                  <a:pt x="12987" y="3107647"/>
                  <a:pt x="9376" y="2936516"/>
                  <a:pt x="0" y="2705624"/>
                </a:cubicBezTo>
                <a:cubicBezTo>
                  <a:pt x="-9376" y="2474732"/>
                  <a:pt x="-7951" y="2167696"/>
                  <a:pt x="0" y="1950222"/>
                </a:cubicBezTo>
                <a:cubicBezTo>
                  <a:pt x="7951" y="1732748"/>
                  <a:pt x="4649" y="1640628"/>
                  <a:pt x="0" y="1351110"/>
                </a:cubicBezTo>
                <a:cubicBezTo>
                  <a:pt x="-4649" y="1061592"/>
                  <a:pt x="-27574" y="906216"/>
                  <a:pt x="0" y="543611"/>
                </a:cubicBezTo>
                <a:close/>
              </a:path>
              <a:path w="11481955" h="6296891" stroke="0" extrusionOk="0">
                <a:moveTo>
                  <a:pt x="0" y="543611"/>
                </a:moveTo>
                <a:cubicBezTo>
                  <a:pt x="-38151" y="252651"/>
                  <a:pt x="252082" y="-8604"/>
                  <a:pt x="543611" y="0"/>
                </a:cubicBezTo>
                <a:cubicBezTo>
                  <a:pt x="732671" y="-40777"/>
                  <a:pt x="1189914" y="-43203"/>
                  <a:pt x="1444488" y="0"/>
                </a:cubicBezTo>
                <a:cubicBezTo>
                  <a:pt x="1699062" y="43203"/>
                  <a:pt x="1778380" y="5030"/>
                  <a:pt x="1929575" y="0"/>
                </a:cubicBezTo>
                <a:cubicBezTo>
                  <a:pt x="2080770" y="-5030"/>
                  <a:pt x="2277507" y="-9205"/>
                  <a:pt x="2518610" y="0"/>
                </a:cubicBezTo>
                <a:cubicBezTo>
                  <a:pt x="2759714" y="9205"/>
                  <a:pt x="3128446" y="-3741"/>
                  <a:pt x="3315540" y="0"/>
                </a:cubicBezTo>
                <a:cubicBezTo>
                  <a:pt x="3502634" y="3741"/>
                  <a:pt x="3646706" y="-16004"/>
                  <a:pt x="3800627" y="0"/>
                </a:cubicBezTo>
                <a:cubicBezTo>
                  <a:pt x="3954548" y="16004"/>
                  <a:pt x="4451264" y="8925"/>
                  <a:pt x="4701504" y="0"/>
                </a:cubicBezTo>
                <a:cubicBezTo>
                  <a:pt x="4951744" y="-8925"/>
                  <a:pt x="5140144" y="-9817"/>
                  <a:pt x="5498434" y="0"/>
                </a:cubicBezTo>
                <a:cubicBezTo>
                  <a:pt x="5856724" y="9817"/>
                  <a:pt x="5948581" y="34345"/>
                  <a:pt x="6191416" y="0"/>
                </a:cubicBezTo>
                <a:cubicBezTo>
                  <a:pt x="6434251" y="-34345"/>
                  <a:pt x="6440427" y="-9565"/>
                  <a:pt x="6572556" y="0"/>
                </a:cubicBezTo>
                <a:cubicBezTo>
                  <a:pt x="6704685" y="9565"/>
                  <a:pt x="7286928" y="-3596"/>
                  <a:pt x="7473433" y="0"/>
                </a:cubicBezTo>
                <a:cubicBezTo>
                  <a:pt x="7659938" y="3596"/>
                  <a:pt x="7788606" y="-9034"/>
                  <a:pt x="8062468" y="0"/>
                </a:cubicBezTo>
                <a:cubicBezTo>
                  <a:pt x="8336330" y="9034"/>
                  <a:pt x="8343509" y="1017"/>
                  <a:pt x="8547555" y="0"/>
                </a:cubicBezTo>
                <a:cubicBezTo>
                  <a:pt x="8751601" y="-1017"/>
                  <a:pt x="8744455" y="-7850"/>
                  <a:pt x="8928696" y="0"/>
                </a:cubicBezTo>
                <a:cubicBezTo>
                  <a:pt x="9112937" y="7850"/>
                  <a:pt x="9405827" y="-17335"/>
                  <a:pt x="9621678" y="0"/>
                </a:cubicBezTo>
                <a:cubicBezTo>
                  <a:pt x="9837529" y="17335"/>
                  <a:pt x="9862516" y="1496"/>
                  <a:pt x="10002818" y="0"/>
                </a:cubicBezTo>
                <a:cubicBezTo>
                  <a:pt x="10143120" y="-1496"/>
                  <a:pt x="10514001" y="23032"/>
                  <a:pt x="10938344" y="0"/>
                </a:cubicBezTo>
                <a:cubicBezTo>
                  <a:pt x="11241498" y="33118"/>
                  <a:pt x="11491181" y="228177"/>
                  <a:pt x="11481955" y="543611"/>
                </a:cubicBezTo>
                <a:cubicBezTo>
                  <a:pt x="11495925" y="900650"/>
                  <a:pt x="11515690" y="1124884"/>
                  <a:pt x="11481955" y="1299013"/>
                </a:cubicBezTo>
                <a:cubicBezTo>
                  <a:pt x="11448220" y="1473142"/>
                  <a:pt x="11519704" y="1815622"/>
                  <a:pt x="11481955" y="2054415"/>
                </a:cubicBezTo>
                <a:cubicBezTo>
                  <a:pt x="11444206" y="2293208"/>
                  <a:pt x="11488924" y="2345112"/>
                  <a:pt x="11481955" y="2549334"/>
                </a:cubicBezTo>
                <a:cubicBezTo>
                  <a:pt x="11474986" y="2753556"/>
                  <a:pt x="11484816" y="2908808"/>
                  <a:pt x="11481955" y="3200542"/>
                </a:cubicBezTo>
                <a:cubicBezTo>
                  <a:pt x="11479094" y="3492276"/>
                  <a:pt x="11486979" y="3612578"/>
                  <a:pt x="11481955" y="3903848"/>
                </a:cubicBezTo>
                <a:cubicBezTo>
                  <a:pt x="11476931" y="4195118"/>
                  <a:pt x="11462697" y="4262072"/>
                  <a:pt x="11481955" y="4450863"/>
                </a:cubicBezTo>
                <a:cubicBezTo>
                  <a:pt x="11501213" y="4639655"/>
                  <a:pt x="11501426" y="4809059"/>
                  <a:pt x="11481955" y="5049975"/>
                </a:cubicBezTo>
                <a:cubicBezTo>
                  <a:pt x="11462484" y="5290891"/>
                  <a:pt x="11506953" y="5456496"/>
                  <a:pt x="11481955" y="5753280"/>
                </a:cubicBezTo>
                <a:cubicBezTo>
                  <a:pt x="11527664" y="6041972"/>
                  <a:pt x="11234773" y="6354019"/>
                  <a:pt x="10938344" y="6296891"/>
                </a:cubicBezTo>
                <a:cubicBezTo>
                  <a:pt x="10706431" y="6299836"/>
                  <a:pt x="10657941" y="6291420"/>
                  <a:pt x="10453256" y="6296891"/>
                </a:cubicBezTo>
                <a:cubicBezTo>
                  <a:pt x="10248571" y="6302362"/>
                  <a:pt x="9899345" y="6323324"/>
                  <a:pt x="9656327" y="6296891"/>
                </a:cubicBezTo>
                <a:cubicBezTo>
                  <a:pt x="9413309" y="6270458"/>
                  <a:pt x="9364736" y="6315822"/>
                  <a:pt x="9171239" y="6296891"/>
                </a:cubicBezTo>
                <a:cubicBezTo>
                  <a:pt x="8977742" y="6277960"/>
                  <a:pt x="8857975" y="6288280"/>
                  <a:pt x="8582205" y="6296891"/>
                </a:cubicBezTo>
                <a:cubicBezTo>
                  <a:pt x="8306435" y="6305502"/>
                  <a:pt x="7953377" y="6284045"/>
                  <a:pt x="7681328" y="6296891"/>
                </a:cubicBezTo>
                <a:cubicBezTo>
                  <a:pt x="7409279" y="6309737"/>
                  <a:pt x="7342089" y="6267507"/>
                  <a:pt x="7092293" y="6296891"/>
                </a:cubicBezTo>
                <a:cubicBezTo>
                  <a:pt x="6842498" y="6326275"/>
                  <a:pt x="6629372" y="6293085"/>
                  <a:pt x="6503258" y="6296891"/>
                </a:cubicBezTo>
                <a:cubicBezTo>
                  <a:pt x="6377144" y="6300697"/>
                  <a:pt x="6031718" y="6262656"/>
                  <a:pt x="5602381" y="6296891"/>
                </a:cubicBezTo>
                <a:cubicBezTo>
                  <a:pt x="5173044" y="6331126"/>
                  <a:pt x="5167394" y="6322393"/>
                  <a:pt x="4805452" y="6296891"/>
                </a:cubicBezTo>
                <a:cubicBezTo>
                  <a:pt x="4443510" y="6271389"/>
                  <a:pt x="4428214" y="6294187"/>
                  <a:pt x="4112469" y="6296891"/>
                </a:cubicBezTo>
                <a:cubicBezTo>
                  <a:pt x="3796724" y="6299595"/>
                  <a:pt x="3744129" y="6273447"/>
                  <a:pt x="3419487" y="6296891"/>
                </a:cubicBezTo>
                <a:cubicBezTo>
                  <a:pt x="3094845" y="6320335"/>
                  <a:pt x="2962615" y="6294092"/>
                  <a:pt x="2726505" y="6296891"/>
                </a:cubicBezTo>
                <a:cubicBezTo>
                  <a:pt x="2490395" y="6299690"/>
                  <a:pt x="2419346" y="6307959"/>
                  <a:pt x="2137470" y="6296891"/>
                </a:cubicBezTo>
                <a:cubicBezTo>
                  <a:pt x="1855594" y="6285823"/>
                  <a:pt x="1476911" y="6338453"/>
                  <a:pt x="1236593" y="6296891"/>
                </a:cubicBezTo>
                <a:cubicBezTo>
                  <a:pt x="996275" y="6255329"/>
                  <a:pt x="841602" y="6293046"/>
                  <a:pt x="543611" y="6296891"/>
                </a:cubicBezTo>
                <a:cubicBezTo>
                  <a:pt x="271405" y="6260463"/>
                  <a:pt x="-22235" y="6031222"/>
                  <a:pt x="0" y="5753280"/>
                </a:cubicBezTo>
                <a:cubicBezTo>
                  <a:pt x="31343" y="5446302"/>
                  <a:pt x="-15706" y="5314844"/>
                  <a:pt x="0" y="5049975"/>
                </a:cubicBezTo>
                <a:cubicBezTo>
                  <a:pt x="15706" y="4785106"/>
                  <a:pt x="-8193" y="4669730"/>
                  <a:pt x="0" y="4346669"/>
                </a:cubicBezTo>
                <a:cubicBezTo>
                  <a:pt x="8193" y="4023608"/>
                  <a:pt x="-10464" y="3874251"/>
                  <a:pt x="0" y="3643364"/>
                </a:cubicBezTo>
                <a:cubicBezTo>
                  <a:pt x="10464" y="3412478"/>
                  <a:pt x="28194" y="3294858"/>
                  <a:pt x="0" y="2992155"/>
                </a:cubicBezTo>
                <a:cubicBezTo>
                  <a:pt x="-28194" y="2689452"/>
                  <a:pt x="-10178" y="2585473"/>
                  <a:pt x="0" y="2393043"/>
                </a:cubicBezTo>
                <a:cubicBezTo>
                  <a:pt x="10178" y="2200613"/>
                  <a:pt x="-27250" y="1919746"/>
                  <a:pt x="0" y="1637641"/>
                </a:cubicBezTo>
                <a:cubicBezTo>
                  <a:pt x="27250" y="1355536"/>
                  <a:pt x="-19706" y="1071326"/>
                  <a:pt x="0" y="543611"/>
                </a:cubicBezTo>
                <a:close/>
              </a:path>
            </a:pathLst>
          </a:custGeom>
          <a:solidFill>
            <a:schemeClr val="bg1">
              <a:alpha val="80000"/>
            </a:schemeClr>
          </a:solidFill>
          <a:ln w="76200">
            <a:noFill/>
            <a:prstDash val="solid"/>
            <a:extLst>
              <a:ext uri="{C807C97D-BFC1-408E-A445-0C87EB9F89A2}">
                <ask:lineSketchStyleProps xmlns:ask="http://schemas.microsoft.com/office/drawing/2018/sketchyshapes" sd="4184682687">
                  <a:prstGeom prst="roundRect">
                    <a:avLst>
                      <a:gd name="adj" fmla="val 8633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110D4C34-A437-06A7-CE65-5D92A7409E8B}"/>
              </a:ext>
            </a:extLst>
          </p:cNvPr>
          <p:cNvSpPr/>
          <p:nvPr/>
        </p:nvSpPr>
        <p:spPr>
          <a:xfrm>
            <a:off x="904875" y="758535"/>
            <a:ext cx="10194348" cy="1381992"/>
          </a:xfrm>
          <a:prstGeom prst="roundRect">
            <a:avLst>
              <a:gd name="adj" fmla="val 44487"/>
            </a:avLst>
          </a:prstGeom>
          <a:ln w="57150">
            <a:solidFill>
              <a:srgbClr val="002060"/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3600" b="1" dirty="0" err="1">
                <a:solidFill>
                  <a:sysClr val="windowText" lastClr="000000"/>
                </a:solidFill>
              </a:rPr>
              <a:t>Tính</a:t>
            </a:r>
            <a:r>
              <a:rPr lang="en-US" sz="3600" b="1" dirty="0">
                <a:solidFill>
                  <a:sysClr val="windowText" lastClr="000000"/>
                </a:solidFill>
              </a:rPr>
              <a:t> chu vi </a:t>
            </a:r>
            <a:r>
              <a:rPr lang="en-US" sz="3600" b="1" dirty="0" err="1">
                <a:solidFill>
                  <a:sysClr val="windowText" lastClr="000000"/>
                </a:solidFill>
              </a:rPr>
              <a:t>hình</a:t>
            </a:r>
            <a:r>
              <a:rPr lang="en-US" sz="3600" b="1" dirty="0">
                <a:solidFill>
                  <a:sysClr val="windowText" lastClr="000000"/>
                </a:solidFill>
              </a:rPr>
              <a:t> </a:t>
            </a:r>
            <a:r>
              <a:rPr lang="en-US" sz="3600" b="1" dirty="0" err="1">
                <a:solidFill>
                  <a:sysClr val="windowText" lastClr="000000"/>
                </a:solidFill>
              </a:rPr>
              <a:t>vuông</a:t>
            </a:r>
            <a:r>
              <a:rPr lang="en-US" sz="3600" b="1" dirty="0">
                <a:solidFill>
                  <a:sysClr val="windowText" lastClr="000000"/>
                </a:solidFill>
              </a:rPr>
              <a:t> ABCD </a:t>
            </a:r>
            <a:r>
              <a:rPr lang="en-US" sz="3600" b="1" dirty="0" err="1">
                <a:solidFill>
                  <a:sysClr val="windowText" lastClr="000000"/>
                </a:solidFill>
              </a:rPr>
              <a:t>biết</a:t>
            </a:r>
            <a:r>
              <a:rPr lang="en-US" sz="3600" b="1" dirty="0">
                <a:solidFill>
                  <a:sysClr val="windowText" lastClr="000000"/>
                </a:solidFill>
              </a:rPr>
              <a:t> </a:t>
            </a:r>
            <a:r>
              <a:rPr lang="en-US" sz="3600" b="1" dirty="0" err="1">
                <a:solidFill>
                  <a:sysClr val="windowText" lastClr="000000"/>
                </a:solidFill>
              </a:rPr>
              <a:t>cạnh</a:t>
            </a:r>
            <a:r>
              <a:rPr lang="en-US" sz="3600" b="1" dirty="0">
                <a:solidFill>
                  <a:sysClr val="windowText" lastClr="000000"/>
                </a:solidFill>
              </a:rPr>
              <a:t> </a:t>
            </a:r>
            <a:r>
              <a:rPr lang="en-US" sz="3600" b="1" dirty="0" err="1">
                <a:solidFill>
                  <a:sysClr val="windowText" lastClr="000000"/>
                </a:solidFill>
              </a:rPr>
              <a:t>hình</a:t>
            </a:r>
            <a:r>
              <a:rPr lang="en-US" sz="3600" b="1" dirty="0">
                <a:solidFill>
                  <a:sysClr val="windowText" lastClr="000000"/>
                </a:solidFill>
              </a:rPr>
              <a:t> </a:t>
            </a:r>
            <a:r>
              <a:rPr lang="en-US" sz="3600" b="1" dirty="0" err="1">
                <a:solidFill>
                  <a:sysClr val="windowText" lastClr="000000"/>
                </a:solidFill>
              </a:rPr>
              <a:t>vuông</a:t>
            </a:r>
            <a:r>
              <a:rPr lang="en-US" sz="3600" b="1" dirty="0">
                <a:solidFill>
                  <a:sysClr val="windowText" lastClr="000000"/>
                </a:solidFill>
              </a:rPr>
              <a:t> </a:t>
            </a:r>
            <a:r>
              <a:rPr lang="en-US" sz="3600" b="1" dirty="0" err="1">
                <a:solidFill>
                  <a:sysClr val="windowText" lastClr="000000"/>
                </a:solidFill>
              </a:rPr>
              <a:t>dài</a:t>
            </a:r>
            <a:r>
              <a:rPr lang="en-US" sz="3600" b="1" dirty="0">
                <a:solidFill>
                  <a:sysClr val="windowText" lastClr="000000"/>
                </a:solidFill>
              </a:rPr>
              <a:t> 3 cm.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2F5FED6B-BBBB-63C9-C061-0BA2216D97F4}"/>
              </a:ext>
            </a:extLst>
          </p:cNvPr>
          <p:cNvGrpSpPr/>
          <p:nvPr/>
        </p:nvGrpSpPr>
        <p:grpSpPr>
          <a:xfrm>
            <a:off x="8131852" y="2597830"/>
            <a:ext cx="3254085" cy="2715008"/>
            <a:chOff x="6073487" y="332509"/>
            <a:chExt cx="3254085" cy="2715008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DA8F3C2F-D081-B652-7F18-AF5CF001700A}"/>
                </a:ext>
              </a:extLst>
            </p:cNvPr>
            <p:cNvSpPr/>
            <p:nvPr/>
          </p:nvSpPr>
          <p:spPr>
            <a:xfrm>
              <a:off x="6573982" y="945572"/>
              <a:ext cx="2059132" cy="1891145"/>
            </a:xfrm>
            <a:prstGeom prst="rect">
              <a:avLst/>
            </a:prstGeom>
            <a:ln w="57150">
              <a:solidFill>
                <a:srgbClr val="00206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5ABDB677-DBDB-A49A-3C8E-64A9DB709807}"/>
                </a:ext>
              </a:extLst>
            </p:cNvPr>
            <p:cNvSpPr txBox="1"/>
            <p:nvPr/>
          </p:nvSpPr>
          <p:spPr>
            <a:xfrm>
              <a:off x="6186055" y="332509"/>
              <a:ext cx="61306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solidFill>
                    <a:srgbClr val="FF0000"/>
                  </a:solidFill>
                </a:rPr>
                <a:t>A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1B0C6D8E-55D6-B677-5D7E-767C10F1D7B4}"/>
                </a:ext>
              </a:extLst>
            </p:cNvPr>
            <p:cNvSpPr txBox="1"/>
            <p:nvPr/>
          </p:nvSpPr>
          <p:spPr>
            <a:xfrm>
              <a:off x="8695458" y="370367"/>
              <a:ext cx="61306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solidFill>
                    <a:srgbClr val="FF0000"/>
                  </a:solidFill>
                </a:rPr>
                <a:t>B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F5C615EE-EC25-799B-7EB7-9B8F9552891B}"/>
                </a:ext>
              </a:extLst>
            </p:cNvPr>
            <p:cNvSpPr txBox="1"/>
            <p:nvPr/>
          </p:nvSpPr>
          <p:spPr>
            <a:xfrm>
              <a:off x="8714509" y="2401186"/>
              <a:ext cx="61306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solidFill>
                    <a:srgbClr val="FF0000"/>
                  </a:solidFill>
                </a:rPr>
                <a:t>C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576E9B21-297D-3CD4-254D-EBB134B0724B}"/>
                </a:ext>
              </a:extLst>
            </p:cNvPr>
            <p:cNvSpPr txBox="1"/>
            <p:nvPr/>
          </p:nvSpPr>
          <p:spPr>
            <a:xfrm>
              <a:off x="6073487" y="2363327"/>
              <a:ext cx="61306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solidFill>
                    <a:srgbClr val="FF0000"/>
                  </a:solidFill>
                </a:rPr>
                <a:t>D</a:t>
              </a: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C96F315A-CC20-A102-E530-10404672A2F8}"/>
              </a:ext>
            </a:extLst>
          </p:cNvPr>
          <p:cNvSpPr txBox="1"/>
          <p:nvPr/>
        </p:nvSpPr>
        <p:spPr>
          <a:xfrm>
            <a:off x="9040834" y="2461505"/>
            <a:ext cx="14672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3 cm</a:t>
            </a:r>
          </a:p>
        </p:txBody>
      </p:sp>
      <p:pic>
        <p:nvPicPr>
          <p:cNvPr id="12" name="Picture 11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8348C015-D697-268C-8904-1DE7E59F6C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80855" y="3429000"/>
            <a:ext cx="2935593" cy="2935593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8921EAA8-B322-57BC-32E9-380C7E924171}"/>
              </a:ext>
            </a:extLst>
          </p:cNvPr>
          <p:cNvGrpSpPr/>
          <p:nvPr/>
        </p:nvGrpSpPr>
        <p:grpSpPr>
          <a:xfrm>
            <a:off x="1704651" y="2117500"/>
            <a:ext cx="7197834" cy="1116421"/>
            <a:chOff x="2973394" y="3767764"/>
            <a:chExt cx="7197834" cy="1116421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DF78E6B1-B6A1-0889-8D0C-D9667A63E32F}"/>
                </a:ext>
              </a:extLst>
            </p:cNvPr>
            <p:cNvSpPr txBox="1"/>
            <p:nvPr/>
          </p:nvSpPr>
          <p:spPr>
            <a:xfrm>
              <a:off x="2973394" y="3776189"/>
              <a:ext cx="7197834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600" dirty="0" err="1">
                  <a:ln w="127000">
                    <a:solidFill>
                      <a:schemeClr val="bg1"/>
                    </a:solidFill>
                  </a:ln>
                  <a:latin typeface="LNTH-LuoLuoNotangYuanTi 1" pitchFamily="2" charset="-128"/>
                  <a:ea typeface="LNTH-LuoLuoNotangYuanTi 1" pitchFamily="2" charset="-128"/>
                  <a:cs typeface="LNTH-LuoLuoNotangYuanTi 1" pitchFamily="2" charset="-128"/>
                </a:rPr>
                <a:t>Thảo</a:t>
              </a:r>
              <a:r>
                <a:rPr lang="en-US" sz="6600" dirty="0">
                  <a:ln w="127000">
                    <a:solidFill>
                      <a:schemeClr val="bg1"/>
                    </a:solidFill>
                  </a:ln>
                  <a:latin typeface="LNTH-LuoLuoNotangYuanTi 1" pitchFamily="2" charset="-128"/>
                  <a:ea typeface="LNTH-LuoLuoNotangYuanTi 1" pitchFamily="2" charset="-128"/>
                  <a:cs typeface="LNTH-LuoLuoNotangYuanTi 1" pitchFamily="2" charset="-128"/>
                </a:rPr>
                <a:t> </a:t>
              </a:r>
              <a:r>
                <a:rPr lang="en-US" sz="6600" dirty="0" err="1">
                  <a:ln w="127000">
                    <a:solidFill>
                      <a:schemeClr val="bg1"/>
                    </a:solidFill>
                  </a:ln>
                  <a:latin typeface="LNTH-LuoLuoNotangYuanTi 1" pitchFamily="2" charset="-128"/>
                  <a:ea typeface="LNTH-LuoLuoNotangYuanTi 1" pitchFamily="2" charset="-128"/>
                  <a:cs typeface="LNTH-LuoLuoNotangYuanTi 1" pitchFamily="2" charset="-128"/>
                </a:rPr>
                <a:t>luận</a:t>
              </a:r>
              <a:r>
                <a:rPr lang="en-US" sz="6600" dirty="0">
                  <a:ln w="127000">
                    <a:solidFill>
                      <a:schemeClr val="bg1"/>
                    </a:solidFill>
                  </a:ln>
                  <a:latin typeface="LNTH-LuoLuoNotangYuanTi 1" pitchFamily="2" charset="-128"/>
                  <a:ea typeface="LNTH-LuoLuoNotangYuanTi 1" pitchFamily="2" charset="-128"/>
                  <a:cs typeface="LNTH-LuoLuoNotangYuanTi 1" pitchFamily="2" charset="-128"/>
                </a:rPr>
                <a:t> </a:t>
              </a:r>
              <a:r>
                <a:rPr lang="en-US" sz="6600" dirty="0" err="1">
                  <a:ln w="127000">
                    <a:solidFill>
                      <a:schemeClr val="bg1"/>
                    </a:solidFill>
                  </a:ln>
                  <a:latin typeface="LNTH-LuoLuoNotangYuanTi 1" pitchFamily="2" charset="-128"/>
                  <a:ea typeface="LNTH-LuoLuoNotangYuanTi 1" pitchFamily="2" charset="-128"/>
                  <a:cs typeface="LNTH-LuoLuoNotangYuanTi 1" pitchFamily="2" charset="-128"/>
                </a:rPr>
                <a:t>nhóm</a:t>
              </a:r>
              <a:r>
                <a:rPr lang="en-US" sz="6600" dirty="0">
                  <a:ln w="127000">
                    <a:solidFill>
                      <a:schemeClr val="bg1"/>
                    </a:solidFill>
                  </a:ln>
                  <a:latin typeface="LNTH-LuoLuoNotangYuanTi 1" pitchFamily="2" charset="-128"/>
                  <a:ea typeface="LNTH-LuoLuoNotangYuanTi 1" pitchFamily="2" charset="-128"/>
                  <a:cs typeface="LNTH-LuoLuoNotangYuanTi 1" pitchFamily="2" charset="-128"/>
                </a:rPr>
                <a:t> 4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FDBD0356-C505-D831-FEF0-635BFEAA1619}"/>
                </a:ext>
              </a:extLst>
            </p:cNvPr>
            <p:cNvSpPr txBox="1"/>
            <p:nvPr/>
          </p:nvSpPr>
          <p:spPr>
            <a:xfrm>
              <a:off x="2973394" y="3767764"/>
              <a:ext cx="6886107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600" dirty="0" err="1">
                  <a:ln w="19050">
                    <a:noFill/>
                  </a:ln>
                  <a:solidFill>
                    <a:srgbClr val="002060"/>
                  </a:solidFill>
                  <a:latin typeface="LNTH-LuoLuoNotangYuanTi 1" pitchFamily="2" charset="-128"/>
                  <a:ea typeface="LNTH-LuoLuoNotangYuanTi 1" pitchFamily="2" charset="-128"/>
                  <a:cs typeface="LNTH-LuoLuoNotangYuanTi 1" pitchFamily="2" charset="-128"/>
                </a:rPr>
                <a:t>Thảo</a:t>
              </a:r>
              <a:r>
                <a:rPr lang="en-US" sz="6600" dirty="0">
                  <a:ln w="19050">
                    <a:noFill/>
                  </a:ln>
                  <a:solidFill>
                    <a:srgbClr val="002060"/>
                  </a:solidFill>
                  <a:latin typeface="LNTH-LuoLuoNotangYuanTi 1" pitchFamily="2" charset="-128"/>
                  <a:ea typeface="LNTH-LuoLuoNotangYuanTi 1" pitchFamily="2" charset="-128"/>
                  <a:cs typeface="LNTH-LuoLuoNotangYuanTi 1" pitchFamily="2" charset="-128"/>
                </a:rPr>
                <a:t> </a:t>
              </a:r>
              <a:r>
                <a:rPr lang="en-US" sz="6600" dirty="0" err="1">
                  <a:ln w="19050">
                    <a:noFill/>
                  </a:ln>
                  <a:solidFill>
                    <a:srgbClr val="002060"/>
                  </a:solidFill>
                  <a:latin typeface="LNTH-LuoLuoNotangYuanTi 1" pitchFamily="2" charset="-128"/>
                  <a:ea typeface="LNTH-LuoLuoNotangYuanTi 1" pitchFamily="2" charset="-128"/>
                  <a:cs typeface="LNTH-LuoLuoNotangYuanTi 1" pitchFamily="2" charset="-128"/>
                </a:rPr>
                <a:t>luận</a:t>
              </a:r>
              <a:r>
                <a:rPr lang="en-US" sz="6600" dirty="0">
                  <a:ln w="19050">
                    <a:noFill/>
                  </a:ln>
                  <a:solidFill>
                    <a:srgbClr val="002060"/>
                  </a:solidFill>
                  <a:latin typeface="LNTH-LuoLuoNotangYuanTi 1" pitchFamily="2" charset="-128"/>
                  <a:ea typeface="LNTH-LuoLuoNotangYuanTi 1" pitchFamily="2" charset="-128"/>
                  <a:cs typeface="LNTH-LuoLuoNotangYuanTi 1" pitchFamily="2" charset="-128"/>
                </a:rPr>
                <a:t> </a:t>
              </a:r>
              <a:r>
                <a:rPr lang="en-US" sz="6600" dirty="0" err="1">
                  <a:ln w="19050">
                    <a:noFill/>
                  </a:ln>
                  <a:solidFill>
                    <a:srgbClr val="002060"/>
                  </a:solidFill>
                  <a:latin typeface="LNTH-LuoLuoNotangYuanTi 1" pitchFamily="2" charset="-128"/>
                  <a:ea typeface="LNTH-LuoLuoNotangYuanTi 1" pitchFamily="2" charset="-128"/>
                  <a:cs typeface="LNTH-LuoLuoNotangYuanTi 1" pitchFamily="2" charset="-128"/>
                </a:rPr>
                <a:t>nhóm</a:t>
              </a:r>
              <a:r>
                <a:rPr lang="en-US" sz="6600" dirty="0">
                  <a:ln w="19050">
                    <a:noFill/>
                  </a:ln>
                  <a:solidFill>
                    <a:srgbClr val="002060"/>
                  </a:solidFill>
                  <a:latin typeface="LNTH-LuoLuoNotangYuanTi 1" pitchFamily="2" charset="-128"/>
                  <a:ea typeface="LNTH-LuoLuoNotangYuanTi 1" pitchFamily="2" charset="-128"/>
                  <a:cs typeface="LNTH-LuoLuoNotangYuanTi 1" pitchFamily="2" charset="-128"/>
                </a:rPr>
                <a:t> 4</a:t>
              </a:r>
            </a:p>
          </p:txBody>
        </p:sp>
      </p:grp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67799675-69E8-5B35-6281-D9D4E33F97FC}"/>
              </a:ext>
            </a:extLst>
          </p:cNvPr>
          <p:cNvSpPr/>
          <p:nvPr/>
        </p:nvSpPr>
        <p:spPr>
          <a:xfrm>
            <a:off x="3055233" y="3379761"/>
            <a:ext cx="3709249" cy="1025984"/>
          </a:xfrm>
          <a:prstGeom prst="round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</a:rPr>
              <a:t>Nhận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biết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yêu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cầu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bài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toán</a:t>
            </a:r>
            <a:r>
              <a:rPr lang="en-US" sz="320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C33399D6-DCF4-917D-744A-60A193B54646}"/>
              </a:ext>
            </a:extLst>
          </p:cNvPr>
          <p:cNvSpPr/>
          <p:nvPr/>
        </p:nvSpPr>
        <p:spPr>
          <a:xfrm>
            <a:off x="3066185" y="4534017"/>
            <a:ext cx="3709249" cy="1025984"/>
          </a:xfrm>
          <a:prstGeom prst="round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</a:rPr>
              <a:t>Nêu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cách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thực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hiện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bài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toán</a:t>
            </a:r>
            <a:r>
              <a:rPr lang="en-US" sz="3200" dirty="0">
                <a:solidFill>
                  <a:schemeClr val="tx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73793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" grpId="0"/>
      <p:bldP spid="16" grpId="0" animBg="1"/>
      <p:bldP spid="1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ckground pattern&#10;&#10;Description automatically generated">
            <a:extLst>
              <a:ext uri="{FF2B5EF4-FFF2-40B4-BE49-F238E27FC236}">
                <a16:creationId xmlns:a16="http://schemas.microsoft.com/office/drawing/2014/main" id="{41338AC8-8665-914D-8992-05DBA537FED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74" r="653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189C8C07-EA19-B9C8-5796-368A906188DB}"/>
              </a:ext>
            </a:extLst>
          </p:cNvPr>
          <p:cNvSpPr/>
          <p:nvPr/>
        </p:nvSpPr>
        <p:spPr>
          <a:xfrm>
            <a:off x="355022" y="322118"/>
            <a:ext cx="11481955" cy="6296891"/>
          </a:xfrm>
          <a:custGeom>
            <a:avLst/>
            <a:gdLst>
              <a:gd name="connsiteX0" fmla="*/ 0 w 11481955"/>
              <a:gd name="connsiteY0" fmla="*/ 543611 h 6296891"/>
              <a:gd name="connsiteX1" fmla="*/ 543611 w 11481955"/>
              <a:gd name="connsiteY1" fmla="*/ 0 h 6296891"/>
              <a:gd name="connsiteX2" fmla="*/ 1444488 w 11481955"/>
              <a:gd name="connsiteY2" fmla="*/ 0 h 6296891"/>
              <a:gd name="connsiteX3" fmla="*/ 1929575 w 11481955"/>
              <a:gd name="connsiteY3" fmla="*/ 0 h 6296891"/>
              <a:gd name="connsiteX4" fmla="*/ 2414663 w 11481955"/>
              <a:gd name="connsiteY4" fmla="*/ 0 h 6296891"/>
              <a:gd name="connsiteX5" fmla="*/ 2795803 w 11481955"/>
              <a:gd name="connsiteY5" fmla="*/ 0 h 6296891"/>
              <a:gd name="connsiteX6" fmla="*/ 3280891 w 11481955"/>
              <a:gd name="connsiteY6" fmla="*/ 0 h 6296891"/>
              <a:gd name="connsiteX7" fmla="*/ 3973873 w 11481955"/>
              <a:gd name="connsiteY7" fmla="*/ 0 h 6296891"/>
              <a:gd name="connsiteX8" fmla="*/ 4666855 w 11481955"/>
              <a:gd name="connsiteY8" fmla="*/ 0 h 6296891"/>
              <a:gd name="connsiteX9" fmla="*/ 5359837 w 11481955"/>
              <a:gd name="connsiteY9" fmla="*/ 0 h 6296891"/>
              <a:gd name="connsiteX10" fmla="*/ 5844925 w 11481955"/>
              <a:gd name="connsiteY10" fmla="*/ 0 h 6296891"/>
              <a:gd name="connsiteX11" fmla="*/ 6641854 w 11481955"/>
              <a:gd name="connsiteY11" fmla="*/ 0 h 6296891"/>
              <a:gd name="connsiteX12" fmla="*/ 7126942 w 11481955"/>
              <a:gd name="connsiteY12" fmla="*/ 0 h 6296891"/>
              <a:gd name="connsiteX13" fmla="*/ 7923871 w 11481955"/>
              <a:gd name="connsiteY13" fmla="*/ 0 h 6296891"/>
              <a:gd name="connsiteX14" fmla="*/ 8824748 w 11481955"/>
              <a:gd name="connsiteY14" fmla="*/ 0 h 6296891"/>
              <a:gd name="connsiteX15" fmla="*/ 9725625 w 11481955"/>
              <a:gd name="connsiteY15" fmla="*/ 0 h 6296891"/>
              <a:gd name="connsiteX16" fmla="*/ 10314660 w 11481955"/>
              <a:gd name="connsiteY16" fmla="*/ 0 h 6296891"/>
              <a:gd name="connsiteX17" fmla="*/ 10938344 w 11481955"/>
              <a:gd name="connsiteY17" fmla="*/ 0 h 6296891"/>
              <a:gd name="connsiteX18" fmla="*/ 11481955 w 11481955"/>
              <a:gd name="connsiteY18" fmla="*/ 543611 h 6296891"/>
              <a:gd name="connsiteX19" fmla="*/ 11481955 w 11481955"/>
              <a:gd name="connsiteY19" fmla="*/ 1142723 h 6296891"/>
              <a:gd name="connsiteX20" fmla="*/ 11481955 w 11481955"/>
              <a:gd name="connsiteY20" fmla="*/ 1689738 h 6296891"/>
              <a:gd name="connsiteX21" fmla="*/ 11481955 w 11481955"/>
              <a:gd name="connsiteY21" fmla="*/ 2393043 h 6296891"/>
              <a:gd name="connsiteX22" fmla="*/ 11481955 w 11481955"/>
              <a:gd name="connsiteY22" fmla="*/ 2992155 h 6296891"/>
              <a:gd name="connsiteX23" fmla="*/ 11481955 w 11481955"/>
              <a:gd name="connsiteY23" fmla="*/ 3643364 h 6296891"/>
              <a:gd name="connsiteX24" fmla="*/ 11481955 w 11481955"/>
              <a:gd name="connsiteY24" fmla="*/ 4242476 h 6296891"/>
              <a:gd name="connsiteX25" fmla="*/ 11481955 w 11481955"/>
              <a:gd name="connsiteY25" fmla="*/ 4997878 h 6296891"/>
              <a:gd name="connsiteX26" fmla="*/ 11481955 w 11481955"/>
              <a:gd name="connsiteY26" fmla="*/ 5753280 h 6296891"/>
              <a:gd name="connsiteX27" fmla="*/ 10938344 w 11481955"/>
              <a:gd name="connsiteY27" fmla="*/ 6296891 h 6296891"/>
              <a:gd name="connsiteX28" fmla="*/ 10349309 w 11481955"/>
              <a:gd name="connsiteY28" fmla="*/ 6296891 h 6296891"/>
              <a:gd name="connsiteX29" fmla="*/ 9656327 w 11481955"/>
              <a:gd name="connsiteY29" fmla="*/ 6296891 h 6296891"/>
              <a:gd name="connsiteX30" fmla="*/ 8963345 w 11481955"/>
              <a:gd name="connsiteY30" fmla="*/ 6296891 h 6296891"/>
              <a:gd name="connsiteX31" fmla="*/ 8374310 w 11481955"/>
              <a:gd name="connsiteY31" fmla="*/ 6296891 h 6296891"/>
              <a:gd name="connsiteX32" fmla="*/ 7473433 w 11481955"/>
              <a:gd name="connsiteY32" fmla="*/ 6296891 h 6296891"/>
              <a:gd name="connsiteX33" fmla="*/ 6988345 w 11481955"/>
              <a:gd name="connsiteY33" fmla="*/ 6296891 h 6296891"/>
              <a:gd name="connsiteX34" fmla="*/ 6607205 w 11481955"/>
              <a:gd name="connsiteY34" fmla="*/ 6296891 h 6296891"/>
              <a:gd name="connsiteX35" fmla="*/ 5810276 w 11481955"/>
              <a:gd name="connsiteY35" fmla="*/ 6296891 h 6296891"/>
              <a:gd name="connsiteX36" fmla="*/ 5325188 w 11481955"/>
              <a:gd name="connsiteY36" fmla="*/ 6296891 h 6296891"/>
              <a:gd name="connsiteX37" fmla="*/ 4632206 w 11481955"/>
              <a:gd name="connsiteY37" fmla="*/ 6296891 h 6296891"/>
              <a:gd name="connsiteX38" fmla="*/ 4251066 w 11481955"/>
              <a:gd name="connsiteY38" fmla="*/ 6296891 h 6296891"/>
              <a:gd name="connsiteX39" fmla="*/ 3454136 w 11481955"/>
              <a:gd name="connsiteY39" fmla="*/ 6296891 h 6296891"/>
              <a:gd name="connsiteX40" fmla="*/ 2865101 w 11481955"/>
              <a:gd name="connsiteY40" fmla="*/ 6296891 h 6296891"/>
              <a:gd name="connsiteX41" fmla="*/ 2276067 w 11481955"/>
              <a:gd name="connsiteY41" fmla="*/ 6296891 h 6296891"/>
              <a:gd name="connsiteX42" fmla="*/ 1687032 w 11481955"/>
              <a:gd name="connsiteY42" fmla="*/ 6296891 h 6296891"/>
              <a:gd name="connsiteX43" fmla="*/ 543611 w 11481955"/>
              <a:gd name="connsiteY43" fmla="*/ 6296891 h 6296891"/>
              <a:gd name="connsiteX44" fmla="*/ 0 w 11481955"/>
              <a:gd name="connsiteY44" fmla="*/ 5753280 h 6296891"/>
              <a:gd name="connsiteX45" fmla="*/ 0 w 11481955"/>
              <a:gd name="connsiteY45" fmla="*/ 5102071 h 6296891"/>
              <a:gd name="connsiteX46" fmla="*/ 0 w 11481955"/>
              <a:gd name="connsiteY46" fmla="*/ 4398766 h 6296891"/>
              <a:gd name="connsiteX47" fmla="*/ 0 w 11481955"/>
              <a:gd name="connsiteY47" fmla="*/ 3851751 h 6296891"/>
              <a:gd name="connsiteX48" fmla="*/ 0 w 11481955"/>
              <a:gd name="connsiteY48" fmla="*/ 3304736 h 6296891"/>
              <a:gd name="connsiteX49" fmla="*/ 0 w 11481955"/>
              <a:gd name="connsiteY49" fmla="*/ 2705624 h 6296891"/>
              <a:gd name="connsiteX50" fmla="*/ 0 w 11481955"/>
              <a:gd name="connsiteY50" fmla="*/ 1950222 h 6296891"/>
              <a:gd name="connsiteX51" fmla="*/ 0 w 11481955"/>
              <a:gd name="connsiteY51" fmla="*/ 1351110 h 6296891"/>
              <a:gd name="connsiteX52" fmla="*/ 0 w 11481955"/>
              <a:gd name="connsiteY52" fmla="*/ 543611 h 62968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11481955" h="6296891" fill="none" extrusionOk="0">
                <a:moveTo>
                  <a:pt x="0" y="543611"/>
                </a:moveTo>
                <a:cubicBezTo>
                  <a:pt x="-27020" y="174966"/>
                  <a:pt x="272945" y="-1624"/>
                  <a:pt x="543611" y="0"/>
                </a:cubicBezTo>
                <a:cubicBezTo>
                  <a:pt x="824377" y="30283"/>
                  <a:pt x="1002238" y="29659"/>
                  <a:pt x="1444488" y="0"/>
                </a:cubicBezTo>
                <a:cubicBezTo>
                  <a:pt x="1886738" y="-29659"/>
                  <a:pt x="1717900" y="2711"/>
                  <a:pt x="1929575" y="0"/>
                </a:cubicBezTo>
                <a:cubicBezTo>
                  <a:pt x="2141250" y="-2711"/>
                  <a:pt x="2231793" y="17925"/>
                  <a:pt x="2414663" y="0"/>
                </a:cubicBezTo>
                <a:cubicBezTo>
                  <a:pt x="2597533" y="-17925"/>
                  <a:pt x="2627628" y="-18560"/>
                  <a:pt x="2795803" y="0"/>
                </a:cubicBezTo>
                <a:cubicBezTo>
                  <a:pt x="2963978" y="18560"/>
                  <a:pt x="3095996" y="-13980"/>
                  <a:pt x="3280891" y="0"/>
                </a:cubicBezTo>
                <a:cubicBezTo>
                  <a:pt x="3465786" y="13980"/>
                  <a:pt x="3638892" y="21580"/>
                  <a:pt x="3973873" y="0"/>
                </a:cubicBezTo>
                <a:cubicBezTo>
                  <a:pt x="4308854" y="-21580"/>
                  <a:pt x="4335959" y="7654"/>
                  <a:pt x="4666855" y="0"/>
                </a:cubicBezTo>
                <a:cubicBezTo>
                  <a:pt x="4997751" y="-7654"/>
                  <a:pt x="5016050" y="-21808"/>
                  <a:pt x="5359837" y="0"/>
                </a:cubicBezTo>
                <a:cubicBezTo>
                  <a:pt x="5703624" y="21808"/>
                  <a:pt x="5692735" y="7950"/>
                  <a:pt x="5844925" y="0"/>
                </a:cubicBezTo>
                <a:cubicBezTo>
                  <a:pt x="5997115" y="-7950"/>
                  <a:pt x="6292716" y="-20308"/>
                  <a:pt x="6641854" y="0"/>
                </a:cubicBezTo>
                <a:cubicBezTo>
                  <a:pt x="6990992" y="20308"/>
                  <a:pt x="6950588" y="19148"/>
                  <a:pt x="7126942" y="0"/>
                </a:cubicBezTo>
                <a:cubicBezTo>
                  <a:pt x="7303296" y="-19148"/>
                  <a:pt x="7573119" y="5202"/>
                  <a:pt x="7923871" y="0"/>
                </a:cubicBezTo>
                <a:cubicBezTo>
                  <a:pt x="8274623" y="-5202"/>
                  <a:pt x="8442192" y="33054"/>
                  <a:pt x="8824748" y="0"/>
                </a:cubicBezTo>
                <a:cubicBezTo>
                  <a:pt x="9207304" y="-33054"/>
                  <a:pt x="9357026" y="-23606"/>
                  <a:pt x="9725625" y="0"/>
                </a:cubicBezTo>
                <a:cubicBezTo>
                  <a:pt x="10094224" y="23606"/>
                  <a:pt x="10160102" y="-1471"/>
                  <a:pt x="10314660" y="0"/>
                </a:cubicBezTo>
                <a:cubicBezTo>
                  <a:pt x="10469218" y="1471"/>
                  <a:pt x="10714529" y="8878"/>
                  <a:pt x="10938344" y="0"/>
                </a:cubicBezTo>
                <a:cubicBezTo>
                  <a:pt x="11237204" y="41244"/>
                  <a:pt x="11498675" y="266022"/>
                  <a:pt x="11481955" y="543611"/>
                </a:cubicBezTo>
                <a:cubicBezTo>
                  <a:pt x="11500766" y="824415"/>
                  <a:pt x="11455732" y="970040"/>
                  <a:pt x="11481955" y="1142723"/>
                </a:cubicBezTo>
                <a:cubicBezTo>
                  <a:pt x="11508178" y="1315406"/>
                  <a:pt x="11496568" y="1473397"/>
                  <a:pt x="11481955" y="1689738"/>
                </a:cubicBezTo>
                <a:cubicBezTo>
                  <a:pt x="11467342" y="1906080"/>
                  <a:pt x="11497723" y="2190282"/>
                  <a:pt x="11481955" y="2393043"/>
                </a:cubicBezTo>
                <a:cubicBezTo>
                  <a:pt x="11466187" y="2595805"/>
                  <a:pt x="11498307" y="2764085"/>
                  <a:pt x="11481955" y="2992155"/>
                </a:cubicBezTo>
                <a:cubicBezTo>
                  <a:pt x="11465603" y="3220225"/>
                  <a:pt x="11492801" y="3459853"/>
                  <a:pt x="11481955" y="3643364"/>
                </a:cubicBezTo>
                <a:cubicBezTo>
                  <a:pt x="11471109" y="3826875"/>
                  <a:pt x="11475984" y="4053851"/>
                  <a:pt x="11481955" y="4242476"/>
                </a:cubicBezTo>
                <a:cubicBezTo>
                  <a:pt x="11487926" y="4431101"/>
                  <a:pt x="11469160" y="4843108"/>
                  <a:pt x="11481955" y="4997878"/>
                </a:cubicBezTo>
                <a:cubicBezTo>
                  <a:pt x="11494750" y="5152648"/>
                  <a:pt x="11468802" y="5430625"/>
                  <a:pt x="11481955" y="5753280"/>
                </a:cubicBezTo>
                <a:cubicBezTo>
                  <a:pt x="11417474" y="6090184"/>
                  <a:pt x="11226803" y="6279326"/>
                  <a:pt x="10938344" y="6296891"/>
                </a:cubicBezTo>
                <a:cubicBezTo>
                  <a:pt x="10703860" y="6311930"/>
                  <a:pt x="10570688" y="6310226"/>
                  <a:pt x="10349309" y="6296891"/>
                </a:cubicBezTo>
                <a:cubicBezTo>
                  <a:pt x="10127930" y="6283556"/>
                  <a:pt x="9890241" y="6283562"/>
                  <a:pt x="9656327" y="6296891"/>
                </a:cubicBezTo>
                <a:cubicBezTo>
                  <a:pt x="9422413" y="6310220"/>
                  <a:pt x="9271828" y="6316136"/>
                  <a:pt x="8963345" y="6296891"/>
                </a:cubicBezTo>
                <a:cubicBezTo>
                  <a:pt x="8654862" y="6277646"/>
                  <a:pt x="8638074" y="6317030"/>
                  <a:pt x="8374310" y="6296891"/>
                </a:cubicBezTo>
                <a:cubicBezTo>
                  <a:pt x="8110546" y="6276752"/>
                  <a:pt x="7784670" y="6278807"/>
                  <a:pt x="7473433" y="6296891"/>
                </a:cubicBezTo>
                <a:cubicBezTo>
                  <a:pt x="7162196" y="6314975"/>
                  <a:pt x="7172262" y="6310474"/>
                  <a:pt x="6988345" y="6296891"/>
                </a:cubicBezTo>
                <a:cubicBezTo>
                  <a:pt x="6804428" y="6283308"/>
                  <a:pt x="6791760" y="6287694"/>
                  <a:pt x="6607205" y="6296891"/>
                </a:cubicBezTo>
                <a:cubicBezTo>
                  <a:pt x="6422650" y="6306088"/>
                  <a:pt x="6033153" y="6285542"/>
                  <a:pt x="5810276" y="6296891"/>
                </a:cubicBezTo>
                <a:cubicBezTo>
                  <a:pt x="5587399" y="6308240"/>
                  <a:pt x="5455914" y="6293766"/>
                  <a:pt x="5325188" y="6296891"/>
                </a:cubicBezTo>
                <a:cubicBezTo>
                  <a:pt x="5194462" y="6300016"/>
                  <a:pt x="4871232" y="6289027"/>
                  <a:pt x="4632206" y="6296891"/>
                </a:cubicBezTo>
                <a:cubicBezTo>
                  <a:pt x="4393180" y="6304755"/>
                  <a:pt x="4381347" y="6281609"/>
                  <a:pt x="4251066" y="6296891"/>
                </a:cubicBezTo>
                <a:cubicBezTo>
                  <a:pt x="4120785" y="6312173"/>
                  <a:pt x="3656739" y="6335331"/>
                  <a:pt x="3454136" y="6296891"/>
                </a:cubicBezTo>
                <a:cubicBezTo>
                  <a:pt x="3251533" y="6258452"/>
                  <a:pt x="3154757" y="6322665"/>
                  <a:pt x="2865101" y="6296891"/>
                </a:cubicBezTo>
                <a:cubicBezTo>
                  <a:pt x="2575446" y="6271117"/>
                  <a:pt x="2460825" y="6281738"/>
                  <a:pt x="2276067" y="6296891"/>
                </a:cubicBezTo>
                <a:cubicBezTo>
                  <a:pt x="2091309" y="6312044"/>
                  <a:pt x="1965667" y="6299184"/>
                  <a:pt x="1687032" y="6296891"/>
                </a:cubicBezTo>
                <a:cubicBezTo>
                  <a:pt x="1408397" y="6294598"/>
                  <a:pt x="893438" y="6280902"/>
                  <a:pt x="543611" y="6296891"/>
                </a:cubicBezTo>
                <a:cubicBezTo>
                  <a:pt x="259330" y="6340756"/>
                  <a:pt x="20636" y="6083358"/>
                  <a:pt x="0" y="5753280"/>
                </a:cubicBezTo>
                <a:cubicBezTo>
                  <a:pt x="7410" y="5554913"/>
                  <a:pt x="-5758" y="5239095"/>
                  <a:pt x="0" y="5102071"/>
                </a:cubicBezTo>
                <a:cubicBezTo>
                  <a:pt x="5758" y="4965047"/>
                  <a:pt x="9681" y="4646853"/>
                  <a:pt x="0" y="4398766"/>
                </a:cubicBezTo>
                <a:cubicBezTo>
                  <a:pt x="-9681" y="4150679"/>
                  <a:pt x="11450" y="4093917"/>
                  <a:pt x="0" y="3851751"/>
                </a:cubicBezTo>
                <a:cubicBezTo>
                  <a:pt x="-11450" y="3609585"/>
                  <a:pt x="-12987" y="3501826"/>
                  <a:pt x="0" y="3304736"/>
                </a:cubicBezTo>
                <a:cubicBezTo>
                  <a:pt x="12987" y="3107647"/>
                  <a:pt x="9376" y="2936516"/>
                  <a:pt x="0" y="2705624"/>
                </a:cubicBezTo>
                <a:cubicBezTo>
                  <a:pt x="-9376" y="2474732"/>
                  <a:pt x="-7951" y="2167696"/>
                  <a:pt x="0" y="1950222"/>
                </a:cubicBezTo>
                <a:cubicBezTo>
                  <a:pt x="7951" y="1732748"/>
                  <a:pt x="4649" y="1640628"/>
                  <a:pt x="0" y="1351110"/>
                </a:cubicBezTo>
                <a:cubicBezTo>
                  <a:pt x="-4649" y="1061592"/>
                  <a:pt x="-27574" y="906216"/>
                  <a:pt x="0" y="543611"/>
                </a:cubicBezTo>
                <a:close/>
              </a:path>
              <a:path w="11481955" h="6296891" stroke="0" extrusionOk="0">
                <a:moveTo>
                  <a:pt x="0" y="543611"/>
                </a:moveTo>
                <a:cubicBezTo>
                  <a:pt x="-38151" y="252651"/>
                  <a:pt x="252082" y="-8604"/>
                  <a:pt x="543611" y="0"/>
                </a:cubicBezTo>
                <a:cubicBezTo>
                  <a:pt x="732671" y="-40777"/>
                  <a:pt x="1189914" y="-43203"/>
                  <a:pt x="1444488" y="0"/>
                </a:cubicBezTo>
                <a:cubicBezTo>
                  <a:pt x="1699062" y="43203"/>
                  <a:pt x="1778380" y="5030"/>
                  <a:pt x="1929575" y="0"/>
                </a:cubicBezTo>
                <a:cubicBezTo>
                  <a:pt x="2080770" y="-5030"/>
                  <a:pt x="2277507" y="-9205"/>
                  <a:pt x="2518610" y="0"/>
                </a:cubicBezTo>
                <a:cubicBezTo>
                  <a:pt x="2759714" y="9205"/>
                  <a:pt x="3128446" y="-3741"/>
                  <a:pt x="3315540" y="0"/>
                </a:cubicBezTo>
                <a:cubicBezTo>
                  <a:pt x="3502634" y="3741"/>
                  <a:pt x="3646706" y="-16004"/>
                  <a:pt x="3800627" y="0"/>
                </a:cubicBezTo>
                <a:cubicBezTo>
                  <a:pt x="3954548" y="16004"/>
                  <a:pt x="4451264" y="8925"/>
                  <a:pt x="4701504" y="0"/>
                </a:cubicBezTo>
                <a:cubicBezTo>
                  <a:pt x="4951744" y="-8925"/>
                  <a:pt x="5140144" y="-9817"/>
                  <a:pt x="5498434" y="0"/>
                </a:cubicBezTo>
                <a:cubicBezTo>
                  <a:pt x="5856724" y="9817"/>
                  <a:pt x="5948581" y="34345"/>
                  <a:pt x="6191416" y="0"/>
                </a:cubicBezTo>
                <a:cubicBezTo>
                  <a:pt x="6434251" y="-34345"/>
                  <a:pt x="6440427" y="-9565"/>
                  <a:pt x="6572556" y="0"/>
                </a:cubicBezTo>
                <a:cubicBezTo>
                  <a:pt x="6704685" y="9565"/>
                  <a:pt x="7286928" y="-3596"/>
                  <a:pt x="7473433" y="0"/>
                </a:cubicBezTo>
                <a:cubicBezTo>
                  <a:pt x="7659938" y="3596"/>
                  <a:pt x="7788606" y="-9034"/>
                  <a:pt x="8062468" y="0"/>
                </a:cubicBezTo>
                <a:cubicBezTo>
                  <a:pt x="8336330" y="9034"/>
                  <a:pt x="8343509" y="1017"/>
                  <a:pt x="8547555" y="0"/>
                </a:cubicBezTo>
                <a:cubicBezTo>
                  <a:pt x="8751601" y="-1017"/>
                  <a:pt x="8744455" y="-7850"/>
                  <a:pt x="8928696" y="0"/>
                </a:cubicBezTo>
                <a:cubicBezTo>
                  <a:pt x="9112937" y="7850"/>
                  <a:pt x="9405827" y="-17335"/>
                  <a:pt x="9621678" y="0"/>
                </a:cubicBezTo>
                <a:cubicBezTo>
                  <a:pt x="9837529" y="17335"/>
                  <a:pt x="9862516" y="1496"/>
                  <a:pt x="10002818" y="0"/>
                </a:cubicBezTo>
                <a:cubicBezTo>
                  <a:pt x="10143120" y="-1496"/>
                  <a:pt x="10514001" y="23032"/>
                  <a:pt x="10938344" y="0"/>
                </a:cubicBezTo>
                <a:cubicBezTo>
                  <a:pt x="11241498" y="33118"/>
                  <a:pt x="11491181" y="228177"/>
                  <a:pt x="11481955" y="543611"/>
                </a:cubicBezTo>
                <a:cubicBezTo>
                  <a:pt x="11495925" y="900650"/>
                  <a:pt x="11515690" y="1124884"/>
                  <a:pt x="11481955" y="1299013"/>
                </a:cubicBezTo>
                <a:cubicBezTo>
                  <a:pt x="11448220" y="1473142"/>
                  <a:pt x="11519704" y="1815622"/>
                  <a:pt x="11481955" y="2054415"/>
                </a:cubicBezTo>
                <a:cubicBezTo>
                  <a:pt x="11444206" y="2293208"/>
                  <a:pt x="11488924" y="2345112"/>
                  <a:pt x="11481955" y="2549334"/>
                </a:cubicBezTo>
                <a:cubicBezTo>
                  <a:pt x="11474986" y="2753556"/>
                  <a:pt x="11484816" y="2908808"/>
                  <a:pt x="11481955" y="3200542"/>
                </a:cubicBezTo>
                <a:cubicBezTo>
                  <a:pt x="11479094" y="3492276"/>
                  <a:pt x="11486979" y="3612578"/>
                  <a:pt x="11481955" y="3903848"/>
                </a:cubicBezTo>
                <a:cubicBezTo>
                  <a:pt x="11476931" y="4195118"/>
                  <a:pt x="11462697" y="4262072"/>
                  <a:pt x="11481955" y="4450863"/>
                </a:cubicBezTo>
                <a:cubicBezTo>
                  <a:pt x="11501213" y="4639655"/>
                  <a:pt x="11501426" y="4809059"/>
                  <a:pt x="11481955" y="5049975"/>
                </a:cubicBezTo>
                <a:cubicBezTo>
                  <a:pt x="11462484" y="5290891"/>
                  <a:pt x="11506953" y="5456496"/>
                  <a:pt x="11481955" y="5753280"/>
                </a:cubicBezTo>
                <a:cubicBezTo>
                  <a:pt x="11527664" y="6041972"/>
                  <a:pt x="11234773" y="6354019"/>
                  <a:pt x="10938344" y="6296891"/>
                </a:cubicBezTo>
                <a:cubicBezTo>
                  <a:pt x="10706431" y="6299836"/>
                  <a:pt x="10657941" y="6291420"/>
                  <a:pt x="10453256" y="6296891"/>
                </a:cubicBezTo>
                <a:cubicBezTo>
                  <a:pt x="10248571" y="6302362"/>
                  <a:pt x="9899345" y="6323324"/>
                  <a:pt x="9656327" y="6296891"/>
                </a:cubicBezTo>
                <a:cubicBezTo>
                  <a:pt x="9413309" y="6270458"/>
                  <a:pt x="9364736" y="6315822"/>
                  <a:pt x="9171239" y="6296891"/>
                </a:cubicBezTo>
                <a:cubicBezTo>
                  <a:pt x="8977742" y="6277960"/>
                  <a:pt x="8857975" y="6288280"/>
                  <a:pt x="8582205" y="6296891"/>
                </a:cubicBezTo>
                <a:cubicBezTo>
                  <a:pt x="8306435" y="6305502"/>
                  <a:pt x="7953377" y="6284045"/>
                  <a:pt x="7681328" y="6296891"/>
                </a:cubicBezTo>
                <a:cubicBezTo>
                  <a:pt x="7409279" y="6309737"/>
                  <a:pt x="7342089" y="6267507"/>
                  <a:pt x="7092293" y="6296891"/>
                </a:cubicBezTo>
                <a:cubicBezTo>
                  <a:pt x="6842498" y="6326275"/>
                  <a:pt x="6629372" y="6293085"/>
                  <a:pt x="6503258" y="6296891"/>
                </a:cubicBezTo>
                <a:cubicBezTo>
                  <a:pt x="6377144" y="6300697"/>
                  <a:pt x="6031718" y="6262656"/>
                  <a:pt x="5602381" y="6296891"/>
                </a:cubicBezTo>
                <a:cubicBezTo>
                  <a:pt x="5173044" y="6331126"/>
                  <a:pt x="5167394" y="6322393"/>
                  <a:pt x="4805452" y="6296891"/>
                </a:cubicBezTo>
                <a:cubicBezTo>
                  <a:pt x="4443510" y="6271389"/>
                  <a:pt x="4428214" y="6294187"/>
                  <a:pt x="4112469" y="6296891"/>
                </a:cubicBezTo>
                <a:cubicBezTo>
                  <a:pt x="3796724" y="6299595"/>
                  <a:pt x="3744129" y="6273447"/>
                  <a:pt x="3419487" y="6296891"/>
                </a:cubicBezTo>
                <a:cubicBezTo>
                  <a:pt x="3094845" y="6320335"/>
                  <a:pt x="2962615" y="6294092"/>
                  <a:pt x="2726505" y="6296891"/>
                </a:cubicBezTo>
                <a:cubicBezTo>
                  <a:pt x="2490395" y="6299690"/>
                  <a:pt x="2419346" y="6307959"/>
                  <a:pt x="2137470" y="6296891"/>
                </a:cubicBezTo>
                <a:cubicBezTo>
                  <a:pt x="1855594" y="6285823"/>
                  <a:pt x="1476911" y="6338453"/>
                  <a:pt x="1236593" y="6296891"/>
                </a:cubicBezTo>
                <a:cubicBezTo>
                  <a:pt x="996275" y="6255329"/>
                  <a:pt x="841602" y="6293046"/>
                  <a:pt x="543611" y="6296891"/>
                </a:cubicBezTo>
                <a:cubicBezTo>
                  <a:pt x="271405" y="6260463"/>
                  <a:pt x="-22235" y="6031222"/>
                  <a:pt x="0" y="5753280"/>
                </a:cubicBezTo>
                <a:cubicBezTo>
                  <a:pt x="31343" y="5446302"/>
                  <a:pt x="-15706" y="5314844"/>
                  <a:pt x="0" y="5049975"/>
                </a:cubicBezTo>
                <a:cubicBezTo>
                  <a:pt x="15706" y="4785106"/>
                  <a:pt x="-8193" y="4669730"/>
                  <a:pt x="0" y="4346669"/>
                </a:cubicBezTo>
                <a:cubicBezTo>
                  <a:pt x="8193" y="4023608"/>
                  <a:pt x="-10464" y="3874251"/>
                  <a:pt x="0" y="3643364"/>
                </a:cubicBezTo>
                <a:cubicBezTo>
                  <a:pt x="10464" y="3412478"/>
                  <a:pt x="28194" y="3294858"/>
                  <a:pt x="0" y="2992155"/>
                </a:cubicBezTo>
                <a:cubicBezTo>
                  <a:pt x="-28194" y="2689452"/>
                  <a:pt x="-10178" y="2585473"/>
                  <a:pt x="0" y="2393043"/>
                </a:cubicBezTo>
                <a:cubicBezTo>
                  <a:pt x="10178" y="2200613"/>
                  <a:pt x="-27250" y="1919746"/>
                  <a:pt x="0" y="1637641"/>
                </a:cubicBezTo>
                <a:cubicBezTo>
                  <a:pt x="27250" y="1355536"/>
                  <a:pt x="-19706" y="1071326"/>
                  <a:pt x="0" y="543611"/>
                </a:cubicBezTo>
                <a:close/>
              </a:path>
            </a:pathLst>
          </a:custGeom>
          <a:solidFill>
            <a:schemeClr val="bg1">
              <a:alpha val="80000"/>
            </a:schemeClr>
          </a:solidFill>
          <a:ln w="76200">
            <a:noFill/>
            <a:prstDash val="solid"/>
            <a:extLst>
              <a:ext uri="{C807C97D-BFC1-408E-A445-0C87EB9F89A2}">
                <ask:lineSketchStyleProps xmlns:ask="http://schemas.microsoft.com/office/drawing/2018/sketchyshapes" sd="4184682687">
                  <a:prstGeom prst="roundRect">
                    <a:avLst>
                      <a:gd name="adj" fmla="val 8633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110D4C34-A437-06A7-CE65-5D92A7409E8B}"/>
              </a:ext>
            </a:extLst>
          </p:cNvPr>
          <p:cNvSpPr/>
          <p:nvPr/>
        </p:nvSpPr>
        <p:spPr>
          <a:xfrm>
            <a:off x="1092777" y="758535"/>
            <a:ext cx="10006446" cy="1381992"/>
          </a:xfrm>
          <a:prstGeom prst="roundRect">
            <a:avLst>
              <a:gd name="adj" fmla="val 44487"/>
            </a:avLst>
          </a:prstGeom>
          <a:ln w="57150">
            <a:solidFill>
              <a:srgbClr val="002060"/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3400" b="1" dirty="0" err="1">
                <a:solidFill>
                  <a:sysClr val="windowText" lastClr="000000"/>
                </a:solidFill>
              </a:rPr>
              <a:t>Tính</a:t>
            </a:r>
            <a:r>
              <a:rPr lang="en-US" sz="3400" b="1" dirty="0">
                <a:solidFill>
                  <a:sysClr val="windowText" lastClr="000000"/>
                </a:solidFill>
              </a:rPr>
              <a:t> chu vi </a:t>
            </a:r>
            <a:r>
              <a:rPr lang="en-US" sz="3400" b="1" dirty="0" err="1">
                <a:solidFill>
                  <a:sysClr val="windowText" lastClr="000000"/>
                </a:solidFill>
              </a:rPr>
              <a:t>hình</a:t>
            </a:r>
            <a:r>
              <a:rPr lang="en-US" sz="3400" b="1" dirty="0">
                <a:solidFill>
                  <a:sysClr val="windowText" lastClr="000000"/>
                </a:solidFill>
              </a:rPr>
              <a:t> </a:t>
            </a:r>
            <a:r>
              <a:rPr lang="en-US" sz="3400" b="1" dirty="0" err="1">
                <a:solidFill>
                  <a:sysClr val="windowText" lastClr="000000"/>
                </a:solidFill>
              </a:rPr>
              <a:t>vuông</a:t>
            </a:r>
            <a:r>
              <a:rPr lang="en-US" sz="3400" b="1" dirty="0">
                <a:solidFill>
                  <a:sysClr val="windowText" lastClr="000000"/>
                </a:solidFill>
              </a:rPr>
              <a:t> ABCD </a:t>
            </a:r>
            <a:r>
              <a:rPr lang="en-US" sz="3400" b="1" dirty="0" err="1">
                <a:solidFill>
                  <a:sysClr val="windowText" lastClr="000000"/>
                </a:solidFill>
              </a:rPr>
              <a:t>biết</a:t>
            </a:r>
            <a:r>
              <a:rPr lang="en-US" sz="3400" b="1" dirty="0">
                <a:solidFill>
                  <a:sysClr val="windowText" lastClr="000000"/>
                </a:solidFill>
              </a:rPr>
              <a:t> </a:t>
            </a:r>
            <a:r>
              <a:rPr lang="en-US" sz="3400" b="1" dirty="0" err="1">
                <a:solidFill>
                  <a:sysClr val="windowText" lastClr="000000"/>
                </a:solidFill>
              </a:rPr>
              <a:t>cạnh</a:t>
            </a:r>
            <a:r>
              <a:rPr lang="en-US" sz="3400" b="1" dirty="0">
                <a:solidFill>
                  <a:sysClr val="windowText" lastClr="000000"/>
                </a:solidFill>
              </a:rPr>
              <a:t> </a:t>
            </a:r>
            <a:r>
              <a:rPr lang="en-US" sz="3400" b="1" dirty="0" err="1">
                <a:solidFill>
                  <a:sysClr val="windowText" lastClr="000000"/>
                </a:solidFill>
              </a:rPr>
              <a:t>hình</a:t>
            </a:r>
            <a:r>
              <a:rPr lang="en-US" sz="3400" b="1" dirty="0">
                <a:solidFill>
                  <a:sysClr val="windowText" lastClr="000000"/>
                </a:solidFill>
              </a:rPr>
              <a:t> </a:t>
            </a:r>
            <a:r>
              <a:rPr lang="en-US" sz="3400" b="1" dirty="0" err="1">
                <a:solidFill>
                  <a:sysClr val="windowText" lastClr="000000"/>
                </a:solidFill>
              </a:rPr>
              <a:t>vuông</a:t>
            </a:r>
            <a:r>
              <a:rPr lang="en-US" sz="3400" b="1" dirty="0">
                <a:solidFill>
                  <a:sysClr val="windowText" lastClr="000000"/>
                </a:solidFill>
              </a:rPr>
              <a:t> </a:t>
            </a:r>
            <a:r>
              <a:rPr lang="en-US" sz="3400" b="1" dirty="0" err="1">
                <a:solidFill>
                  <a:sysClr val="windowText" lastClr="000000"/>
                </a:solidFill>
              </a:rPr>
              <a:t>dài</a:t>
            </a:r>
            <a:r>
              <a:rPr lang="en-US" sz="3400" b="1" dirty="0">
                <a:solidFill>
                  <a:sysClr val="windowText" lastClr="000000"/>
                </a:solidFill>
              </a:rPr>
              <a:t> 3 cm.</a:t>
            </a:r>
          </a:p>
        </p:txBody>
      </p:sp>
      <p:pic>
        <p:nvPicPr>
          <p:cNvPr id="12" name="Picture 11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8348C015-D697-268C-8904-1DE7E59F6CF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80855" y="3429000"/>
            <a:ext cx="2935593" cy="2935593"/>
          </a:xfrm>
          <a:prstGeom prst="rect">
            <a:avLst/>
          </a:prstGeom>
        </p:spPr>
      </p:pic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67799675-69E8-5B35-6281-D9D4E33F97FC}"/>
              </a:ext>
            </a:extLst>
          </p:cNvPr>
          <p:cNvSpPr/>
          <p:nvPr/>
        </p:nvSpPr>
        <p:spPr>
          <a:xfrm>
            <a:off x="7801434" y="2348177"/>
            <a:ext cx="3709249" cy="1025984"/>
          </a:xfrm>
          <a:prstGeom prst="round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</a:rPr>
              <a:t>Nhận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biết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yêu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cầu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bài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toán</a:t>
            </a:r>
            <a:r>
              <a:rPr lang="en-US" sz="3200" dirty="0">
                <a:solidFill>
                  <a:schemeClr val="tx1"/>
                </a:solidFill>
              </a:rPr>
              <a:t>.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77F5032E-3855-F3BD-56DD-D1B08069A68F}"/>
              </a:ext>
            </a:extLst>
          </p:cNvPr>
          <p:cNvGrpSpPr/>
          <p:nvPr/>
        </p:nvGrpSpPr>
        <p:grpSpPr>
          <a:xfrm>
            <a:off x="737754" y="2096888"/>
            <a:ext cx="7304809" cy="1277273"/>
            <a:chOff x="2635213" y="280555"/>
            <a:chExt cx="7304809" cy="1277273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5111D6B3-ECB8-D146-46B5-47EA2A73F532}"/>
                </a:ext>
              </a:extLst>
            </p:cNvPr>
            <p:cNvSpPr txBox="1"/>
            <p:nvPr/>
          </p:nvSpPr>
          <p:spPr>
            <a:xfrm>
              <a:off x="2635213" y="280555"/>
              <a:ext cx="7304809" cy="12772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700" dirty="0" err="1">
                  <a:ln w="127000">
                    <a:solidFill>
                      <a:schemeClr val="bg1"/>
                    </a:solidFill>
                  </a:ln>
                  <a:latin typeface="LNTH-LuoLuoNotangYuanTi 1" pitchFamily="2" charset="-128"/>
                  <a:ea typeface="LNTH-LuoLuoNotangYuanTi 1" pitchFamily="2" charset="-128"/>
                  <a:cs typeface="LNTH-LuoLuoNotangYuanTi 1" pitchFamily="2" charset="-128"/>
                </a:rPr>
                <a:t>Cùng</a:t>
              </a:r>
              <a:r>
                <a:rPr lang="en-US" sz="7700" dirty="0">
                  <a:ln w="127000">
                    <a:solidFill>
                      <a:schemeClr val="bg1"/>
                    </a:solidFill>
                  </a:ln>
                  <a:latin typeface="LNTH-LuoLuoNotangYuanTi 1" pitchFamily="2" charset="-128"/>
                  <a:ea typeface="LNTH-LuoLuoNotangYuanTi 1" pitchFamily="2" charset="-128"/>
                  <a:cs typeface="LNTH-LuoLuoNotangYuanTi 1" pitchFamily="2" charset="-128"/>
                </a:rPr>
                <a:t> </a:t>
              </a:r>
              <a:r>
                <a:rPr lang="en-US" sz="7700" dirty="0" err="1">
                  <a:ln w="127000">
                    <a:solidFill>
                      <a:schemeClr val="bg1"/>
                    </a:solidFill>
                  </a:ln>
                  <a:latin typeface="LNTH-LuoLuoNotangYuanTi 1" pitchFamily="2" charset="-128"/>
                  <a:ea typeface="LNTH-LuoLuoNotangYuanTi 1" pitchFamily="2" charset="-128"/>
                  <a:cs typeface="LNTH-LuoLuoNotangYuanTi 1" pitchFamily="2" charset="-128"/>
                </a:rPr>
                <a:t>nhau</a:t>
              </a:r>
              <a:r>
                <a:rPr lang="en-US" sz="7700" dirty="0">
                  <a:ln w="127000">
                    <a:solidFill>
                      <a:schemeClr val="bg1"/>
                    </a:solidFill>
                  </a:ln>
                  <a:latin typeface="LNTH-LuoLuoNotangYuanTi 1" pitchFamily="2" charset="-128"/>
                  <a:ea typeface="LNTH-LuoLuoNotangYuanTi 1" pitchFamily="2" charset="-128"/>
                  <a:cs typeface="LNTH-LuoLuoNotangYuanTi 1" pitchFamily="2" charset="-128"/>
                </a:rPr>
                <a:t> chia </a:t>
              </a:r>
              <a:r>
                <a:rPr lang="en-US" sz="7700" dirty="0" err="1">
                  <a:ln w="127000">
                    <a:solidFill>
                      <a:schemeClr val="bg1"/>
                    </a:solidFill>
                  </a:ln>
                  <a:latin typeface="LNTH-LuoLuoNotangYuanTi 1" pitchFamily="2" charset="-128"/>
                  <a:ea typeface="LNTH-LuoLuoNotangYuanTi 1" pitchFamily="2" charset="-128"/>
                  <a:cs typeface="LNTH-LuoLuoNotangYuanTi 1" pitchFamily="2" charset="-128"/>
                </a:rPr>
                <a:t>sẻ</a:t>
              </a:r>
              <a:endParaRPr lang="en-US" sz="7700" dirty="0">
                <a:ln w="127000">
                  <a:solidFill>
                    <a:schemeClr val="bg1"/>
                  </a:solidFill>
                </a:ln>
                <a:latin typeface="LNTH-LuoLuoNotangYuanTi 1" pitchFamily="2" charset="-128"/>
                <a:ea typeface="LNTH-LuoLuoNotangYuanTi 1" pitchFamily="2" charset="-128"/>
                <a:cs typeface="LNTH-LuoLuoNotangYuanTi 1" pitchFamily="2" charset="-128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A970D575-19E0-1F8F-132F-3473A811B412}"/>
                </a:ext>
              </a:extLst>
            </p:cNvPr>
            <p:cNvSpPr txBox="1"/>
            <p:nvPr/>
          </p:nvSpPr>
          <p:spPr>
            <a:xfrm>
              <a:off x="2635213" y="280555"/>
              <a:ext cx="7304809" cy="12772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700" dirty="0" err="1">
                  <a:solidFill>
                    <a:srgbClr val="002060"/>
                  </a:solidFill>
                  <a:latin typeface="LNTH-LuoLuoNotangYuanTi 1" pitchFamily="2" charset="-128"/>
                  <a:ea typeface="LNTH-LuoLuoNotangYuanTi 1" pitchFamily="2" charset="-128"/>
                  <a:cs typeface="LNTH-LuoLuoNotangYuanTi 1" pitchFamily="2" charset="-128"/>
                </a:rPr>
                <a:t>Cùng</a:t>
              </a:r>
              <a:r>
                <a:rPr lang="en-US" sz="7700" dirty="0">
                  <a:solidFill>
                    <a:srgbClr val="002060"/>
                  </a:solidFill>
                  <a:latin typeface="LNTH-LuoLuoNotangYuanTi 1" pitchFamily="2" charset="-128"/>
                  <a:ea typeface="LNTH-LuoLuoNotangYuanTi 1" pitchFamily="2" charset="-128"/>
                  <a:cs typeface="LNTH-LuoLuoNotangYuanTi 1" pitchFamily="2" charset="-128"/>
                </a:rPr>
                <a:t> </a:t>
              </a:r>
              <a:r>
                <a:rPr lang="en-US" sz="7700" dirty="0" err="1">
                  <a:solidFill>
                    <a:srgbClr val="002060"/>
                  </a:solidFill>
                  <a:latin typeface="LNTH-LuoLuoNotangYuanTi 1" pitchFamily="2" charset="-128"/>
                  <a:ea typeface="LNTH-LuoLuoNotangYuanTi 1" pitchFamily="2" charset="-128"/>
                  <a:cs typeface="LNTH-LuoLuoNotangYuanTi 1" pitchFamily="2" charset="-128"/>
                </a:rPr>
                <a:t>nhau</a:t>
              </a:r>
              <a:r>
                <a:rPr lang="en-US" sz="7700" dirty="0">
                  <a:solidFill>
                    <a:srgbClr val="002060"/>
                  </a:solidFill>
                  <a:latin typeface="LNTH-LuoLuoNotangYuanTi 1" pitchFamily="2" charset="-128"/>
                  <a:ea typeface="LNTH-LuoLuoNotangYuanTi 1" pitchFamily="2" charset="-128"/>
                  <a:cs typeface="LNTH-LuoLuoNotangYuanTi 1" pitchFamily="2" charset="-128"/>
                </a:rPr>
                <a:t> chia </a:t>
              </a:r>
              <a:r>
                <a:rPr lang="en-US" sz="7700" dirty="0" err="1">
                  <a:solidFill>
                    <a:srgbClr val="002060"/>
                  </a:solidFill>
                  <a:latin typeface="LNTH-LuoLuoNotangYuanTi 1" pitchFamily="2" charset="-128"/>
                  <a:ea typeface="LNTH-LuoLuoNotangYuanTi 1" pitchFamily="2" charset="-128"/>
                  <a:cs typeface="LNTH-LuoLuoNotangYuanTi 1" pitchFamily="2" charset="-128"/>
                </a:rPr>
                <a:t>sẻ</a:t>
              </a:r>
              <a:endParaRPr lang="en-US" sz="7700" dirty="0">
                <a:solidFill>
                  <a:srgbClr val="002060"/>
                </a:solidFill>
                <a:latin typeface="LNTH-LuoLuoNotangYuanTi 1" pitchFamily="2" charset="-128"/>
                <a:ea typeface="LNTH-LuoLuoNotangYuanTi 1" pitchFamily="2" charset="-128"/>
                <a:cs typeface="LNTH-LuoLuoNotangYuanTi 1" pitchFamily="2" charset="-128"/>
              </a:endParaRPr>
            </a:p>
          </p:txBody>
        </p:sp>
      </p:grp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CA548597-9F3D-A8A2-E09E-7319F530CD0F}"/>
              </a:ext>
            </a:extLst>
          </p:cNvPr>
          <p:cNvSpPr/>
          <p:nvPr/>
        </p:nvSpPr>
        <p:spPr>
          <a:xfrm>
            <a:off x="3524248" y="4009494"/>
            <a:ext cx="5484669" cy="1917284"/>
          </a:xfrm>
          <a:custGeom>
            <a:avLst/>
            <a:gdLst>
              <a:gd name="connsiteX0" fmla="*/ 0 w 5484669"/>
              <a:gd name="connsiteY0" fmla="*/ 319554 h 1917284"/>
              <a:gd name="connsiteX1" fmla="*/ 319554 w 5484669"/>
              <a:gd name="connsiteY1" fmla="*/ 0 h 1917284"/>
              <a:gd name="connsiteX2" fmla="*/ 5165115 w 5484669"/>
              <a:gd name="connsiteY2" fmla="*/ 0 h 1917284"/>
              <a:gd name="connsiteX3" fmla="*/ 5484669 w 5484669"/>
              <a:gd name="connsiteY3" fmla="*/ 319554 h 1917284"/>
              <a:gd name="connsiteX4" fmla="*/ 5484669 w 5484669"/>
              <a:gd name="connsiteY4" fmla="*/ 1597730 h 1917284"/>
              <a:gd name="connsiteX5" fmla="*/ 5165115 w 5484669"/>
              <a:gd name="connsiteY5" fmla="*/ 1917284 h 1917284"/>
              <a:gd name="connsiteX6" fmla="*/ 319554 w 5484669"/>
              <a:gd name="connsiteY6" fmla="*/ 1917284 h 1917284"/>
              <a:gd name="connsiteX7" fmla="*/ 0 w 5484669"/>
              <a:gd name="connsiteY7" fmla="*/ 1597730 h 1917284"/>
              <a:gd name="connsiteX8" fmla="*/ 0 w 5484669"/>
              <a:gd name="connsiteY8" fmla="*/ 319554 h 1917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84669" h="1917284" fill="none" extrusionOk="0">
                <a:moveTo>
                  <a:pt x="0" y="319554"/>
                </a:moveTo>
                <a:cubicBezTo>
                  <a:pt x="18933" y="137491"/>
                  <a:pt x="167316" y="9937"/>
                  <a:pt x="319554" y="0"/>
                </a:cubicBezTo>
                <a:cubicBezTo>
                  <a:pt x="1395812" y="75564"/>
                  <a:pt x="4539868" y="-130861"/>
                  <a:pt x="5165115" y="0"/>
                </a:cubicBezTo>
                <a:cubicBezTo>
                  <a:pt x="5324347" y="-14656"/>
                  <a:pt x="5513535" y="125355"/>
                  <a:pt x="5484669" y="319554"/>
                </a:cubicBezTo>
                <a:cubicBezTo>
                  <a:pt x="5486561" y="916136"/>
                  <a:pt x="5430926" y="1150148"/>
                  <a:pt x="5484669" y="1597730"/>
                </a:cubicBezTo>
                <a:cubicBezTo>
                  <a:pt x="5510731" y="1780621"/>
                  <a:pt x="5342376" y="1922665"/>
                  <a:pt x="5165115" y="1917284"/>
                </a:cubicBezTo>
                <a:cubicBezTo>
                  <a:pt x="4456786" y="1880758"/>
                  <a:pt x="2158054" y="1842978"/>
                  <a:pt x="319554" y="1917284"/>
                </a:cubicBezTo>
                <a:cubicBezTo>
                  <a:pt x="144868" y="1906231"/>
                  <a:pt x="21011" y="1762129"/>
                  <a:pt x="0" y="1597730"/>
                </a:cubicBezTo>
                <a:cubicBezTo>
                  <a:pt x="-23085" y="1085368"/>
                  <a:pt x="-86482" y="864721"/>
                  <a:pt x="0" y="319554"/>
                </a:cubicBezTo>
                <a:close/>
              </a:path>
              <a:path w="5484669" h="1917284" stroke="0" extrusionOk="0">
                <a:moveTo>
                  <a:pt x="0" y="319554"/>
                </a:moveTo>
                <a:cubicBezTo>
                  <a:pt x="-19227" y="144882"/>
                  <a:pt x="160427" y="3936"/>
                  <a:pt x="319554" y="0"/>
                </a:cubicBezTo>
                <a:cubicBezTo>
                  <a:pt x="2236975" y="125155"/>
                  <a:pt x="4420811" y="-126100"/>
                  <a:pt x="5165115" y="0"/>
                </a:cubicBezTo>
                <a:cubicBezTo>
                  <a:pt x="5315873" y="-18555"/>
                  <a:pt x="5456376" y="156095"/>
                  <a:pt x="5484669" y="319554"/>
                </a:cubicBezTo>
                <a:cubicBezTo>
                  <a:pt x="5386990" y="883652"/>
                  <a:pt x="5519079" y="1293871"/>
                  <a:pt x="5484669" y="1597730"/>
                </a:cubicBezTo>
                <a:cubicBezTo>
                  <a:pt x="5476809" y="1794157"/>
                  <a:pt x="5348482" y="1919738"/>
                  <a:pt x="5165115" y="1917284"/>
                </a:cubicBezTo>
                <a:cubicBezTo>
                  <a:pt x="4471564" y="1753809"/>
                  <a:pt x="2236034" y="1826219"/>
                  <a:pt x="319554" y="1917284"/>
                </a:cubicBezTo>
                <a:cubicBezTo>
                  <a:pt x="125500" y="1914920"/>
                  <a:pt x="3175" y="1778079"/>
                  <a:pt x="0" y="1597730"/>
                </a:cubicBezTo>
                <a:cubicBezTo>
                  <a:pt x="-37953" y="1288371"/>
                  <a:pt x="84783" y="502858"/>
                  <a:pt x="0" y="319554"/>
                </a:cubicBezTo>
                <a:close/>
              </a:path>
            </a:pathLst>
          </a:custGeom>
          <a:solidFill>
            <a:srgbClr val="CCFFFF"/>
          </a:solidFill>
          <a:ln w="5715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sd="634993415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</a:rPr>
              <a:t>Cần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tính</a:t>
            </a:r>
            <a:r>
              <a:rPr lang="en-US" sz="3200" dirty="0">
                <a:solidFill>
                  <a:schemeClr val="tx1"/>
                </a:solidFill>
              </a:rPr>
              <a:t> chu vi </a:t>
            </a:r>
            <a:r>
              <a:rPr lang="en-US" sz="3200" dirty="0" err="1">
                <a:solidFill>
                  <a:schemeClr val="tx1"/>
                </a:solidFill>
              </a:rPr>
              <a:t>hình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vuông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theo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độ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dài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cạnh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hình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vuông</a:t>
            </a:r>
            <a:r>
              <a:rPr lang="en-US" sz="3200" dirty="0">
                <a:solidFill>
                  <a:schemeClr val="tx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90456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6" grpId="0" animBg="1"/>
      <p:bldP spid="2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ckground pattern&#10;&#10;Description automatically generated">
            <a:extLst>
              <a:ext uri="{FF2B5EF4-FFF2-40B4-BE49-F238E27FC236}">
                <a16:creationId xmlns:a16="http://schemas.microsoft.com/office/drawing/2014/main" id="{41338AC8-8665-914D-8992-05DBA537FED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74" r="653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189C8C07-EA19-B9C8-5796-368A906188DB}"/>
              </a:ext>
            </a:extLst>
          </p:cNvPr>
          <p:cNvSpPr/>
          <p:nvPr/>
        </p:nvSpPr>
        <p:spPr>
          <a:xfrm>
            <a:off x="355022" y="322118"/>
            <a:ext cx="11481955" cy="6296891"/>
          </a:xfrm>
          <a:custGeom>
            <a:avLst/>
            <a:gdLst>
              <a:gd name="connsiteX0" fmla="*/ 0 w 11481955"/>
              <a:gd name="connsiteY0" fmla="*/ 543611 h 6296891"/>
              <a:gd name="connsiteX1" fmla="*/ 543611 w 11481955"/>
              <a:gd name="connsiteY1" fmla="*/ 0 h 6296891"/>
              <a:gd name="connsiteX2" fmla="*/ 1444488 w 11481955"/>
              <a:gd name="connsiteY2" fmla="*/ 0 h 6296891"/>
              <a:gd name="connsiteX3" fmla="*/ 1929575 w 11481955"/>
              <a:gd name="connsiteY3" fmla="*/ 0 h 6296891"/>
              <a:gd name="connsiteX4" fmla="*/ 2414663 w 11481955"/>
              <a:gd name="connsiteY4" fmla="*/ 0 h 6296891"/>
              <a:gd name="connsiteX5" fmla="*/ 2795803 w 11481955"/>
              <a:gd name="connsiteY5" fmla="*/ 0 h 6296891"/>
              <a:gd name="connsiteX6" fmla="*/ 3280891 w 11481955"/>
              <a:gd name="connsiteY6" fmla="*/ 0 h 6296891"/>
              <a:gd name="connsiteX7" fmla="*/ 3973873 w 11481955"/>
              <a:gd name="connsiteY7" fmla="*/ 0 h 6296891"/>
              <a:gd name="connsiteX8" fmla="*/ 4666855 w 11481955"/>
              <a:gd name="connsiteY8" fmla="*/ 0 h 6296891"/>
              <a:gd name="connsiteX9" fmla="*/ 5359837 w 11481955"/>
              <a:gd name="connsiteY9" fmla="*/ 0 h 6296891"/>
              <a:gd name="connsiteX10" fmla="*/ 5844925 w 11481955"/>
              <a:gd name="connsiteY10" fmla="*/ 0 h 6296891"/>
              <a:gd name="connsiteX11" fmla="*/ 6641854 w 11481955"/>
              <a:gd name="connsiteY11" fmla="*/ 0 h 6296891"/>
              <a:gd name="connsiteX12" fmla="*/ 7126942 w 11481955"/>
              <a:gd name="connsiteY12" fmla="*/ 0 h 6296891"/>
              <a:gd name="connsiteX13" fmla="*/ 7923871 w 11481955"/>
              <a:gd name="connsiteY13" fmla="*/ 0 h 6296891"/>
              <a:gd name="connsiteX14" fmla="*/ 8824748 w 11481955"/>
              <a:gd name="connsiteY14" fmla="*/ 0 h 6296891"/>
              <a:gd name="connsiteX15" fmla="*/ 9725625 w 11481955"/>
              <a:gd name="connsiteY15" fmla="*/ 0 h 6296891"/>
              <a:gd name="connsiteX16" fmla="*/ 10314660 w 11481955"/>
              <a:gd name="connsiteY16" fmla="*/ 0 h 6296891"/>
              <a:gd name="connsiteX17" fmla="*/ 10938344 w 11481955"/>
              <a:gd name="connsiteY17" fmla="*/ 0 h 6296891"/>
              <a:gd name="connsiteX18" fmla="*/ 11481955 w 11481955"/>
              <a:gd name="connsiteY18" fmla="*/ 543611 h 6296891"/>
              <a:gd name="connsiteX19" fmla="*/ 11481955 w 11481955"/>
              <a:gd name="connsiteY19" fmla="*/ 1142723 h 6296891"/>
              <a:gd name="connsiteX20" fmla="*/ 11481955 w 11481955"/>
              <a:gd name="connsiteY20" fmla="*/ 1689738 h 6296891"/>
              <a:gd name="connsiteX21" fmla="*/ 11481955 w 11481955"/>
              <a:gd name="connsiteY21" fmla="*/ 2393043 h 6296891"/>
              <a:gd name="connsiteX22" fmla="*/ 11481955 w 11481955"/>
              <a:gd name="connsiteY22" fmla="*/ 2992155 h 6296891"/>
              <a:gd name="connsiteX23" fmla="*/ 11481955 w 11481955"/>
              <a:gd name="connsiteY23" fmla="*/ 3643364 h 6296891"/>
              <a:gd name="connsiteX24" fmla="*/ 11481955 w 11481955"/>
              <a:gd name="connsiteY24" fmla="*/ 4242476 h 6296891"/>
              <a:gd name="connsiteX25" fmla="*/ 11481955 w 11481955"/>
              <a:gd name="connsiteY25" fmla="*/ 4997878 h 6296891"/>
              <a:gd name="connsiteX26" fmla="*/ 11481955 w 11481955"/>
              <a:gd name="connsiteY26" fmla="*/ 5753280 h 6296891"/>
              <a:gd name="connsiteX27" fmla="*/ 10938344 w 11481955"/>
              <a:gd name="connsiteY27" fmla="*/ 6296891 h 6296891"/>
              <a:gd name="connsiteX28" fmla="*/ 10349309 w 11481955"/>
              <a:gd name="connsiteY28" fmla="*/ 6296891 h 6296891"/>
              <a:gd name="connsiteX29" fmla="*/ 9656327 w 11481955"/>
              <a:gd name="connsiteY29" fmla="*/ 6296891 h 6296891"/>
              <a:gd name="connsiteX30" fmla="*/ 8963345 w 11481955"/>
              <a:gd name="connsiteY30" fmla="*/ 6296891 h 6296891"/>
              <a:gd name="connsiteX31" fmla="*/ 8374310 w 11481955"/>
              <a:gd name="connsiteY31" fmla="*/ 6296891 h 6296891"/>
              <a:gd name="connsiteX32" fmla="*/ 7473433 w 11481955"/>
              <a:gd name="connsiteY32" fmla="*/ 6296891 h 6296891"/>
              <a:gd name="connsiteX33" fmla="*/ 6988345 w 11481955"/>
              <a:gd name="connsiteY33" fmla="*/ 6296891 h 6296891"/>
              <a:gd name="connsiteX34" fmla="*/ 6607205 w 11481955"/>
              <a:gd name="connsiteY34" fmla="*/ 6296891 h 6296891"/>
              <a:gd name="connsiteX35" fmla="*/ 5810276 w 11481955"/>
              <a:gd name="connsiteY35" fmla="*/ 6296891 h 6296891"/>
              <a:gd name="connsiteX36" fmla="*/ 5325188 w 11481955"/>
              <a:gd name="connsiteY36" fmla="*/ 6296891 h 6296891"/>
              <a:gd name="connsiteX37" fmla="*/ 4632206 w 11481955"/>
              <a:gd name="connsiteY37" fmla="*/ 6296891 h 6296891"/>
              <a:gd name="connsiteX38" fmla="*/ 4251066 w 11481955"/>
              <a:gd name="connsiteY38" fmla="*/ 6296891 h 6296891"/>
              <a:gd name="connsiteX39" fmla="*/ 3454136 w 11481955"/>
              <a:gd name="connsiteY39" fmla="*/ 6296891 h 6296891"/>
              <a:gd name="connsiteX40" fmla="*/ 2865101 w 11481955"/>
              <a:gd name="connsiteY40" fmla="*/ 6296891 h 6296891"/>
              <a:gd name="connsiteX41" fmla="*/ 2276067 w 11481955"/>
              <a:gd name="connsiteY41" fmla="*/ 6296891 h 6296891"/>
              <a:gd name="connsiteX42" fmla="*/ 1687032 w 11481955"/>
              <a:gd name="connsiteY42" fmla="*/ 6296891 h 6296891"/>
              <a:gd name="connsiteX43" fmla="*/ 543611 w 11481955"/>
              <a:gd name="connsiteY43" fmla="*/ 6296891 h 6296891"/>
              <a:gd name="connsiteX44" fmla="*/ 0 w 11481955"/>
              <a:gd name="connsiteY44" fmla="*/ 5753280 h 6296891"/>
              <a:gd name="connsiteX45" fmla="*/ 0 w 11481955"/>
              <a:gd name="connsiteY45" fmla="*/ 5102071 h 6296891"/>
              <a:gd name="connsiteX46" fmla="*/ 0 w 11481955"/>
              <a:gd name="connsiteY46" fmla="*/ 4398766 h 6296891"/>
              <a:gd name="connsiteX47" fmla="*/ 0 w 11481955"/>
              <a:gd name="connsiteY47" fmla="*/ 3851751 h 6296891"/>
              <a:gd name="connsiteX48" fmla="*/ 0 w 11481955"/>
              <a:gd name="connsiteY48" fmla="*/ 3304736 h 6296891"/>
              <a:gd name="connsiteX49" fmla="*/ 0 w 11481955"/>
              <a:gd name="connsiteY49" fmla="*/ 2705624 h 6296891"/>
              <a:gd name="connsiteX50" fmla="*/ 0 w 11481955"/>
              <a:gd name="connsiteY50" fmla="*/ 1950222 h 6296891"/>
              <a:gd name="connsiteX51" fmla="*/ 0 w 11481955"/>
              <a:gd name="connsiteY51" fmla="*/ 1351110 h 6296891"/>
              <a:gd name="connsiteX52" fmla="*/ 0 w 11481955"/>
              <a:gd name="connsiteY52" fmla="*/ 543611 h 62968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11481955" h="6296891" fill="none" extrusionOk="0">
                <a:moveTo>
                  <a:pt x="0" y="543611"/>
                </a:moveTo>
                <a:cubicBezTo>
                  <a:pt x="-27020" y="174966"/>
                  <a:pt x="272945" y="-1624"/>
                  <a:pt x="543611" y="0"/>
                </a:cubicBezTo>
                <a:cubicBezTo>
                  <a:pt x="824377" y="30283"/>
                  <a:pt x="1002238" y="29659"/>
                  <a:pt x="1444488" y="0"/>
                </a:cubicBezTo>
                <a:cubicBezTo>
                  <a:pt x="1886738" y="-29659"/>
                  <a:pt x="1717900" y="2711"/>
                  <a:pt x="1929575" y="0"/>
                </a:cubicBezTo>
                <a:cubicBezTo>
                  <a:pt x="2141250" y="-2711"/>
                  <a:pt x="2231793" y="17925"/>
                  <a:pt x="2414663" y="0"/>
                </a:cubicBezTo>
                <a:cubicBezTo>
                  <a:pt x="2597533" y="-17925"/>
                  <a:pt x="2627628" y="-18560"/>
                  <a:pt x="2795803" y="0"/>
                </a:cubicBezTo>
                <a:cubicBezTo>
                  <a:pt x="2963978" y="18560"/>
                  <a:pt x="3095996" y="-13980"/>
                  <a:pt x="3280891" y="0"/>
                </a:cubicBezTo>
                <a:cubicBezTo>
                  <a:pt x="3465786" y="13980"/>
                  <a:pt x="3638892" y="21580"/>
                  <a:pt x="3973873" y="0"/>
                </a:cubicBezTo>
                <a:cubicBezTo>
                  <a:pt x="4308854" y="-21580"/>
                  <a:pt x="4335959" y="7654"/>
                  <a:pt x="4666855" y="0"/>
                </a:cubicBezTo>
                <a:cubicBezTo>
                  <a:pt x="4997751" y="-7654"/>
                  <a:pt x="5016050" y="-21808"/>
                  <a:pt x="5359837" y="0"/>
                </a:cubicBezTo>
                <a:cubicBezTo>
                  <a:pt x="5703624" y="21808"/>
                  <a:pt x="5692735" y="7950"/>
                  <a:pt x="5844925" y="0"/>
                </a:cubicBezTo>
                <a:cubicBezTo>
                  <a:pt x="5997115" y="-7950"/>
                  <a:pt x="6292716" y="-20308"/>
                  <a:pt x="6641854" y="0"/>
                </a:cubicBezTo>
                <a:cubicBezTo>
                  <a:pt x="6990992" y="20308"/>
                  <a:pt x="6950588" y="19148"/>
                  <a:pt x="7126942" y="0"/>
                </a:cubicBezTo>
                <a:cubicBezTo>
                  <a:pt x="7303296" y="-19148"/>
                  <a:pt x="7573119" y="5202"/>
                  <a:pt x="7923871" y="0"/>
                </a:cubicBezTo>
                <a:cubicBezTo>
                  <a:pt x="8274623" y="-5202"/>
                  <a:pt x="8442192" y="33054"/>
                  <a:pt x="8824748" y="0"/>
                </a:cubicBezTo>
                <a:cubicBezTo>
                  <a:pt x="9207304" y="-33054"/>
                  <a:pt x="9357026" y="-23606"/>
                  <a:pt x="9725625" y="0"/>
                </a:cubicBezTo>
                <a:cubicBezTo>
                  <a:pt x="10094224" y="23606"/>
                  <a:pt x="10160102" y="-1471"/>
                  <a:pt x="10314660" y="0"/>
                </a:cubicBezTo>
                <a:cubicBezTo>
                  <a:pt x="10469218" y="1471"/>
                  <a:pt x="10714529" y="8878"/>
                  <a:pt x="10938344" y="0"/>
                </a:cubicBezTo>
                <a:cubicBezTo>
                  <a:pt x="11237204" y="41244"/>
                  <a:pt x="11498675" y="266022"/>
                  <a:pt x="11481955" y="543611"/>
                </a:cubicBezTo>
                <a:cubicBezTo>
                  <a:pt x="11500766" y="824415"/>
                  <a:pt x="11455732" y="970040"/>
                  <a:pt x="11481955" y="1142723"/>
                </a:cubicBezTo>
                <a:cubicBezTo>
                  <a:pt x="11508178" y="1315406"/>
                  <a:pt x="11496568" y="1473397"/>
                  <a:pt x="11481955" y="1689738"/>
                </a:cubicBezTo>
                <a:cubicBezTo>
                  <a:pt x="11467342" y="1906080"/>
                  <a:pt x="11497723" y="2190282"/>
                  <a:pt x="11481955" y="2393043"/>
                </a:cubicBezTo>
                <a:cubicBezTo>
                  <a:pt x="11466187" y="2595805"/>
                  <a:pt x="11498307" y="2764085"/>
                  <a:pt x="11481955" y="2992155"/>
                </a:cubicBezTo>
                <a:cubicBezTo>
                  <a:pt x="11465603" y="3220225"/>
                  <a:pt x="11492801" y="3459853"/>
                  <a:pt x="11481955" y="3643364"/>
                </a:cubicBezTo>
                <a:cubicBezTo>
                  <a:pt x="11471109" y="3826875"/>
                  <a:pt x="11475984" y="4053851"/>
                  <a:pt x="11481955" y="4242476"/>
                </a:cubicBezTo>
                <a:cubicBezTo>
                  <a:pt x="11487926" y="4431101"/>
                  <a:pt x="11469160" y="4843108"/>
                  <a:pt x="11481955" y="4997878"/>
                </a:cubicBezTo>
                <a:cubicBezTo>
                  <a:pt x="11494750" y="5152648"/>
                  <a:pt x="11468802" y="5430625"/>
                  <a:pt x="11481955" y="5753280"/>
                </a:cubicBezTo>
                <a:cubicBezTo>
                  <a:pt x="11417474" y="6090184"/>
                  <a:pt x="11226803" y="6279326"/>
                  <a:pt x="10938344" y="6296891"/>
                </a:cubicBezTo>
                <a:cubicBezTo>
                  <a:pt x="10703860" y="6311930"/>
                  <a:pt x="10570688" y="6310226"/>
                  <a:pt x="10349309" y="6296891"/>
                </a:cubicBezTo>
                <a:cubicBezTo>
                  <a:pt x="10127930" y="6283556"/>
                  <a:pt x="9890241" y="6283562"/>
                  <a:pt x="9656327" y="6296891"/>
                </a:cubicBezTo>
                <a:cubicBezTo>
                  <a:pt x="9422413" y="6310220"/>
                  <a:pt x="9271828" y="6316136"/>
                  <a:pt x="8963345" y="6296891"/>
                </a:cubicBezTo>
                <a:cubicBezTo>
                  <a:pt x="8654862" y="6277646"/>
                  <a:pt x="8638074" y="6317030"/>
                  <a:pt x="8374310" y="6296891"/>
                </a:cubicBezTo>
                <a:cubicBezTo>
                  <a:pt x="8110546" y="6276752"/>
                  <a:pt x="7784670" y="6278807"/>
                  <a:pt x="7473433" y="6296891"/>
                </a:cubicBezTo>
                <a:cubicBezTo>
                  <a:pt x="7162196" y="6314975"/>
                  <a:pt x="7172262" y="6310474"/>
                  <a:pt x="6988345" y="6296891"/>
                </a:cubicBezTo>
                <a:cubicBezTo>
                  <a:pt x="6804428" y="6283308"/>
                  <a:pt x="6791760" y="6287694"/>
                  <a:pt x="6607205" y="6296891"/>
                </a:cubicBezTo>
                <a:cubicBezTo>
                  <a:pt x="6422650" y="6306088"/>
                  <a:pt x="6033153" y="6285542"/>
                  <a:pt x="5810276" y="6296891"/>
                </a:cubicBezTo>
                <a:cubicBezTo>
                  <a:pt x="5587399" y="6308240"/>
                  <a:pt x="5455914" y="6293766"/>
                  <a:pt x="5325188" y="6296891"/>
                </a:cubicBezTo>
                <a:cubicBezTo>
                  <a:pt x="5194462" y="6300016"/>
                  <a:pt x="4871232" y="6289027"/>
                  <a:pt x="4632206" y="6296891"/>
                </a:cubicBezTo>
                <a:cubicBezTo>
                  <a:pt x="4393180" y="6304755"/>
                  <a:pt x="4381347" y="6281609"/>
                  <a:pt x="4251066" y="6296891"/>
                </a:cubicBezTo>
                <a:cubicBezTo>
                  <a:pt x="4120785" y="6312173"/>
                  <a:pt x="3656739" y="6335331"/>
                  <a:pt x="3454136" y="6296891"/>
                </a:cubicBezTo>
                <a:cubicBezTo>
                  <a:pt x="3251533" y="6258452"/>
                  <a:pt x="3154757" y="6322665"/>
                  <a:pt x="2865101" y="6296891"/>
                </a:cubicBezTo>
                <a:cubicBezTo>
                  <a:pt x="2575446" y="6271117"/>
                  <a:pt x="2460825" y="6281738"/>
                  <a:pt x="2276067" y="6296891"/>
                </a:cubicBezTo>
                <a:cubicBezTo>
                  <a:pt x="2091309" y="6312044"/>
                  <a:pt x="1965667" y="6299184"/>
                  <a:pt x="1687032" y="6296891"/>
                </a:cubicBezTo>
                <a:cubicBezTo>
                  <a:pt x="1408397" y="6294598"/>
                  <a:pt x="893438" y="6280902"/>
                  <a:pt x="543611" y="6296891"/>
                </a:cubicBezTo>
                <a:cubicBezTo>
                  <a:pt x="259330" y="6340756"/>
                  <a:pt x="20636" y="6083358"/>
                  <a:pt x="0" y="5753280"/>
                </a:cubicBezTo>
                <a:cubicBezTo>
                  <a:pt x="7410" y="5554913"/>
                  <a:pt x="-5758" y="5239095"/>
                  <a:pt x="0" y="5102071"/>
                </a:cubicBezTo>
                <a:cubicBezTo>
                  <a:pt x="5758" y="4965047"/>
                  <a:pt x="9681" y="4646853"/>
                  <a:pt x="0" y="4398766"/>
                </a:cubicBezTo>
                <a:cubicBezTo>
                  <a:pt x="-9681" y="4150679"/>
                  <a:pt x="11450" y="4093917"/>
                  <a:pt x="0" y="3851751"/>
                </a:cubicBezTo>
                <a:cubicBezTo>
                  <a:pt x="-11450" y="3609585"/>
                  <a:pt x="-12987" y="3501826"/>
                  <a:pt x="0" y="3304736"/>
                </a:cubicBezTo>
                <a:cubicBezTo>
                  <a:pt x="12987" y="3107647"/>
                  <a:pt x="9376" y="2936516"/>
                  <a:pt x="0" y="2705624"/>
                </a:cubicBezTo>
                <a:cubicBezTo>
                  <a:pt x="-9376" y="2474732"/>
                  <a:pt x="-7951" y="2167696"/>
                  <a:pt x="0" y="1950222"/>
                </a:cubicBezTo>
                <a:cubicBezTo>
                  <a:pt x="7951" y="1732748"/>
                  <a:pt x="4649" y="1640628"/>
                  <a:pt x="0" y="1351110"/>
                </a:cubicBezTo>
                <a:cubicBezTo>
                  <a:pt x="-4649" y="1061592"/>
                  <a:pt x="-27574" y="906216"/>
                  <a:pt x="0" y="543611"/>
                </a:cubicBezTo>
                <a:close/>
              </a:path>
              <a:path w="11481955" h="6296891" stroke="0" extrusionOk="0">
                <a:moveTo>
                  <a:pt x="0" y="543611"/>
                </a:moveTo>
                <a:cubicBezTo>
                  <a:pt x="-38151" y="252651"/>
                  <a:pt x="252082" y="-8604"/>
                  <a:pt x="543611" y="0"/>
                </a:cubicBezTo>
                <a:cubicBezTo>
                  <a:pt x="732671" y="-40777"/>
                  <a:pt x="1189914" y="-43203"/>
                  <a:pt x="1444488" y="0"/>
                </a:cubicBezTo>
                <a:cubicBezTo>
                  <a:pt x="1699062" y="43203"/>
                  <a:pt x="1778380" y="5030"/>
                  <a:pt x="1929575" y="0"/>
                </a:cubicBezTo>
                <a:cubicBezTo>
                  <a:pt x="2080770" y="-5030"/>
                  <a:pt x="2277507" y="-9205"/>
                  <a:pt x="2518610" y="0"/>
                </a:cubicBezTo>
                <a:cubicBezTo>
                  <a:pt x="2759714" y="9205"/>
                  <a:pt x="3128446" y="-3741"/>
                  <a:pt x="3315540" y="0"/>
                </a:cubicBezTo>
                <a:cubicBezTo>
                  <a:pt x="3502634" y="3741"/>
                  <a:pt x="3646706" y="-16004"/>
                  <a:pt x="3800627" y="0"/>
                </a:cubicBezTo>
                <a:cubicBezTo>
                  <a:pt x="3954548" y="16004"/>
                  <a:pt x="4451264" y="8925"/>
                  <a:pt x="4701504" y="0"/>
                </a:cubicBezTo>
                <a:cubicBezTo>
                  <a:pt x="4951744" y="-8925"/>
                  <a:pt x="5140144" y="-9817"/>
                  <a:pt x="5498434" y="0"/>
                </a:cubicBezTo>
                <a:cubicBezTo>
                  <a:pt x="5856724" y="9817"/>
                  <a:pt x="5948581" y="34345"/>
                  <a:pt x="6191416" y="0"/>
                </a:cubicBezTo>
                <a:cubicBezTo>
                  <a:pt x="6434251" y="-34345"/>
                  <a:pt x="6440427" y="-9565"/>
                  <a:pt x="6572556" y="0"/>
                </a:cubicBezTo>
                <a:cubicBezTo>
                  <a:pt x="6704685" y="9565"/>
                  <a:pt x="7286928" y="-3596"/>
                  <a:pt x="7473433" y="0"/>
                </a:cubicBezTo>
                <a:cubicBezTo>
                  <a:pt x="7659938" y="3596"/>
                  <a:pt x="7788606" y="-9034"/>
                  <a:pt x="8062468" y="0"/>
                </a:cubicBezTo>
                <a:cubicBezTo>
                  <a:pt x="8336330" y="9034"/>
                  <a:pt x="8343509" y="1017"/>
                  <a:pt x="8547555" y="0"/>
                </a:cubicBezTo>
                <a:cubicBezTo>
                  <a:pt x="8751601" y="-1017"/>
                  <a:pt x="8744455" y="-7850"/>
                  <a:pt x="8928696" y="0"/>
                </a:cubicBezTo>
                <a:cubicBezTo>
                  <a:pt x="9112937" y="7850"/>
                  <a:pt x="9405827" y="-17335"/>
                  <a:pt x="9621678" y="0"/>
                </a:cubicBezTo>
                <a:cubicBezTo>
                  <a:pt x="9837529" y="17335"/>
                  <a:pt x="9862516" y="1496"/>
                  <a:pt x="10002818" y="0"/>
                </a:cubicBezTo>
                <a:cubicBezTo>
                  <a:pt x="10143120" y="-1496"/>
                  <a:pt x="10514001" y="23032"/>
                  <a:pt x="10938344" y="0"/>
                </a:cubicBezTo>
                <a:cubicBezTo>
                  <a:pt x="11241498" y="33118"/>
                  <a:pt x="11491181" y="228177"/>
                  <a:pt x="11481955" y="543611"/>
                </a:cubicBezTo>
                <a:cubicBezTo>
                  <a:pt x="11495925" y="900650"/>
                  <a:pt x="11515690" y="1124884"/>
                  <a:pt x="11481955" y="1299013"/>
                </a:cubicBezTo>
                <a:cubicBezTo>
                  <a:pt x="11448220" y="1473142"/>
                  <a:pt x="11519704" y="1815622"/>
                  <a:pt x="11481955" y="2054415"/>
                </a:cubicBezTo>
                <a:cubicBezTo>
                  <a:pt x="11444206" y="2293208"/>
                  <a:pt x="11488924" y="2345112"/>
                  <a:pt x="11481955" y="2549334"/>
                </a:cubicBezTo>
                <a:cubicBezTo>
                  <a:pt x="11474986" y="2753556"/>
                  <a:pt x="11484816" y="2908808"/>
                  <a:pt x="11481955" y="3200542"/>
                </a:cubicBezTo>
                <a:cubicBezTo>
                  <a:pt x="11479094" y="3492276"/>
                  <a:pt x="11486979" y="3612578"/>
                  <a:pt x="11481955" y="3903848"/>
                </a:cubicBezTo>
                <a:cubicBezTo>
                  <a:pt x="11476931" y="4195118"/>
                  <a:pt x="11462697" y="4262072"/>
                  <a:pt x="11481955" y="4450863"/>
                </a:cubicBezTo>
                <a:cubicBezTo>
                  <a:pt x="11501213" y="4639655"/>
                  <a:pt x="11501426" y="4809059"/>
                  <a:pt x="11481955" y="5049975"/>
                </a:cubicBezTo>
                <a:cubicBezTo>
                  <a:pt x="11462484" y="5290891"/>
                  <a:pt x="11506953" y="5456496"/>
                  <a:pt x="11481955" y="5753280"/>
                </a:cubicBezTo>
                <a:cubicBezTo>
                  <a:pt x="11527664" y="6041972"/>
                  <a:pt x="11234773" y="6354019"/>
                  <a:pt x="10938344" y="6296891"/>
                </a:cubicBezTo>
                <a:cubicBezTo>
                  <a:pt x="10706431" y="6299836"/>
                  <a:pt x="10657941" y="6291420"/>
                  <a:pt x="10453256" y="6296891"/>
                </a:cubicBezTo>
                <a:cubicBezTo>
                  <a:pt x="10248571" y="6302362"/>
                  <a:pt x="9899345" y="6323324"/>
                  <a:pt x="9656327" y="6296891"/>
                </a:cubicBezTo>
                <a:cubicBezTo>
                  <a:pt x="9413309" y="6270458"/>
                  <a:pt x="9364736" y="6315822"/>
                  <a:pt x="9171239" y="6296891"/>
                </a:cubicBezTo>
                <a:cubicBezTo>
                  <a:pt x="8977742" y="6277960"/>
                  <a:pt x="8857975" y="6288280"/>
                  <a:pt x="8582205" y="6296891"/>
                </a:cubicBezTo>
                <a:cubicBezTo>
                  <a:pt x="8306435" y="6305502"/>
                  <a:pt x="7953377" y="6284045"/>
                  <a:pt x="7681328" y="6296891"/>
                </a:cubicBezTo>
                <a:cubicBezTo>
                  <a:pt x="7409279" y="6309737"/>
                  <a:pt x="7342089" y="6267507"/>
                  <a:pt x="7092293" y="6296891"/>
                </a:cubicBezTo>
                <a:cubicBezTo>
                  <a:pt x="6842498" y="6326275"/>
                  <a:pt x="6629372" y="6293085"/>
                  <a:pt x="6503258" y="6296891"/>
                </a:cubicBezTo>
                <a:cubicBezTo>
                  <a:pt x="6377144" y="6300697"/>
                  <a:pt x="6031718" y="6262656"/>
                  <a:pt x="5602381" y="6296891"/>
                </a:cubicBezTo>
                <a:cubicBezTo>
                  <a:pt x="5173044" y="6331126"/>
                  <a:pt x="5167394" y="6322393"/>
                  <a:pt x="4805452" y="6296891"/>
                </a:cubicBezTo>
                <a:cubicBezTo>
                  <a:pt x="4443510" y="6271389"/>
                  <a:pt x="4428214" y="6294187"/>
                  <a:pt x="4112469" y="6296891"/>
                </a:cubicBezTo>
                <a:cubicBezTo>
                  <a:pt x="3796724" y="6299595"/>
                  <a:pt x="3744129" y="6273447"/>
                  <a:pt x="3419487" y="6296891"/>
                </a:cubicBezTo>
                <a:cubicBezTo>
                  <a:pt x="3094845" y="6320335"/>
                  <a:pt x="2962615" y="6294092"/>
                  <a:pt x="2726505" y="6296891"/>
                </a:cubicBezTo>
                <a:cubicBezTo>
                  <a:pt x="2490395" y="6299690"/>
                  <a:pt x="2419346" y="6307959"/>
                  <a:pt x="2137470" y="6296891"/>
                </a:cubicBezTo>
                <a:cubicBezTo>
                  <a:pt x="1855594" y="6285823"/>
                  <a:pt x="1476911" y="6338453"/>
                  <a:pt x="1236593" y="6296891"/>
                </a:cubicBezTo>
                <a:cubicBezTo>
                  <a:pt x="996275" y="6255329"/>
                  <a:pt x="841602" y="6293046"/>
                  <a:pt x="543611" y="6296891"/>
                </a:cubicBezTo>
                <a:cubicBezTo>
                  <a:pt x="271405" y="6260463"/>
                  <a:pt x="-22235" y="6031222"/>
                  <a:pt x="0" y="5753280"/>
                </a:cubicBezTo>
                <a:cubicBezTo>
                  <a:pt x="31343" y="5446302"/>
                  <a:pt x="-15706" y="5314844"/>
                  <a:pt x="0" y="5049975"/>
                </a:cubicBezTo>
                <a:cubicBezTo>
                  <a:pt x="15706" y="4785106"/>
                  <a:pt x="-8193" y="4669730"/>
                  <a:pt x="0" y="4346669"/>
                </a:cubicBezTo>
                <a:cubicBezTo>
                  <a:pt x="8193" y="4023608"/>
                  <a:pt x="-10464" y="3874251"/>
                  <a:pt x="0" y="3643364"/>
                </a:cubicBezTo>
                <a:cubicBezTo>
                  <a:pt x="10464" y="3412478"/>
                  <a:pt x="28194" y="3294858"/>
                  <a:pt x="0" y="2992155"/>
                </a:cubicBezTo>
                <a:cubicBezTo>
                  <a:pt x="-28194" y="2689452"/>
                  <a:pt x="-10178" y="2585473"/>
                  <a:pt x="0" y="2393043"/>
                </a:cubicBezTo>
                <a:cubicBezTo>
                  <a:pt x="10178" y="2200613"/>
                  <a:pt x="-27250" y="1919746"/>
                  <a:pt x="0" y="1637641"/>
                </a:cubicBezTo>
                <a:cubicBezTo>
                  <a:pt x="27250" y="1355536"/>
                  <a:pt x="-19706" y="1071326"/>
                  <a:pt x="0" y="543611"/>
                </a:cubicBezTo>
                <a:close/>
              </a:path>
            </a:pathLst>
          </a:custGeom>
          <a:solidFill>
            <a:schemeClr val="bg1">
              <a:alpha val="80000"/>
            </a:schemeClr>
          </a:solidFill>
          <a:ln w="76200">
            <a:noFill/>
            <a:prstDash val="solid"/>
            <a:extLst>
              <a:ext uri="{C807C97D-BFC1-408E-A445-0C87EB9F89A2}">
                <ask:lineSketchStyleProps xmlns:ask="http://schemas.microsoft.com/office/drawing/2018/sketchyshapes" sd="4184682687">
                  <a:prstGeom prst="roundRect">
                    <a:avLst>
                      <a:gd name="adj" fmla="val 8633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110D4C34-A437-06A7-CE65-5D92A7409E8B}"/>
              </a:ext>
            </a:extLst>
          </p:cNvPr>
          <p:cNvSpPr/>
          <p:nvPr/>
        </p:nvSpPr>
        <p:spPr>
          <a:xfrm>
            <a:off x="1092777" y="758535"/>
            <a:ext cx="10006446" cy="1381992"/>
          </a:xfrm>
          <a:prstGeom prst="roundRect">
            <a:avLst>
              <a:gd name="adj" fmla="val 44487"/>
            </a:avLst>
          </a:prstGeom>
          <a:ln w="57150">
            <a:solidFill>
              <a:srgbClr val="002060"/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3400" b="1" dirty="0" err="1">
                <a:solidFill>
                  <a:sysClr val="windowText" lastClr="000000"/>
                </a:solidFill>
              </a:rPr>
              <a:t>Tính</a:t>
            </a:r>
            <a:r>
              <a:rPr lang="en-US" sz="3400" b="1" dirty="0">
                <a:solidFill>
                  <a:sysClr val="windowText" lastClr="000000"/>
                </a:solidFill>
              </a:rPr>
              <a:t> chu vi </a:t>
            </a:r>
            <a:r>
              <a:rPr lang="en-US" sz="3400" b="1" dirty="0" err="1">
                <a:solidFill>
                  <a:sysClr val="windowText" lastClr="000000"/>
                </a:solidFill>
              </a:rPr>
              <a:t>hình</a:t>
            </a:r>
            <a:r>
              <a:rPr lang="en-US" sz="3400" b="1" dirty="0">
                <a:solidFill>
                  <a:sysClr val="windowText" lastClr="000000"/>
                </a:solidFill>
              </a:rPr>
              <a:t> </a:t>
            </a:r>
            <a:r>
              <a:rPr lang="en-US" sz="3400" b="1" dirty="0" err="1">
                <a:solidFill>
                  <a:sysClr val="windowText" lastClr="000000"/>
                </a:solidFill>
              </a:rPr>
              <a:t>vuông</a:t>
            </a:r>
            <a:r>
              <a:rPr lang="en-US" sz="3400" b="1" dirty="0">
                <a:solidFill>
                  <a:sysClr val="windowText" lastClr="000000"/>
                </a:solidFill>
              </a:rPr>
              <a:t> ABCD </a:t>
            </a:r>
            <a:r>
              <a:rPr lang="en-US" sz="3400" b="1" dirty="0" err="1">
                <a:solidFill>
                  <a:sysClr val="windowText" lastClr="000000"/>
                </a:solidFill>
              </a:rPr>
              <a:t>biết</a:t>
            </a:r>
            <a:r>
              <a:rPr lang="en-US" sz="3400" b="1" dirty="0">
                <a:solidFill>
                  <a:sysClr val="windowText" lastClr="000000"/>
                </a:solidFill>
              </a:rPr>
              <a:t> </a:t>
            </a:r>
            <a:r>
              <a:rPr lang="en-US" sz="3400" b="1" dirty="0" err="1">
                <a:solidFill>
                  <a:sysClr val="windowText" lastClr="000000"/>
                </a:solidFill>
              </a:rPr>
              <a:t>cạnh</a:t>
            </a:r>
            <a:r>
              <a:rPr lang="en-US" sz="3400" b="1" dirty="0">
                <a:solidFill>
                  <a:sysClr val="windowText" lastClr="000000"/>
                </a:solidFill>
              </a:rPr>
              <a:t> </a:t>
            </a:r>
            <a:r>
              <a:rPr lang="en-US" sz="3400" b="1" dirty="0" err="1">
                <a:solidFill>
                  <a:sysClr val="windowText" lastClr="000000"/>
                </a:solidFill>
              </a:rPr>
              <a:t>hình</a:t>
            </a:r>
            <a:r>
              <a:rPr lang="en-US" sz="3400" b="1" dirty="0">
                <a:solidFill>
                  <a:sysClr val="windowText" lastClr="000000"/>
                </a:solidFill>
              </a:rPr>
              <a:t> </a:t>
            </a:r>
            <a:r>
              <a:rPr lang="en-US" sz="3400" b="1" dirty="0" err="1">
                <a:solidFill>
                  <a:sysClr val="windowText" lastClr="000000"/>
                </a:solidFill>
              </a:rPr>
              <a:t>vuông</a:t>
            </a:r>
            <a:r>
              <a:rPr lang="en-US" sz="3400" b="1" dirty="0">
                <a:solidFill>
                  <a:sysClr val="windowText" lastClr="000000"/>
                </a:solidFill>
              </a:rPr>
              <a:t> </a:t>
            </a:r>
            <a:r>
              <a:rPr lang="en-US" sz="3400" b="1" dirty="0" err="1">
                <a:solidFill>
                  <a:sysClr val="windowText" lastClr="000000"/>
                </a:solidFill>
              </a:rPr>
              <a:t>dài</a:t>
            </a:r>
            <a:r>
              <a:rPr lang="en-US" sz="3400" b="1" dirty="0">
                <a:solidFill>
                  <a:sysClr val="windowText" lastClr="000000"/>
                </a:solidFill>
              </a:rPr>
              <a:t> 3 cm.</a:t>
            </a:r>
          </a:p>
        </p:txBody>
      </p:sp>
      <p:pic>
        <p:nvPicPr>
          <p:cNvPr id="12" name="Picture 11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8348C015-D697-268C-8904-1DE7E59F6CF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80855" y="3429000"/>
            <a:ext cx="2935593" cy="2935593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77F5032E-3855-F3BD-56DD-D1B08069A68F}"/>
              </a:ext>
            </a:extLst>
          </p:cNvPr>
          <p:cNvGrpSpPr/>
          <p:nvPr/>
        </p:nvGrpSpPr>
        <p:grpSpPr>
          <a:xfrm>
            <a:off x="737754" y="2096888"/>
            <a:ext cx="7304809" cy="1277273"/>
            <a:chOff x="2635213" y="280555"/>
            <a:chExt cx="7304809" cy="1277273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5111D6B3-ECB8-D146-46B5-47EA2A73F532}"/>
                </a:ext>
              </a:extLst>
            </p:cNvPr>
            <p:cNvSpPr txBox="1"/>
            <p:nvPr/>
          </p:nvSpPr>
          <p:spPr>
            <a:xfrm>
              <a:off x="2635213" y="280555"/>
              <a:ext cx="7304809" cy="12772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700" dirty="0" err="1">
                  <a:ln w="127000">
                    <a:solidFill>
                      <a:schemeClr val="bg1"/>
                    </a:solidFill>
                  </a:ln>
                  <a:latin typeface="LNTH-LuoLuoNotangYuanTi 1" pitchFamily="2" charset="-128"/>
                  <a:ea typeface="LNTH-LuoLuoNotangYuanTi 1" pitchFamily="2" charset="-128"/>
                  <a:cs typeface="LNTH-LuoLuoNotangYuanTi 1" pitchFamily="2" charset="-128"/>
                </a:rPr>
                <a:t>Cùng</a:t>
              </a:r>
              <a:r>
                <a:rPr lang="en-US" sz="7700" dirty="0">
                  <a:ln w="127000">
                    <a:solidFill>
                      <a:schemeClr val="bg1"/>
                    </a:solidFill>
                  </a:ln>
                  <a:latin typeface="LNTH-LuoLuoNotangYuanTi 1" pitchFamily="2" charset="-128"/>
                  <a:ea typeface="LNTH-LuoLuoNotangYuanTi 1" pitchFamily="2" charset="-128"/>
                  <a:cs typeface="LNTH-LuoLuoNotangYuanTi 1" pitchFamily="2" charset="-128"/>
                </a:rPr>
                <a:t> </a:t>
              </a:r>
              <a:r>
                <a:rPr lang="en-US" sz="7700" dirty="0" err="1">
                  <a:ln w="127000">
                    <a:solidFill>
                      <a:schemeClr val="bg1"/>
                    </a:solidFill>
                  </a:ln>
                  <a:latin typeface="LNTH-LuoLuoNotangYuanTi 1" pitchFamily="2" charset="-128"/>
                  <a:ea typeface="LNTH-LuoLuoNotangYuanTi 1" pitchFamily="2" charset="-128"/>
                  <a:cs typeface="LNTH-LuoLuoNotangYuanTi 1" pitchFamily="2" charset="-128"/>
                </a:rPr>
                <a:t>nhau</a:t>
              </a:r>
              <a:r>
                <a:rPr lang="en-US" sz="7700" dirty="0">
                  <a:ln w="127000">
                    <a:solidFill>
                      <a:schemeClr val="bg1"/>
                    </a:solidFill>
                  </a:ln>
                  <a:latin typeface="LNTH-LuoLuoNotangYuanTi 1" pitchFamily="2" charset="-128"/>
                  <a:ea typeface="LNTH-LuoLuoNotangYuanTi 1" pitchFamily="2" charset="-128"/>
                  <a:cs typeface="LNTH-LuoLuoNotangYuanTi 1" pitchFamily="2" charset="-128"/>
                </a:rPr>
                <a:t> chia </a:t>
              </a:r>
              <a:r>
                <a:rPr lang="en-US" sz="7700" dirty="0" err="1">
                  <a:ln w="127000">
                    <a:solidFill>
                      <a:schemeClr val="bg1"/>
                    </a:solidFill>
                  </a:ln>
                  <a:latin typeface="LNTH-LuoLuoNotangYuanTi 1" pitchFamily="2" charset="-128"/>
                  <a:ea typeface="LNTH-LuoLuoNotangYuanTi 1" pitchFamily="2" charset="-128"/>
                  <a:cs typeface="LNTH-LuoLuoNotangYuanTi 1" pitchFamily="2" charset="-128"/>
                </a:rPr>
                <a:t>sẻ</a:t>
              </a:r>
              <a:endParaRPr lang="en-US" sz="7700" dirty="0">
                <a:ln w="127000">
                  <a:solidFill>
                    <a:schemeClr val="bg1"/>
                  </a:solidFill>
                </a:ln>
                <a:latin typeface="LNTH-LuoLuoNotangYuanTi 1" pitchFamily="2" charset="-128"/>
                <a:ea typeface="LNTH-LuoLuoNotangYuanTi 1" pitchFamily="2" charset="-128"/>
                <a:cs typeface="LNTH-LuoLuoNotangYuanTi 1" pitchFamily="2" charset="-128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A970D575-19E0-1F8F-132F-3473A811B412}"/>
                </a:ext>
              </a:extLst>
            </p:cNvPr>
            <p:cNvSpPr txBox="1"/>
            <p:nvPr/>
          </p:nvSpPr>
          <p:spPr>
            <a:xfrm>
              <a:off x="2635213" y="280555"/>
              <a:ext cx="7304809" cy="12772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700" dirty="0" err="1">
                  <a:solidFill>
                    <a:srgbClr val="002060"/>
                  </a:solidFill>
                  <a:latin typeface="LNTH-LuoLuoNotangYuanTi 1" pitchFamily="2" charset="-128"/>
                  <a:ea typeface="LNTH-LuoLuoNotangYuanTi 1" pitchFamily="2" charset="-128"/>
                  <a:cs typeface="LNTH-LuoLuoNotangYuanTi 1" pitchFamily="2" charset="-128"/>
                </a:rPr>
                <a:t>Cùng</a:t>
              </a:r>
              <a:r>
                <a:rPr lang="en-US" sz="7700" dirty="0">
                  <a:solidFill>
                    <a:srgbClr val="002060"/>
                  </a:solidFill>
                  <a:latin typeface="LNTH-LuoLuoNotangYuanTi 1" pitchFamily="2" charset="-128"/>
                  <a:ea typeface="LNTH-LuoLuoNotangYuanTi 1" pitchFamily="2" charset="-128"/>
                  <a:cs typeface="LNTH-LuoLuoNotangYuanTi 1" pitchFamily="2" charset="-128"/>
                </a:rPr>
                <a:t> </a:t>
              </a:r>
              <a:r>
                <a:rPr lang="en-US" sz="7700" dirty="0" err="1">
                  <a:solidFill>
                    <a:srgbClr val="002060"/>
                  </a:solidFill>
                  <a:latin typeface="LNTH-LuoLuoNotangYuanTi 1" pitchFamily="2" charset="-128"/>
                  <a:ea typeface="LNTH-LuoLuoNotangYuanTi 1" pitchFamily="2" charset="-128"/>
                  <a:cs typeface="LNTH-LuoLuoNotangYuanTi 1" pitchFamily="2" charset="-128"/>
                </a:rPr>
                <a:t>nhau</a:t>
              </a:r>
              <a:r>
                <a:rPr lang="en-US" sz="7700" dirty="0">
                  <a:solidFill>
                    <a:srgbClr val="002060"/>
                  </a:solidFill>
                  <a:latin typeface="LNTH-LuoLuoNotangYuanTi 1" pitchFamily="2" charset="-128"/>
                  <a:ea typeface="LNTH-LuoLuoNotangYuanTi 1" pitchFamily="2" charset="-128"/>
                  <a:cs typeface="LNTH-LuoLuoNotangYuanTi 1" pitchFamily="2" charset="-128"/>
                </a:rPr>
                <a:t> chia </a:t>
              </a:r>
              <a:r>
                <a:rPr lang="en-US" sz="7700" dirty="0" err="1">
                  <a:solidFill>
                    <a:srgbClr val="002060"/>
                  </a:solidFill>
                  <a:latin typeface="LNTH-LuoLuoNotangYuanTi 1" pitchFamily="2" charset="-128"/>
                  <a:ea typeface="LNTH-LuoLuoNotangYuanTi 1" pitchFamily="2" charset="-128"/>
                  <a:cs typeface="LNTH-LuoLuoNotangYuanTi 1" pitchFamily="2" charset="-128"/>
                </a:rPr>
                <a:t>sẻ</a:t>
              </a:r>
              <a:endParaRPr lang="en-US" sz="7700" dirty="0">
                <a:solidFill>
                  <a:srgbClr val="002060"/>
                </a:solidFill>
                <a:latin typeface="LNTH-LuoLuoNotangYuanTi 1" pitchFamily="2" charset="-128"/>
                <a:ea typeface="LNTH-LuoLuoNotangYuanTi 1" pitchFamily="2" charset="-128"/>
                <a:cs typeface="LNTH-LuoLuoNotangYuanTi 1" pitchFamily="2" charset="-128"/>
              </a:endParaRPr>
            </a:p>
          </p:txBody>
        </p:sp>
      </p:grp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FD4831CA-D447-BB1E-872B-BF11352A13A7}"/>
              </a:ext>
            </a:extLst>
          </p:cNvPr>
          <p:cNvSpPr/>
          <p:nvPr/>
        </p:nvSpPr>
        <p:spPr>
          <a:xfrm>
            <a:off x="7801434" y="2375597"/>
            <a:ext cx="3709249" cy="1025984"/>
          </a:xfrm>
          <a:prstGeom prst="round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</a:rPr>
              <a:t>Nêu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cách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thực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hiện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bài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toán</a:t>
            </a:r>
            <a:r>
              <a:rPr lang="en-US" sz="320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684E1D9-B864-149B-0C5C-FBBEA778C4B8}"/>
              </a:ext>
            </a:extLst>
          </p:cNvPr>
          <p:cNvSpPr/>
          <p:nvPr/>
        </p:nvSpPr>
        <p:spPr>
          <a:xfrm>
            <a:off x="3585449" y="4088232"/>
            <a:ext cx="7220816" cy="1696325"/>
          </a:xfrm>
          <a:custGeom>
            <a:avLst/>
            <a:gdLst>
              <a:gd name="connsiteX0" fmla="*/ 0 w 7220816"/>
              <a:gd name="connsiteY0" fmla="*/ 282726 h 1696325"/>
              <a:gd name="connsiteX1" fmla="*/ 282726 w 7220816"/>
              <a:gd name="connsiteY1" fmla="*/ 0 h 1696325"/>
              <a:gd name="connsiteX2" fmla="*/ 6938090 w 7220816"/>
              <a:gd name="connsiteY2" fmla="*/ 0 h 1696325"/>
              <a:gd name="connsiteX3" fmla="*/ 7220816 w 7220816"/>
              <a:gd name="connsiteY3" fmla="*/ 282726 h 1696325"/>
              <a:gd name="connsiteX4" fmla="*/ 7220816 w 7220816"/>
              <a:gd name="connsiteY4" fmla="*/ 1413599 h 1696325"/>
              <a:gd name="connsiteX5" fmla="*/ 6938090 w 7220816"/>
              <a:gd name="connsiteY5" fmla="*/ 1696325 h 1696325"/>
              <a:gd name="connsiteX6" fmla="*/ 282726 w 7220816"/>
              <a:gd name="connsiteY6" fmla="*/ 1696325 h 1696325"/>
              <a:gd name="connsiteX7" fmla="*/ 0 w 7220816"/>
              <a:gd name="connsiteY7" fmla="*/ 1413599 h 1696325"/>
              <a:gd name="connsiteX8" fmla="*/ 0 w 7220816"/>
              <a:gd name="connsiteY8" fmla="*/ 282726 h 1696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220816" h="1696325" fill="none" extrusionOk="0">
                <a:moveTo>
                  <a:pt x="0" y="282726"/>
                </a:moveTo>
                <a:cubicBezTo>
                  <a:pt x="20890" y="120426"/>
                  <a:pt x="138719" y="4974"/>
                  <a:pt x="282726" y="0"/>
                </a:cubicBezTo>
                <a:cubicBezTo>
                  <a:pt x="3079144" y="75564"/>
                  <a:pt x="4655991" y="-130861"/>
                  <a:pt x="6938090" y="0"/>
                </a:cubicBezTo>
                <a:cubicBezTo>
                  <a:pt x="7070785" y="-19920"/>
                  <a:pt x="7236913" y="116703"/>
                  <a:pt x="7220816" y="282726"/>
                </a:cubicBezTo>
                <a:cubicBezTo>
                  <a:pt x="7124799" y="829654"/>
                  <a:pt x="7310633" y="1019206"/>
                  <a:pt x="7220816" y="1413599"/>
                </a:cubicBezTo>
                <a:cubicBezTo>
                  <a:pt x="7238442" y="1574077"/>
                  <a:pt x="7098088" y="1723051"/>
                  <a:pt x="6938090" y="1696325"/>
                </a:cubicBezTo>
                <a:cubicBezTo>
                  <a:pt x="4320787" y="1659799"/>
                  <a:pt x="2818729" y="1622019"/>
                  <a:pt x="282726" y="1696325"/>
                </a:cubicBezTo>
                <a:cubicBezTo>
                  <a:pt x="127477" y="1690824"/>
                  <a:pt x="14654" y="1561315"/>
                  <a:pt x="0" y="1413599"/>
                </a:cubicBezTo>
                <a:cubicBezTo>
                  <a:pt x="67268" y="1204259"/>
                  <a:pt x="19453" y="813827"/>
                  <a:pt x="0" y="282726"/>
                </a:cubicBezTo>
                <a:close/>
              </a:path>
              <a:path w="7220816" h="1696325" stroke="0" extrusionOk="0">
                <a:moveTo>
                  <a:pt x="0" y="282726"/>
                </a:moveTo>
                <a:cubicBezTo>
                  <a:pt x="-16828" y="128167"/>
                  <a:pt x="142233" y="3549"/>
                  <a:pt x="282726" y="0"/>
                </a:cubicBezTo>
                <a:cubicBezTo>
                  <a:pt x="1231076" y="125155"/>
                  <a:pt x="5382111" y="-126100"/>
                  <a:pt x="6938090" y="0"/>
                </a:cubicBezTo>
                <a:cubicBezTo>
                  <a:pt x="7080919" y="-9603"/>
                  <a:pt x="7215338" y="129103"/>
                  <a:pt x="7220816" y="282726"/>
                </a:cubicBezTo>
                <a:cubicBezTo>
                  <a:pt x="7138625" y="772509"/>
                  <a:pt x="7187128" y="1243343"/>
                  <a:pt x="7220816" y="1413599"/>
                </a:cubicBezTo>
                <a:cubicBezTo>
                  <a:pt x="7217556" y="1578015"/>
                  <a:pt x="7111820" y="1702595"/>
                  <a:pt x="6938090" y="1696325"/>
                </a:cubicBezTo>
                <a:cubicBezTo>
                  <a:pt x="5951276" y="1532850"/>
                  <a:pt x="2593724" y="1605260"/>
                  <a:pt x="282726" y="1696325"/>
                </a:cubicBezTo>
                <a:cubicBezTo>
                  <a:pt x="105950" y="1693549"/>
                  <a:pt x="2826" y="1573184"/>
                  <a:pt x="0" y="1413599"/>
                </a:cubicBezTo>
                <a:cubicBezTo>
                  <a:pt x="55014" y="1150168"/>
                  <a:pt x="59349" y="794787"/>
                  <a:pt x="0" y="282726"/>
                </a:cubicBezTo>
                <a:close/>
              </a:path>
            </a:pathLst>
          </a:custGeom>
          <a:solidFill>
            <a:srgbClr val="CCFFFF"/>
          </a:solidFill>
          <a:ln w="5715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sd="634993415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</a:rPr>
              <a:t>Dựa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vào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việc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nhận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biết</a:t>
            </a:r>
            <a:r>
              <a:rPr lang="en-US" sz="3200" dirty="0">
                <a:solidFill>
                  <a:schemeClr val="tx1"/>
                </a:solidFill>
              </a:rPr>
              <a:t> chu vi </a:t>
            </a:r>
            <a:r>
              <a:rPr lang="en-US" sz="3200" dirty="0" err="1">
                <a:solidFill>
                  <a:schemeClr val="tx1"/>
                </a:solidFill>
              </a:rPr>
              <a:t>hình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vuông</a:t>
            </a:r>
            <a:r>
              <a:rPr lang="en-US" sz="3200" dirty="0">
                <a:solidFill>
                  <a:schemeClr val="tx1"/>
                </a:solidFill>
              </a:rPr>
              <a:t> (</a:t>
            </a:r>
            <a:r>
              <a:rPr lang="en-US" sz="3200" dirty="0" err="1">
                <a:solidFill>
                  <a:schemeClr val="tx1"/>
                </a:solidFill>
              </a:rPr>
              <a:t>tổng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độ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dài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tất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cả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cạnh</a:t>
            </a:r>
            <a:r>
              <a:rPr lang="en-US" sz="3200" dirty="0">
                <a:solidFill>
                  <a:schemeClr val="tx1"/>
                </a:solidFill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1071433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ckground pattern&#10;&#10;Description automatically generated">
            <a:extLst>
              <a:ext uri="{FF2B5EF4-FFF2-40B4-BE49-F238E27FC236}">
                <a16:creationId xmlns:a16="http://schemas.microsoft.com/office/drawing/2014/main" id="{41338AC8-8665-914D-8992-05DBA537FED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74" r="653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189C8C07-EA19-B9C8-5796-368A906188DB}"/>
              </a:ext>
            </a:extLst>
          </p:cNvPr>
          <p:cNvSpPr/>
          <p:nvPr/>
        </p:nvSpPr>
        <p:spPr>
          <a:xfrm>
            <a:off x="355022" y="322118"/>
            <a:ext cx="11481955" cy="6296891"/>
          </a:xfrm>
          <a:custGeom>
            <a:avLst/>
            <a:gdLst>
              <a:gd name="connsiteX0" fmla="*/ 0 w 11481955"/>
              <a:gd name="connsiteY0" fmla="*/ 543611 h 6296891"/>
              <a:gd name="connsiteX1" fmla="*/ 543611 w 11481955"/>
              <a:gd name="connsiteY1" fmla="*/ 0 h 6296891"/>
              <a:gd name="connsiteX2" fmla="*/ 1444488 w 11481955"/>
              <a:gd name="connsiteY2" fmla="*/ 0 h 6296891"/>
              <a:gd name="connsiteX3" fmla="*/ 1929575 w 11481955"/>
              <a:gd name="connsiteY3" fmla="*/ 0 h 6296891"/>
              <a:gd name="connsiteX4" fmla="*/ 2414663 w 11481955"/>
              <a:gd name="connsiteY4" fmla="*/ 0 h 6296891"/>
              <a:gd name="connsiteX5" fmla="*/ 2795803 w 11481955"/>
              <a:gd name="connsiteY5" fmla="*/ 0 h 6296891"/>
              <a:gd name="connsiteX6" fmla="*/ 3280891 w 11481955"/>
              <a:gd name="connsiteY6" fmla="*/ 0 h 6296891"/>
              <a:gd name="connsiteX7" fmla="*/ 3973873 w 11481955"/>
              <a:gd name="connsiteY7" fmla="*/ 0 h 6296891"/>
              <a:gd name="connsiteX8" fmla="*/ 4666855 w 11481955"/>
              <a:gd name="connsiteY8" fmla="*/ 0 h 6296891"/>
              <a:gd name="connsiteX9" fmla="*/ 5359837 w 11481955"/>
              <a:gd name="connsiteY9" fmla="*/ 0 h 6296891"/>
              <a:gd name="connsiteX10" fmla="*/ 5844925 w 11481955"/>
              <a:gd name="connsiteY10" fmla="*/ 0 h 6296891"/>
              <a:gd name="connsiteX11" fmla="*/ 6641854 w 11481955"/>
              <a:gd name="connsiteY11" fmla="*/ 0 h 6296891"/>
              <a:gd name="connsiteX12" fmla="*/ 7126942 w 11481955"/>
              <a:gd name="connsiteY12" fmla="*/ 0 h 6296891"/>
              <a:gd name="connsiteX13" fmla="*/ 7923871 w 11481955"/>
              <a:gd name="connsiteY13" fmla="*/ 0 h 6296891"/>
              <a:gd name="connsiteX14" fmla="*/ 8824748 w 11481955"/>
              <a:gd name="connsiteY14" fmla="*/ 0 h 6296891"/>
              <a:gd name="connsiteX15" fmla="*/ 9725625 w 11481955"/>
              <a:gd name="connsiteY15" fmla="*/ 0 h 6296891"/>
              <a:gd name="connsiteX16" fmla="*/ 10314660 w 11481955"/>
              <a:gd name="connsiteY16" fmla="*/ 0 h 6296891"/>
              <a:gd name="connsiteX17" fmla="*/ 10938344 w 11481955"/>
              <a:gd name="connsiteY17" fmla="*/ 0 h 6296891"/>
              <a:gd name="connsiteX18" fmla="*/ 11481955 w 11481955"/>
              <a:gd name="connsiteY18" fmla="*/ 543611 h 6296891"/>
              <a:gd name="connsiteX19" fmla="*/ 11481955 w 11481955"/>
              <a:gd name="connsiteY19" fmla="*/ 1142723 h 6296891"/>
              <a:gd name="connsiteX20" fmla="*/ 11481955 w 11481955"/>
              <a:gd name="connsiteY20" fmla="*/ 1689738 h 6296891"/>
              <a:gd name="connsiteX21" fmla="*/ 11481955 w 11481955"/>
              <a:gd name="connsiteY21" fmla="*/ 2393043 h 6296891"/>
              <a:gd name="connsiteX22" fmla="*/ 11481955 w 11481955"/>
              <a:gd name="connsiteY22" fmla="*/ 2992155 h 6296891"/>
              <a:gd name="connsiteX23" fmla="*/ 11481955 w 11481955"/>
              <a:gd name="connsiteY23" fmla="*/ 3643364 h 6296891"/>
              <a:gd name="connsiteX24" fmla="*/ 11481955 w 11481955"/>
              <a:gd name="connsiteY24" fmla="*/ 4242476 h 6296891"/>
              <a:gd name="connsiteX25" fmla="*/ 11481955 w 11481955"/>
              <a:gd name="connsiteY25" fmla="*/ 4997878 h 6296891"/>
              <a:gd name="connsiteX26" fmla="*/ 11481955 w 11481955"/>
              <a:gd name="connsiteY26" fmla="*/ 5753280 h 6296891"/>
              <a:gd name="connsiteX27" fmla="*/ 10938344 w 11481955"/>
              <a:gd name="connsiteY27" fmla="*/ 6296891 h 6296891"/>
              <a:gd name="connsiteX28" fmla="*/ 10349309 w 11481955"/>
              <a:gd name="connsiteY28" fmla="*/ 6296891 h 6296891"/>
              <a:gd name="connsiteX29" fmla="*/ 9656327 w 11481955"/>
              <a:gd name="connsiteY29" fmla="*/ 6296891 h 6296891"/>
              <a:gd name="connsiteX30" fmla="*/ 8963345 w 11481955"/>
              <a:gd name="connsiteY30" fmla="*/ 6296891 h 6296891"/>
              <a:gd name="connsiteX31" fmla="*/ 8374310 w 11481955"/>
              <a:gd name="connsiteY31" fmla="*/ 6296891 h 6296891"/>
              <a:gd name="connsiteX32" fmla="*/ 7473433 w 11481955"/>
              <a:gd name="connsiteY32" fmla="*/ 6296891 h 6296891"/>
              <a:gd name="connsiteX33" fmla="*/ 6988345 w 11481955"/>
              <a:gd name="connsiteY33" fmla="*/ 6296891 h 6296891"/>
              <a:gd name="connsiteX34" fmla="*/ 6607205 w 11481955"/>
              <a:gd name="connsiteY34" fmla="*/ 6296891 h 6296891"/>
              <a:gd name="connsiteX35" fmla="*/ 5810276 w 11481955"/>
              <a:gd name="connsiteY35" fmla="*/ 6296891 h 6296891"/>
              <a:gd name="connsiteX36" fmla="*/ 5325188 w 11481955"/>
              <a:gd name="connsiteY36" fmla="*/ 6296891 h 6296891"/>
              <a:gd name="connsiteX37" fmla="*/ 4632206 w 11481955"/>
              <a:gd name="connsiteY37" fmla="*/ 6296891 h 6296891"/>
              <a:gd name="connsiteX38" fmla="*/ 4251066 w 11481955"/>
              <a:gd name="connsiteY38" fmla="*/ 6296891 h 6296891"/>
              <a:gd name="connsiteX39" fmla="*/ 3454136 w 11481955"/>
              <a:gd name="connsiteY39" fmla="*/ 6296891 h 6296891"/>
              <a:gd name="connsiteX40" fmla="*/ 2865101 w 11481955"/>
              <a:gd name="connsiteY40" fmla="*/ 6296891 h 6296891"/>
              <a:gd name="connsiteX41" fmla="*/ 2276067 w 11481955"/>
              <a:gd name="connsiteY41" fmla="*/ 6296891 h 6296891"/>
              <a:gd name="connsiteX42" fmla="*/ 1687032 w 11481955"/>
              <a:gd name="connsiteY42" fmla="*/ 6296891 h 6296891"/>
              <a:gd name="connsiteX43" fmla="*/ 543611 w 11481955"/>
              <a:gd name="connsiteY43" fmla="*/ 6296891 h 6296891"/>
              <a:gd name="connsiteX44" fmla="*/ 0 w 11481955"/>
              <a:gd name="connsiteY44" fmla="*/ 5753280 h 6296891"/>
              <a:gd name="connsiteX45" fmla="*/ 0 w 11481955"/>
              <a:gd name="connsiteY45" fmla="*/ 5102071 h 6296891"/>
              <a:gd name="connsiteX46" fmla="*/ 0 w 11481955"/>
              <a:gd name="connsiteY46" fmla="*/ 4398766 h 6296891"/>
              <a:gd name="connsiteX47" fmla="*/ 0 w 11481955"/>
              <a:gd name="connsiteY47" fmla="*/ 3851751 h 6296891"/>
              <a:gd name="connsiteX48" fmla="*/ 0 w 11481955"/>
              <a:gd name="connsiteY48" fmla="*/ 3304736 h 6296891"/>
              <a:gd name="connsiteX49" fmla="*/ 0 w 11481955"/>
              <a:gd name="connsiteY49" fmla="*/ 2705624 h 6296891"/>
              <a:gd name="connsiteX50" fmla="*/ 0 w 11481955"/>
              <a:gd name="connsiteY50" fmla="*/ 1950222 h 6296891"/>
              <a:gd name="connsiteX51" fmla="*/ 0 w 11481955"/>
              <a:gd name="connsiteY51" fmla="*/ 1351110 h 6296891"/>
              <a:gd name="connsiteX52" fmla="*/ 0 w 11481955"/>
              <a:gd name="connsiteY52" fmla="*/ 543611 h 62968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11481955" h="6296891" fill="none" extrusionOk="0">
                <a:moveTo>
                  <a:pt x="0" y="543611"/>
                </a:moveTo>
                <a:cubicBezTo>
                  <a:pt x="-27020" y="174966"/>
                  <a:pt x="272945" y="-1624"/>
                  <a:pt x="543611" y="0"/>
                </a:cubicBezTo>
                <a:cubicBezTo>
                  <a:pt x="824377" y="30283"/>
                  <a:pt x="1002238" y="29659"/>
                  <a:pt x="1444488" y="0"/>
                </a:cubicBezTo>
                <a:cubicBezTo>
                  <a:pt x="1886738" y="-29659"/>
                  <a:pt x="1717900" y="2711"/>
                  <a:pt x="1929575" y="0"/>
                </a:cubicBezTo>
                <a:cubicBezTo>
                  <a:pt x="2141250" y="-2711"/>
                  <a:pt x="2231793" y="17925"/>
                  <a:pt x="2414663" y="0"/>
                </a:cubicBezTo>
                <a:cubicBezTo>
                  <a:pt x="2597533" y="-17925"/>
                  <a:pt x="2627628" y="-18560"/>
                  <a:pt x="2795803" y="0"/>
                </a:cubicBezTo>
                <a:cubicBezTo>
                  <a:pt x="2963978" y="18560"/>
                  <a:pt x="3095996" y="-13980"/>
                  <a:pt x="3280891" y="0"/>
                </a:cubicBezTo>
                <a:cubicBezTo>
                  <a:pt x="3465786" y="13980"/>
                  <a:pt x="3638892" y="21580"/>
                  <a:pt x="3973873" y="0"/>
                </a:cubicBezTo>
                <a:cubicBezTo>
                  <a:pt x="4308854" y="-21580"/>
                  <a:pt x="4335959" y="7654"/>
                  <a:pt x="4666855" y="0"/>
                </a:cubicBezTo>
                <a:cubicBezTo>
                  <a:pt x="4997751" y="-7654"/>
                  <a:pt x="5016050" y="-21808"/>
                  <a:pt x="5359837" y="0"/>
                </a:cubicBezTo>
                <a:cubicBezTo>
                  <a:pt x="5703624" y="21808"/>
                  <a:pt x="5692735" y="7950"/>
                  <a:pt x="5844925" y="0"/>
                </a:cubicBezTo>
                <a:cubicBezTo>
                  <a:pt x="5997115" y="-7950"/>
                  <a:pt x="6292716" y="-20308"/>
                  <a:pt x="6641854" y="0"/>
                </a:cubicBezTo>
                <a:cubicBezTo>
                  <a:pt x="6990992" y="20308"/>
                  <a:pt x="6950588" y="19148"/>
                  <a:pt x="7126942" y="0"/>
                </a:cubicBezTo>
                <a:cubicBezTo>
                  <a:pt x="7303296" y="-19148"/>
                  <a:pt x="7573119" y="5202"/>
                  <a:pt x="7923871" y="0"/>
                </a:cubicBezTo>
                <a:cubicBezTo>
                  <a:pt x="8274623" y="-5202"/>
                  <a:pt x="8442192" y="33054"/>
                  <a:pt x="8824748" y="0"/>
                </a:cubicBezTo>
                <a:cubicBezTo>
                  <a:pt x="9207304" y="-33054"/>
                  <a:pt x="9357026" y="-23606"/>
                  <a:pt x="9725625" y="0"/>
                </a:cubicBezTo>
                <a:cubicBezTo>
                  <a:pt x="10094224" y="23606"/>
                  <a:pt x="10160102" y="-1471"/>
                  <a:pt x="10314660" y="0"/>
                </a:cubicBezTo>
                <a:cubicBezTo>
                  <a:pt x="10469218" y="1471"/>
                  <a:pt x="10714529" y="8878"/>
                  <a:pt x="10938344" y="0"/>
                </a:cubicBezTo>
                <a:cubicBezTo>
                  <a:pt x="11237204" y="41244"/>
                  <a:pt x="11498675" y="266022"/>
                  <a:pt x="11481955" y="543611"/>
                </a:cubicBezTo>
                <a:cubicBezTo>
                  <a:pt x="11500766" y="824415"/>
                  <a:pt x="11455732" y="970040"/>
                  <a:pt x="11481955" y="1142723"/>
                </a:cubicBezTo>
                <a:cubicBezTo>
                  <a:pt x="11508178" y="1315406"/>
                  <a:pt x="11496568" y="1473397"/>
                  <a:pt x="11481955" y="1689738"/>
                </a:cubicBezTo>
                <a:cubicBezTo>
                  <a:pt x="11467342" y="1906080"/>
                  <a:pt x="11497723" y="2190282"/>
                  <a:pt x="11481955" y="2393043"/>
                </a:cubicBezTo>
                <a:cubicBezTo>
                  <a:pt x="11466187" y="2595805"/>
                  <a:pt x="11498307" y="2764085"/>
                  <a:pt x="11481955" y="2992155"/>
                </a:cubicBezTo>
                <a:cubicBezTo>
                  <a:pt x="11465603" y="3220225"/>
                  <a:pt x="11492801" y="3459853"/>
                  <a:pt x="11481955" y="3643364"/>
                </a:cubicBezTo>
                <a:cubicBezTo>
                  <a:pt x="11471109" y="3826875"/>
                  <a:pt x="11475984" y="4053851"/>
                  <a:pt x="11481955" y="4242476"/>
                </a:cubicBezTo>
                <a:cubicBezTo>
                  <a:pt x="11487926" y="4431101"/>
                  <a:pt x="11469160" y="4843108"/>
                  <a:pt x="11481955" y="4997878"/>
                </a:cubicBezTo>
                <a:cubicBezTo>
                  <a:pt x="11494750" y="5152648"/>
                  <a:pt x="11468802" y="5430625"/>
                  <a:pt x="11481955" y="5753280"/>
                </a:cubicBezTo>
                <a:cubicBezTo>
                  <a:pt x="11417474" y="6090184"/>
                  <a:pt x="11226803" y="6279326"/>
                  <a:pt x="10938344" y="6296891"/>
                </a:cubicBezTo>
                <a:cubicBezTo>
                  <a:pt x="10703860" y="6311930"/>
                  <a:pt x="10570688" y="6310226"/>
                  <a:pt x="10349309" y="6296891"/>
                </a:cubicBezTo>
                <a:cubicBezTo>
                  <a:pt x="10127930" y="6283556"/>
                  <a:pt x="9890241" y="6283562"/>
                  <a:pt x="9656327" y="6296891"/>
                </a:cubicBezTo>
                <a:cubicBezTo>
                  <a:pt x="9422413" y="6310220"/>
                  <a:pt x="9271828" y="6316136"/>
                  <a:pt x="8963345" y="6296891"/>
                </a:cubicBezTo>
                <a:cubicBezTo>
                  <a:pt x="8654862" y="6277646"/>
                  <a:pt x="8638074" y="6317030"/>
                  <a:pt x="8374310" y="6296891"/>
                </a:cubicBezTo>
                <a:cubicBezTo>
                  <a:pt x="8110546" y="6276752"/>
                  <a:pt x="7784670" y="6278807"/>
                  <a:pt x="7473433" y="6296891"/>
                </a:cubicBezTo>
                <a:cubicBezTo>
                  <a:pt x="7162196" y="6314975"/>
                  <a:pt x="7172262" y="6310474"/>
                  <a:pt x="6988345" y="6296891"/>
                </a:cubicBezTo>
                <a:cubicBezTo>
                  <a:pt x="6804428" y="6283308"/>
                  <a:pt x="6791760" y="6287694"/>
                  <a:pt x="6607205" y="6296891"/>
                </a:cubicBezTo>
                <a:cubicBezTo>
                  <a:pt x="6422650" y="6306088"/>
                  <a:pt x="6033153" y="6285542"/>
                  <a:pt x="5810276" y="6296891"/>
                </a:cubicBezTo>
                <a:cubicBezTo>
                  <a:pt x="5587399" y="6308240"/>
                  <a:pt x="5455914" y="6293766"/>
                  <a:pt x="5325188" y="6296891"/>
                </a:cubicBezTo>
                <a:cubicBezTo>
                  <a:pt x="5194462" y="6300016"/>
                  <a:pt x="4871232" y="6289027"/>
                  <a:pt x="4632206" y="6296891"/>
                </a:cubicBezTo>
                <a:cubicBezTo>
                  <a:pt x="4393180" y="6304755"/>
                  <a:pt x="4381347" y="6281609"/>
                  <a:pt x="4251066" y="6296891"/>
                </a:cubicBezTo>
                <a:cubicBezTo>
                  <a:pt x="4120785" y="6312173"/>
                  <a:pt x="3656739" y="6335331"/>
                  <a:pt x="3454136" y="6296891"/>
                </a:cubicBezTo>
                <a:cubicBezTo>
                  <a:pt x="3251533" y="6258452"/>
                  <a:pt x="3154757" y="6322665"/>
                  <a:pt x="2865101" y="6296891"/>
                </a:cubicBezTo>
                <a:cubicBezTo>
                  <a:pt x="2575446" y="6271117"/>
                  <a:pt x="2460825" y="6281738"/>
                  <a:pt x="2276067" y="6296891"/>
                </a:cubicBezTo>
                <a:cubicBezTo>
                  <a:pt x="2091309" y="6312044"/>
                  <a:pt x="1965667" y="6299184"/>
                  <a:pt x="1687032" y="6296891"/>
                </a:cubicBezTo>
                <a:cubicBezTo>
                  <a:pt x="1408397" y="6294598"/>
                  <a:pt x="893438" y="6280902"/>
                  <a:pt x="543611" y="6296891"/>
                </a:cubicBezTo>
                <a:cubicBezTo>
                  <a:pt x="259330" y="6340756"/>
                  <a:pt x="20636" y="6083358"/>
                  <a:pt x="0" y="5753280"/>
                </a:cubicBezTo>
                <a:cubicBezTo>
                  <a:pt x="7410" y="5554913"/>
                  <a:pt x="-5758" y="5239095"/>
                  <a:pt x="0" y="5102071"/>
                </a:cubicBezTo>
                <a:cubicBezTo>
                  <a:pt x="5758" y="4965047"/>
                  <a:pt x="9681" y="4646853"/>
                  <a:pt x="0" y="4398766"/>
                </a:cubicBezTo>
                <a:cubicBezTo>
                  <a:pt x="-9681" y="4150679"/>
                  <a:pt x="11450" y="4093917"/>
                  <a:pt x="0" y="3851751"/>
                </a:cubicBezTo>
                <a:cubicBezTo>
                  <a:pt x="-11450" y="3609585"/>
                  <a:pt x="-12987" y="3501826"/>
                  <a:pt x="0" y="3304736"/>
                </a:cubicBezTo>
                <a:cubicBezTo>
                  <a:pt x="12987" y="3107647"/>
                  <a:pt x="9376" y="2936516"/>
                  <a:pt x="0" y="2705624"/>
                </a:cubicBezTo>
                <a:cubicBezTo>
                  <a:pt x="-9376" y="2474732"/>
                  <a:pt x="-7951" y="2167696"/>
                  <a:pt x="0" y="1950222"/>
                </a:cubicBezTo>
                <a:cubicBezTo>
                  <a:pt x="7951" y="1732748"/>
                  <a:pt x="4649" y="1640628"/>
                  <a:pt x="0" y="1351110"/>
                </a:cubicBezTo>
                <a:cubicBezTo>
                  <a:pt x="-4649" y="1061592"/>
                  <a:pt x="-27574" y="906216"/>
                  <a:pt x="0" y="543611"/>
                </a:cubicBezTo>
                <a:close/>
              </a:path>
              <a:path w="11481955" h="6296891" stroke="0" extrusionOk="0">
                <a:moveTo>
                  <a:pt x="0" y="543611"/>
                </a:moveTo>
                <a:cubicBezTo>
                  <a:pt x="-38151" y="252651"/>
                  <a:pt x="252082" y="-8604"/>
                  <a:pt x="543611" y="0"/>
                </a:cubicBezTo>
                <a:cubicBezTo>
                  <a:pt x="732671" y="-40777"/>
                  <a:pt x="1189914" y="-43203"/>
                  <a:pt x="1444488" y="0"/>
                </a:cubicBezTo>
                <a:cubicBezTo>
                  <a:pt x="1699062" y="43203"/>
                  <a:pt x="1778380" y="5030"/>
                  <a:pt x="1929575" y="0"/>
                </a:cubicBezTo>
                <a:cubicBezTo>
                  <a:pt x="2080770" y="-5030"/>
                  <a:pt x="2277507" y="-9205"/>
                  <a:pt x="2518610" y="0"/>
                </a:cubicBezTo>
                <a:cubicBezTo>
                  <a:pt x="2759714" y="9205"/>
                  <a:pt x="3128446" y="-3741"/>
                  <a:pt x="3315540" y="0"/>
                </a:cubicBezTo>
                <a:cubicBezTo>
                  <a:pt x="3502634" y="3741"/>
                  <a:pt x="3646706" y="-16004"/>
                  <a:pt x="3800627" y="0"/>
                </a:cubicBezTo>
                <a:cubicBezTo>
                  <a:pt x="3954548" y="16004"/>
                  <a:pt x="4451264" y="8925"/>
                  <a:pt x="4701504" y="0"/>
                </a:cubicBezTo>
                <a:cubicBezTo>
                  <a:pt x="4951744" y="-8925"/>
                  <a:pt x="5140144" y="-9817"/>
                  <a:pt x="5498434" y="0"/>
                </a:cubicBezTo>
                <a:cubicBezTo>
                  <a:pt x="5856724" y="9817"/>
                  <a:pt x="5948581" y="34345"/>
                  <a:pt x="6191416" y="0"/>
                </a:cubicBezTo>
                <a:cubicBezTo>
                  <a:pt x="6434251" y="-34345"/>
                  <a:pt x="6440427" y="-9565"/>
                  <a:pt x="6572556" y="0"/>
                </a:cubicBezTo>
                <a:cubicBezTo>
                  <a:pt x="6704685" y="9565"/>
                  <a:pt x="7286928" y="-3596"/>
                  <a:pt x="7473433" y="0"/>
                </a:cubicBezTo>
                <a:cubicBezTo>
                  <a:pt x="7659938" y="3596"/>
                  <a:pt x="7788606" y="-9034"/>
                  <a:pt x="8062468" y="0"/>
                </a:cubicBezTo>
                <a:cubicBezTo>
                  <a:pt x="8336330" y="9034"/>
                  <a:pt x="8343509" y="1017"/>
                  <a:pt x="8547555" y="0"/>
                </a:cubicBezTo>
                <a:cubicBezTo>
                  <a:pt x="8751601" y="-1017"/>
                  <a:pt x="8744455" y="-7850"/>
                  <a:pt x="8928696" y="0"/>
                </a:cubicBezTo>
                <a:cubicBezTo>
                  <a:pt x="9112937" y="7850"/>
                  <a:pt x="9405827" y="-17335"/>
                  <a:pt x="9621678" y="0"/>
                </a:cubicBezTo>
                <a:cubicBezTo>
                  <a:pt x="9837529" y="17335"/>
                  <a:pt x="9862516" y="1496"/>
                  <a:pt x="10002818" y="0"/>
                </a:cubicBezTo>
                <a:cubicBezTo>
                  <a:pt x="10143120" y="-1496"/>
                  <a:pt x="10514001" y="23032"/>
                  <a:pt x="10938344" y="0"/>
                </a:cubicBezTo>
                <a:cubicBezTo>
                  <a:pt x="11241498" y="33118"/>
                  <a:pt x="11491181" y="228177"/>
                  <a:pt x="11481955" y="543611"/>
                </a:cubicBezTo>
                <a:cubicBezTo>
                  <a:pt x="11495925" y="900650"/>
                  <a:pt x="11515690" y="1124884"/>
                  <a:pt x="11481955" y="1299013"/>
                </a:cubicBezTo>
                <a:cubicBezTo>
                  <a:pt x="11448220" y="1473142"/>
                  <a:pt x="11519704" y="1815622"/>
                  <a:pt x="11481955" y="2054415"/>
                </a:cubicBezTo>
                <a:cubicBezTo>
                  <a:pt x="11444206" y="2293208"/>
                  <a:pt x="11488924" y="2345112"/>
                  <a:pt x="11481955" y="2549334"/>
                </a:cubicBezTo>
                <a:cubicBezTo>
                  <a:pt x="11474986" y="2753556"/>
                  <a:pt x="11484816" y="2908808"/>
                  <a:pt x="11481955" y="3200542"/>
                </a:cubicBezTo>
                <a:cubicBezTo>
                  <a:pt x="11479094" y="3492276"/>
                  <a:pt x="11486979" y="3612578"/>
                  <a:pt x="11481955" y="3903848"/>
                </a:cubicBezTo>
                <a:cubicBezTo>
                  <a:pt x="11476931" y="4195118"/>
                  <a:pt x="11462697" y="4262072"/>
                  <a:pt x="11481955" y="4450863"/>
                </a:cubicBezTo>
                <a:cubicBezTo>
                  <a:pt x="11501213" y="4639655"/>
                  <a:pt x="11501426" y="4809059"/>
                  <a:pt x="11481955" y="5049975"/>
                </a:cubicBezTo>
                <a:cubicBezTo>
                  <a:pt x="11462484" y="5290891"/>
                  <a:pt x="11506953" y="5456496"/>
                  <a:pt x="11481955" y="5753280"/>
                </a:cubicBezTo>
                <a:cubicBezTo>
                  <a:pt x="11527664" y="6041972"/>
                  <a:pt x="11234773" y="6354019"/>
                  <a:pt x="10938344" y="6296891"/>
                </a:cubicBezTo>
                <a:cubicBezTo>
                  <a:pt x="10706431" y="6299836"/>
                  <a:pt x="10657941" y="6291420"/>
                  <a:pt x="10453256" y="6296891"/>
                </a:cubicBezTo>
                <a:cubicBezTo>
                  <a:pt x="10248571" y="6302362"/>
                  <a:pt x="9899345" y="6323324"/>
                  <a:pt x="9656327" y="6296891"/>
                </a:cubicBezTo>
                <a:cubicBezTo>
                  <a:pt x="9413309" y="6270458"/>
                  <a:pt x="9364736" y="6315822"/>
                  <a:pt x="9171239" y="6296891"/>
                </a:cubicBezTo>
                <a:cubicBezTo>
                  <a:pt x="8977742" y="6277960"/>
                  <a:pt x="8857975" y="6288280"/>
                  <a:pt x="8582205" y="6296891"/>
                </a:cubicBezTo>
                <a:cubicBezTo>
                  <a:pt x="8306435" y="6305502"/>
                  <a:pt x="7953377" y="6284045"/>
                  <a:pt x="7681328" y="6296891"/>
                </a:cubicBezTo>
                <a:cubicBezTo>
                  <a:pt x="7409279" y="6309737"/>
                  <a:pt x="7342089" y="6267507"/>
                  <a:pt x="7092293" y="6296891"/>
                </a:cubicBezTo>
                <a:cubicBezTo>
                  <a:pt x="6842498" y="6326275"/>
                  <a:pt x="6629372" y="6293085"/>
                  <a:pt x="6503258" y="6296891"/>
                </a:cubicBezTo>
                <a:cubicBezTo>
                  <a:pt x="6377144" y="6300697"/>
                  <a:pt x="6031718" y="6262656"/>
                  <a:pt x="5602381" y="6296891"/>
                </a:cubicBezTo>
                <a:cubicBezTo>
                  <a:pt x="5173044" y="6331126"/>
                  <a:pt x="5167394" y="6322393"/>
                  <a:pt x="4805452" y="6296891"/>
                </a:cubicBezTo>
                <a:cubicBezTo>
                  <a:pt x="4443510" y="6271389"/>
                  <a:pt x="4428214" y="6294187"/>
                  <a:pt x="4112469" y="6296891"/>
                </a:cubicBezTo>
                <a:cubicBezTo>
                  <a:pt x="3796724" y="6299595"/>
                  <a:pt x="3744129" y="6273447"/>
                  <a:pt x="3419487" y="6296891"/>
                </a:cubicBezTo>
                <a:cubicBezTo>
                  <a:pt x="3094845" y="6320335"/>
                  <a:pt x="2962615" y="6294092"/>
                  <a:pt x="2726505" y="6296891"/>
                </a:cubicBezTo>
                <a:cubicBezTo>
                  <a:pt x="2490395" y="6299690"/>
                  <a:pt x="2419346" y="6307959"/>
                  <a:pt x="2137470" y="6296891"/>
                </a:cubicBezTo>
                <a:cubicBezTo>
                  <a:pt x="1855594" y="6285823"/>
                  <a:pt x="1476911" y="6338453"/>
                  <a:pt x="1236593" y="6296891"/>
                </a:cubicBezTo>
                <a:cubicBezTo>
                  <a:pt x="996275" y="6255329"/>
                  <a:pt x="841602" y="6293046"/>
                  <a:pt x="543611" y="6296891"/>
                </a:cubicBezTo>
                <a:cubicBezTo>
                  <a:pt x="271405" y="6260463"/>
                  <a:pt x="-22235" y="6031222"/>
                  <a:pt x="0" y="5753280"/>
                </a:cubicBezTo>
                <a:cubicBezTo>
                  <a:pt x="31343" y="5446302"/>
                  <a:pt x="-15706" y="5314844"/>
                  <a:pt x="0" y="5049975"/>
                </a:cubicBezTo>
                <a:cubicBezTo>
                  <a:pt x="15706" y="4785106"/>
                  <a:pt x="-8193" y="4669730"/>
                  <a:pt x="0" y="4346669"/>
                </a:cubicBezTo>
                <a:cubicBezTo>
                  <a:pt x="8193" y="4023608"/>
                  <a:pt x="-10464" y="3874251"/>
                  <a:pt x="0" y="3643364"/>
                </a:cubicBezTo>
                <a:cubicBezTo>
                  <a:pt x="10464" y="3412478"/>
                  <a:pt x="28194" y="3294858"/>
                  <a:pt x="0" y="2992155"/>
                </a:cubicBezTo>
                <a:cubicBezTo>
                  <a:pt x="-28194" y="2689452"/>
                  <a:pt x="-10178" y="2585473"/>
                  <a:pt x="0" y="2393043"/>
                </a:cubicBezTo>
                <a:cubicBezTo>
                  <a:pt x="10178" y="2200613"/>
                  <a:pt x="-27250" y="1919746"/>
                  <a:pt x="0" y="1637641"/>
                </a:cubicBezTo>
                <a:cubicBezTo>
                  <a:pt x="27250" y="1355536"/>
                  <a:pt x="-19706" y="1071326"/>
                  <a:pt x="0" y="543611"/>
                </a:cubicBezTo>
                <a:close/>
              </a:path>
            </a:pathLst>
          </a:custGeom>
          <a:solidFill>
            <a:schemeClr val="bg1">
              <a:alpha val="80000"/>
            </a:schemeClr>
          </a:solidFill>
          <a:ln w="76200">
            <a:noFill/>
            <a:prstDash val="solid"/>
            <a:extLst>
              <a:ext uri="{C807C97D-BFC1-408E-A445-0C87EB9F89A2}">
                <ask:lineSketchStyleProps xmlns:ask="http://schemas.microsoft.com/office/drawing/2018/sketchyshapes" sd="4184682687">
                  <a:prstGeom prst="roundRect">
                    <a:avLst>
                      <a:gd name="adj" fmla="val 8633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8348C015-D697-268C-8904-1DE7E59F6CF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80855" y="3429000"/>
            <a:ext cx="2935593" cy="2935593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FD4831CA-D447-BB1E-872B-BF11352A13A7}"/>
              </a:ext>
            </a:extLst>
          </p:cNvPr>
          <p:cNvSpPr/>
          <p:nvPr/>
        </p:nvSpPr>
        <p:spPr>
          <a:xfrm>
            <a:off x="1086941" y="1610591"/>
            <a:ext cx="4024620" cy="1339147"/>
          </a:xfrm>
          <a:prstGeom prst="round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</a:rPr>
              <a:t>Dùng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thước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thẳng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đo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nối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tiếp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các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cạnh</a:t>
            </a:r>
            <a:r>
              <a:rPr lang="en-US" sz="3200" dirty="0">
                <a:solidFill>
                  <a:schemeClr val="tx1"/>
                </a:solidFill>
              </a:rPr>
              <a:t>.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B8244C58-0E31-3DB7-D31E-10DBC4A40BBA}"/>
              </a:ext>
            </a:extLst>
          </p:cNvPr>
          <p:cNvGrpSpPr/>
          <p:nvPr/>
        </p:nvGrpSpPr>
        <p:grpSpPr>
          <a:xfrm>
            <a:off x="6895333" y="1101539"/>
            <a:ext cx="3254085" cy="2715008"/>
            <a:chOff x="6073487" y="332509"/>
            <a:chExt cx="3254085" cy="2715008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3D7A3E25-6FB0-0A9A-6AE1-54BBB5600FA1}"/>
                </a:ext>
              </a:extLst>
            </p:cNvPr>
            <p:cNvSpPr/>
            <p:nvPr/>
          </p:nvSpPr>
          <p:spPr>
            <a:xfrm>
              <a:off x="6573982" y="945572"/>
              <a:ext cx="2059132" cy="1891145"/>
            </a:xfrm>
            <a:prstGeom prst="rect">
              <a:avLst/>
            </a:prstGeom>
            <a:ln w="57150">
              <a:solidFill>
                <a:srgbClr val="00206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2DA4D0B-163F-C197-341D-2FA2ED54C1D1}"/>
                </a:ext>
              </a:extLst>
            </p:cNvPr>
            <p:cNvSpPr txBox="1"/>
            <p:nvPr/>
          </p:nvSpPr>
          <p:spPr>
            <a:xfrm>
              <a:off x="6186055" y="332509"/>
              <a:ext cx="61306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solidFill>
                    <a:srgbClr val="FF0000"/>
                  </a:solidFill>
                </a:rPr>
                <a:t>A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35935ECF-F0B2-54FF-BB25-D366E107934C}"/>
                </a:ext>
              </a:extLst>
            </p:cNvPr>
            <p:cNvSpPr txBox="1"/>
            <p:nvPr/>
          </p:nvSpPr>
          <p:spPr>
            <a:xfrm>
              <a:off x="8695458" y="370367"/>
              <a:ext cx="61306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solidFill>
                    <a:srgbClr val="FF0000"/>
                  </a:solidFill>
                </a:rPr>
                <a:t>B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7DB4F2F2-330D-CBA3-BFE9-B336CDF4CE0F}"/>
                </a:ext>
              </a:extLst>
            </p:cNvPr>
            <p:cNvSpPr txBox="1"/>
            <p:nvPr/>
          </p:nvSpPr>
          <p:spPr>
            <a:xfrm>
              <a:off x="8714509" y="2401186"/>
              <a:ext cx="61306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solidFill>
                    <a:srgbClr val="FF0000"/>
                  </a:solidFill>
                </a:rPr>
                <a:t>C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E4EFD5A3-6806-6601-C0D9-0BD53D3907D6}"/>
                </a:ext>
              </a:extLst>
            </p:cNvPr>
            <p:cNvSpPr txBox="1"/>
            <p:nvPr/>
          </p:nvSpPr>
          <p:spPr>
            <a:xfrm>
              <a:off x="6073487" y="2363327"/>
              <a:ext cx="61306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solidFill>
                    <a:srgbClr val="FF0000"/>
                  </a:solidFill>
                </a:rPr>
                <a:t>D</a:t>
              </a:r>
            </a:p>
          </p:txBody>
        </p:sp>
      </p:grpSp>
      <p:pic>
        <p:nvPicPr>
          <p:cNvPr id="14" name="Picture 13" descr="A picture containing text, measuring stick&#10;&#10;Description automatically generated">
            <a:extLst>
              <a:ext uri="{FF2B5EF4-FFF2-40B4-BE49-F238E27FC236}">
                <a16:creationId xmlns:a16="http://schemas.microsoft.com/office/drawing/2014/main" id="{E9999D13-E36D-1072-3625-95D7219298E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60" r="41122" b="76234"/>
          <a:stretch/>
        </p:blipFill>
        <p:spPr>
          <a:xfrm rot="16200000">
            <a:off x="7938154" y="-180531"/>
            <a:ext cx="3439214" cy="5089552"/>
          </a:xfrm>
          <a:prstGeom prst="rect">
            <a:avLst/>
          </a:prstGeom>
        </p:spPr>
      </p:pic>
      <p:pic>
        <p:nvPicPr>
          <p:cNvPr id="15" name="Picture 14" descr="A picture containing text, measuring stick&#10;&#10;Description automatically generated">
            <a:extLst>
              <a:ext uri="{FF2B5EF4-FFF2-40B4-BE49-F238E27FC236}">
                <a16:creationId xmlns:a16="http://schemas.microsoft.com/office/drawing/2014/main" id="{7F707AD3-C683-D98E-BECA-035935F90FD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60" t="7869" r="41122" b="76234"/>
          <a:stretch/>
        </p:blipFill>
        <p:spPr>
          <a:xfrm>
            <a:off x="7304810" y="1101538"/>
            <a:ext cx="3145323" cy="3113467"/>
          </a:xfrm>
          <a:prstGeom prst="rect">
            <a:avLst/>
          </a:prstGeom>
        </p:spPr>
      </p:pic>
      <p:pic>
        <p:nvPicPr>
          <p:cNvPr id="16" name="Picture 15" descr="A picture containing text, measuring stick&#10;&#10;Description automatically generated">
            <a:extLst>
              <a:ext uri="{FF2B5EF4-FFF2-40B4-BE49-F238E27FC236}">
                <a16:creationId xmlns:a16="http://schemas.microsoft.com/office/drawing/2014/main" id="{FE0745DF-FE54-07F9-4B8C-C58A477BF68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60" t="18960" r="41122" b="60274"/>
          <a:stretch/>
        </p:blipFill>
        <p:spPr>
          <a:xfrm rot="16200000">
            <a:off x="7538406" y="2029318"/>
            <a:ext cx="3439213" cy="4447092"/>
          </a:xfrm>
          <a:prstGeom prst="rect">
            <a:avLst/>
          </a:prstGeom>
        </p:spPr>
      </p:pic>
      <p:pic>
        <p:nvPicPr>
          <p:cNvPr id="17" name="Picture 16" descr="A picture containing text, measuring stick&#10;&#10;Description automatically generated">
            <a:extLst>
              <a:ext uri="{FF2B5EF4-FFF2-40B4-BE49-F238E27FC236}">
                <a16:creationId xmlns:a16="http://schemas.microsoft.com/office/drawing/2014/main" id="{800886BE-AA88-6E47-EF21-2CD4240ED66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60" t="28561" r="41122" b="54854"/>
          <a:stretch/>
        </p:blipFill>
        <p:spPr>
          <a:xfrm>
            <a:off x="5203934" y="1366837"/>
            <a:ext cx="3181236" cy="3285275"/>
          </a:xfrm>
          <a:prstGeom prst="rect">
            <a:avLst/>
          </a:prstGeom>
        </p:spPr>
      </p:pic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D0DC32E2-600A-51AA-9100-AF50223C5BC0}"/>
              </a:ext>
            </a:extLst>
          </p:cNvPr>
          <p:cNvSpPr/>
          <p:nvPr/>
        </p:nvSpPr>
        <p:spPr>
          <a:xfrm>
            <a:off x="3333380" y="4424402"/>
            <a:ext cx="6036863" cy="1354776"/>
          </a:xfrm>
          <a:custGeom>
            <a:avLst/>
            <a:gdLst>
              <a:gd name="connsiteX0" fmla="*/ 0 w 6036863"/>
              <a:gd name="connsiteY0" fmla="*/ 225801 h 1354776"/>
              <a:gd name="connsiteX1" fmla="*/ 225801 w 6036863"/>
              <a:gd name="connsiteY1" fmla="*/ 0 h 1354776"/>
              <a:gd name="connsiteX2" fmla="*/ 5811062 w 6036863"/>
              <a:gd name="connsiteY2" fmla="*/ 0 h 1354776"/>
              <a:gd name="connsiteX3" fmla="*/ 6036863 w 6036863"/>
              <a:gd name="connsiteY3" fmla="*/ 225801 h 1354776"/>
              <a:gd name="connsiteX4" fmla="*/ 6036863 w 6036863"/>
              <a:gd name="connsiteY4" fmla="*/ 1128975 h 1354776"/>
              <a:gd name="connsiteX5" fmla="*/ 5811062 w 6036863"/>
              <a:gd name="connsiteY5" fmla="*/ 1354776 h 1354776"/>
              <a:gd name="connsiteX6" fmla="*/ 225801 w 6036863"/>
              <a:gd name="connsiteY6" fmla="*/ 1354776 h 1354776"/>
              <a:gd name="connsiteX7" fmla="*/ 0 w 6036863"/>
              <a:gd name="connsiteY7" fmla="*/ 1128975 h 1354776"/>
              <a:gd name="connsiteX8" fmla="*/ 0 w 6036863"/>
              <a:gd name="connsiteY8" fmla="*/ 225801 h 1354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036863" h="1354776" fill="none" extrusionOk="0">
                <a:moveTo>
                  <a:pt x="0" y="225801"/>
                </a:moveTo>
                <a:cubicBezTo>
                  <a:pt x="13643" y="97075"/>
                  <a:pt x="124004" y="9389"/>
                  <a:pt x="225801" y="0"/>
                </a:cubicBezTo>
                <a:cubicBezTo>
                  <a:pt x="1478745" y="75564"/>
                  <a:pt x="3353269" y="-130861"/>
                  <a:pt x="5811062" y="0"/>
                </a:cubicBezTo>
                <a:cubicBezTo>
                  <a:pt x="5918864" y="-14359"/>
                  <a:pt x="6043759" y="96864"/>
                  <a:pt x="6036863" y="225801"/>
                </a:cubicBezTo>
                <a:cubicBezTo>
                  <a:pt x="6110614" y="388973"/>
                  <a:pt x="6057787" y="1026764"/>
                  <a:pt x="6036863" y="1128975"/>
                </a:cubicBezTo>
                <a:cubicBezTo>
                  <a:pt x="6053567" y="1257787"/>
                  <a:pt x="5936819" y="1362064"/>
                  <a:pt x="5811062" y="1354776"/>
                </a:cubicBezTo>
                <a:cubicBezTo>
                  <a:pt x="3060527" y="1318250"/>
                  <a:pt x="1542490" y="1280470"/>
                  <a:pt x="225801" y="1354776"/>
                </a:cubicBezTo>
                <a:cubicBezTo>
                  <a:pt x="105000" y="1330789"/>
                  <a:pt x="19091" y="1242700"/>
                  <a:pt x="0" y="1128975"/>
                </a:cubicBezTo>
                <a:cubicBezTo>
                  <a:pt x="20021" y="776760"/>
                  <a:pt x="-67187" y="590602"/>
                  <a:pt x="0" y="225801"/>
                </a:cubicBezTo>
                <a:close/>
              </a:path>
              <a:path w="6036863" h="1354776" stroke="0" extrusionOk="0">
                <a:moveTo>
                  <a:pt x="0" y="225801"/>
                </a:moveTo>
                <a:cubicBezTo>
                  <a:pt x="-21566" y="103128"/>
                  <a:pt x="109385" y="1880"/>
                  <a:pt x="225801" y="0"/>
                </a:cubicBezTo>
                <a:cubicBezTo>
                  <a:pt x="1590571" y="125155"/>
                  <a:pt x="5082820" y="-126100"/>
                  <a:pt x="5811062" y="0"/>
                </a:cubicBezTo>
                <a:cubicBezTo>
                  <a:pt x="5924539" y="-8098"/>
                  <a:pt x="6026372" y="105925"/>
                  <a:pt x="6036863" y="225801"/>
                </a:cubicBezTo>
                <a:cubicBezTo>
                  <a:pt x="5956954" y="383994"/>
                  <a:pt x="6063234" y="1004454"/>
                  <a:pt x="6036863" y="1128975"/>
                </a:cubicBezTo>
                <a:cubicBezTo>
                  <a:pt x="6030455" y="1269941"/>
                  <a:pt x="5952335" y="1360684"/>
                  <a:pt x="5811062" y="1354776"/>
                </a:cubicBezTo>
                <a:cubicBezTo>
                  <a:pt x="3178644" y="1191301"/>
                  <a:pt x="1483308" y="1263711"/>
                  <a:pt x="225801" y="1354776"/>
                </a:cubicBezTo>
                <a:cubicBezTo>
                  <a:pt x="92719" y="1353649"/>
                  <a:pt x="11138" y="1267237"/>
                  <a:pt x="0" y="1128975"/>
                </a:cubicBezTo>
                <a:cubicBezTo>
                  <a:pt x="-32795" y="927652"/>
                  <a:pt x="32008" y="318878"/>
                  <a:pt x="0" y="225801"/>
                </a:cubicBezTo>
                <a:close/>
              </a:path>
            </a:pathLst>
          </a:custGeom>
          <a:solidFill>
            <a:srgbClr val="CCFFFF"/>
          </a:solidFill>
          <a:ln w="5715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sd="634993415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Chu vi </a:t>
            </a:r>
            <a:r>
              <a:rPr lang="en-US" sz="3200" dirty="0" err="1">
                <a:solidFill>
                  <a:schemeClr val="tx1"/>
                </a:solidFill>
              </a:rPr>
              <a:t>hình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vuông</a:t>
            </a:r>
            <a:r>
              <a:rPr lang="en-US" sz="3200" dirty="0">
                <a:solidFill>
                  <a:schemeClr val="tx1"/>
                </a:solidFill>
              </a:rPr>
              <a:t> ABCD </a:t>
            </a:r>
            <a:r>
              <a:rPr lang="en-US" sz="3200" dirty="0" err="1">
                <a:solidFill>
                  <a:schemeClr val="tx1"/>
                </a:solidFill>
              </a:rPr>
              <a:t>là</a:t>
            </a:r>
            <a:r>
              <a:rPr lang="en-US" sz="3200" dirty="0">
                <a:solidFill>
                  <a:schemeClr val="tx1"/>
                </a:solidFill>
              </a:rPr>
              <a:t> 12 cm</a:t>
            </a:r>
          </a:p>
        </p:txBody>
      </p:sp>
    </p:spTree>
    <p:extLst>
      <p:ext uri="{BB962C8B-B14F-4D97-AF65-F5344CB8AC3E}">
        <p14:creationId xmlns:p14="http://schemas.microsoft.com/office/powerpoint/2010/main" val="724037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ckground pattern&#10;&#10;Description automatically generated">
            <a:extLst>
              <a:ext uri="{FF2B5EF4-FFF2-40B4-BE49-F238E27FC236}">
                <a16:creationId xmlns:a16="http://schemas.microsoft.com/office/drawing/2014/main" id="{41338AC8-8665-914D-8992-05DBA537FED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74" r="653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189C8C07-EA19-B9C8-5796-368A906188DB}"/>
              </a:ext>
            </a:extLst>
          </p:cNvPr>
          <p:cNvSpPr/>
          <p:nvPr/>
        </p:nvSpPr>
        <p:spPr>
          <a:xfrm>
            <a:off x="355022" y="322118"/>
            <a:ext cx="11481955" cy="6296891"/>
          </a:xfrm>
          <a:custGeom>
            <a:avLst/>
            <a:gdLst>
              <a:gd name="connsiteX0" fmla="*/ 0 w 11481955"/>
              <a:gd name="connsiteY0" fmla="*/ 543611 h 6296891"/>
              <a:gd name="connsiteX1" fmla="*/ 543611 w 11481955"/>
              <a:gd name="connsiteY1" fmla="*/ 0 h 6296891"/>
              <a:gd name="connsiteX2" fmla="*/ 1444488 w 11481955"/>
              <a:gd name="connsiteY2" fmla="*/ 0 h 6296891"/>
              <a:gd name="connsiteX3" fmla="*/ 1929575 w 11481955"/>
              <a:gd name="connsiteY3" fmla="*/ 0 h 6296891"/>
              <a:gd name="connsiteX4" fmla="*/ 2414663 w 11481955"/>
              <a:gd name="connsiteY4" fmla="*/ 0 h 6296891"/>
              <a:gd name="connsiteX5" fmla="*/ 2795803 w 11481955"/>
              <a:gd name="connsiteY5" fmla="*/ 0 h 6296891"/>
              <a:gd name="connsiteX6" fmla="*/ 3280891 w 11481955"/>
              <a:gd name="connsiteY6" fmla="*/ 0 h 6296891"/>
              <a:gd name="connsiteX7" fmla="*/ 3973873 w 11481955"/>
              <a:gd name="connsiteY7" fmla="*/ 0 h 6296891"/>
              <a:gd name="connsiteX8" fmla="*/ 4666855 w 11481955"/>
              <a:gd name="connsiteY8" fmla="*/ 0 h 6296891"/>
              <a:gd name="connsiteX9" fmla="*/ 5359837 w 11481955"/>
              <a:gd name="connsiteY9" fmla="*/ 0 h 6296891"/>
              <a:gd name="connsiteX10" fmla="*/ 5844925 w 11481955"/>
              <a:gd name="connsiteY10" fmla="*/ 0 h 6296891"/>
              <a:gd name="connsiteX11" fmla="*/ 6641854 w 11481955"/>
              <a:gd name="connsiteY11" fmla="*/ 0 h 6296891"/>
              <a:gd name="connsiteX12" fmla="*/ 7126942 w 11481955"/>
              <a:gd name="connsiteY12" fmla="*/ 0 h 6296891"/>
              <a:gd name="connsiteX13" fmla="*/ 7923871 w 11481955"/>
              <a:gd name="connsiteY13" fmla="*/ 0 h 6296891"/>
              <a:gd name="connsiteX14" fmla="*/ 8824748 w 11481955"/>
              <a:gd name="connsiteY14" fmla="*/ 0 h 6296891"/>
              <a:gd name="connsiteX15" fmla="*/ 9725625 w 11481955"/>
              <a:gd name="connsiteY15" fmla="*/ 0 h 6296891"/>
              <a:gd name="connsiteX16" fmla="*/ 10314660 w 11481955"/>
              <a:gd name="connsiteY16" fmla="*/ 0 h 6296891"/>
              <a:gd name="connsiteX17" fmla="*/ 10938344 w 11481955"/>
              <a:gd name="connsiteY17" fmla="*/ 0 h 6296891"/>
              <a:gd name="connsiteX18" fmla="*/ 11481955 w 11481955"/>
              <a:gd name="connsiteY18" fmla="*/ 543611 h 6296891"/>
              <a:gd name="connsiteX19" fmla="*/ 11481955 w 11481955"/>
              <a:gd name="connsiteY19" fmla="*/ 1142723 h 6296891"/>
              <a:gd name="connsiteX20" fmla="*/ 11481955 w 11481955"/>
              <a:gd name="connsiteY20" fmla="*/ 1689738 h 6296891"/>
              <a:gd name="connsiteX21" fmla="*/ 11481955 w 11481955"/>
              <a:gd name="connsiteY21" fmla="*/ 2393043 h 6296891"/>
              <a:gd name="connsiteX22" fmla="*/ 11481955 w 11481955"/>
              <a:gd name="connsiteY22" fmla="*/ 2992155 h 6296891"/>
              <a:gd name="connsiteX23" fmla="*/ 11481955 w 11481955"/>
              <a:gd name="connsiteY23" fmla="*/ 3643364 h 6296891"/>
              <a:gd name="connsiteX24" fmla="*/ 11481955 w 11481955"/>
              <a:gd name="connsiteY24" fmla="*/ 4242476 h 6296891"/>
              <a:gd name="connsiteX25" fmla="*/ 11481955 w 11481955"/>
              <a:gd name="connsiteY25" fmla="*/ 4997878 h 6296891"/>
              <a:gd name="connsiteX26" fmla="*/ 11481955 w 11481955"/>
              <a:gd name="connsiteY26" fmla="*/ 5753280 h 6296891"/>
              <a:gd name="connsiteX27" fmla="*/ 10938344 w 11481955"/>
              <a:gd name="connsiteY27" fmla="*/ 6296891 h 6296891"/>
              <a:gd name="connsiteX28" fmla="*/ 10349309 w 11481955"/>
              <a:gd name="connsiteY28" fmla="*/ 6296891 h 6296891"/>
              <a:gd name="connsiteX29" fmla="*/ 9656327 w 11481955"/>
              <a:gd name="connsiteY29" fmla="*/ 6296891 h 6296891"/>
              <a:gd name="connsiteX30" fmla="*/ 8963345 w 11481955"/>
              <a:gd name="connsiteY30" fmla="*/ 6296891 h 6296891"/>
              <a:gd name="connsiteX31" fmla="*/ 8374310 w 11481955"/>
              <a:gd name="connsiteY31" fmla="*/ 6296891 h 6296891"/>
              <a:gd name="connsiteX32" fmla="*/ 7473433 w 11481955"/>
              <a:gd name="connsiteY32" fmla="*/ 6296891 h 6296891"/>
              <a:gd name="connsiteX33" fmla="*/ 6988345 w 11481955"/>
              <a:gd name="connsiteY33" fmla="*/ 6296891 h 6296891"/>
              <a:gd name="connsiteX34" fmla="*/ 6607205 w 11481955"/>
              <a:gd name="connsiteY34" fmla="*/ 6296891 h 6296891"/>
              <a:gd name="connsiteX35" fmla="*/ 5810276 w 11481955"/>
              <a:gd name="connsiteY35" fmla="*/ 6296891 h 6296891"/>
              <a:gd name="connsiteX36" fmla="*/ 5325188 w 11481955"/>
              <a:gd name="connsiteY36" fmla="*/ 6296891 h 6296891"/>
              <a:gd name="connsiteX37" fmla="*/ 4632206 w 11481955"/>
              <a:gd name="connsiteY37" fmla="*/ 6296891 h 6296891"/>
              <a:gd name="connsiteX38" fmla="*/ 4251066 w 11481955"/>
              <a:gd name="connsiteY38" fmla="*/ 6296891 h 6296891"/>
              <a:gd name="connsiteX39" fmla="*/ 3454136 w 11481955"/>
              <a:gd name="connsiteY39" fmla="*/ 6296891 h 6296891"/>
              <a:gd name="connsiteX40" fmla="*/ 2865101 w 11481955"/>
              <a:gd name="connsiteY40" fmla="*/ 6296891 h 6296891"/>
              <a:gd name="connsiteX41" fmla="*/ 2276067 w 11481955"/>
              <a:gd name="connsiteY41" fmla="*/ 6296891 h 6296891"/>
              <a:gd name="connsiteX42" fmla="*/ 1687032 w 11481955"/>
              <a:gd name="connsiteY42" fmla="*/ 6296891 h 6296891"/>
              <a:gd name="connsiteX43" fmla="*/ 543611 w 11481955"/>
              <a:gd name="connsiteY43" fmla="*/ 6296891 h 6296891"/>
              <a:gd name="connsiteX44" fmla="*/ 0 w 11481955"/>
              <a:gd name="connsiteY44" fmla="*/ 5753280 h 6296891"/>
              <a:gd name="connsiteX45" fmla="*/ 0 w 11481955"/>
              <a:gd name="connsiteY45" fmla="*/ 5102071 h 6296891"/>
              <a:gd name="connsiteX46" fmla="*/ 0 w 11481955"/>
              <a:gd name="connsiteY46" fmla="*/ 4398766 h 6296891"/>
              <a:gd name="connsiteX47" fmla="*/ 0 w 11481955"/>
              <a:gd name="connsiteY47" fmla="*/ 3851751 h 6296891"/>
              <a:gd name="connsiteX48" fmla="*/ 0 w 11481955"/>
              <a:gd name="connsiteY48" fmla="*/ 3304736 h 6296891"/>
              <a:gd name="connsiteX49" fmla="*/ 0 w 11481955"/>
              <a:gd name="connsiteY49" fmla="*/ 2705624 h 6296891"/>
              <a:gd name="connsiteX50" fmla="*/ 0 w 11481955"/>
              <a:gd name="connsiteY50" fmla="*/ 1950222 h 6296891"/>
              <a:gd name="connsiteX51" fmla="*/ 0 w 11481955"/>
              <a:gd name="connsiteY51" fmla="*/ 1351110 h 6296891"/>
              <a:gd name="connsiteX52" fmla="*/ 0 w 11481955"/>
              <a:gd name="connsiteY52" fmla="*/ 543611 h 62968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11481955" h="6296891" fill="none" extrusionOk="0">
                <a:moveTo>
                  <a:pt x="0" y="543611"/>
                </a:moveTo>
                <a:cubicBezTo>
                  <a:pt x="-27020" y="174966"/>
                  <a:pt x="272945" y="-1624"/>
                  <a:pt x="543611" y="0"/>
                </a:cubicBezTo>
                <a:cubicBezTo>
                  <a:pt x="824377" y="30283"/>
                  <a:pt x="1002238" y="29659"/>
                  <a:pt x="1444488" y="0"/>
                </a:cubicBezTo>
                <a:cubicBezTo>
                  <a:pt x="1886738" y="-29659"/>
                  <a:pt x="1717900" y="2711"/>
                  <a:pt x="1929575" y="0"/>
                </a:cubicBezTo>
                <a:cubicBezTo>
                  <a:pt x="2141250" y="-2711"/>
                  <a:pt x="2231793" y="17925"/>
                  <a:pt x="2414663" y="0"/>
                </a:cubicBezTo>
                <a:cubicBezTo>
                  <a:pt x="2597533" y="-17925"/>
                  <a:pt x="2627628" y="-18560"/>
                  <a:pt x="2795803" y="0"/>
                </a:cubicBezTo>
                <a:cubicBezTo>
                  <a:pt x="2963978" y="18560"/>
                  <a:pt x="3095996" y="-13980"/>
                  <a:pt x="3280891" y="0"/>
                </a:cubicBezTo>
                <a:cubicBezTo>
                  <a:pt x="3465786" y="13980"/>
                  <a:pt x="3638892" y="21580"/>
                  <a:pt x="3973873" y="0"/>
                </a:cubicBezTo>
                <a:cubicBezTo>
                  <a:pt x="4308854" y="-21580"/>
                  <a:pt x="4335959" y="7654"/>
                  <a:pt x="4666855" y="0"/>
                </a:cubicBezTo>
                <a:cubicBezTo>
                  <a:pt x="4997751" y="-7654"/>
                  <a:pt x="5016050" y="-21808"/>
                  <a:pt x="5359837" y="0"/>
                </a:cubicBezTo>
                <a:cubicBezTo>
                  <a:pt x="5703624" y="21808"/>
                  <a:pt x="5692735" y="7950"/>
                  <a:pt x="5844925" y="0"/>
                </a:cubicBezTo>
                <a:cubicBezTo>
                  <a:pt x="5997115" y="-7950"/>
                  <a:pt x="6292716" y="-20308"/>
                  <a:pt x="6641854" y="0"/>
                </a:cubicBezTo>
                <a:cubicBezTo>
                  <a:pt x="6990992" y="20308"/>
                  <a:pt x="6950588" y="19148"/>
                  <a:pt x="7126942" y="0"/>
                </a:cubicBezTo>
                <a:cubicBezTo>
                  <a:pt x="7303296" y="-19148"/>
                  <a:pt x="7573119" y="5202"/>
                  <a:pt x="7923871" y="0"/>
                </a:cubicBezTo>
                <a:cubicBezTo>
                  <a:pt x="8274623" y="-5202"/>
                  <a:pt x="8442192" y="33054"/>
                  <a:pt x="8824748" y="0"/>
                </a:cubicBezTo>
                <a:cubicBezTo>
                  <a:pt x="9207304" y="-33054"/>
                  <a:pt x="9357026" y="-23606"/>
                  <a:pt x="9725625" y="0"/>
                </a:cubicBezTo>
                <a:cubicBezTo>
                  <a:pt x="10094224" y="23606"/>
                  <a:pt x="10160102" y="-1471"/>
                  <a:pt x="10314660" y="0"/>
                </a:cubicBezTo>
                <a:cubicBezTo>
                  <a:pt x="10469218" y="1471"/>
                  <a:pt x="10714529" y="8878"/>
                  <a:pt x="10938344" y="0"/>
                </a:cubicBezTo>
                <a:cubicBezTo>
                  <a:pt x="11237204" y="41244"/>
                  <a:pt x="11498675" y="266022"/>
                  <a:pt x="11481955" y="543611"/>
                </a:cubicBezTo>
                <a:cubicBezTo>
                  <a:pt x="11500766" y="824415"/>
                  <a:pt x="11455732" y="970040"/>
                  <a:pt x="11481955" y="1142723"/>
                </a:cubicBezTo>
                <a:cubicBezTo>
                  <a:pt x="11508178" y="1315406"/>
                  <a:pt x="11496568" y="1473397"/>
                  <a:pt x="11481955" y="1689738"/>
                </a:cubicBezTo>
                <a:cubicBezTo>
                  <a:pt x="11467342" y="1906080"/>
                  <a:pt x="11497723" y="2190282"/>
                  <a:pt x="11481955" y="2393043"/>
                </a:cubicBezTo>
                <a:cubicBezTo>
                  <a:pt x="11466187" y="2595805"/>
                  <a:pt x="11498307" y="2764085"/>
                  <a:pt x="11481955" y="2992155"/>
                </a:cubicBezTo>
                <a:cubicBezTo>
                  <a:pt x="11465603" y="3220225"/>
                  <a:pt x="11492801" y="3459853"/>
                  <a:pt x="11481955" y="3643364"/>
                </a:cubicBezTo>
                <a:cubicBezTo>
                  <a:pt x="11471109" y="3826875"/>
                  <a:pt x="11475984" y="4053851"/>
                  <a:pt x="11481955" y="4242476"/>
                </a:cubicBezTo>
                <a:cubicBezTo>
                  <a:pt x="11487926" y="4431101"/>
                  <a:pt x="11469160" y="4843108"/>
                  <a:pt x="11481955" y="4997878"/>
                </a:cubicBezTo>
                <a:cubicBezTo>
                  <a:pt x="11494750" y="5152648"/>
                  <a:pt x="11468802" y="5430625"/>
                  <a:pt x="11481955" y="5753280"/>
                </a:cubicBezTo>
                <a:cubicBezTo>
                  <a:pt x="11417474" y="6090184"/>
                  <a:pt x="11226803" y="6279326"/>
                  <a:pt x="10938344" y="6296891"/>
                </a:cubicBezTo>
                <a:cubicBezTo>
                  <a:pt x="10703860" y="6311930"/>
                  <a:pt x="10570688" y="6310226"/>
                  <a:pt x="10349309" y="6296891"/>
                </a:cubicBezTo>
                <a:cubicBezTo>
                  <a:pt x="10127930" y="6283556"/>
                  <a:pt x="9890241" y="6283562"/>
                  <a:pt x="9656327" y="6296891"/>
                </a:cubicBezTo>
                <a:cubicBezTo>
                  <a:pt x="9422413" y="6310220"/>
                  <a:pt x="9271828" y="6316136"/>
                  <a:pt x="8963345" y="6296891"/>
                </a:cubicBezTo>
                <a:cubicBezTo>
                  <a:pt x="8654862" y="6277646"/>
                  <a:pt x="8638074" y="6317030"/>
                  <a:pt x="8374310" y="6296891"/>
                </a:cubicBezTo>
                <a:cubicBezTo>
                  <a:pt x="8110546" y="6276752"/>
                  <a:pt x="7784670" y="6278807"/>
                  <a:pt x="7473433" y="6296891"/>
                </a:cubicBezTo>
                <a:cubicBezTo>
                  <a:pt x="7162196" y="6314975"/>
                  <a:pt x="7172262" y="6310474"/>
                  <a:pt x="6988345" y="6296891"/>
                </a:cubicBezTo>
                <a:cubicBezTo>
                  <a:pt x="6804428" y="6283308"/>
                  <a:pt x="6791760" y="6287694"/>
                  <a:pt x="6607205" y="6296891"/>
                </a:cubicBezTo>
                <a:cubicBezTo>
                  <a:pt x="6422650" y="6306088"/>
                  <a:pt x="6033153" y="6285542"/>
                  <a:pt x="5810276" y="6296891"/>
                </a:cubicBezTo>
                <a:cubicBezTo>
                  <a:pt x="5587399" y="6308240"/>
                  <a:pt x="5455914" y="6293766"/>
                  <a:pt x="5325188" y="6296891"/>
                </a:cubicBezTo>
                <a:cubicBezTo>
                  <a:pt x="5194462" y="6300016"/>
                  <a:pt x="4871232" y="6289027"/>
                  <a:pt x="4632206" y="6296891"/>
                </a:cubicBezTo>
                <a:cubicBezTo>
                  <a:pt x="4393180" y="6304755"/>
                  <a:pt x="4381347" y="6281609"/>
                  <a:pt x="4251066" y="6296891"/>
                </a:cubicBezTo>
                <a:cubicBezTo>
                  <a:pt x="4120785" y="6312173"/>
                  <a:pt x="3656739" y="6335331"/>
                  <a:pt x="3454136" y="6296891"/>
                </a:cubicBezTo>
                <a:cubicBezTo>
                  <a:pt x="3251533" y="6258452"/>
                  <a:pt x="3154757" y="6322665"/>
                  <a:pt x="2865101" y="6296891"/>
                </a:cubicBezTo>
                <a:cubicBezTo>
                  <a:pt x="2575446" y="6271117"/>
                  <a:pt x="2460825" y="6281738"/>
                  <a:pt x="2276067" y="6296891"/>
                </a:cubicBezTo>
                <a:cubicBezTo>
                  <a:pt x="2091309" y="6312044"/>
                  <a:pt x="1965667" y="6299184"/>
                  <a:pt x="1687032" y="6296891"/>
                </a:cubicBezTo>
                <a:cubicBezTo>
                  <a:pt x="1408397" y="6294598"/>
                  <a:pt x="893438" y="6280902"/>
                  <a:pt x="543611" y="6296891"/>
                </a:cubicBezTo>
                <a:cubicBezTo>
                  <a:pt x="259330" y="6340756"/>
                  <a:pt x="20636" y="6083358"/>
                  <a:pt x="0" y="5753280"/>
                </a:cubicBezTo>
                <a:cubicBezTo>
                  <a:pt x="7410" y="5554913"/>
                  <a:pt x="-5758" y="5239095"/>
                  <a:pt x="0" y="5102071"/>
                </a:cubicBezTo>
                <a:cubicBezTo>
                  <a:pt x="5758" y="4965047"/>
                  <a:pt x="9681" y="4646853"/>
                  <a:pt x="0" y="4398766"/>
                </a:cubicBezTo>
                <a:cubicBezTo>
                  <a:pt x="-9681" y="4150679"/>
                  <a:pt x="11450" y="4093917"/>
                  <a:pt x="0" y="3851751"/>
                </a:cubicBezTo>
                <a:cubicBezTo>
                  <a:pt x="-11450" y="3609585"/>
                  <a:pt x="-12987" y="3501826"/>
                  <a:pt x="0" y="3304736"/>
                </a:cubicBezTo>
                <a:cubicBezTo>
                  <a:pt x="12987" y="3107647"/>
                  <a:pt x="9376" y="2936516"/>
                  <a:pt x="0" y="2705624"/>
                </a:cubicBezTo>
                <a:cubicBezTo>
                  <a:pt x="-9376" y="2474732"/>
                  <a:pt x="-7951" y="2167696"/>
                  <a:pt x="0" y="1950222"/>
                </a:cubicBezTo>
                <a:cubicBezTo>
                  <a:pt x="7951" y="1732748"/>
                  <a:pt x="4649" y="1640628"/>
                  <a:pt x="0" y="1351110"/>
                </a:cubicBezTo>
                <a:cubicBezTo>
                  <a:pt x="-4649" y="1061592"/>
                  <a:pt x="-27574" y="906216"/>
                  <a:pt x="0" y="543611"/>
                </a:cubicBezTo>
                <a:close/>
              </a:path>
              <a:path w="11481955" h="6296891" stroke="0" extrusionOk="0">
                <a:moveTo>
                  <a:pt x="0" y="543611"/>
                </a:moveTo>
                <a:cubicBezTo>
                  <a:pt x="-38151" y="252651"/>
                  <a:pt x="252082" y="-8604"/>
                  <a:pt x="543611" y="0"/>
                </a:cubicBezTo>
                <a:cubicBezTo>
                  <a:pt x="732671" y="-40777"/>
                  <a:pt x="1189914" y="-43203"/>
                  <a:pt x="1444488" y="0"/>
                </a:cubicBezTo>
                <a:cubicBezTo>
                  <a:pt x="1699062" y="43203"/>
                  <a:pt x="1778380" y="5030"/>
                  <a:pt x="1929575" y="0"/>
                </a:cubicBezTo>
                <a:cubicBezTo>
                  <a:pt x="2080770" y="-5030"/>
                  <a:pt x="2277507" y="-9205"/>
                  <a:pt x="2518610" y="0"/>
                </a:cubicBezTo>
                <a:cubicBezTo>
                  <a:pt x="2759714" y="9205"/>
                  <a:pt x="3128446" y="-3741"/>
                  <a:pt x="3315540" y="0"/>
                </a:cubicBezTo>
                <a:cubicBezTo>
                  <a:pt x="3502634" y="3741"/>
                  <a:pt x="3646706" y="-16004"/>
                  <a:pt x="3800627" y="0"/>
                </a:cubicBezTo>
                <a:cubicBezTo>
                  <a:pt x="3954548" y="16004"/>
                  <a:pt x="4451264" y="8925"/>
                  <a:pt x="4701504" y="0"/>
                </a:cubicBezTo>
                <a:cubicBezTo>
                  <a:pt x="4951744" y="-8925"/>
                  <a:pt x="5140144" y="-9817"/>
                  <a:pt x="5498434" y="0"/>
                </a:cubicBezTo>
                <a:cubicBezTo>
                  <a:pt x="5856724" y="9817"/>
                  <a:pt x="5948581" y="34345"/>
                  <a:pt x="6191416" y="0"/>
                </a:cubicBezTo>
                <a:cubicBezTo>
                  <a:pt x="6434251" y="-34345"/>
                  <a:pt x="6440427" y="-9565"/>
                  <a:pt x="6572556" y="0"/>
                </a:cubicBezTo>
                <a:cubicBezTo>
                  <a:pt x="6704685" y="9565"/>
                  <a:pt x="7286928" y="-3596"/>
                  <a:pt x="7473433" y="0"/>
                </a:cubicBezTo>
                <a:cubicBezTo>
                  <a:pt x="7659938" y="3596"/>
                  <a:pt x="7788606" y="-9034"/>
                  <a:pt x="8062468" y="0"/>
                </a:cubicBezTo>
                <a:cubicBezTo>
                  <a:pt x="8336330" y="9034"/>
                  <a:pt x="8343509" y="1017"/>
                  <a:pt x="8547555" y="0"/>
                </a:cubicBezTo>
                <a:cubicBezTo>
                  <a:pt x="8751601" y="-1017"/>
                  <a:pt x="8744455" y="-7850"/>
                  <a:pt x="8928696" y="0"/>
                </a:cubicBezTo>
                <a:cubicBezTo>
                  <a:pt x="9112937" y="7850"/>
                  <a:pt x="9405827" y="-17335"/>
                  <a:pt x="9621678" y="0"/>
                </a:cubicBezTo>
                <a:cubicBezTo>
                  <a:pt x="9837529" y="17335"/>
                  <a:pt x="9862516" y="1496"/>
                  <a:pt x="10002818" y="0"/>
                </a:cubicBezTo>
                <a:cubicBezTo>
                  <a:pt x="10143120" y="-1496"/>
                  <a:pt x="10514001" y="23032"/>
                  <a:pt x="10938344" y="0"/>
                </a:cubicBezTo>
                <a:cubicBezTo>
                  <a:pt x="11241498" y="33118"/>
                  <a:pt x="11491181" y="228177"/>
                  <a:pt x="11481955" y="543611"/>
                </a:cubicBezTo>
                <a:cubicBezTo>
                  <a:pt x="11495925" y="900650"/>
                  <a:pt x="11515690" y="1124884"/>
                  <a:pt x="11481955" y="1299013"/>
                </a:cubicBezTo>
                <a:cubicBezTo>
                  <a:pt x="11448220" y="1473142"/>
                  <a:pt x="11519704" y="1815622"/>
                  <a:pt x="11481955" y="2054415"/>
                </a:cubicBezTo>
                <a:cubicBezTo>
                  <a:pt x="11444206" y="2293208"/>
                  <a:pt x="11488924" y="2345112"/>
                  <a:pt x="11481955" y="2549334"/>
                </a:cubicBezTo>
                <a:cubicBezTo>
                  <a:pt x="11474986" y="2753556"/>
                  <a:pt x="11484816" y="2908808"/>
                  <a:pt x="11481955" y="3200542"/>
                </a:cubicBezTo>
                <a:cubicBezTo>
                  <a:pt x="11479094" y="3492276"/>
                  <a:pt x="11486979" y="3612578"/>
                  <a:pt x="11481955" y="3903848"/>
                </a:cubicBezTo>
                <a:cubicBezTo>
                  <a:pt x="11476931" y="4195118"/>
                  <a:pt x="11462697" y="4262072"/>
                  <a:pt x="11481955" y="4450863"/>
                </a:cubicBezTo>
                <a:cubicBezTo>
                  <a:pt x="11501213" y="4639655"/>
                  <a:pt x="11501426" y="4809059"/>
                  <a:pt x="11481955" y="5049975"/>
                </a:cubicBezTo>
                <a:cubicBezTo>
                  <a:pt x="11462484" y="5290891"/>
                  <a:pt x="11506953" y="5456496"/>
                  <a:pt x="11481955" y="5753280"/>
                </a:cubicBezTo>
                <a:cubicBezTo>
                  <a:pt x="11527664" y="6041972"/>
                  <a:pt x="11234773" y="6354019"/>
                  <a:pt x="10938344" y="6296891"/>
                </a:cubicBezTo>
                <a:cubicBezTo>
                  <a:pt x="10706431" y="6299836"/>
                  <a:pt x="10657941" y="6291420"/>
                  <a:pt x="10453256" y="6296891"/>
                </a:cubicBezTo>
                <a:cubicBezTo>
                  <a:pt x="10248571" y="6302362"/>
                  <a:pt x="9899345" y="6323324"/>
                  <a:pt x="9656327" y="6296891"/>
                </a:cubicBezTo>
                <a:cubicBezTo>
                  <a:pt x="9413309" y="6270458"/>
                  <a:pt x="9364736" y="6315822"/>
                  <a:pt x="9171239" y="6296891"/>
                </a:cubicBezTo>
                <a:cubicBezTo>
                  <a:pt x="8977742" y="6277960"/>
                  <a:pt x="8857975" y="6288280"/>
                  <a:pt x="8582205" y="6296891"/>
                </a:cubicBezTo>
                <a:cubicBezTo>
                  <a:pt x="8306435" y="6305502"/>
                  <a:pt x="7953377" y="6284045"/>
                  <a:pt x="7681328" y="6296891"/>
                </a:cubicBezTo>
                <a:cubicBezTo>
                  <a:pt x="7409279" y="6309737"/>
                  <a:pt x="7342089" y="6267507"/>
                  <a:pt x="7092293" y="6296891"/>
                </a:cubicBezTo>
                <a:cubicBezTo>
                  <a:pt x="6842498" y="6326275"/>
                  <a:pt x="6629372" y="6293085"/>
                  <a:pt x="6503258" y="6296891"/>
                </a:cubicBezTo>
                <a:cubicBezTo>
                  <a:pt x="6377144" y="6300697"/>
                  <a:pt x="6031718" y="6262656"/>
                  <a:pt x="5602381" y="6296891"/>
                </a:cubicBezTo>
                <a:cubicBezTo>
                  <a:pt x="5173044" y="6331126"/>
                  <a:pt x="5167394" y="6322393"/>
                  <a:pt x="4805452" y="6296891"/>
                </a:cubicBezTo>
                <a:cubicBezTo>
                  <a:pt x="4443510" y="6271389"/>
                  <a:pt x="4428214" y="6294187"/>
                  <a:pt x="4112469" y="6296891"/>
                </a:cubicBezTo>
                <a:cubicBezTo>
                  <a:pt x="3796724" y="6299595"/>
                  <a:pt x="3744129" y="6273447"/>
                  <a:pt x="3419487" y="6296891"/>
                </a:cubicBezTo>
                <a:cubicBezTo>
                  <a:pt x="3094845" y="6320335"/>
                  <a:pt x="2962615" y="6294092"/>
                  <a:pt x="2726505" y="6296891"/>
                </a:cubicBezTo>
                <a:cubicBezTo>
                  <a:pt x="2490395" y="6299690"/>
                  <a:pt x="2419346" y="6307959"/>
                  <a:pt x="2137470" y="6296891"/>
                </a:cubicBezTo>
                <a:cubicBezTo>
                  <a:pt x="1855594" y="6285823"/>
                  <a:pt x="1476911" y="6338453"/>
                  <a:pt x="1236593" y="6296891"/>
                </a:cubicBezTo>
                <a:cubicBezTo>
                  <a:pt x="996275" y="6255329"/>
                  <a:pt x="841602" y="6293046"/>
                  <a:pt x="543611" y="6296891"/>
                </a:cubicBezTo>
                <a:cubicBezTo>
                  <a:pt x="271405" y="6260463"/>
                  <a:pt x="-22235" y="6031222"/>
                  <a:pt x="0" y="5753280"/>
                </a:cubicBezTo>
                <a:cubicBezTo>
                  <a:pt x="31343" y="5446302"/>
                  <a:pt x="-15706" y="5314844"/>
                  <a:pt x="0" y="5049975"/>
                </a:cubicBezTo>
                <a:cubicBezTo>
                  <a:pt x="15706" y="4785106"/>
                  <a:pt x="-8193" y="4669730"/>
                  <a:pt x="0" y="4346669"/>
                </a:cubicBezTo>
                <a:cubicBezTo>
                  <a:pt x="8193" y="4023608"/>
                  <a:pt x="-10464" y="3874251"/>
                  <a:pt x="0" y="3643364"/>
                </a:cubicBezTo>
                <a:cubicBezTo>
                  <a:pt x="10464" y="3412478"/>
                  <a:pt x="28194" y="3294858"/>
                  <a:pt x="0" y="2992155"/>
                </a:cubicBezTo>
                <a:cubicBezTo>
                  <a:pt x="-28194" y="2689452"/>
                  <a:pt x="-10178" y="2585473"/>
                  <a:pt x="0" y="2393043"/>
                </a:cubicBezTo>
                <a:cubicBezTo>
                  <a:pt x="10178" y="2200613"/>
                  <a:pt x="-27250" y="1919746"/>
                  <a:pt x="0" y="1637641"/>
                </a:cubicBezTo>
                <a:cubicBezTo>
                  <a:pt x="27250" y="1355536"/>
                  <a:pt x="-19706" y="1071326"/>
                  <a:pt x="0" y="543611"/>
                </a:cubicBezTo>
                <a:close/>
              </a:path>
            </a:pathLst>
          </a:custGeom>
          <a:solidFill>
            <a:schemeClr val="bg1">
              <a:alpha val="80000"/>
            </a:schemeClr>
          </a:solidFill>
          <a:ln w="76200">
            <a:noFill/>
            <a:prstDash val="solid"/>
            <a:extLst>
              <a:ext uri="{C807C97D-BFC1-408E-A445-0C87EB9F89A2}">
                <ask:lineSketchStyleProps xmlns:ask="http://schemas.microsoft.com/office/drawing/2018/sketchyshapes" sd="4184682687">
                  <a:prstGeom prst="roundRect">
                    <a:avLst>
                      <a:gd name="adj" fmla="val 8633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8348C015-D697-268C-8904-1DE7E59F6CF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80855" y="3429000"/>
            <a:ext cx="2935593" cy="2935593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FD4831CA-D447-BB1E-872B-BF11352A13A7}"/>
              </a:ext>
            </a:extLst>
          </p:cNvPr>
          <p:cNvSpPr/>
          <p:nvPr/>
        </p:nvSpPr>
        <p:spPr>
          <a:xfrm>
            <a:off x="1086941" y="1610591"/>
            <a:ext cx="3443495" cy="1339147"/>
          </a:xfrm>
          <a:prstGeom prst="round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</a:rPr>
              <a:t>Thực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hiện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bằng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tính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toán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D0DC32E2-600A-51AA-9100-AF50223C5BC0}"/>
              </a:ext>
            </a:extLst>
          </p:cNvPr>
          <p:cNvSpPr/>
          <p:nvPr/>
        </p:nvSpPr>
        <p:spPr>
          <a:xfrm>
            <a:off x="3526815" y="3271209"/>
            <a:ext cx="7338084" cy="2485261"/>
          </a:xfrm>
          <a:custGeom>
            <a:avLst/>
            <a:gdLst>
              <a:gd name="connsiteX0" fmla="*/ 0 w 7338084"/>
              <a:gd name="connsiteY0" fmla="*/ 414218 h 2485261"/>
              <a:gd name="connsiteX1" fmla="*/ 414218 w 7338084"/>
              <a:gd name="connsiteY1" fmla="*/ 0 h 2485261"/>
              <a:gd name="connsiteX2" fmla="*/ 6923866 w 7338084"/>
              <a:gd name="connsiteY2" fmla="*/ 0 h 2485261"/>
              <a:gd name="connsiteX3" fmla="*/ 7338084 w 7338084"/>
              <a:gd name="connsiteY3" fmla="*/ 414218 h 2485261"/>
              <a:gd name="connsiteX4" fmla="*/ 7338084 w 7338084"/>
              <a:gd name="connsiteY4" fmla="*/ 2071043 h 2485261"/>
              <a:gd name="connsiteX5" fmla="*/ 6923866 w 7338084"/>
              <a:gd name="connsiteY5" fmla="*/ 2485261 h 2485261"/>
              <a:gd name="connsiteX6" fmla="*/ 414218 w 7338084"/>
              <a:gd name="connsiteY6" fmla="*/ 2485261 h 2485261"/>
              <a:gd name="connsiteX7" fmla="*/ 0 w 7338084"/>
              <a:gd name="connsiteY7" fmla="*/ 2071043 h 2485261"/>
              <a:gd name="connsiteX8" fmla="*/ 0 w 7338084"/>
              <a:gd name="connsiteY8" fmla="*/ 414218 h 24852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338084" h="2485261" fill="none" extrusionOk="0">
                <a:moveTo>
                  <a:pt x="0" y="414218"/>
                </a:moveTo>
                <a:cubicBezTo>
                  <a:pt x="17793" y="180210"/>
                  <a:pt x="199736" y="5854"/>
                  <a:pt x="414218" y="0"/>
                </a:cubicBezTo>
                <a:cubicBezTo>
                  <a:pt x="3464860" y="75564"/>
                  <a:pt x="5814849" y="-130861"/>
                  <a:pt x="6923866" y="0"/>
                </a:cubicBezTo>
                <a:cubicBezTo>
                  <a:pt x="7147163" y="-4646"/>
                  <a:pt x="7355052" y="175039"/>
                  <a:pt x="7338084" y="414218"/>
                </a:cubicBezTo>
                <a:cubicBezTo>
                  <a:pt x="7456583" y="730002"/>
                  <a:pt x="7418603" y="1755859"/>
                  <a:pt x="7338084" y="2071043"/>
                </a:cubicBezTo>
                <a:cubicBezTo>
                  <a:pt x="7375820" y="2309085"/>
                  <a:pt x="7157767" y="2520882"/>
                  <a:pt x="6923866" y="2485261"/>
                </a:cubicBezTo>
                <a:cubicBezTo>
                  <a:pt x="3679984" y="2448735"/>
                  <a:pt x="3134349" y="2410955"/>
                  <a:pt x="414218" y="2485261"/>
                </a:cubicBezTo>
                <a:cubicBezTo>
                  <a:pt x="190058" y="2456968"/>
                  <a:pt x="9236" y="2294496"/>
                  <a:pt x="0" y="2071043"/>
                </a:cubicBezTo>
                <a:cubicBezTo>
                  <a:pt x="93125" y="1752444"/>
                  <a:pt x="-98596" y="1081565"/>
                  <a:pt x="0" y="414218"/>
                </a:cubicBezTo>
                <a:close/>
              </a:path>
              <a:path w="7338084" h="2485261" stroke="0" extrusionOk="0">
                <a:moveTo>
                  <a:pt x="0" y="414218"/>
                </a:moveTo>
                <a:cubicBezTo>
                  <a:pt x="-34062" y="188663"/>
                  <a:pt x="215877" y="6898"/>
                  <a:pt x="414218" y="0"/>
                </a:cubicBezTo>
                <a:cubicBezTo>
                  <a:pt x="3456914" y="125155"/>
                  <a:pt x="4702049" y="-126100"/>
                  <a:pt x="6923866" y="0"/>
                </a:cubicBezTo>
                <a:cubicBezTo>
                  <a:pt x="7145691" y="-5006"/>
                  <a:pt x="7319969" y="193792"/>
                  <a:pt x="7338084" y="414218"/>
                </a:cubicBezTo>
                <a:cubicBezTo>
                  <a:pt x="7279652" y="1083327"/>
                  <a:pt x="7467757" y="1800017"/>
                  <a:pt x="7338084" y="2071043"/>
                </a:cubicBezTo>
                <a:cubicBezTo>
                  <a:pt x="7323223" y="2337516"/>
                  <a:pt x="7165176" y="2489734"/>
                  <a:pt x="6923866" y="2485261"/>
                </a:cubicBezTo>
                <a:cubicBezTo>
                  <a:pt x="4345850" y="2321786"/>
                  <a:pt x="2055278" y="2394196"/>
                  <a:pt x="414218" y="2485261"/>
                </a:cubicBezTo>
                <a:cubicBezTo>
                  <a:pt x="156403" y="2481353"/>
                  <a:pt x="13509" y="2316250"/>
                  <a:pt x="0" y="2071043"/>
                </a:cubicBezTo>
                <a:cubicBezTo>
                  <a:pt x="-68946" y="1702652"/>
                  <a:pt x="-69159" y="1038455"/>
                  <a:pt x="0" y="414218"/>
                </a:cubicBezTo>
                <a:close/>
              </a:path>
            </a:pathLst>
          </a:custGeom>
          <a:solidFill>
            <a:srgbClr val="CCFFFF"/>
          </a:solidFill>
          <a:ln w="5715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sd="634993415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</a:rPr>
              <a:t>Tổng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độ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dài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tất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cả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cạnh</a:t>
            </a:r>
            <a:r>
              <a:rPr lang="en-US" sz="3200" dirty="0">
                <a:solidFill>
                  <a:schemeClr val="tx1"/>
                </a:solidFill>
              </a:rPr>
              <a:t>:</a:t>
            </a:r>
          </a:p>
          <a:p>
            <a:pPr algn="ctr"/>
            <a:r>
              <a:rPr lang="en-US" sz="3200" dirty="0">
                <a:solidFill>
                  <a:schemeClr val="tx1"/>
                </a:solidFill>
              </a:rPr>
              <a:t>3 + 3 + 3 + 3 = 12 (cm)</a:t>
            </a:r>
          </a:p>
          <a:p>
            <a:pPr algn="ctr"/>
            <a:r>
              <a:rPr lang="en-US" sz="3200" dirty="0">
                <a:solidFill>
                  <a:schemeClr val="tx1"/>
                </a:solidFill>
                <a:sym typeface="Wingdings" panose="05000000000000000000" pitchFamily="2" charset="2"/>
              </a:rPr>
              <a:t> Chu vi </a:t>
            </a:r>
            <a:r>
              <a:rPr lang="en-US" sz="3200" dirty="0" err="1">
                <a:solidFill>
                  <a:schemeClr val="tx1"/>
                </a:solidFill>
                <a:sym typeface="Wingdings" panose="05000000000000000000" pitchFamily="2" charset="2"/>
              </a:rPr>
              <a:t>hình</a:t>
            </a:r>
            <a:r>
              <a:rPr lang="en-US" sz="3200" dirty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en-US" sz="3200" dirty="0" err="1">
                <a:solidFill>
                  <a:schemeClr val="tx1"/>
                </a:solidFill>
                <a:sym typeface="Wingdings" panose="05000000000000000000" pitchFamily="2" charset="2"/>
              </a:rPr>
              <a:t>hình</a:t>
            </a:r>
            <a:r>
              <a:rPr lang="en-US" sz="3200" dirty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en-US" sz="3200" dirty="0" err="1">
                <a:solidFill>
                  <a:schemeClr val="tx1"/>
                </a:solidFill>
                <a:sym typeface="Wingdings" panose="05000000000000000000" pitchFamily="2" charset="2"/>
              </a:rPr>
              <a:t>vuông</a:t>
            </a:r>
            <a:r>
              <a:rPr lang="en-US" sz="3200" dirty="0">
                <a:solidFill>
                  <a:schemeClr val="tx1"/>
                </a:solidFill>
                <a:sym typeface="Wingdings" panose="05000000000000000000" pitchFamily="2" charset="2"/>
              </a:rPr>
              <a:t> ABCD </a:t>
            </a:r>
            <a:r>
              <a:rPr lang="en-US" sz="3200" dirty="0" err="1">
                <a:solidFill>
                  <a:schemeClr val="tx1"/>
                </a:solidFill>
                <a:sym typeface="Wingdings" panose="05000000000000000000" pitchFamily="2" charset="2"/>
              </a:rPr>
              <a:t>là</a:t>
            </a:r>
            <a:r>
              <a:rPr lang="en-US" sz="3200" dirty="0">
                <a:solidFill>
                  <a:schemeClr val="tx1"/>
                </a:solidFill>
                <a:sym typeface="Wingdings" panose="05000000000000000000" pitchFamily="2" charset="2"/>
              </a:rPr>
              <a:t> 12 cm</a:t>
            </a:r>
            <a:endParaRPr lang="en-US" sz="3200" dirty="0">
              <a:solidFill>
                <a:schemeClr val="tx1"/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3F38E88B-FF83-4E15-D364-C3F27AA379B3}"/>
              </a:ext>
            </a:extLst>
          </p:cNvPr>
          <p:cNvGrpSpPr/>
          <p:nvPr/>
        </p:nvGrpSpPr>
        <p:grpSpPr>
          <a:xfrm>
            <a:off x="5440283" y="507322"/>
            <a:ext cx="3254085" cy="2715008"/>
            <a:chOff x="6073487" y="332509"/>
            <a:chExt cx="3254085" cy="2715008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1CB1883F-6CE6-4155-70C8-64B8FF6AF1F3}"/>
                </a:ext>
              </a:extLst>
            </p:cNvPr>
            <p:cNvSpPr/>
            <p:nvPr/>
          </p:nvSpPr>
          <p:spPr>
            <a:xfrm>
              <a:off x="6573982" y="945572"/>
              <a:ext cx="2059132" cy="1891145"/>
            </a:xfrm>
            <a:prstGeom prst="rect">
              <a:avLst/>
            </a:prstGeom>
            <a:ln w="57150">
              <a:solidFill>
                <a:srgbClr val="00206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39B2BC69-DC39-7CF3-F108-4AEBCE41C628}"/>
                </a:ext>
              </a:extLst>
            </p:cNvPr>
            <p:cNvSpPr txBox="1"/>
            <p:nvPr/>
          </p:nvSpPr>
          <p:spPr>
            <a:xfrm>
              <a:off x="6186055" y="332509"/>
              <a:ext cx="61306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solidFill>
                    <a:srgbClr val="FF0000"/>
                  </a:solidFill>
                </a:rPr>
                <a:t>A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690B1D42-B2D3-F30D-7125-18684980C658}"/>
                </a:ext>
              </a:extLst>
            </p:cNvPr>
            <p:cNvSpPr txBox="1"/>
            <p:nvPr/>
          </p:nvSpPr>
          <p:spPr>
            <a:xfrm>
              <a:off x="8695458" y="370367"/>
              <a:ext cx="61306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solidFill>
                    <a:srgbClr val="FF0000"/>
                  </a:solidFill>
                </a:rPr>
                <a:t>B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B42E4D61-6205-9816-B6C5-3B670FEF6667}"/>
                </a:ext>
              </a:extLst>
            </p:cNvPr>
            <p:cNvSpPr txBox="1"/>
            <p:nvPr/>
          </p:nvSpPr>
          <p:spPr>
            <a:xfrm>
              <a:off x="8714509" y="2401186"/>
              <a:ext cx="61306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solidFill>
                    <a:srgbClr val="FF0000"/>
                  </a:solidFill>
                </a:rPr>
                <a:t>C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DC026626-42FD-76CB-1D3E-9139B908EF45}"/>
                </a:ext>
              </a:extLst>
            </p:cNvPr>
            <p:cNvSpPr txBox="1"/>
            <p:nvPr/>
          </p:nvSpPr>
          <p:spPr>
            <a:xfrm>
              <a:off x="6073487" y="2363327"/>
              <a:ext cx="61306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solidFill>
                    <a:srgbClr val="FF0000"/>
                  </a:solidFill>
                </a:rPr>
                <a:t>D</a:t>
              </a: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79A42DC2-71CC-6D04-CF04-05F66E970A78}"/>
              </a:ext>
            </a:extLst>
          </p:cNvPr>
          <p:cNvSpPr txBox="1"/>
          <p:nvPr/>
        </p:nvSpPr>
        <p:spPr>
          <a:xfrm>
            <a:off x="6349265" y="370997"/>
            <a:ext cx="14672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3 cm</a:t>
            </a:r>
          </a:p>
        </p:txBody>
      </p:sp>
    </p:spTree>
    <p:extLst>
      <p:ext uri="{BB962C8B-B14F-4D97-AF65-F5344CB8AC3E}">
        <p14:creationId xmlns:p14="http://schemas.microsoft.com/office/powerpoint/2010/main" val="4003935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1" grpId="0" animBg="1"/>
      <p:bldP spid="2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5A27D2D-B001-116F-B310-7A3F88715BE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3" r="808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3E3F90E-A49C-EB94-87B9-C292C216FD8F}"/>
              </a:ext>
            </a:extLst>
          </p:cNvPr>
          <p:cNvSpPr/>
          <p:nvPr/>
        </p:nvSpPr>
        <p:spPr>
          <a:xfrm>
            <a:off x="2073896" y="613064"/>
            <a:ext cx="8254668" cy="5274763"/>
          </a:xfrm>
          <a:prstGeom prst="roundRect">
            <a:avLst>
              <a:gd name="adj" fmla="val 9835"/>
            </a:avLst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3022CF0-8A20-7500-27B5-45963236E55A}"/>
              </a:ext>
            </a:extLst>
          </p:cNvPr>
          <p:cNvSpPr txBox="1"/>
          <p:nvPr/>
        </p:nvSpPr>
        <p:spPr>
          <a:xfrm>
            <a:off x="2865178" y="970173"/>
            <a:ext cx="6426050" cy="646331"/>
          </a:xfrm>
          <a:custGeom>
            <a:avLst/>
            <a:gdLst>
              <a:gd name="connsiteX0" fmla="*/ 0 w 6426050"/>
              <a:gd name="connsiteY0" fmla="*/ 0 h 646331"/>
              <a:gd name="connsiteX1" fmla="*/ 642605 w 6426050"/>
              <a:gd name="connsiteY1" fmla="*/ 0 h 646331"/>
              <a:gd name="connsiteX2" fmla="*/ 1413731 w 6426050"/>
              <a:gd name="connsiteY2" fmla="*/ 0 h 646331"/>
              <a:gd name="connsiteX3" fmla="*/ 2056336 w 6426050"/>
              <a:gd name="connsiteY3" fmla="*/ 0 h 646331"/>
              <a:gd name="connsiteX4" fmla="*/ 2634681 w 6426050"/>
              <a:gd name="connsiteY4" fmla="*/ 0 h 646331"/>
              <a:gd name="connsiteX5" fmla="*/ 3277286 w 6426050"/>
              <a:gd name="connsiteY5" fmla="*/ 0 h 646331"/>
              <a:gd name="connsiteX6" fmla="*/ 3727109 w 6426050"/>
              <a:gd name="connsiteY6" fmla="*/ 0 h 646331"/>
              <a:gd name="connsiteX7" fmla="*/ 4305454 w 6426050"/>
              <a:gd name="connsiteY7" fmla="*/ 0 h 646331"/>
              <a:gd name="connsiteX8" fmla="*/ 4819538 w 6426050"/>
              <a:gd name="connsiteY8" fmla="*/ 0 h 646331"/>
              <a:gd name="connsiteX9" fmla="*/ 5590664 w 6426050"/>
              <a:gd name="connsiteY9" fmla="*/ 0 h 646331"/>
              <a:gd name="connsiteX10" fmla="*/ 6426050 w 6426050"/>
              <a:gd name="connsiteY10" fmla="*/ 0 h 646331"/>
              <a:gd name="connsiteX11" fmla="*/ 6426050 w 6426050"/>
              <a:gd name="connsiteY11" fmla="*/ 646331 h 646331"/>
              <a:gd name="connsiteX12" fmla="*/ 5654924 w 6426050"/>
              <a:gd name="connsiteY12" fmla="*/ 646331 h 646331"/>
              <a:gd name="connsiteX13" fmla="*/ 5012319 w 6426050"/>
              <a:gd name="connsiteY13" fmla="*/ 646331 h 646331"/>
              <a:gd name="connsiteX14" fmla="*/ 4305454 w 6426050"/>
              <a:gd name="connsiteY14" fmla="*/ 646331 h 646331"/>
              <a:gd name="connsiteX15" fmla="*/ 3662848 w 6426050"/>
              <a:gd name="connsiteY15" fmla="*/ 646331 h 646331"/>
              <a:gd name="connsiteX16" fmla="*/ 3020244 w 6426050"/>
              <a:gd name="connsiteY16" fmla="*/ 646331 h 646331"/>
              <a:gd name="connsiteX17" fmla="*/ 2313378 w 6426050"/>
              <a:gd name="connsiteY17" fmla="*/ 646331 h 646331"/>
              <a:gd name="connsiteX18" fmla="*/ 1863555 w 6426050"/>
              <a:gd name="connsiteY18" fmla="*/ 646331 h 646331"/>
              <a:gd name="connsiteX19" fmla="*/ 1220950 w 6426050"/>
              <a:gd name="connsiteY19" fmla="*/ 646331 h 646331"/>
              <a:gd name="connsiteX20" fmla="*/ 771126 w 6426050"/>
              <a:gd name="connsiteY20" fmla="*/ 646331 h 646331"/>
              <a:gd name="connsiteX21" fmla="*/ 0 w 6426050"/>
              <a:gd name="connsiteY21" fmla="*/ 646331 h 646331"/>
              <a:gd name="connsiteX22" fmla="*/ 0 w 6426050"/>
              <a:gd name="connsiteY22" fmla="*/ 0 h 646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6426050" h="646331" extrusionOk="0">
                <a:moveTo>
                  <a:pt x="0" y="0"/>
                </a:moveTo>
                <a:cubicBezTo>
                  <a:pt x="319493" y="21493"/>
                  <a:pt x="471526" y="11769"/>
                  <a:pt x="642605" y="0"/>
                </a:cubicBezTo>
                <a:cubicBezTo>
                  <a:pt x="813684" y="-11769"/>
                  <a:pt x="1184379" y="7635"/>
                  <a:pt x="1413731" y="0"/>
                </a:cubicBezTo>
                <a:cubicBezTo>
                  <a:pt x="1643083" y="-7635"/>
                  <a:pt x="1834450" y="15246"/>
                  <a:pt x="2056336" y="0"/>
                </a:cubicBezTo>
                <a:cubicBezTo>
                  <a:pt x="2278222" y="-15246"/>
                  <a:pt x="2388732" y="5571"/>
                  <a:pt x="2634681" y="0"/>
                </a:cubicBezTo>
                <a:cubicBezTo>
                  <a:pt x="2880631" y="-5571"/>
                  <a:pt x="3029476" y="-31494"/>
                  <a:pt x="3277286" y="0"/>
                </a:cubicBezTo>
                <a:cubicBezTo>
                  <a:pt x="3525097" y="31494"/>
                  <a:pt x="3508813" y="8744"/>
                  <a:pt x="3727109" y="0"/>
                </a:cubicBezTo>
                <a:cubicBezTo>
                  <a:pt x="3945405" y="-8744"/>
                  <a:pt x="4142363" y="-3030"/>
                  <a:pt x="4305454" y="0"/>
                </a:cubicBezTo>
                <a:cubicBezTo>
                  <a:pt x="4468546" y="3030"/>
                  <a:pt x="4646174" y="8681"/>
                  <a:pt x="4819538" y="0"/>
                </a:cubicBezTo>
                <a:cubicBezTo>
                  <a:pt x="4992902" y="-8681"/>
                  <a:pt x="5299762" y="19428"/>
                  <a:pt x="5590664" y="0"/>
                </a:cubicBezTo>
                <a:cubicBezTo>
                  <a:pt x="5881566" y="-19428"/>
                  <a:pt x="6197104" y="-14017"/>
                  <a:pt x="6426050" y="0"/>
                </a:cubicBezTo>
                <a:cubicBezTo>
                  <a:pt x="6441348" y="258610"/>
                  <a:pt x="6415311" y="483882"/>
                  <a:pt x="6426050" y="646331"/>
                </a:cubicBezTo>
                <a:cubicBezTo>
                  <a:pt x="6092567" y="649302"/>
                  <a:pt x="6021526" y="656006"/>
                  <a:pt x="5654924" y="646331"/>
                </a:cubicBezTo>
                <a:cubicBezTo>
                  <a:pt x="5288322" y="636656"/>
                  <a:pt x="5296226" y="615957"/>
                  <a:pt x="5012319" y="646331"/>
                </a:cubicBezTo>
                <a:cubicBezTo>
                  <a:pt x="4728412" y="676705"/>
                  <a:pt x="4475369" y="671636"/>
                  <a:pt x="4305454" y="646331"/>
                </a:cubicBezTo>
                <a:cubicBezTo>
                  <a:pt x="4135540" y="621026"/>
                  <a:pt x="3890609" y="672878"/>
                  <a:pt x="3662848" y="646331"/>
                </a:cubicBezTo>
                <a:cubicBezTo>
                  <a:pt x="3435087" y="619784"/>
                  <a:pt x="3193295" y="624899"/>
                  <a:pt x="3020244" y="646331"/>
                </a:cubicBezTo>
                <a:cubicBezTo>
                  <a:pt x="2847193" y="667763"/>
                  <a:pt x="2639663" y="659691"/>
                  <a:pt x="2313378" y="646331"/>
                </a:cubicBezTo>
                <a:cubicBezTo>
                  <a:pt x="1987093" y="632971"/>
                  <a:pt x="2085738" y="652278"/>
                  <a:pt x="1863555" y="646331"/>
                </a:cubicBezTo>
                <a:cubicBezTo>
                  <a:pt x="1641372" y="640384"/>
                  <a:pt x="1494116" y="634630"/>
                  <a:pt x="1220950" y="646331"/>
                </a:cubicBezTo>
                <a:cubicBezTo>
                  <a:pt x="947784" y="658032"/>
                  <a:pt x="954667" y="660803"/>
                  <a:pt x="771126" y="646331"/>
                </a:cubicBezTo>
                <a:cubicBezTo>
                  <a:pt x="587585" y="631859"/>
                  <a:pt x="352785" y="633516"/>
                  <a:pt x="0" y="646331"/>
                </a:cubicBezTo>
                <a:cubicBezTo>
                  <a:pt x="-18161" y="374860"/>
                  <a:pt x="7544" y="259164"/>
                  <a:pt x="0" y="0"/>
                </a:cubicBezTo>
                <a:close/>
              </a:path>
            </a:pathLst>
          </a:custGeom>
          <a:noFill/>
          <a:ln w="28575">
            <a:noFill/>
            <a:extLst>
              <a:ext uri="{C807C97D-BFC1-408E-A445-0C87EB9F89A2}">
                <ask:lineSketchStyleProps xmlns:ask="http://schemas.microsoft.com/office/drawing/2018/sketchyshapes" sd="250758935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ln w="6600">
                  <a:solidFill>
                    <a:srgbClr val="00206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002060"/>
                  </a:outerShdw>
                </a:effectLst>
                <a:latin typeface="UVN Banh Mi" pitchFamily="2" charset="0"/>
              </a:rPr>
              <a:t>Thứ</a:t>
            </a:r>
            <a:r>
              <a:rPr lang="en-US" sz="3600" b="1" dirty="0">
                <a:ln w="6600">
                  <a:solidFill>
                    <a:srgbClr val="00206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002060"/>
                  </a:outerShdw>
                </a:effectLst>
                <a:latin typeface="UVN Banh Mi" pitchFamily="2" charset="0"/>
              </a:rPr>
              <a:t> … </a:t>
            </a:r>
            <a:r>
              <a:rPr lang="en-US" sz="3600" b="1" dirty="0" err="1">
                <a:ln w="6600">
                  <a:solidFill>
                    <a:srgbClr val="00206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002060"/>
                  </a:outerShdw>
                </a:effectLst>
                <a:latin typeface="UVN Banh Mi" pitchFamily="2" charset="0"/>
              </a:rPr>
              <a:t>ngày</a:t>
            </a:r>
            <a:r>
              <a:rPr lang="en-US" sz="3600" b="1" dirty="0">
                <a:ln w="6600">
                  <a:solidFill>
                    <a:srgbClr val="00206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002060"/>
                  </a:outerShdw>
                </a:effectLst>
                <a:latin typeface="UVN Banh Mi" pitchFamily="2" charset="0"/>
              </a:rPr>
              <a:t> … </a:t>
            </a:r>
            <a:r>
              <a:rPr lang="en-US" sz="3600" b="1" dirty="0" err="1">
                <a:ln w="6600">
                  <a:solidFill>
                    <a:srgbClr val="00206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002060"/>
                  </a:outerShdw>
                </a:effectLst>
                <a:latin typeface="UVN Banh Mi" pitchFamily="2" charset="0"/>
              </a:rPr>
              <a:t>tháng</a:t>
            </a:r>
            <a:r>
              <a:rPr lang="en-US" sz="3600" b="1" dirty="0">
                <a:ln w="6600">
                  <a:solidFill>
                    <a:srgbClr val="00206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002060"/>
                  </a:outerShdw>
                </a:effectLst>
                <a:latin typeface="UVN Banh Mi" pitchFamily="2" charset="0"/>
              </a:rPr>
              <a:t> … </a:t>
            </a:r>
            <a:r>
              <a:rPr lang="en-US" sz="3600" b="1" dirty="0" err="1">
                <a:ln w="6600">
                  <a:solidFill>
                    <a:srgbClr val="00206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002060"/>
                  </a:outerShdw>
                </a:effectLst>
                <a:latin typeface="UVN Banh Mi" pitchFamily="2" charset="0"/>
              </a:rPr>
              <a:t>năm</a:t>
            </a:r>
            <a:r>
              <a:rPr lang="en-US" sz="3600" b="1" dirty="0">
                <a:ln w="6600">
                  <a:solidFill>
                    <a:srgbClr val="00206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002060"/>
                  </a:outerShdw>
                </a:effectLst>
                <a:latin typeface="UVN Banh Mi" pitchFamily="2" charset="0"/>
              </a:rPr>
              <a:t> …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CC90639-89DA-A160-7AED-FF6D04EAD8A9}"/>
              </a:ext>
            </a:extLst>
          </p:cNvPr>
          <p:cNvGrpSpPr/>
          <p:nvPr/>
        </p:nvGrpSpPr>
        <p:grpSpPr>
          <a:xfrm>
            <a:off x="4946089" y="1880440"/>
            <a:ext cx="2264228" cy="923331"/>
            <a:chOff x="1491343" y="1807028"/>
            <a:chExt cx="2264228" cy="923331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AF7B7A9-6560-D087-91E9-CF63E52835A5}"/>
                </a:ext>
              </a:extLst>
            </p:cNvPr>
            <p:cNvSpPr txBox="1"/>
            <p:nvPr/>
          </p:nvSpPr>
          <p:spPr>
            <a:xfrm>
              <a:off x="1491343" y="1807029"/>
              <a:ext cx="226422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b="1" dirty="0">
                  <a:ln w="165100">
                    <a:solidFill>
                      <a:schemeClr val="bg1"/>
                    </a:solidFill>
                    <a:prstDash val="solid"/>
                  </a:ln>
                  <a:solidFill>
                    <a:schemeClr val="accent5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LNTH-LuoLuoNotangYuanTi 1" pitchFamily="2" charset="-128"/>
                  <a:ea typeface="LNTH-LuoLuoNotangYuanTi 1" pitchFamily="2" charset="-128"/>
                  <a:cs typeface="LNTH-LuoLuoNotangYuanTi 1" pitchFamily="2" charset="-128"/>
                </a:rPr>
                <a:t>TOÁN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3D51BAF5-62ED-886B-248E-14C0B9D4BBC4}"/>
                </a:ext>
              </a:extLst>
            </p:cNvPr>
            <p:cNvSpPr txBox="1"/>
            <p:nvPr/>
          </p:nvSpPr>
          <p:spPr>
            <a:xfrm>
              <a:off x="1491343" y="1807028"/>
              <a:ext cx="226422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b="1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LNTH-LuoLuoNotangYuanTi 1" pitchFamily="2" charset="-128"/>
                  <a:ea typeface="LNTH-LuoLuoNotangYuanTi 1" pitchFamily="2" charset="-128"/>
                  <a:cs typeface="LNTH-LuoLuoNotangYuanTi 1" pitchFamily="2" charset="-128"/>
                </a:rPr>
                <a:t>TOÁN</a:t>
              </a:r>
              <a:endParaRPr lang="en-US" sz="5400" b="1" dirty="0">
                <a:ln w="28575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LNTH-LuoLuoNotangYuanTi 1" pitchFamily="2" charset="-128"/>
                <a:ea typeface="LNTH-LuoLuoNotangYuanTi 1" pitchFamily="2" charset="-128"/>
                <a:cs typeface="LNTH-LuoLuoNotangYuanTi 1" pitchFamily="2" charset="-128"/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AFF59AE3-2482-A227-F62E-2935E1E8B131}"/>
              </a:ext>
            </a:extLst>
          </p:cNvPr>
          <p:cNvSpPr txBox="1"/>
          <p:nvPr/>
        </p:nvSpPr>
        <p:spPr>
          <a:xfrm>
            <a:off x="1942519" y="2697445"/>
            <a:ext cx="8386045" cy="2259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8800" b="1" spc="-150" dirty="0">
                <a:ln w="34925">
                  <a:solidFill>
                    <a:srgbClr val="00206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UVN Banh Mi" pitchFamily="2" charset="0"/>
              </a:rPr>
              <a:t>Chu vi </a:t>
            </a:r>
          </a:p>
          <a:p>
            <a:pPr algn="ctr">
              <a:lnSpc>
                <a:spcPct val="80000"/>
              </a:lnSpc>
            </a:pPr>
            <a:r>
              <a:rPr lang="en-US" sz="8800" b="1" spc="-150" dirty="0" err="1">
                <a:ln w="34925">
                  <a:solidFill>
                    <a:srgbClr val="00206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UVN Banh Mi" pitchFamily="2" charset="0"/>
              </a:rPr>
              <a:t>hình</a:t>
            </a:r>
            <a:r>
              <a:rPr lang="en-US" sz="8800" b="1" spc="-150" dirty="0">
                <a:ln w="34925">
                  <a:solidFill>
                    <a:srgbClr val="00206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UVN Banh Mi" pitchFamily="2" charset="0"/>
              </a:rPr>
              <a:t> </a:t>
            </a:r>
            <a:r>
              <a:rPr lang="en-US" sz="8800" b="1" spc="-150" dirty="0" err="1">
                <a:ln w="34925">
                  <a:solidFill>
                    <a:srgbClr val="00206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UVN Banh Mi" pitchFamily="2" charset="0"/>
              </a:rPr>
              <a:t>vuông</a:t>
            </a:r>
            <a:endParaRPr lang="en-US" sz="8800" b="1" spc="-150" dirty="0">
              <a:ln w="34925">
                <a:solidFill>
                  <a:srgbClr val="002060"/>
                </a:solidFill>
                <a:prstDash val="solid"/>
              </a:ln>
              <a:solidFill>
                <a:srgbClr val="FFFF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UVN Banh Mi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65A6008-7B5F-55FE-8160-EA75AFCEBB98}"/>
              </a:ext>
            </a:extLst>
          </p:cNvPr>
          <p:cNvSpPr txBox="1"/>
          <p:nvPr/>
        </p:nvSpPr>
        <p:spPr>
          <a:xfrm>
            <a:off x="4752752" y="4989720"/>
            <a:ext cx="33811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2060"/>
                </a:solidFill>
                <a:latin typeface="UVN Banh Mi" pitchFamily="2" charset="0"/>
              </a:rPr>
              <a:t>(2 </a:t>
            </a:r>
            <a:r>
              <a:rPr lang="en-US" sz="3600" dirty="0" err="1">
                <a:solidFill>
                  <a:srgbClr val="002060"/>
                </a:solidFill>
                <a:latin typeface="UVN Banh Mi" pitchFamily="2" charset="0"/>
              </a:rPr>
              <a:t>tiết</a:t>
            </a:r>
            <a:r>
              <a:rPr lang="en-US" sz="3600" dirty="0">
                <a:solidFill>
                  <a:srgbClr val="002060"/>
                </a:solidFill>
                <a:latin typeface="UVN Banh Mi" pitchFamily="2" charset="0"/>
              </a:rPr>
              <a:t>) – </a:t>
            </a:r>
            <a:r>
              <a:rPr lang="en-US" sz="3600" dirty="0" err="1">
                <a:solidFill>
                  <a:srgbClr val="002060"/>
                </a:solidFill>
                <a:latin typeface="UVN Banh Mi" pitchFamily="2" charset="0"/>
              </a:rPr>
              <a:t>Tiết</a:t>
            </a:r>
            <a:r>
              <a:rPr lang="en-US" sz="3600" dirty="0">
                <a:solidFill>
                  <a:srgbClr val="002060"/>
                </a:solidFill>
                <a:latin typeface="UVN Banh Mi" pitchFamily="2" charset="0"/>
              </a:rPr>
              <a:t> 1</a:t>
            </a:r>
          </a:p>
        </p:txBody>
      </p:sp>
    </p:spTree>
    <p:extLst>
      <p:ext uri="{BB962C8B-B14F-4D97-AF65-F5344CB8AC3E}">
        <p14:creationId xmlns:p14="http://schemas.microsoft.com/office/powerpoint/2010/main" val="1993620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34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3.75E-6 4.44444E-6 L -3.75E-6 -0.07223 " pathEditMode="relative" rAng="0" ptsTypes="AA">
                                      <p:cBhvr>
                                        <p:cTn id="27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28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9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0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1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8" grpId="1"/>
      <p:bldP spid="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ckground pattern&#10;&#10;Description automatically generated">
            <a:extLst>
              <a:ext uri="{FF2B5EF4-FFF2-40B4-BE49-F238E27FC236}">
                <a16:creationId xmlns:a16="http://schemas.microsoft.com/office/drawing/2014/main" id="{41338AC8-8665-914D-8992-05DBA537FED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74" r="653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189C8C07-EA19-B9C8-5796-368A906188DB}"/>
              </a:ext>
            </a:extLst>
          </p:cNvPr>
          <p:cNvSpPr/>
          <p:nvPr/>
        </p:nvSpPr>
        <p:spPr>
          <a:xfrm>
            <a:off x="355022" y="322118"/>
            <a:ext cx="11481955" cy="6296891"/>
          </a:xfrm>
          <a:custGeom>
            <a:avLst/>
            <a:gdLst>
              <a:gd name="connsiteX0" fmla="*/ 0 w 11481955"/>
              <a:gd name="connsiteY0" fmla="*/ 543611 h 6296891"/>
              <a:gd name="connsiteX1" fmla="*/ 543611 w 11481955"/>
              <a:gd name="connsiteY1" fmla="*/ 0 h 6296891"/>
              <a:gd name="connsiteX2" fmla="*/ 1444488 w 11481955"/>
              <a:gd name="connsiteY2" fmla="*/ 0 h 6296891"/>
              <a:gd name="connsiteX3" fmla="*/ 1929575 w 11481955"/>
              <a:gd name="connsiteY3" fmla="*/ 0 h 6296891"/>
              <a:gd name="connsiteX4" fmla="*/ 2414663 w 11481955"/>
              <a:gd name="connsiteY4" fmla="*/ 0 h 6296891"/>
              <a:gd name="connsiteX5" fmla="*/ 2795803 w 11481955"/>
              <a:gd name="connsiteY5" fmla="*/ 0 h 6296891"/>
              <a:gd name="connsiteX6" fmla="*/ 3280891 w 11481955"/>
              <a:gd name="connsiteY6" fmla="*/ 0 h 6296891"/>
              <a:gd name="connsiteX7" fmla="*/ 3973873 w 11481955"/>
              <a:gd name="connsiteY7" fmla="*/ 0 h 6296891"/>
              <a:gd name="connsiteX8" fmla="*/ 4666855 w 11481955"/>
              <a:gd name="connsiteY8" fmla="*/ 0 h 6296891"/>
              <a:gd name="connsiteX9" fmla="*/ 5359837 w 11481955"/>
              <a:gd name="connsiteY9" fmla="*/ 0 h 6296891"/>
              <a:gd name="connsiteX10" fmla="*/ 5844925 w 11481955"/>
              <a:gd name="connsiteY10" fmla="*/ 0 h 6296891"/>
              <a:gd name="connsiteX11" fmla="*/ 6641854 w 11481955"/>
              <a:gd name="connsiteY11" fmla="*/ 0 h 6296891"/>
              <a:gd name="connsiteX12" fmla="*/ 7126942 w 11481955"/>
              <a:gd name="connsiteY12" fmla="*/ 0 h 6296891"/>
              <a:gd name="connsiteX13" fmla="*/ 7923871 w 11481955"/>
              <a:gd name="connsiteY13" fmla="*/ 0 h 6296891"/>
              <a:gd name="connsiteX14" fmla="*/ 8824748 w 11481955"/>
              <a:gd name="connsiteY14" fmla="*/ 0 h 6296891"/>
              <a:gd name="connsiteX15" fmla="*/ 9725625 w 11481955"/>
              <a:gd name="connsiteY15" fmla="*/ 0 h 6296891"/>
              <a:gd name="connsiteX16" fmla="*/ 10314660 w 11481955"/>
              <a:gd name="connsiteY16" fmla="*/ 0 h 6296891"/>
              <a:gd name="connsiteX17" fmla="*/ 10938344 w 11481955"/>
              <a:gd name="connsiteY17" fmla="*/ 0 h 6296891"/>
              <a:gd name="connsiteX18" fmla="*/ 11481955 w 11481955"/>
              <a:gd name="connsiteY18" fmla="*/ 543611 h 6296891"/>
              <a:gd name="connsiteX19" fmla="*/ 11481955 w 11481955"/>
              <a:gd name="connsiteY19" fmla="*/ 1142723 h 6296891"/>
              <a:gd name="connsiteX20" fmla="*/ 11481955 w 11481955"/>
              <a:gd name="connsiteY20" fmla="*/ 1689738 h 6296891"/>
              <a:gd name="connsiteX21" fmla="*/ 11481955 w 11481955"/>
              <a:gd name="connsiteY21" fmla="*/ 2393043 h 6296891"/>
              <a:gd name="connsiteX22" fmla="*/ 11481955 w 11481955"/>
              <a:gd name="connsiteY22" fmla="*/ 2992155 h 6296891"/>
              <a:gd name="connsiteX23" fmla="*/ 11481955 w 11481955"/>
              <a:gd name="connsiteY23" fmla="*/ 3643364 h 6296891"/>
              <a:gd name="connsiteX24" fmla="*/ 11481955 w 11481955"/>
              <a:gd name="connsiteY24" fmla="*/ 4242476 h 6296891"/>
              <a:gd name="connsiteX25" fmla="*/ 11481955 w 11481955"/>
              <a:gd name="connsiteY25" fmla="*/ 4997878 h 6296891"/>
              <a:gd name="connsiteX26" fmla="*/ 11481955 w 11481955"/>
              <a:gd name="connsiteY26" fmla="*/ 5753280 h 6296891"/>
              <a:gd name="connsiteX27" fmla="*/ 10938344 w 11481955"/>
              <a:gd name="connsiteY27" fmla="*/ 6296891 h 6296891"/>
              <a:gd name="connsiteX28" fmla="*/ 10349309 w 11481955"/>
              <a:gd name="connsiteY28" fmla="*/ 6296891 h 6296891"/>
              <a:gd name="connsiteX29" fmla="*/ 9656327 w 11481955"/>
              <a:gd name="connsiteY29" fmla="*/ 6296891 h 6296891"/>
              <a:gd name="connsiteX30" fmla="*/ 8963345 w 11481955"/>
              <a:gd name="connsiteY30" fmla="*/ 6296891 h 6296891"/>
              <a:gd name="connsiteX31" fmla="*/ 8374310 w 11481955"/>
              <a:gd name="connsiteY31" fmla="*/ 6296891 h 6296891"/>
              <a:gd name="connsiteX32" fmla="*/ 7473433 w 11481955"/>
              <a:gd name="connsiteY32" fmla="*/ 6296891 h 6296891"/>
              <a:gd name="connsiteX33" fmla="*/ 6988345 w 11481955"/>
              <a:gd name="connsiteY33" fmla="*/ 6296891 h 6296891"/>
              <a:gd name="connsiteX34" fmla="*/ 6607205 w 11481955"/>
              <a:gd name="connsiteY34" fmla="*/ 6296891 h 6296891"/>
              <a:gd name="connsiteX35" fmla="*/ 5810276 w 11481955"/>
              <a:gd name="connsiteY35" fmla="*/ 6296891 h 6296891"/>
              <a:gd name="connsiteX36" fmla="*/ 5325188 w 11481955"/>
              <a:gd name="connsiteY36" fmla="*/ 6296891 h 6296891"/>
              <a:gd name="connsiteX37" fmla="*/ 4632206 w 11481955"/>
              <a:gd name="connsiteY37" fmla="*/ 6296891 h 6296891"/>
              <a:gd name="connsiteX38" fmla="*/ 4251066 w 11481955"/>
              <a:gd name="connsiteY38" fmla="*/ 6296891 h 6296891"/>
              <a:gd name="connsiteX39" fmla="*/ 3454136 w 11481955"/>
              <a:gd name="connsiteY39" fmla="*/ 6296891 h 6296891"/>
              <a:gd name="connsiteX40" fmla="*/ 2865101 w 11481955"/>
              <a:gd name="connsiteY40" fmla="*/ 6296891 h 6296891"/>
              <a:gd name="connsiteX41" fmla="*/ 2276067 w 11481955"/>
              <a:gd name="connsiteY41" fmla="*/ 6296891 h 6296891"/>
              <a:gd name="connsiteX42" fmla="*/ 1687032 w 11481955"/>
              <a:gd name="connsiteY42" fmla="*/ 6296891 h 6296891"/>
              <a:gd name="connsiteX43" fmla="*/ 543611 w 11481955"/>
              <a:gd name="connsiteY43" fmla="*/ 6296891 h 6296891"/>
              <a:gd name="connsiteX44" fmla="*/ 0 w 11481955"/>
              <a:gd name="connsiteY44" fmla="*/ 5753280 h 6296891"/>
              <a:gd name="connsiteX45" fmla="*/ 0 w 11481955"/>
              <a:gd name="connsiteY45" fmla="*/ 5102071 h 6296891"/>
              <a:gd name="connsiteX46" fmla="*/ 0 w 11481955"/>
              <a:gd name="connsiteY46" fmla="*/ 4398766 h 6296891"/>
              <a:gd name="connsiteX47" fmla="*/ 0 w 11481955"/>
              <a:gd name="connsiteY47" fmla="*/ 3851751 h 6296891"/>
              <a:gd name="connsiteX48" fmla="*/ 0 w 11481955"/>
              <a:gd name="connsiteY48" fmla="*/ 3304736 h 6296891"/>
              <a:gd name="connsiteX49" fmla="*/ 0 w 11481955"/>
              <a:gd name="connsiteY49" fmla="*/ 2705624 h 6296891"/>
              <a:gd name="connsiteX50" fmla="*/ 0 w 11481955"/>
              <a:gd name="connsiteY50" fmla="*/ 1950222 h 6296891"/>
              <a:gd name="connsiteX51" fmla="*/ 0 w 11481955"/>
              <a:gd name="connsiteY51" fmla="*/ 1351110 h 6296891"/>
              <a:gd name="connsiteX52" fmla="*/ 0 w 11481955"/>
              <a:gd name="connsiteY52" fmla="*/ 543611 h 62968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11481955" h="6296891" fill="none" extrusionOk="0">
                <a:moveTo>
                  <a:pt x="0" y="543611"/>
                </a:moveTo>
                <a:cubicBezTo>
                  <a:pt x="-27020" y="174966"/>
                  <a:pt x="272945" y="-1624"/>
                  <a:pt x="543611" y="0"/>
                </a:cubicBezTo>
                <a:cubicBezTo>
                  <a:pt x="824377" y="30283"/>
                  <a:pt x="1002238" y="29659"/>
                  <a:pt x="1444488" y="0"/>
                </a:cubicBezTo>
                <a:cubicBezTo>
                  <a:pt x="1886738" y="-29659"/>
                  <a:pt x="1717900" y="2711"/>
                  <a:pt x="1929575" y="0"/>
                </a:cubicBezTo>
                <a:cubicBezTo>
                  <a:pt x="2141250" y="-2711"/>
                  <a:pt x="2231793" y="17925"/>
                  <a:pt x="2414663" y="0"/>
                </a:cubicBezTo>
                <a:cubicBezTo>
                  <a:pt x="2597533" y="-17925"/>
                  <a:pt x="2627628" y="-18560"/>
                  <a:pt x="2795803" y="0"/>
                </a:cubicBezTo>
                <a:cubicBezTo>
                  <a:pt x="2963978" y="18560"/>
                  <a:pt x="3095996" y="-13980"/>
                  <a:pt x="3280891" y="0"/>
                </a:cubicBezTo>
                <a:cubicBezTo>
                  <a:pt x="3465786" y="13980"/>
                  <a:pt x="3638892" y="21580"/>
                  <a:pt x="3973873" y="0"/>
                </a:cubicBezTo>
                <a:cubicBezTo>
                  <a:pt x="4308854" y="-21580"/>
                  <a:pt x="4335959" y="7654"/>
                  <a:pt x="4666855" y="0"/>
                </a:cubicBezTo>
                <a:cubicBezTo>
                  <a:pt x="4997751" y="-7654"/>
                  <a:pt x="5016050" y="-21808"/>
                  <a:pt x="5359837" y="0"/>
                </a:cubicBezTo>
                <a:cubicBezTo>
                  <a:pt x="5703624" y="21808"/>
                  <a:pt x="5692735" y="7950"/>
                  <a:pt x="5844925" y="0"/>
                </a:cubicBezTo>
                <a:cubicBezTo>
                  <a:pt x="5997115" y="-7950"/>
                  <a:pt x="6292716" y="-20308"/>
                  <a:pt x="6641854" y="0"/>
                </a:cubicBezTo>
                <a:cubicBezTo>
                  <a:pt x="6990992" y="20308"/>
                  <a:pt x="6950588" y="19148"/>
                  <a:pt x="7126942" y="0"/>
                </a:cubicBezTo>
                <a:cubicBezTo>
                  <a:pt x="7303296" y="-19148"/>
                  <a:pt x="7573119" y="5202"/>
                  <a:pt x="7923871" y="0"/>
                </a:cubicBezTo>
                <a:cubicBezTo>
                  <a:pt x="8274623" y="-5202"/>
                  <a:pt x="8442192" y="33054"/>
                  <a:pt x="8824748" y="0"/>
                </a:cubicBezTo>
                <a:cubicBezTo>
                  <a:pt x="9207304" y="-33054"/>
                  <a:pt x="9357026" y="-23606"/>
                  <a:pt x="9725625" y="0"/>
                </a:cubicBezTo>
                <a:cubicBezTo>
                  <a:pt x="10094224" y="23606"/>
                  <a:pt x="10160102" y="-1471"/>
                  <a:pt x="10314660" y="0"/>
                </a:cubicBezTo>
                <a:cubicBezTo>
                  <a:pt x="10469218" y="1471"/>
                  <a:pt x="10714529" y="8878"/>
                  <a:pt x="10938344" y="0"/>
                </a:cubicBezTo>
                <a:cubicBezTo>
                  <a:pt x="11237204" y="41244"/>
                  <a:pt x="11498675" y="266022"/>
                  <a:pt x="11481955" y="543611"/>
                </a:cubicBezTo>
                <a:cubicBezTo>
                  <a:pt x="11500766" y="824415"/>
                  <a:pt x="11455732" y="970040"/>
                  <a:pt x="11481955" y="1142723"/>
                </a:cubicBezTo>
                <a:cubicBezTo>
                  <a:pt x="11508178" y="1315406"/>
                  <a:pt x="11496568" y="1473397"/>
                  <a:pt x="11481955" y="1689738"/>
                </a:cubicBezTo>
                <a:cubicBezTo>
                  <a:pt x="11467342" y="1906080"/>
                  <a:pt x="11497723" y="2190282"/>
                  <a:pt x="11481955" y="2393043"/>
                </a:cubicBezTo>
                <a:cubicBezTo>
                  <a:pt x="11466187" y="2595805"/>
                  <a:pt x="11498307" y="2764085"/>
                  <a:pt x="11481955" y="2992155"/>
                </a:cubicBezTo>
                <a:cubicBezTo>
                  <a:pt x="11465603" y="3220225"/>
                  <a:pt x="11492801" y="3459853"/>
                  <a:pt x="11481955" y="3643364"/>
                </a:cubicBezTo>
                <a:cubicBezTo>
                  <a:pt x="11471109" y="3826875"/>
                  <a:pt x="11475984" y="4053851"/>
                  <a:pt x="11481955" y="4242476"/>
                </a:cubicBezTo>
                <a:cubicBezTo>
                  <a:pt x="11487926" y="4431101"/>
                  <a:pt x="11469160" y="4843108"/>
                  <a:pt x="11481955" y="4997878"/>
                </a:cubicBezTo>
                <a:cubicBezTo>
                  <a:pt x="11494750" y="5152648"/>
                  <a:pt x="11468802" y="5430625"/>
                  <a:pt x="11481955" y="5753280"/>
                </a:cubicBezTo>
                <a:cubicBezTo>
                  <a:pt x="11417474" y="6090184"/>
                  <a:pt x="11226803" y="6279326"/>
                  <a:pt x="10938344" y="6296891"/>
                </a:cubicBezTo>
                <a:cubicBezTo>
                  <a:pt x="10703860" y="6311930"/>
                  <a:pt x="10570688" y="6310226"/>
                  <a:pt x="10349309" y="6296891"/>
                </a:cubicBezTo>
                <a:cubicBezTo>
                  <a:pt x="10127930" y="6283556"/>
                  <a:pt x="9890241" y="6283562"/>
                  <a:pt x="9656327" y="6296891"/>
                </a:cubicBezTo>
                <a:cubicBezTo>
                  <a:pt x="9422413" y="6310220"/>
                  <a:pt x="9271828" y="6316136"/>
                  <a:pt x="8963345" y="6296891"/>
                </a:cubicBezTo>
                <a:cubicBezTo>
                  <a:pt x="8654862" y="6277646"/>
                  <a:pt x="8638074" y="6317030"/>
                  <a:pt x="8374310" y="6296891"/>
                </a:cubicBezTo>
                <a:cubicBezTo>
                  <a:pt x="8110546" y="6276752"/>
                  <a:pt x="7784670" y="6278807"/>
                  <a:pt x="7473433" y="6296891"/>
                </a:cubicBezTo>
                <a:cubicBezTo>
                  <a:pt x="7162196" y="6314975"/>
                  <a:pt x="7172262" y="6310474"/>
                  <a:pt x="6988345" y="6296891"/>
                </a:cubicBezTo>
                <a:cubicBezTo>
                  <a:pt x="6804428" y="6283308"/>
                  <a:pt x="6791760" y="6287694"/>
                  <a:pt x="6607205" y="6296891"/>
                </a:cubicBezTo>
                <a:cubicBezTo>
                  <a:pt x="6422650" y="6306088"/>
                  <a:pt x="6033153" y="6285542"/>
                  <a:pt x="5810276" y="6296891"/>
                </a:cubicBezTo>
                <a:cubicBezTo>
                  <a:pt x="5587399" y="6308240"/>
                  <a:pt x="5455914" y="6293766"/>
                  <a:pt x="5325188" y="6296891"/>
                </a:cubicBezTo>
                <a:cubicBezTo>
                  <a:pt x="5194462" y="6300016"/>
                  <a:pt x="4871232" y="6289027"/>
                  <a:pt x="4632206" y="6296891"/>
                </a:cubicBezTo>
                <a:cubicBezTo>
                  <a:pt x="4393180" y="6304755"/>
                  <a:pt x="4381347" y="6281609"/>
                  <a:pt x="4251066" y="6296891"/>
                </a:cubicBezTo>
                <a:cubicBezTo>
                  <a:pt x="4120785" y="6312173"/>
                  <a:pt x="3656739" y="6335331"/>
                  <a:pt x="3454136" y="6296891"/>
                </a:cubicBezTo>
                <a:cubicBezTo>
                  <a:pt x="3251533" y="6258452"/>
                  <a:pt x="3154757" y="6322665"/>
                  <a:pt x="2865101" y="6296891"/>
                </a:cubicBezTo>
                <a:cubicBezTo>
                  <a:pt x="2575446" y="6271117"/>
                  <a:pt x="2460825" y="6281738"/>
                  <a:pt x="2276067" y="6296891"/>
                </a:cubicBezTo>
                <a:cubicBezTo>
                  <a:pt x="2091309" y="6312044"/>
                  <a:pt x="1965667" y="6299184"/>
                  <a:pt x="1687032" y="6296891"/>
                </a:cubicBezTo>
                <a:cubicBezTo>
                  <a:pt x="1408397" y="6294598"/>
                  <a:pt x="893438" y="6280902"/>
                  <a:pt x="543611" y="6296891"/>
                </a:cubicBezTo>
                <a:cubicBezTo>
                  <a:pt x="259330" y="6340756"/>
                  <a:pt x="20636" y="6083358"/>
                  <a:pt x="0" y="5753280"/>
                </a:cubicBezTo>
                <a:cubicBezTo>
                  <a:pt x="7410" y="5554913"/>
                  <a:pt x="-5758" y="5239095"/>
                  <a:pt x="0" y="5102071"/>
                </a:cubicBezTo>
                <a:cubicBezTo>
                  <a:pt x="5758" y="4965047"/>
                  <a:pt x="9681" y="4646853"/>
                  <a:pt x="0" y="4398766"/>
                </a:cubicBezTo>
                <a:cubicBezTo>
                  <a:pt x="-9681" y="4150679"/>
                  <a:pt x="11450" y="4093917"/>
                  <a:pt x="0" y="3851751"/>
                </a:cubicBezTo>
                <a:cubicBezTo>
                  <a:pt x="-11450" y="3609585"/>
                  <a:pt x="-12987" y="3501826"/>
                  <a:pt x="0" y="3304736"/>
                </a:cubicBezTo>
                <a:cubicBezTo>
                  <a:pt x="12987" y="3107647"/>
                  <a:pt x="9376" y="2936516"/>
                  <a:pt x="0" y="2705624"/>
                </a:cubicBezTo>
                <a:cubicBezTo>
                  <a:pt x="-9376" y="2474732"/>
                  <a:pt x="-7951" y="2167696"/>
                  <a:pt x="0" y="1950222"/>
                </a:cubicBezTo>
                <a:cubicBezTo>
                  <a:pt x="7951" y="1732748"/>
                  <a:pt x="4649" y="1640628"/>
                  <a:pt x="0" y="1351110"/>
                </a:cubicBezTo>
                <a:cubicBezTo>
                  <a:pt x="-4649" y="1061592"/>
                  <a:pt x="-27574" y="906216"/>
                  <a:pt x="0" y="543611"/>
                </a:cubicBezTo>
                <a:close/>
              </a:path>
              <a:path w="11481955" h="6296891" stroke="0" extrusionOk="0">
                <a:moveTo>
                  <a:pt x="0" y="543611"/>
                </a:moveTo>
                <a:cubicBezTo>
                  <a:pt x="-38151" y="252651"/>
                  <a:pt x="252082" y="-8604"/>
                  <a:pt x="543611" y="0"/>
                </a:cubicBezTo>
                <a:cubicBezTo>
                  <a:pt x="732671" y="-40777"/>
                  <a:pt x="1189914" y="-43203"/>
                  <a:pt x="1444488" y="0"/>
                </a:cubicBezTo>
                <a:cubicBezTo>
                  <a:pt x="1699062" y="43203"/>
                  <a:pt x="1778380" y="5030"/>
                  <a:pt x="1929575" y="0"/>
                </a:cubicBezTo>
                <a:cubicBezTo>
                  <a:pt x="2080770" y="-5030"/>
                  <a:pt x="2277507" y="-9205"/>
                  <a:pt x="2518610" y="0"/>
                </a:cubicBezTo>
                <a:cubicBezTo>
                  <a:pt x="2759714" y="9205"/>
                  <a:pt x="3128446" y="-3741"/>
                  <a:pt x="3315540" y="0"/>
                </a:cubicBezTo>
                <a:cubicBezTo>
                  <a:pt x="3502634" y="3741"/>
                  <a:pt x="3646706" y="-16004"/>
                  <a:pt x="3800627" y="0"/>
                </a:cubicBezTo>
                <a:cubicBezTo>
                  <a:pt x="3954548" y="16004"/>
                  <a:pt x="4451264" y="8925"/>
                  <a:pt x="4701504" y="0"/>
                </a:cubicBezTo>
                <a:cubicBezTo>
                  <a:pt x="4951744" y="-8925"/>
                  <a:pt x="5140144" y="-9817"/>
                  <a:pt x="5498434" y="0"/>
                </a:cubicBezTo>
                <a:cubicBezTo>
                  <a:pt x="5856724" y="9817"/>
                  <a:pt x="5948581" y="34345"/>
                  <a:pt x="6191416" y="0"/>
                </a:cubicBezTo>
                <a:cubicBezTo>
                  <a:pt x="6434251" y="-34345"/>
                  <a:pt x="6440427" y="-9565"/>
                  <a:pt x="6572556" y="0"/>
                </a:cubicBezTo>
                <a:cubicBezTo>
                  <a:pt x="6704685" y="9565"/>
                  <a:pt x="7286928" y="-3596"/>
                  <a:pt x="7473433" y="0"/>
                </a:cubicBezTo>
                <a:cubicBezTo>
                  <a:pt x="7659938" y="3596"/>
                  <a:pt x="7788606" y="-9034"/>
                  <a:pt x="8062468" y="0"/>
                </a:cubicBezTo>
                <a:cubicBezTo>
                  <a:pt x="8336330" y="9034"/>
                  <a:pt x="8343509" y="1017"/>
                  <a:pt x="8547555" y="0"/>
                </a:cubicBezTo>
                <a:cubicBezTo>
                  <a:pt x="8751601" y="-1017"/>
                  <a:pt x="8744455" y="-7850"/>
                  <a:pt x="8928696" y="0"/>
                </a:cubicBezTo>
                <a:cubicBezTo>
                  <a:pt x="9112937" y="7850"/>
                  <a:pt x="9405827" y="-17335"/>
                  <a:pt x="9621678" y="0"/>
                </a:cubicBezTo>
                <a:cubicBezTo>
                  <a:pt x="9837529" y="17335"/>
                  <a:pt x="9862516" y="1496"/>
                  <a:pt x="10002818" y="0"/>
                </a:cubicBezTo>
                <a:cubicBezTo>
                  <a:pt x="10143120" y="-1496"/>
                  <a:pt x="10514001" y="23032"/>
                  <a:pt x="10938344" y="0"/>
                </a:cubicBezTo>
                <a:cubicBezTo>
                  <a:pt x="11241498" y="33118"/>
                  <a:pt x="11491181" y="228177"/>
                  <a:pt x="11481955" y="543611"/>
                </a:cubicBezTo>
                <a:cubicBezTo>
                  <a:pt x="11495925" y="900650"/>
                  <a:pt x="11515690" y="1124884"/>
                  <a:pt x="11481955" y="1299013"/>
                </a:cubicBezTo>
                <a:cubicBezTo>
                  <a:pt x="11448220" y="1473142"/>
                  <a:pt x="11519704" y="1815622"/>
                  <a:pt x="11481955" y="2054415"/>
                </a:cubicBezTo>
                <a:cubicBezTo>
                  <a:pt x="11444206" y="2293208"/>
                  <a:pt x="11488924" y="2345112"/>
                  <a:pt x="11481955" y="2549334"/>
                </a:cubicBezTo>
                <a:cubicBezTo>
                  <a:pt x="11474986" y="2753556"/>
                  <a:pt x="11484816" y="2908808"/>
                  <a:pt x="11481955" y="3200542"/>
                </a:cubicBezTo>
                <a:cubicBezTo>
                  <a:pt x="11479094" y="3492276"/>
                  <a:pt x="11486979" y="3612578"/>
                  <a:pt x="11481955" y="3903848"/>
                </a:cubicBezTo>
                <a:cubicBezTo>
                  <a:pt x="11476931" y="4195118"/>
                  <a:pt x="11462697" y="4262072"/>
                  <a:pt x="11481955" y="4450863"/>
                </a:cubicBezTo>
                <a:cubicBezTo>
                  <a:pt x="11501213" y="4639655"/>
                  <a:pt x="11501426" y="4809059"/>
                  <a:pt x="11481955" y="5049975"/>
                </a:cubicBezTo>
                <a:cubicBezTo>
                  <a:pt x="11462484" y="5290891"/>
                  <a:pt x="11506953" y="5456496"/>
                  <a:pt x="11481955" y="5753280"/>
                </a:cubicBezTo>
                <a:cubicBezTo>
                  <a:pt x="11527664" y="6041972"/>
                  <a:pt x="11234773" y="6354019"/>
                  <a:pt x="10938344" y="6296891"/>
                </a:cubicBezTo>
                <a:cubicBezTo>
                  <a:pt x="10706431" y="6299836"/>
                  <a:pt x="10657941" y="6291420"/>
                  <a:pt x="10453256" y="6296891"/>
                </a:cubicBezTo>
                <a:cubicBezTo>
                  <a:pt x="10248571" y="6302362"/>
                  <a:pt x="9899345" y="6323324"/>
                  <a:pt x="9656327" y="6296891"/>
                </a:cubicBezTo>
                <a:cubicBezTo>
                  <a:pt x="9413309" y="6270458"/>
                  <a:pt x="9364736" y="6315822"/>
                  <a:pt x="9171239" y="6296891"/>
                </a:cubicBezTo>
                <a:cubicBezTo>
                  <a:pt x="8977742" y="6277960"/>
                  <a:pt x="8857975" y="6288280"/>
                  <a:pt x="8582205" y="6296891"/>
                </a:cubicBezTo>
                <a:cubicBezTo>
                  <a:pt x="8306435" y="6305502"/>
                  <a:pt x="7953377" y="6284045"/>
                  <a:pt x="7681328" y="6296891"/>
                </a:cubicBezTo>
                <a:cubicBezTo>
                  <a:pt x="7409279" y="6309737"/>
                  <a:pt x="7342089" y="6267507"/>
                  <a:pt x="7092293" y="6296891"/>
                </a:cubicBezTo>
                <a:cubicBezTo>
                  <a:pt x="6842498" y="6326275"/>
                  <a:pt x="6629372" y="6293085"/>
                  <a:pt x="6503258" y="6296891"/>
                </a:cubicBezTo>
                <a:cubicBezTo>
                  <a:pt x="6377144" y="6300697"/>
                  <a:pt x="6031718" y="6262656"/>
                  <a:pt x="5602381" y="6296891"/>
                </a:cubicBezTo>
                <a:cubicBezTo>
                  <a:pt x="5173044" y="6331126"/>
                  <a:pt x="5167394" y="6322393"/>
                  <a:pt x="4805452" y="6296891"/>
                </a:cubicBezTo>
                <a:cubicBezTo>
                  <a:pt x="4443510" y="6271389"/>
                  <a:pt x="4428214" y="6294187"/>
                  <a:pt x="4112469" y="6296891"/>
                </a:cubicBezTo>
                <a:cubicBezTo>
                  <a:pt x="3796724" y="6299595"/>
                  <a:pt x="3744129" y="6273447"/>
                  <a:pt x="3419487" y="6296891"/>
                </a:cubicBezTo>
                <a:cubicBezTo>
                  <a:pt x="3094845" y="6320335"/>
                  <a:pt x="2962615" y="6294092"/>
                  <a:pt x="2726505" y="6296891"/>
                </a:cubicBezTo>
                <a:cubicBezTo>
                  <a:pt x="2490395" y="6299690"/>
                  <a:pt x="2419346" y="6307959"/>
                  <a:pt x="2137470" y="6296891"/>
                </a:cubicBezTo>
                <a:cubicBezTo>
                  <a:pt x="1855594" y="6285823"/>
                  <a:pt x="1476911" y="6338453"/>
                  <a:pt x="1236593" y="6296891"/>
                </a:cubicBezTo>
                <a:cubicBezTo>
                  <a:pt x="996275" y="6255329"/>
                  <a:pt x="841602" y="6293046"/>
                  <a:pt x="543611" y="6296891"/>
                </a:cubicBezTo>
                <a:cubicBezTo>
                  <a:pt x="271405" y="6260463"/>
                  <a:pt x="-22235" y="6031222"/>
                  <a:pt x="0" y="5753280"/>
                </a:cubicBezTo>
                <a:cubicBezTo>
                  <a:pt x="31343" y="5446302"/>
                  <a:pt x="-15706" y="5314844"/>
                  <a:pt x="0" y="5049975"/>
                </a:cubicBezTo>
                <a:cubicBezTo>
                  <a:pt x="15706" y="4785106"/>
                  <a:pt x="-8193" y="4669730"/>
                  <a:pt x="0" y="4346669"/>
                </a:cubicBezTo>
                <a:cubicBezTo>
                  <a:pt x="8193" y="4023608"/>
                  <a:pt x="-10464" y="3874251"/>
                  <a:pt x="0" y="3643364"/>
                </a:cubicBezTo>
                <a:cubicBezTo>
                  <a:pt x="10464" y="3412478"/>
                  <a:pt x="28194" y="3294858"/>
                  <a:pt x="0" y="2992155"/>
                </a:cubicBezTo>
                <a:cubicBezTo>
                  <a:pt x="-28194" y="2689452"/>
                  <a:pt x="-10178" y="2585473"/>
                  <a:pt x="0" y="2393043"/>
                </a:cubicBezTo>
                <a:cubicBezTo>
                  <a:pt x="10178" y="2200613"/>
                  <a:pt x="-27250" y="1919746"/>
                  <a:pt x="0" y="1637641"/>
                </a:cubicBezTo>
                <a:cubicBezTo>
                  <a:pt x="27250" y="1355536"/>
                  <a:pt x="-19706" y="1071326"/>
                  <a:pt x="0" y="543611"/>
                </a:cubicBezTo>
                <a:close/>
              </a:path>
            </a:pathLst>
          </a:custGeom>
          <a:solidFill>
            <a:schemeClr val="bg1">
              <a:alpha val="80000"/>
            </a:schemeClr>
          </a:solidFill>
          <a:ln w="76200">
            <a:noFill/>
            <a:prstDash val="solid"/>
            <a:extLst>
              <a:ext uri="{C807C97D-BFC1-408E-A445-0C87EB9F89A2}">
                <ask:lineSketchStyleProps xmlns:ask="http://schemas.microsoft.com/office/drawing/2018/sketchyshapes" sd="4184682687">
                  <a:prstGeom prst="roundRect">
                    <a:avLst>
                      <a:gd name="adj" fmla="val 8633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8348C015-D697-268C-8904-1DE7E59F6CF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80856" y="2581888"/>
            <a:ext cx="3782706" cy="378270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60DA78E-A3B6-7181-4928-CCCCBA3EF5CF}"/>
              </a:ext>
            </a:extLst>
          </p:cNvPr>
          <p:cNvSpPr txBox="1"/>
          <p:nvPr/>
        </p:nvSpPr>
        <p:spPr>
          <a:xfrm>
            <a:off x="2369127" y="654627"/>
            <a:ext cx="69826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TÍNH CHU VI HÌNH VUÔNG ABCD: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9435C783-45C9-76F2-78E2-520400046EA0}"/>
              </a:ext>
            </a:extLst>
          </p:cNvPr>
          <p:cNvSpPr/>
          <p:nvPr/>
        </p:nvSpPr>
        <p:spPr>
          <a:xfrm>
            <a:off x="3401851" y="1902522"/>
            <a:ext cx="6032534" cy="1353802"/>
          </a:xfrm>
          <a:custGeom>
            <a:avLst/>
            <a:gdLst>
              <a:gd name="connsiteX0" fmla="*/ 0 w 6032534"/>
              <a:gd name="connsiteY0" fmla="*/ 225638 h 1353802"/>
              <a:gd name="connsiteX1" fmla="*/ 225638 w 6032534"/>
              <a:gd name="connsiteY1" fmla="*/ 0 h 1353802"/>
              <a:gd name="connsiteX2" fmla="*/ 5806896 w 6032534"/>
              <a:gd name="connsiteY2" fmla="*/ 0 h 1353802"/>
              <a:gd name="connsiteX3" fmla="*/ 6032534 w 6032534"/>
              <a:gd name="connsiteY3" fmla="*/ 225638 h 1353802"/>
              <a:gd name="connsiteX4" fmla="*/ 6032534 w 6032534"/>
              <a:gd name="connsiteY4" fmla="*/ 1128164 h 1353802"/>
              <a:gd name="connsiteX5" fmla="*/ 5806896 w 6032534"/>
              <a:gd name="connsiteY5" fmla="*/ 1353802 h 1353802"/>
              <a:gd name="connsiteX6" fmla="*/ 225638 w 6032534"/>
              <a:gd name="connsiteY6" fmla="*/ 1353802 h 1353802"/>
              <a:gd name="connsiteX7" fmla="*/ 0 w 6032534"/>
              <a:gd name="connsiteY7" fmla="*/ 1128164 h 1353802"/>
              <a:gd name="connsiteX8" fmla="*/ 0 w 6032534"/>
              <a:gd name="connsiteY8" fmla="*/ 225638 h 13538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032534" h="1353802" fill="none" extrusionOk="0">
                <a:moveTo>
                  <a:pt x="0" y="225638"/>
                </a:moveTo>
                <a:cubicBezTo>
                  <a:pt x="-10434" y="98388"/>
                  <a:pt x="106990" y="-704"/>
                  <a:pt x="225638" y="0"/>
                </a:cubicBezTo>
                <a:cubicBezTo>
                  <a:pt x="1448390" y="-140044"/>
                  <a:pt x="4685722" y="-100343"/>
                  <a:pt x="5806896" y="0"/>
                </a:cubicBezTo>
                <a:cubicBezTo>
                  <a:pt x="5946289" y="-636"/>
                  <a:pt x="6031588" y="99773"/>
                  <a:pt x="6032534" y="225638"/>
                </a:cubicBezTo>
                <a:cubicBezTo>
                  <a:pt x="5955335" y="407492"/>
                  <a:pt x="6007743" y="994031"/>
                  <a:pt x="6032534" y="1128164"/>
                </a:cubicBezTo>
                <a:cubicBezTo>
                  <a:pt x="6029235" y="1257226"/>
                  <a:pt x="5929939" y="1357139"/>
                  <a:pt x="5806896" y="1353802"/>
                </a:cubicBezTo>
                <a:cubicBezTo>
                  <a:pt x="5234638" y="1388551"/>
                  <a:pt x="1405603" y="1324595"/>
                  <a:pt x="225638" y="1353802"/>
                </a:cubicBezTo>
                <a:cubicBezTo>
                  <a:pt x="103127" y="1339939"/>
                  <a:pt x="-21969" y="1243136"/>
                  <a:pt x="0" y="1128164"/>
                </a:cubicBezTo>
                <a:cubicBezTo>
                  <a:pt x="-58611" y="833875"/>
                  <a:pt x="11111" y="513408"/>
                  <a:pt x="0" y="225638"/>
                </a:cubicBezTo>
                <a:close/>
              </a:path>
              <a:path w="6032534" h="1353802" stroke="0" extrusionOk="0">
                <a:moveTo>
                  <a:pt x="0" y="225638"/>
                </a:moveTo>
                <a:cubicBezTo>
                  <a:pt x="1577" y="88658"/>
                  <a:pt x="115148" y="-11532"/>
                  <a:pt x="225638" y="0"/>
                </a:cubicBezTo>
                <a:cubicBezTo>
                  <a:pt x="1027206" y="111973"/>
                  <a:pt x="4364244" y="-96349"/>
                  <a:pt x="5806896" y="0"/>
                </a:cubicBezTo>
                <a:cubicBezTo>
                  <a:pt x="5927601" y="388"/>
                  <a:pt x="6045198" y="112712"/>
                  <a:pt x="6032534" y="225638"/>
                </a:cubicBezTo>
                <a:cubicBezTo>
                  <a:pt x="5964765" y="430642"/>
                  <a:pt x="6075937" y="754390"/>
                  <a:pt x="6032534" y="1128164"/>
                </a:cubicBezTo>
                <a:cubicBezTo>
                  <a:pt x="6017268" y="1252483"/>
                  <a:pt x="5918285" y="1370397"/>
                  <a:pt x="5806896" y="1353802"/>
                </a:cubicBezTo>
                <a:cubicBezTo>
                  <a:pt x="4699071" y="1240623"/>
                  <a:pt x="836494" y="1190210"/>
                  <a:pt x="225638" y="1353802"/>
                </a:cubicBezTo>
                <a:cubicBezTo>
                  <a:pt x="114403" y="1333957"/>
                  <a:pt x="6567" y="1246187"/>
                  <a:pt x="0" y="1128164"/>
                </a:cubicBezTo>
                <a:cubicBezTo>
                  <a:pt x="-23014" y="918376"/>
                  <a:pt x="-63261" y="600796"/>
                  <a:pt x="0" y="225638"/>
                </a:cubicBezTo>
                <a:close/>
              </a:path>
            </a:pathLst>
          </a:custGeom>
          <a:solidFill>
            <a:srgbClr val="CCFFFF"/>
          </a:solidFill>
          <a:ln w="5715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sd="1357243640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ysClr val="windowText" lastClr="000000"/>
                </a:solidFill>
              </a:rPr>
              <a:t>Có</a:t>
            </a:r>
            <a:r>
              <a:rPr lang="en-US" sz="3200" dirty="0">
                <a:solidFill>
                  <a:sysClr val="windowText" lastClr="000000"/>
                </a:solidFill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</a:rPr>
              <a:t>thể</a:t>
            </a:r>
            <a:r>
              <a:rPr lang="en-US" sz="3200" dirty="0">
                <a:solidFill>
                  <a:sysClr val="windowText" lastClr="000000"/>
                </a:solidFill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</a:rPr>
              <a:t>tính</a:t>
            </a:r>
            <a:r>
              <a:rPr lang="en-US" sz="3200" dirty="0">
                <a:solidFill>
                  <a:sysClr val="windowText" lastClr="000000"/>
                </a:solidFill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</a:rPr>
              <a:t>độ</a:t>
            </a:r>
            <a:r>
              <a:rPr lang="en-US" sz="3200" dirty="0">
                <a:solidFill>
                  <a:sysClr val="windowText" lastClr="000000"/>
                </a:solidFill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</a:rPr>
              <a:t>dài</a:t>
            </a:r>
            <a:r>
              <a:rPr lang="en-US" sz="3200" dirty="0">
                <a:solidFill>
                  <a:sysClr val="windowText" lastClr="000000"/>
                </a:solidFill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</a:rPr>
              <a:t>tất</a:t>
            </a:r>
            <a:r>
              <a:rPr lang="en-US" sz="3200" dirty="0">
                <a:solidFill>
                  <a:sysClr val="windowText" lastClr="000000"/>
                </a:solidFill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</a:rPr>
              <a:t>cả</a:t>
            </a:r>
            <a:r>
              <a:rPr lang="en-US" sz="3200" dirty="0">
                <a:solidFill>
                  <a:sysClr val="windowText" lastClr="000000"/>
                </a:solidFill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</a:rPr>
              <a:t>các</a:t>
            </a:r>
            <a:r>
              <a:rPr lang="en-US" sz="3200" dirty="0">
                <a:solidFill>
                  <a:sysClr val="windowText" lastClr="000000"/>
                </a:solidFill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</a:rPr>
              <a:t>cạnh</a:t>
            </a:r>
            <a:r>
              <a:rPr lang="en-US" sz="3200" dirty="0">
                <a:solidFill>
                  <a:sysClr val="windowText" lastClr="000000"/>
                </a:solidFill>
              </a:rPr>
              <a:t>:</a:t>
            </a:r>
          </a:p>
          <a:p>
            <a:pPr algn="ctr"/>
            <a:r>
              <a:rPr lang="en-US" sz="3200" dirty="0">
                <a:solidFill>
                  <a:sysClr val="windowText" lastClr="000000"/>
                </a:solidFill>
              </a:rPr>
              <a:t>3 + 3 + 3 + 3 = 12 cm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8C72E4B0-0CCA-6FBA-B795-E877B651283B}"/>
              </a:ext>
            </a:extLst>
          </p:cNvPr>
          <p:cNvSpPr/>
          <p:nvPr/>
        </p:nvSpPr>
        <p:spPr>
          <a:xfrm>
            <a:off x="5379262" y="3578443"/>
            <a:ext cx="5053211" cy="1353802"/>
          </a:xfrm>
          <a:custGeom>
            <a:avLst/>
            <a:gdLst>
              <a:gd name="connsiteX0" fmla="*/ 0 w 5053211"/>
              <a:gd name="connsiteY0" fmla="*/ 225638 h 1353802"/>
              <a:gd name="connsiteX1" fmla="*/ 225638 w 5053211"/>
              <a:gd name="connsiteY1" fmla="*/ 0 h 1353802"/>
              <a:gd name="connsiteX2" fmla="*/ 4827573 w 5053211"/>
              <a:gd name="connsiteY2" fmla="*/ 0 h 1353802"/>
              <a:gd name="connsiteX3" fmla="*/ 5053211 w 5053211"/>
              <a:gd name="connsiteY3" fmla="*/ 225638 h 1353802"/>
              <a:gd name="connsiteX4" fmla="*/ 5053211 w 5053211"/>
              <a:gd name="connsiteY4" fmla="*/ 1128164 h 1353802"/>
              <a:gd name="connsiteX5" fmla="*/ 4827573 w 5053211"/>
              <a:gd name="connsiteY5" fmla="*/ 1353802 h 1353802"/>
              <a:gd name="connsiteX6" fmla="*/ 225638 w 5053211"/>
              <a:gd name="connsiteY6" fmla="*/ 1353802 h 1353802"/>
              <a:gd name="connsiteX7" fmla="*/ 0 w 5053211"/>
              <a:gd name="connsiteY7" fmla="*/ 1128164 h 1353802"/>
              <a:gd name="connsiteX8" fmla="*/ 0 w 5053211"/>
              <a:gd name="connsiteY8" fmla="*/ 225638 h 13538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53211" h="1353802" fill="none" extrusionOk="0">
                <a:moveTo>
                  <a:pt x="0" y="225638"/>
                </a:moveTo>
                <a:cubicBezTo>
                  <a:pt x="-10434" y="98388"/>
                  <a:pt x="106990" y="-704"/>
                  <a:pt x="225638" y="0"/>
                </a:cubicBezTo>
                <a:cubicBezTo>
                  <a:pt x="1368070" y="-140044"/>
                  <a:pt x="4235438" y="-100343"/>
                  <a:pt x="4827573" y="0"/>
                </a:cubicBezTo>
                <a:cubicBezTo>
                  <a:pt x="4966966" y="-636"/>
                  <a:pt x="5052265" y="99773"/>
                  <a:pt x="5053211" y="225638"/>
                </a:cubicBezTo>
                <a:cubicBezTo>
                  <a:pt x="4976012" y="407492"/>
                  <a:pt x="5028420" y="994031"/>
                  <a:pt x="5053211" y="1128164"/>
                </a:cubicBezTo>
                <a:cubicBezTo>
                  <a:pt x="5049912" y="1257226"/>
                  <a:pt x="4950616" y="1357139"/>
                  <a:pt x="4827573" y="1353802"/>
                </a:cubicBezTo>
                <a:cubicBezTo>
                  <a:pt x="3624887" y="1388551"/>
                  <a:pt x="1236593" y="1324595"/>
                  <a:pt x="225638" y="1353802"/>
                </a:cubicBezTo>
                <a:cubicBezTo>
                  <a:pt x="103127" y="1339939"/>
                  <a:pt x="-21969" y="1243136"/>
                  <a:pt x="0" y="1128164"/>
                </a:cubicBezTo>
                <a:cubicBezTo>
                  <a:pt x="-58611" y="833875"/>
                  <a:pt x="11111" y="513408"/>
                  <a:pt x="0" y="225638"/>
                </a:cubicBezTo>
                <a:close/>
              </a:path>
              <a:path w="5053211" h="1353802" stroke="0" extrusionOk="0">
                <a:moveTo>
                  <a:pt x="0" y="225638"/>
                </a:moveTo>
                <a:cubicBezTo>
                  <a:pt x="1577" y="88658"/>
                  <a:pt x="115148" y="-11532"/>
                  <a:pt x="225638" y="0"/>
                </a:cubicBezTo>
                <a:cubicBezTo>
                  <a:pt x="2237683" y="111973"/>
                  <a:pt x="4143287" y="-96349"/>
                  <a:pt x="4827573" y="0"/>
                </a:cubicBezTo>
                <a:cubicBezTo>
                  <a:pt x="4948278" y="388"/>
                  <a:pt x="5065875" y="112712"/>
                  <a:pt x="5053211" y="225638"/>
                </a:cubicBezTo>
                <a:cubicBezTo>
                  <a:pt x="4985442" y="430642"/>
                  <a:pt x="5096614" y="754390"/>
                  <a:pt x="5053211" y="1128164"/>
                </a:cubicBezTo>
                <a:cubicBezTo>
                  <a:pt x="5037945" y="1252483"/>
                  <a:pt x="4938962" y="1370397"/>
                  <a:pt x="4827573" y="1353802"/>
                </a:cubicBezTo>
                <a:cubicBezTo>
                  <a:pt x="3052836" y="1240623"/>
                  <a:pt x="1007007" y="1190210"/>
                  <a:pt x="225638" y="1353802"/>
                </a:cubicBezTo>
                <a:cubicBezTo>
                  <a:pt x="114403" y="1333957"/>
                  <a:pt x="6567" y="1246187"/>
                  <a:pt x="0" y="1128164"/>
                </a:cubicBezTo>
                <a:cubicBezTo>
                  <a:pt x="-23014" y="918376"/>
                  <a:pt x="-63261" y="600796"/>
                  <a:pt x="0" y="225638"/>
                </a:cubicBezTo>
                <a:close/>
              </a:path>
            </a:pathLst>
          </a:custGeom>
          <a:solidFill>
            <a:srgbClr val="CCFFFF"/>
          </a:solidFill>
          <a:ln w="5715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sd="1357243640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ysClr val="windowText" lastClr="000000"/>
                </a:solidFill>
              </a:rPr>
              <a:t>Hoặc</a:t>
            </a:r>
            <a:r>
              <a:rPr lang="en-US" sz="3200" dirty="0">
                <a:solidFill>
                  <a:sysClr val="windowText" lastClr="000000"/>
                </a:solidFill>
              </a:rPr>
              <a:t> 3 </a:t>
            </a:r>
            <a:r>
              <a:rPr lang="en-US" sz="3200" dirty="0" err="1">
                <a:solidFill>
                  <a:sysClr val="windowText" lastClr="000000"/>
                </a:solidFill>
              </a:rPr>
              <a:t>được</a:t>
            </a:r>
            <a:r>
              <a:rPr lang="en-US" sz="3200" dirty="0">
                <a:solidFill>
                  <a:sysClr val="windowText" lastClr="000000"/>
                </a:solidFill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</a:rPr>
              <a:t>lấy</a:t>
            </a:r>
            <a:r>
              <a:rPr lang="en-US" sz="3200" dirty="0">
                <a:solidFill>
                  <a:sysClr val="windowText" lastClr="000000"/>
                </a:solidFill>
              </a:rPr>
              <a:t> 4 </a:t>
            </a:r>
            <a:r>
              <a:rPr lang="en-US" sz="3200" dirty="0" err="1">
                <a:solidFill>
                  <a:sysClr val="windowText" lastClr="000000"/>
                </a:solidFill>
              </a:rPr>
              <a:t>lần</a:t>
            </a:r>
            <a:r>
              <a:rPr lang="en-US" sz="3200" dirty="0">
                <a:solidFill>
                  <a:sysClr val="windowText" lastClr="000000"/>
                </a:solidFill>
              </a:rPr>
              <a:t>:</a:t>
            </a:r>
          </a:p>
          <a:p>
            <a:pPr algn="ctr"/>
            <a:r>
              <a:rPr lang="en-US" sz="3200" dirty="0">
                <a:solidFill>
                  <a:sysClr val="windowText" lastClr="000000"/>
                </a:solidFill>
              </a:rPr>
              <a:t>3 x 4 = 12 cm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17E7EB6E-42DD-3AA0-0597-70BC231FD5FF}"/>
              </a:ext>
            </a:extLst>
          </p:cNvPr>
          <p:cNvGrpSpPr/>
          <p:nvPr/>
        </p:nvGrpSpPr>
        <p:grpSpPr>
          <a:xfrm>
            <a:off x="5190775" y="4753213"/>
            <a:ext cx="3044538" cy="1002981"/>
            <a:chOff x="5049981" y="5049982"/>
            <a:chExt cx="3044538" cy="1002981"/>
          </a:xfrm>
        </p:grpSpPr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7D136FFE-E0D5-A953-C141-D171B94843A5}"/>
                </a:ext>
              </a:extLst>
            </p:cNvPr>
            <p:cNvCxnSpPr/>
            <p:nvPr/>
          </p:nvCxnSpPr>
          <p:spPr>
            <a:xfrm flipH="1">
              <a:off x="6400800" y="5049982"/>
              <a:ext cx="342900" cy="477982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86495FC6-2FD0-A94F-6327-51575B81CAF3}"/>
                </a:ext>
              </a:extLst>
            </p:cNvPr>
            <p:cNvSpPr txBox="1"/>
            <p:nvPr/>
          </p:nvSpPr>
          <p:spPr>
            <a:xfrm>
              <a:off x="5049981" y="5468188"/>
              <a:ext cx="304453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err="1"/>
                <a:t>Độ</a:t>
              </a:r>
              <a:r>
                <a:rPr lang="en-US" sz="3200" b="1" dirty="0"/>
                <a:t> </a:t>
              </a:r>
              <a:r>
                <a:rPr lang="en-US" sz="3200" b="1" dirty="0" err="1"/>
                <a:t>dài</a:t>
              </a:r>
              <a:r>
                <a:rPr lang="en-US" sz="3200" b="1" dirty="0"/>
                <a:t> </a:t>
              </a:r>
              <a:r>
                <a:rPr lang="en-US" sz="3200" b="1" dirty="0" err="1"/>
                <a:t>một</a:t>
              </a:r>
              <a:r>
                <a:rPr lang="en-US" sz="3200" b="1" dirty="0"/>
                <a:t> </a:t>
              </a:r>
              <a:r>
                <a:rPr lang="en-US" sz="3200" b="1" dirty="0" err="1"/>
                <a:t>cạnh</a:t>
              </a:r>
              <a:endParaRPr lang="en-US" sz="32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2838460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ckground pattern&#10;&#10;Description automatically generated">
            <a:extLst>
              <a:ext uri="{FF2B5EF4-FFF2-40B4-BE49-F238E27FC236}">
                <a16:creationId xmlns:a16="http://schemas.microsoft.com/office/drawing/2014/main" id="{41338AC8-8665-914D-8992-05DBA537FED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74" r="653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189C8C07-EA19-B9C8-5796-368A906188DB}"/>
              </a:ext>
            </a:extLst>
          </p:cNvPr>
          <p:cNvSpPr/>
          <p:nvPr/>
        </p:nvSpPr>
        <p:spPr>
          <a:xfrm>
            <a:off x="355022" y="322118"/>
            <a:ext cx="11481955" cy="6296891"/>
          </a:xfrm>
          <a:custGeom>
            <a:avLst/>
            <a:gdLst>
              <a:gd name="connsiteX0" fmla="*/ 0 w 11481955"/>
              <a:gd name="connsiteY0" fmla="*/ 543611 h 6296891"/>
              <a:gd name="connsiteX1" fmla="*/ 543611 w 11481955"/>
              <a:gd name="connsiteY1" fmla="*/ 0 h 6296891"/>
              <a:gd name="connsiteX2" fmla="*/ 1444488 w 11481955"/>
              <a:gd name="connsiteY2" fmla="*/ 0 h 6296891"/>
              <a:gd name="connsiteX3" fmla="*/ 1929575 w 11481955"/>
              <a:gd name="connsiteY3" fmla="*/ 0 h 6296891"/>
              <a:gd name="connsiteX4" fmla="*/ 2414663 w 11481955"/>
              <a:gd name="connsiteY4" fmla="*/ 0 h 6296891"/>
              <a:gd name="connsiteX5" fmla="*/ 2795803 w 11481955"/>
              <a:gd name="connsiteY5" fmla="*/ 0 h 6296891"/>
              <a:gd name="connsiteX6" fmla="*/ 3280891 w 11481955"/>
              <a:gd name="connsiteY6" fmla="*/ 0 h 6296891"/>
              <a:gd name="connsiteX7" fmla="*/ 3973873 w 11481955"/>
              <a:gd name="connsiteY7" fmla="*/ 0 h 6296891"/>
              <a:gd name="connsiteX8" fmla="*/ 4666855 w 11481955"/>
              <a:gd name="connsiteY8" fmla="*/ 0 h 6296891"/>
              <a:gd name="connsiteX9" fmla="*/ 5359837 w 11481955"/>
              <a:gd name="connsiteY9" fmla="*/ 0 h 6296891"/>
              <a:gd name="connsiteX10" fmla="*/ 5844925 w 11481955"/>
              <a:gd name="connsiteY10" fmla="*/ 0 h 6296891"/>
              <a:gd name="connsiteX11" fmla="*/ 6641854 w 11481955"/>
              <a:gd name="connsiteY11" fmla="*/ 0 h 6296891"/>
              <a:gd name="connsiteX12" fmla="*/ 7126942 w 11481955"/>
              <a:gd name="connsiteY12" fmla="*/ 0 h 6296891"/>
              <a:gd name="connsiteX13" fmla="*/ 7923871 w 11481955"/>
              <a:gd name="connsiteY13" fmla="*/ 0 h 6296891"/>
              <a:gd name="connsiteX14" fmla="*/ 8824748 w 11481955"/>
              <a:gd name="connsiteY14" fmla="*/ 0 h 6296891"/>
              <a:gd name="connsiteX15" fmla="*/ 9725625 w 11481955"/>
              <a:gd name="connsiteY15" fmla="*/ 0 h 6296891"/>
              <a:gd name="connsiteX16" fmla="*/ 10314660 w 11481955"/>
              <a:gd name="connsiteY16" fmla="*/ 0 h 6296891"/>
              <a:gd name="connsiteX17" fmla="*/ 10938344 w 11481955"/>
              <a:gd name="connsiteY17" fmla="*/ 0 h 6296891"/>
              <a:gd name="connsiteX18" fmla="*/ 11481955 w 11481955"/>
              <a:gd name="connsiteY18" fmla="*/ 543611 h 6296891"/>
              <a:gd name="connsiteX19" fmla="*/ 11481955 w 11481955"/>
              <a:gd name="connsiteY19" fmla="*/ 1142723 h 6296891"/>
              <a:gd name="connsiteX20" fmla="*/ 11481955 w 11481955"/>
              <a:gd name="connsiteY20" fmla="*/ 1689738 h 6296891"/>
              <a:gd name="connsiteX21" fmla="*/ 11481955 w 11481955"/>
              <a:gd name="connsiteY21" fmla="*/ 2393043 h 6296891"/>
              <a:gd name="connsiteX22" fmla="*/ 11481955 w 11481955"/>
              <a:gd name="connsiteY22" fmla="*/ 2992155 h 6296891"/>
              <a:gd name="connsiteX23" fmla="*/ 11481955 w 11481955"/>
              <a:gd name="connsiteY23" fmla="*/ 3643364 h 6296891"/>
              <a:gd name="connsiteX24" fmla="*/ 11481955 w 11481955"/>
              <a:gd name="connsiteY24" fmla="*/ 4242476 h 6296891"/>
              <a:gd name="connsiteX25" fmla="*/ 11481955 w 11481955"/>
              <a:gd name="connsiteY25" fmla="*/ 4997878 h 6296891"/>
              <a:gd name="connsiteX26" fmla="*/ 11481955 w 11481955"/>
              <a:gd name="connsiteY26" fmla="*/ 5753280 h 6296891"/>
              <a:gd name="connsiteX27" fmla="*/ 10938344 w 11481955"/>
              <a:gd name="connsiteY27" fmla="*/ 6296891 h 6296891"/>
              <a:gd name="connsiteX28" fmla="*/ 10349309 w 11481955"/>
              <a:gd name="connsiteY28" fmla="*/ 6296891 h 6296891"/>
              <a:gd name="connsiteX29" fmla="*/ 9656327 w 11481955"/>
              <a:gd name="connsiteY29" fmla="*/ 6296891 h 6296891"/>
              <a:gd name="connsiteX30" fmla="*/ 8963345 w 11481955"/>
              <a:gd name="connsiteY30" fmla="*/ 6296891 h 6296891"/>
              <a:gd name="connsiteX31" fmla="*/ 8374310 w 11481955"/>
              <a:gd name="connsiteY31" fmla="*/ 6296891 h 6296891"/>
              <a:gd name="connsiteX32" fmla="*/ 7473433 w 11481955"/>
              <a:gd name="connsiteY32" fmla="*/ 6296891 h 6296891"/>
              <a:gd name="connsiteX33" fmla="*/ 6988345 w 11481955"/>
              <a:gd name="connsiteY33" fmla="*/ 6296891 h 6296891"/>
              <a:gd name="connsiteX34" fmla="*/ 6607205 w 11481955"/>
              <a:gd name="connsiteY34" fmla="*/ 6296891 h 6296891"/>
              <a:gd name="connsiteX35" fmla="*/ 5810276 w 11481955"/>
              <a:gd name="connsiteY35" fmla="*/ 6296891 h 6296891"/>
              <a:gd name="connsiteX36" fmla="*/ 5325188 w 11481955"/>
              <a:gd name="connsiteY36" fmla="*/ 6296891 h 6296891"/>
              <a:gd name="connsiteX37" fmla="*/ 4632206 w 11481955"/>
              <a:gd name="connsiteY37" fmla="*/ 6296891 h 6296891"/>
              <a:gd name="connsiteX38" fmla="*/ 4251066 w 11481955"/>
              <a:gd name="connsiteY38" fmla="*/ 6296891 h 6296891"/>
              <a:gd name="connsiteX39" fmla="*/ 3454136 w 11481955"/>
              <a:gd name="connsiteY39" fmla="*/ 6296891 h 6296891"/>
              <a:gd name="connsiteX40" fmla="*/ 2865101 w 11481955"/>
              <a:gd name="connsiteY40" fmla="*/ 6296891 h 6296891"/>
              <a:gd name="connsiteX41" fmla="*/ 2276067 w 11481955"/>
              <a:gd name="connsiteY41" fmla="*/ 6296891 h 6296891"/>
              <a:gd name="connsiteX42" fmla="*/ 1687032 w 11481955"/>
              <a:gd name="connsiteY42" fmla="*/ 6296891 h 6296891"/>
              <a:gd name="connsiteX43" fmla="*/ 543611 w 11481955"/>
              <a:gd name="connsiteY43" fmla="*/ 6296891 h 6296891"/>
              <a:gd name="connsiteX44" fmla="*/ 0 w 11481955"/>
              <a:gd name="connsiteY44" fmla="*/ 5753280 h 6296891"/>
              <a:gd name="connsiteX45" fmla="*/ 0 w 11481955"/>
              <a:gd name="connsiteY45" fmla="*/ 5102071 h 6296891"/>
              <a:gd name="connsiteX46" fmla="*/ 0 w 11481955"/>
              <a:gd name="connsiteY46" fmla="*/ 4398766 h 6296891"/>
              <a:gd name="connsiteX47" fmla="*/ 0 w 11481955"/>
              <a:gd name="connsiteY47" fmla="*/ 3851751 h 6296891"/>
              <a:gd name="connsiteX48" fmla="*/ 0 w 11481955"/>
              <a:gd name="connsiteY48" fmla="*/ 3304736 h 6296891"/>
              <a:gd name="connsiteX49" fmla="*/ 0 w 11481955"/>
              <a:gd name="connsiteY49" fmla="*/ 2705624 h 6296891"/>
              <a:gd name="connsiteX50" fmla="*/ 0 w 11481955"/>
              <a:gd name="connsiteY50" fmla="*/ 1950222 h 6296891"/>
              <a:gd name="connsiteX51" fmla="*/ 0 w 11481955"/>
              <a:gd name="connsiteY51" fmla="*/ 1351110 h 6296891"/>
              <a:gd name="connsiteX52" fmla="*/ 0 w 11481955"/>
              <a:gd name="connsiteY52" fmla="*/ 543611 h 62968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11481955" h="6296891" fill="none" extrusionOk="0">
                <a:moveTo>
                  <a:pt x="0" y="543611"/>
                </a:moveTo>
                <a:cubicBezTo>
                  <a:pt x="-27020" y="174966"/>
                  <a:pt x="272945" y="-1624"/>
                  <a:pt x="543611" y="0"/>
                </a:cubicBezTo>
                <a:cubicBezTo>
                  <a:pt x="824377" y="30283"/>
                  <a:pt x="1002238" y="29659"/>
                  <a:pt x="1444488" y="0"/>
                </a:cubicBezTo>
                <a:cubicBezTo>
                  <a:pt x="1886738" y="-29659"/>
                  <a:pt x="1717900" y="2711"/>
                  <a:pt x="1929575" y="0"/>
                </a:cubicBezTo>
                <a:cubicBezTo>
                  <a:pt x="2141250" y="-2711"/>
                  <a:pt x="2231793" y="17925"/>
                  <a:pt x="2414663" y="0"/>
                </a:cubicBezTo>
                <a:cubicBezTo>
                  <a:pt x="2597533" y="-17925"/>
                  <a:pt x="2627628" y="-18560"/>
                  <a:pt x="2795803" y="0"/>
                </a:cubicBezTo>
                <a:cubicBezTo>
                  <a:pt x="2963978" y="18560"/>
                  <a:pt x="3095996" y="-13980"/>
                  <a:pt x="3280891" y="0"/>
                </a:cubicBezTo>
                <a:cubicBezTo>
                  <a:pt x="3465786" y="13980"/>
                  <a:pt x="3638892" y="21580"/>
                  <a:pt x="3973873" y="0"/>
                </a:cubicBezTo>
                <a:cubicBezTo>
                  <a:pt x="4308854" y="-21580"/>
                  <a:pt x="4335959" y="7654"/>
                  <a:pt x="4666855" y="0"/>
                </a:cubicBezTo>
                <a:cubicBezTo>
                  <a:pt x="4997751" y="-7654"/>
                  <a:pt x="5016050" y="-21808"/>
                  <a:pt x="5359837" y="0"/>
                </a:cubicBezTo>
                <a:cubicBezTo>
                  <a:pt x="5703624" y="21808"/>
                  <a:pt x="5692735" y="7950"/>
                  <a:pt x="5844925" y="0"/>
                </a:cubicBezTo>
                <a:cubicBezTo>
                  <a:pt x="5997115" y="-7950"/>
                  <a:pt x="6292716" y="-20308"/>
                  <a:pt x="6641854" y="0"/>
                </a:cubicBezTo>
                <a:cubicBezTo>
                  <a:pt x="6990992" y="20308"/>
                  <a:pt x="6950588" y="19148"/>
                  <a:pt x="7126942" y="0"/>
                </a:cubicBezTo>
                <a:cubicBezTo>
                  <a:pt x="7303296" y="-19148"/>
                  <a:pt x="7573119" y="5202"/>
                  <a:pt x="7923871" y="0"/>
                </a:cubicBezTo>
                <a:cubicBezTo>
                  <a:pt x="8274623" y="-5202"/>
                  <a:pt x="8442192" y="33054"/>
                  <a:pt x="8824748" y="0"/>
                </a:cubicBezTo>
                <a:cubicBezTo>
                  <a:pt x="9207304" y="-33054"/>
                  <a:pt x="9357026" y="-23606"/>
                  <a:pt x="9725625" y="0"/>
                </a:cubicBezTo>
                <a:cubicBezTo>
                  <a:pt x="10094224" y="23606"/>
                  <a:pt x="10160102" y="-1471"/>
                  <a:pt x="10314660" y="0"/>
                </a:cubicBezTo>
                <a:cubicBezTo>
                  <a:pt x="10469218" y="1471"/>
                  <a:pt x="10714529" y="8878"/>
                  <a:pt x="10938344" y="0"/>
                </a:cubicBezTo>
                <a:cubicBezTo>
                  <a:pt x="11237204" y="41244"/>
                  <a:pt x="11498675" y="266022"/>
                  <a:pt x="11481955" y="543611"/>
                </a:cubicBezTo>
                <a:cubicBezTo>
                  <a:pt x="11500766" y="824415"/>
                  <a:pt x="11455732" y="970040"/>
                  <a:pt x="11481955" y="1142723"/>
                </a:cubicBezTo>
                <a:cubicBezTo>
                  <a:pt x="11508178" y="1315406"/>
                  <a:pt x="11496568" y="1473397"/>
                  <a:pt x="11481955" y="1689738"/>
                </a:cubicBezTo>
                <a:cubicBezTo>
                  <a:pt x="11467342" y="1906080"/>
                  <a:pt x="11497723" y="2190282"/>
                  <a:pt x="11481955" y="2393043"/>
                </a:cubicBezTo>
                <a:cubicBezTo>
                  <a:pt x="11466187" y="2595805"/>
                  <a:pt x="11498307" y="2764085"/>
                  <a:pt x="11481955" y="2992155"/>
                </a:cubicBezTo>
                <a:cubicBezTo>
                  <a:pt x="11465603" y="3220225"/>
                  <a:pt x="11492801" y="3459853"/>
                  <a:pt x="11481955" y="3643364"/>
                </a:cubicBezTo>
                <a:cubicBezTo>
                  <a:pt x="11471109" y="3826875"/>
                  <a:pt x="11475984" y="4053851"/>
                  <a:pt x="11481955" y="4242476"/>
                </a:cubicBezTo>
                <a:cubicBezTo>
                  <a:pt x="11487926" y="4431101"/>
                  <a:pt x="11469160" y="4843108"/>
                  <a:pt x="11481955" y="4997878"/>
                </a:cubicBezTo>
                <a:cubicBezTo>
                  <a:pt x="11494750" y="5152648"/>
                  <a:pt x="11468802" y="5430625"/>
                  <a:pt x="11481955" y="5753280"/>
                </a:cubicBezTo>
                <a:cubicBezTo>
                  <a:pt x="11417474" y="6090184"/>
                  <a:pt x="11226803" y="6279326"/>
                  <a:pt x="10938344" y="6296891"/>
                </a:cubicBezTo>
                <a:cubicBezTo>
                  <a:pt x="10703860" y="6311930"/>
                  <a:pt x="10570688" y="6310226"/>
                  <a:pt x="10349309" y="6296891"/>
                </a:cubicBezTo>
                <a:cubicBezTo>
                  <a:pt x="10127930" y="6283556"/>
                  <a:pt x="9890241" y="6283562"/>
                  <a:pt x="9656327" y="6296891"/>
                </a:cubicBezTo>
                <a:cubicBezTo>
                  <a:pt x="9422413" y="6310220"/>
                  <a:pt x="9271828" y="6316136"/>
                  <a:pt x="8963345" y="6296891"/>
                </a:cubicBezTo>
                <a:cubicBezTo>
                  <a:pt x="8654862" y="6277646"/>
                  <a:pt x="8638074" y="6317030"/>
                  <a:pt x="8374310" y="6296891"/>
                </a:cubicBezTo>
                <a:cubicBezTo>
                  <a:pt x="8110546" y="6276752"/>
                  <a:pt x="7784670" y="6278807"/>
                  <a:pt x="7473433" y="6296891"/>
                </a:cubicBezTo>
                <a:cubicBezTo>
                  <a:pt x="7162196" y="6314975"/>
                  <a:pt x="7172262" y="6310474"/>
                  <a:pt x="6988345" y="6296891"/>
                </a:cubicBezTo>
                <a:cubicBezTo>
                  <a:pt x="6804428" y="6283308"/>
                  <a:pt x="6791760" y="6287694"/>
                  <a:pt x="6607205" y="6296891"/>
                </a:cubicBezTo>
                <a:cubicBezTo>
                  <a:pt x="6422650" y="6306088"/>
                  <a:pt x="6033153" y="6285542"/>
                  <a:pt x="5810276" y="6296891"/>
                </a:cubicBezTo>
                <a:cubicBezTo>
                  <a:pt x="5587399" y="6308240"/>
                  <a:pt x="5455914" y="6293766"/>
                  <a:pt x="5325188" y="6296891"/>
                </a:cubicBezTo>
                <a:cubicBezTo>
                  <a:pt x="5194462" y="6300016"/>
                  <a:pt x="4871232" y="6289027"/>
                  <a:pt x="4632206" y="6296891"/>
                </a:cubicBezTo>
                <a:cubicBezTo>
                  <a:pt x="4393180" y="6304755"/>
                  <a:pt x="4381347" y="6281609"/>
                  <a:pt x="4251066" y="6296891"/>
                </a:cubicBezTo>
                <a:cubicBezTo>
                  <a:pt x="4120785" y="6312173"/>
                  <a:pt x="3656739" y="6335331"/>
                  <a:pt x="3454136" y="6296891"/>
                </a:cubicBezTo>
                <a:cubicBezTo>
                  <a:pt x="3251533" y="6258452"/>
                  <a:pt x="3154757" y="6322665"/>
                  <a:pt x="2865101" y="6296891"/>
                </a:cubicBezTo>
                <a:cubicBezTo>
                  <a:pt x="2575446" y="6271117"/>
                  <a:pt x="2460825" y="6281738"/>
                  <a:pt x="2276067" y="6296891"/>
                </a:cubicBezTo>
                <a:cubicBezTo>
                  <a:pt x="2091309" y="6312044"/>
                  <a:pt x="1965667" y="6299184"/>
                  <a:pt x="1687032" y="6296891"/>
                </a:cubicBezTo>
                <a:cubicBezTo>
                  <a:pt x="1408397" y="6294598"/>
                  <a:pt x="893438" y="6280902"/>
                  <a:pt x="543611" y="6296891"/>
                </a:cubicBezTo>
                <a:cubicBezTo>
                  <a:pt x="259330" y="6340756"/>
                  <a:pt x="20636" y="6083358"/>
                  <a:pt x="0" y="5753280"/>
                </a:cubicBezTo>
                <a:cubicBezTo>
                  <a:pt x="7410" y="5554913"/>
                  <a:pt x="-5758" y="5239095"/>
                  <a:pt x="0" y="5102071"/>
                </a:cubicBezTo>
                <a:cubicBezTo>
                  <a:pt x="5758" y="4965047"/>
                  <a:pt x="9681" y="4646853"/>
                  <a:pt x="0" y="4398766"/>
                </a:cubicBezTo>
                <a:cubicBezTo>
                  <a:pt x="-9681" y="4150679"/>
                  <a:pt x="11450" y="4093917"/>
                  <a:pt x="0" y="3851751"/>
                </a:cubicBezTo>
                <a:cubicBezTo>
                  <a:pt x="-11450" y="3609585"/>
                  <a:pt x="-12987" y="3501826"/>
                  <a:pt x="0" y="3304736"/>
                </a:cubicBezTo>
                <a:cubicBezTo>
                  <a:pt x="12987" y="3107647"/>
                  <a:pt x="9376" y="2936516"/>
                  <a:pt x="0" y="2705624"/>
                </a:cubicBezTo>
                <a:cubicBezTo>
                  <a:pt x="-9376" y="2474732"/>
                  <a:pt x="-7951" y="2167696"/>
                  <a:pt x="0" y="1950222"/>
                </a:cubicBezTo>
                <a:cubicBezTo>
                  <a:pt x="7951" y="1732748"/>
                  <a:pt x="4649" y="1640628"/>
                  <a:pt x="0" y="1351110"/>
                </a:cubicBezTo>
                <a:cubicBezTo>
                  <a:pt x="-4649" y="1061592"/>
                  <a:pt x="-27574" y="906216"/>
                  <a:pt x="0" y="543611"/>
                </a:cubicBezTo>
                <a:close/>
              </a:path>
              <a:path w="11481955" h="6296891" stroke="0" extrusionOk="0">
                <a:moveTo>
                  <a:pt x="0" y="543611"/>
                </a:moveTo>
                <a:cubicBezTo>
                  <a:pt x="-38151" y="252651"/>
                  <a:pt x="252082" y="-8604"/>
                  <a:pt x="543611" y="0"/>
                </a:cubicBezTo>
                <a:cubicBezTo>
                  <a:pt x="732671" y="-40777"/>
                  <a:pt x="1189914" y="-43203"/>
                  <a:pt x="1444488" y="0"/>
                </a:cubicBezTo>
                <a:cubicBezTo>
                  <a:pt x="1699062" y="43203"/>
                  <a:pt x="1778380" y="5030"/>
                  <a:pt x="1929575" y="0"/>
                </a:cubicBezTo>
                <a:cubicBezTo>
                  <a:pt x="2080770" y="-5030"/>
                  <a:pt x="2277507" y="-9205"/>
                  <a:pt x="2518610" y="0"/>
                </a:cubicBezTo>
                <a:cubicBezTo>
                  <a:pt x="2759714" y="9205"/>
                  <a:pt x="3128446" y="-3741"/>
                  <a:pt x="3315540" y="0"/>
                </a:cubicBezTo>
                <a:cubicBezTo>
                  <a:pt x="3502634" y="3741"/>
                  <a:pt x="3646706" y="-16004"/>
                  <a:pt x="3800627" y="0"/>
                </a:cubicBezTo>
                <a:cubicBezTo>
                  <a:pt x="3954548" y="16004"/>
                  <a:pt x="4451264" y="8925"/>
                  <a:pt x="4701504" y="0"/>
                </a:cubicBezTo>
                <a:cubicBezTo>
                  <a:pt x="4951744" y="-8925"/>
                  <a:pt x="5140144" y="-9817"/>
                  <a:pt x="5498434" y="0"/>
                </a:cubicBezTo>
                <a:cubicBezTo>
                  <a:pt x="5856724" y="9817"/>
                  <a:pt x="5948581" y="34345"/>
                  <a:pt x="6191416" y="0"/>
                </a:cubicBezTo>
                <a:cubicBezTo>
                  <a:pt x="6434251" y="-34345"/>
                  <a:pt x="6440427" y="-9565"/>
                  <a:pt x="6572556" y="0"/>
                </a:cubicBezTo>
                <a:cubicBezTo>
                  <a:pt x="6704685" y="9565"/>
                  <a:pt x="7286928" y="-3596"/>
                  <a:pt x="7473433" y="0"/>
                </a:cubicBezTo>
                <a:cubicBezTo>
                  <a:pt x="7659938" y="3596"/>
                  <a:pt x="7788606" y="-9034"/>
                  <a:pt x="8062468" y="0"/>
                </a:cubicBezTo>
                <a:cubicBezTo>
                  <a:pt x="8336330" y="9034"/>
                  <a:pt x="8343509" y="1017"/>
                  <a:pt x="8547555" y="0"/>
                </a:cubicBezTo>
                <a:cubicBezTo>
                  <a:pt x="8751601" y="-1017"/>
                  <a:pt x="8744455" y="-7850"/>
                  <a:pt x="8928696" y="0"/>
                </a:cubicBezTo>
                <a:cubicBezTo>
                  <a:pt x="9112937" y="7850"/>
                  <a:pt x="9405827" y="-17335"/>
                  <a:pt x="9621678" y="0"/>
                </a:cubicBezTo>
                <a:cubicBezTo>
                  <a:pt x="9837529" y="17335"/>
                  <a:pt x="9862516" y="1496"/>
                  <a:pt x="10002818" y="0"/>
                </a:cubicBezTo>
                <a:cubicBezTo>
                  <a:pt x="10143120" y="-1496"/>
                  <a:pt x="10514001" y="23032"/>
                  <a:pt x="10938344" y="0"/>
                </a:cubicBezTo>
                <a:cubicBezTo>
                  <a:pt x="11241498" y="33118"/>
                  <a:pt x="11491181" y="228177"/>
                  <a:pt x="11481955" y="543611"/>
                </a:cubicBezTo>
                <a:cubicBezTo>
                  <a:pt x="11495925" y="900650"/>
                  <a:pt x="11515690" y="1124884"/>
                  <a:pt x="11481955" y="1299013"/>
                </a:cubicBezTo>
                <a:cubicBezTo>
                  <a:pt x="11448220" y="1473142"/>
                  <a:pt x="11519704" y="1815622"/>
                  <a:pt x="11481955" y="2054415"/>
                </a:cubicBezTo>
                <a:cubicBezTo>
                  <a:pt x="11444206" y="2293208"/>
                  <a:pt x="11488924" y="2345112"/>
                  <a:pt x="11481955" y="2549334"/>
                </a:cubicBezTo>
                <a:cubicBezTo>
                  <a:pt x="11474986" y="2753556"/>
                  <a:pt x="11484816" y="2908808"/>
                  <a:pt x="11481955" y="3200542"/>
                </a:cubicBezTo>
                <a:cubicBezTo>
                  <a:pt x="11479094" y="3492276"/>
                  <a:pt x="11486979" y="3612578"/>
                  <a:pt x="11481955" y="3903848"/>
                </a:cubicBezTo>
                <a:cubicBezTo>
                  <a:pt x="11476931" y="4195118"/>
                  <a:pt x="11462697" y="4262072"/>
                  <a:pt x="11481955" y="4450863"/>
                </a:cubicBezTo>
                <a:cubicBezTo>
                  <a:pt x="11501213" y="4639655"/>
                  <a:pt x="11501426" y="4809059"/>
                  <a:pt x="11481955" y="5049975"/>
                </a:cubicBezTo>
                <a:cubicBezTo>
                  <a:pt x="11462484" y="5290891"/>
                  <a:pt x="11506953" y="5456496"/>
                  <a:pt x="11481955" y="5753280"/>
                </a:cubicBezTo>
                <a:cubicBezTo>
                  <a:pt x="11527664" y="6041972"/>
                  <a:pt x="11234773" y="6354019"/>
                  <a:pt x="10938344" y="6296891"/>
                </a:cubicBezTo>
                <a:cubicBezTo>
                  <a:pt x="10706431" y="6299836"/>
                  <a:pt x="10657941" y="6291420"/>
                  <a:pt x="10453256" y="6296891"/>
                </a:cubicBezTo>
                <a:cubicBezTo>
                  <a:pt x="10248571" y="6302362"/>
                  <a:pt x="9899345" y="6323324"/>
                  <a:pt x="9656327" y="6296891"/>
                </a:cubicBezTo>
                <a:cubicBezTo>
                  <a:pt x="9413309" y="6270458"/>
                  <a:pt x="9364736" y="6315822"/>
                  <a:pt x="9171239" y="6296891"/>
                </a:cubicBezTo>
                <a:cubicBezTo>
                  <a:pt x="8977742" y="6277960"/>
                  <a:pt x="8857975" y="6288280"/>
                  <a:pt x="8582205" y="6296891"/>
                </a:cubicBezTo>
                <a:cubicBezTo>
                  <a:pt x="8306435" y="6305502"/>
                  <a:pt x="7953377" y="6284045"/>
                  <a:pt x="7681328" y="6296891"/>
                </a:cubicBezTo>
                <a:cubicBezTo>
                  <a:pt x="7409279" y="6309737"/>
                  <a:pt x="7342089" y="6267507"/>
                  <a:pt x="7092293" y="6296891"/>
                </a:cubicBezTo>
                <a:cubicBezTo>
                  <a:pt x="6842498" y="6326275"/>
                  <a:pt x="6629372" y="6293085"/>
                  <a:pt x="6503258" y="6296891"/>
                </a:cubicBezTo>
                <a:cubicBezTo>
                  <a:pt x="6377144" y="6300697"/>
                  <a:pt x="6031718" y="6262656"/>
                  <a:pt x="5602381" y="6296891"/>
                </a:cubicBezTo>
                <a:cubicBezTo>
                  <a:pt x="5173044" y="6331126"/>
                  <a:pt x="5167394" y="6322393"/>
                  <a:pt x="4805452" y="6296891"/>
                </a:cubicBezTo>
                <a:cubicBezTo>
                  <a:pt x="4443510" y="6271389"/>
                  <a:pt x="4428214" y="6294187"/>
                  <a:pt x="4112469" y="6296891"/>
                </a:cubicBezTo>
                <a:cubicBezTo>
                  <a:pt x="3796724" y="6299595"/>
                  <a:pt x="3744129" y="6273447"/>
                  <a:pt x="3419487" y="6296891"/>
                </a:cubicBezTo>
                <a:cubicBezTo>
                  <a:pt x="3094845" y="6320335"/>
                  <a:pt x="2962615" y="6294092"/>
                  <a:pt x="2726505" y="6296891"/>
                </a:cubicBezTo>
                <a:cubicBezTo>
                  <a:pt x="2490395" y="6299690"/>
                  <a:pt x="2419346" y="6307959"/>
                  <a:pt x="2137470" y="6296891"/>
                </a:cubicBezTo>
                <a:cubicBezTo>
                  <a:pt x="1855594" y="6285823"/>
                  <a:pt x="1476911" y="6338453"/>
                  <a:pt x="1236593" y="6296891"/>
                </a:cubicBezTo>
                <a:cubicBezTo>
                  <a:pt x="996275" y="6255329"/>
                  <a:pt x="841602" y="6293046"/>
                  <a:pt x="543611" y="6296891"/>
                </a:cubicBezTo>
                <a:cubicBezTo>
                  <a:pt x="271405" y="6260463"/>
                  <a:pt x="-22235" y="6031222"/>
                  <a:pt x="0" y="5753280"/>
                </a:cubicBezTo>
                <a:cubicBezTo>
                  <a:pt x="31343" y="5446302"/>
                  <a:pt x="-15706" y="5314844"/>
                  <a:pt x="0" y="5049975"/>
                </a:cubicBezTo>
                <a:cubicBezTo>
                  <a:pt x="15706" y="4785106"/>
                  <a:pt x="-8193" y="4669730"/>
                  <a:pt x="0" y="4346669"/>
                </a:cubicBezTo>
                <a:cubicBezTo>
                  <a:pt x="8193" y="4023608"/>
                  <a:pt x="-10464" y="3874251"/>
                  <a:pt x="0" y="3643364"/>
                </a:cubicBezTo>
                <a:cubicBezTo>
                  <a:pt x="10464" y="3412478"/>
                  <a:pt x="28194" y="3294858"/>
                  <a:pt x="0" y="2992155"/>
                </a:cubicBezTo>
                <a:cubicBezTo>
                  <a:pt x="-28194" y="2689452"/>
                  <a:pt x="-10178" y="2585473"/>
                  <a:pt x="0" y="2393043"/>
                </a:cubicBezTo>
                <a:cubicBezTo>
                  <a:pt x="10178" y="2200613"/>
                  <a:pt x="-27250" y="1919746"/>
                  <a:pt x="0" y="1637641"/>
                </a:cubicBezTo>
                <a:cubicBezTo>
                  <a:pt x="27250" y="1355536"/>
                  <a:pt x="-19706" y="1071326"/>
                  <a:pt x="0" y="543611"/>
                </a:cubicBezTo>
                <a:close/>
              </a:path>
            </a:pathLst>
          </a:custGeom>
          <a:solidFill>
            <a:schemeClr val="bg1">
              <a:alpha val="80000"/>
            </a:schemeClr>
          </a:solidFill>
          <a:ln w="76200">
            <a:noFill/>
            <a:prstDash val="solid"/>
            <a:extLst>
              <a:ext uri="{C807C97D-BFC1-408E-A445-0C87EB9F89A2}">
                <ask:lineSketchStyleProps xmlns:ask="http://schemas.microsoft.com/office/drawing/2018/sketchyshapes" sd="4184682687">
                  <a:prstGeom prst="roundRect">
                    <a:avLst>
                      <a:gd name="adj" fmla="val 8633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8348C015-D697-268C-8904-1DE7E59F6CF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80856" y="2581888"/>
            <a:ext cx="3782706" cy="378270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E41FB44-E169-ED00-5598-586F07867EB2}"/>
              </a:ext>
            </a:extLst>
          </p:cNvPr>
          <p:cNvSpPr txBox="1"/>
          <p:nvPr/>
        </p:nvSpPr>
        <p:spPr>
          <a:xfrm>
            <a:off x="3597102" y="832050"/>
            <a:ext cx="453898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 dirty="0">
                <a:solidFill>
                  <a:srgbClr val="FF0000"/>
                </a:solidFill>
                <a:latin typeface="UVN Banh Mi" pitchFamily="2" charset="0"/>
              </a:rPr>
              <a:t>QUY TẮC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95183F90-AAC0-DB36-5B8D-5ACF909C954A}"/>
              </a:ext>
            </a:extLst>
          </p:cNvPr>
          <p:cNvSpPr/>
          <p:nvPr/>
        </p:nvSpPr>
        <p:spPr>
          <a:xfrm>
            <a:off x="4010741" y="2867638"/>
            <a:ext cx="7217345" cy="2094887"/>
          </a:xfrm>
          <a:custGeom>
            <a:avLst/>
            <a:gdLst>
              <a:gd name="connsiteX0" fmla="*/ 0 w 7217345"/>
              <a:gd name="connsiteY0" fmla="*/ 349155 h 2094887"/>
              <a:gd name="connsiteX1" fmla="*/ 349155 w 7217345"/>
              <a:gd name="connsiteY1" fmla="*/ 0 h 2094887"/>
              <a:gd name="connsiteX2" fmla="*/ 6868190 w 7217345"/>
              <a:gd name="connsiteY2" fmla="*/ 0 h 2094887"/>
              <a:gd name="connsiteX3" fmla="*/ 7217345 w 7217345"/>
              <a:gd name="connsiteY3" fmla="*/ 349155 h 2094887"/>
              <a:gd name="connsiteX4" fmla="*/ 7217345 w 7217345"/>
              <a:gd name="connsiteY4" fmla="*/ 1745732 h 2094887"/>
              <a:gd name="connsiteX5" fmla="*/ 6868190 w 7217345"/>
              <a:gd name="connsiteY5" fmla="*/ 2094887 h 2094887"/>
              <a:gd name="connsiteX6" fmla="*/ 349155 w 7217345"/>
              <a:gd name="connsiteY6" fmla="*/ 2094887 h 2094887"/>
              <a:gd name="connsiteX7" fmla="*/ 0 w 7217345"/>
              <a:gd name="connsiteY7" fmla="*/ 1745732 h 2094887"/>
              <a:gd name="connsiteX8" fmla="*/ 0 w 7217345"/>
              <a:gd name="connsiteY8" fmla="*/ 349155 h 2094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217345" h="2094887" fill="none" extrusionOk="0">
                <a:moveTo>
                  <a:pt x="0" y="349155"/>
                </a:moveTo>
                <a:cubicBezTo>
                  <a:pt x="-19147" y="151488"/>
                  <a:pt x="160905" y="-541"/>
                  <a:pt x="349155" y="0"/>
                </a:cubicBezTo>
                <a:cubicBezTo>
                  <a:pt x="2173557" y="-140044"/>
                  <a:pt x="5911875" y="-100343"/>
                  <a:pt x="6868190" y="0"/>
                </a:cubicBezTo>
                <a:cubicBezTo>
                  <a:pt x="7092166" y="-1341"/>
                  <a:pt x="7200070" y="133523"/>
                  <a:pt x="7217345" y="349155"/>
                </a:cubicBezTo>
                <a:cubicBezTo>
                  <a:pt x="7254575" y="982550"/>
                  <a:pt x="7177850" y="1565368"/>
                  <a:pt x="7217345" y="1745732"/>
                </a:cubicBezTo>
                <a:cubicBezTo>
                  <a:pt x="7203983" y="1956571"/>
                  <a:pt x="7054163" y="2109441"/>
                  <a:pt x="6868190" y="2094887"/>
                </a:cubicBezTo>
                <a:cubicBezTo>
                  <a:pt x="5894049" y="2129636"/>
                  <a:pt x="3204120" y="2065680"/>
                  <a:pt x="349155" y="2094887"/>
                </a:cubicBezTo>
                <a:cubicBezTo>
                  <a:pt x="156803" y="2091717"/>
                  <a:pt x="-34677" y="1923342"/>
                  <a:pt x="0" y="1745732"/>
                </a:cubicBezTo>
                <a:cubicBezTo>
                  <a:pt x="58887" y="1314662"/>
                  <a:pt x="98362" y="695032"/>
                  <a:pt x="0" y="349155"/>
                </a:cubicBezTo>
                <a:close/>
              </a:path>
              <a:path w="7217345" h="2094887" stroke="0" extrusionOk="0">
                <a:moveTo>
                  <a:pt x="0" y="349155"/>
                </a:moveTo>
                <a:cubicBezTo>
                  <a:pt x="4220" y="123228"/>
                  <a:pt x="158919" y="-2120"/>
                  <a:pt x="349155" y="0"/>
                </a:cubicBezTo>
                <a:cubicBezTo>
                  <a:pt x="1333430" y="111973"/>
                  <a:pt x="4803229" y="-96349"/>
                  <a:pt x="6868190" y="0"/>
                </a:cubicBezTo>
                <a:cubicBezTo>
                  <a:pt x="7046132" y="1477"/>
                  <a:pt x="7237422" y="174854"/>
                  <a:pt x="7217345" y="349155"/>
                </a:cubicBezTo>
                <a:cubicBezTo>
                  <a:pt x="7112659" y="786787"/>
                  <a:pt x="7158267" y="1120866"/>
                  <a:pt x="7217345" y="1745732"/>
                </a:cubicBezTo>
                <a:cubicBezTo>
                  <a:pt x="7184091" y="1937917"/>
                  <a:pt x="7047775" y="2111508"/>
                  <a:pt x="6868190" y="2094887"/>
                </a:cubicBezTo>
                <a:cubicBezTo>
                  <a:pt x="3745313" y="1981708"/>
                  <a:pt x="2338804" y="1931295"/>
                  <a:pt x="349155" y="2094887"/>
                </a:cubicBezTo>
                <a:cubicBezTo>
                  <a:pt x="176090" y="2065570"/>
                  <a:pt x="15005" y="1923500"/>
                  <a:pt x="0" y="1745732"/>
                </a:cubicBezTo>
                <a:cubicBezTo>
                  <a:pt x="-70274" y="1379100"/>
                  <a:pt x="120742" y="567343"/>
                  <a:pt x="0" y="349155"/>
                </a:cubicBezTo>
                <a:close/>
              </a:path>
            </a:pathLst>
          </a:custGeom>
          <a:solidFill>
            <a:srgbClr val="CCFFFF"/>
          </a:solidFill>
          <a:ln w="5715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sd="1357243640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ysClr val="windowText" lastClr="000000"/>
                </a:solidFill>
              </a:rPr>
              <a:t>Muốn</a:t>
            </a:r>
            <a:r>
              <a:rPr lang="en-US" sz="4000" b="1" dirty="0">
                <a:solidFill>
                  <a:sysClr val="windowText" lastClr="000000"/>
                </a:solidFill>
              </a:rPr>
              <a:t> </a:t>
            </a:r>
            <a:r>
              <a:rPr lang="en-US" sz="4000" b="1" dirty="0" err="1">
                <a:solidFill>
                  <a:sysClr val="windowText" lastClr="000000"/>
                </a:solidFill>
              </a:rPr>
              <a:t>tính</a:t>
            </a:r>
            <a:r>
              <a:rPr lang="en-US" sz="4000" b="1" dirty="0">
                <a:solidFill>
                  <a:sysClr val="windowText" lastClr="000000"/>
                </a:solidFill>
              </a:rPr>
              <a:t> chu vi </a:t>
            </a:r>
            <a:r>
              <a:rPr lang="en-US" sz="4000" b="1" dirty="0" err="1">
                <a:solidFill>
                  <a:sysClr val="windowText" lastClr="000000"/>
                </a:solidFill>
              </a:rPr>
              <a:t>hình</a:t>
            </a:r>
            <a:r>
              <a:rPr lang="en-US" sz="4000" b="1" dirty="0">
                <a:solidFill>
                  <a:sysClr val="windowText" lastClr="000000"/>
                </a:solidFill>
              </a:rPr>
              <a:t> </a:t>
            </a:r>
            <a:r>
              <a:rPr lang="en-US" sz="4000" b="1" dirty="0" err="1">
                <a:solidFill>
                  <a:sysClr val="windowText" lastClr="000000"/>
                </a:solidFill>
              </a:rPr>
              <a:t>vuông</a:t>
            </a:r>
            <a:r>
              <a:rPr lang="en-US" sz="4000" b="1" dirty="0">
                <a:solidFill>
                  <a:sysClr val="windowText" lastClr="000000"/>
                </a:solidFill>
              </a:rPr>
              <a:t>, ta </a:t>
            </a:r>
            <a:r>
              <a:rPr lang="en-US" sz="4000" b="1" dirty="0" err="1">
                <a:solidFill>
                  <a:sysClr val="windowText" lastClr="000000"/>
                </a:solidFill>
              </a:rPr>
              <a:t>lấy</a:t>
            </a:r>
            <a:r>
              <a:rPr lang="en-US" sz="4000" b="1" dirty="0">
                <a:solidFill>
                  <a:sysClr val="windowText" lastClr="000000"/>
                </a:solidFill>
              </a:rPr>
              <a:t> </a:t>
            </a:r>
            <a:r>
              <a:rPr lang="en-US" sz="4000" b="1" dirty="0" err="1">
                <a:solidFill>
                  <a:sysClr val="windowText" lastClr="000000"/>
                </a:solidFill>
              </a:rPr>
              <a:t>độ</a:t>
            </a:r>
            <a:r>
              <a:rPr lang="en-US" sz="4000" b="1" dirty="0">
                <a:solidFill>
                  <a:sysClr val="windowText" lastClr="000000"/>
                </a:solidFill>
              </a:rPr>
              <a:t> </a:t>
            </a:r>
            <a:r>
              <a:rPr lang="en-US" sz="4000" b="1" dirty="0" err="1">
                <a:solidFill>
                  <a:sysClr val="windowText" lastClr="000000"/>
                </a:solidFill>
              </a:rPr>
              <a:t>dài</a:t>
            </a:r>
            <a:r>
              <a:rPr lang="en-US" sz="4000" b="1" dirty="0">
                <a:solidFill>
                  <a:sysClr val="windowText" lastClr="000000"/>
                </a:solidFill>
              </a:rPr>
              <a:t> </a:t>
            </a:r>
            <a:r>
              <a:rPr lang="en-US" sz="4000" b="1" dirty="0" err="1">
                <a:solidFill>
                  <a:sysClr val="windowText" lastClr="000000"/>
                </a:solidFill>
              </a:rPr>
              <a:t>một</a:t>
            </a:r>
            <a:r>
              <a:rPr lang="en-US" sz="4000" b="1" dirty="0">
                <a:solidFill>
                  <a:sysClr val="windowText" lastClr="000000"/>
                </a:solidFill>
              </a:rPr>
              <a:t> </a:t>
            </a:r>
            <a:r>
              <a:rPr lang="en-US" sz="4000" b="1" dirty="0" err="1">
                <a:solidFill>
                  <a:sysClr val="windowText" lastClr="000000"/>
                </a:solidFill>
              </a:rPr>
              <a:t>cạnh</a:t>
            </a:r>
            <a:r>
              <a:rPr lang="en-US" sz="4000" b="1" dirty="0">
                <a:solidFill>
                  <a:sysClr val="windowText" lastClr="000000"/>
                </a:solidFill>
              </a:rPr>
              <a:t> </a:t>
            </a:r>
            <a:r>
              <a:rPr lang="en-US" sz="4000" b="1" dirty="0" err="1">
                <a:solidFill>
                  <a:sysClr val="windowText" lastClr="000000"/>
                </a:solidFill>
              </a:rPr>
              <a:t>nhân</a:t>
            </a:r>
            <a:r>
              <a:rPr lang="en-US" sz="4000" b="1" dirty="0">
                <a:solidFill>
                  <a:sysClr val="windowText" lastClr="000000"/>
                </a:solidFill>
              </a:rPr>
              <a:t> </a:t>
            </a:r>
            <a:r>
              <a:rPr lang="en-US" sz="4000" b="1" dirty="0" err="1">
                <a:solidFill>
                  <a:sysClr val="windowText" lastClr="000000"/>
                </a:solidFill>
              </a:rPr>
              <a:t>với</a:t>
            </a:r>
            <a:r>
              <a:rPr lang="en-US" sz="4000" b="1" dirty="0">
                <a:solidFill>
                  <a:sysClr val="windowText" lastClr="000000"/>
                </a:solidFill>
              </a:rPr>
              <a:t> 4.</a:t>
            </a:r>
          </a:p>
        </p:txBody>
      </p:sp>
    </p:spTree>
    <p:extLst>
      <p:ext uri="{BB962C8B-B14F-4D97-AF65-F5344CB8AC3E}">
        <p14:creationId xmlns:p14="http://schemas.microsoft.com/office/powerpoint/2010/main" val="3272366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ckground pattern&#10;&#10;Description automatically generated">
            <a:extLst>
              <a:ext uri="{FF2B5EF4-FFF2-40B4-BE49-F238E27FC236}">
                <a16:creationId xmlns:a16="http://schemas.microsoft.com/office/drawing/2014/main" id="{E2EF5B43-FBEB-3296-A60B-EEB1912FB8F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74" r="653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8B095CAB-2BDF-C9F7-AD25-845AB76EE7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7418" y="2236741"/>
            <a:ext cx="4374573" cy="4374573"/>
          </a:xfrm>
          <a:prstGeom prst="rect">
            <a:avLst/>
          </a:prstGeom>
        </p:spPr>
      </p:pic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49C83EC2-2852-75D0-6FBD-C9A80C7C3632}"/>
              </a:ext>
            </a:extLst>
          </p:cNvPr>
          <p:cNvSpPr/>
          <p:nvPr/>
        </p:nvSpPr>
        <p:spPr>
          <a:xfrm>
            <a:off x="2237509" y="529783"/>
            <a:ext cx="5579918" cy="3000626"/>
          </a:xfrm>
          <a:custGeom>
            <a:avLst/>
            <a:gdLst>
              <a:gd name="connsiteX0" fmla="*/ 0 w 5579918"/>
              <a:gd name="connsiteY0" fmla="*/ 500114 h 3000626"/>
              <a:gd name="connsiteX1" fmla="*/ 500114 w 5579918"/>
              <a:gd name="connsiteY1" fmla="*/ 0 h 3000626"/>
              <a:gd name="connsiteX2" fmla="*/ 3254952 w 5579918"/>
              <a:gd name="connsiteY2" fmla="*/ 0 h 3000626"/>
              <a:gd name="connsiteX3" fmla="*/ 3254952 w 5579918"/>
              <a:gd name="connsiteY3" fmla="*/ 0 h 3000626"/>
              <a:gd name="connsiteX4" fmla="*/ 4649932 w 5579918"/>
              <a:gd name="connsiteY4" fmla="*/ 0 h 3000626"/>
              <a:gd name="connsiteX5" fmla="*/ 5079804 w 5579918"/>
              <a:gd name="connsiteY5" fmla="*/ 0 h 3000626"/>
              <a:gd name="connsiteX6" fmla="*/ 5579918 w 5579918"/>
              <a:gd name="connsiteY6" fmla="*/ 500114 h 3000626"/>
              <a:gd name="connsiteX7" fmla="*/ 5579918 w 5579918"/>
              <a:gd name="connsiteY7" fmla="*/ 1750365 h 3000626"/>
              <a:gd name="connsiteX8" fmla="*/ 6080437 w 5579918"/>
              <a:gd name="connsiteY8" fmla="*/ 2263672 h 3000626"/>
              <a:gd name="connsiteX9" fmla="*/ 5579918 w 5579918"/>
              <a:gd name="connsiteY9" fmla="*/ 2500522 h 3000626"/>
              <a:gd name="connsiteX10" fmla="*/ 5579918 w 5579918"/>
              <a:gd name="connsiteY10" fmla="*/ 2500512 h 3000626"/>
              <a:gd name="connsiteX11" fmla="*/ 5079804 w 5579918"/>
              <a:gd name="connsiteY11" fmla="*/ 3000626 h 3000626"/>
              <a:gd name="connsiteX12" fmla="*/ 4649932 w 5579918"/>
              <a:gd name="connsiteY12" fmla="*/ 3000626 h 3000626"/>
              <a:gd name="connsiteX13" fmla="*/ 3254952 w 5579918"/>
              <a:gd name="connsiteY13" fmla="*/ 3000626 h 3000626"/>
              <a:gd name="connsiteX14" fmla="*/ 3254952 w 5579918"/>
              <a:gd name="connsiteY14" fmla="*/ 3000626 h 3000626"/>
              <a:gd name="connsiteX15" fmla="*/ 500114 w 5579918"/>
              <a:gd name="connsiteY15" fmla="*/ 3000626 h 3000626"/>
              <a:gd name="connsiteX16" fmla="*/ 0 w 5579918"/>
              <a:gd name="connsiteY16" fmla="*/ 2500512 h 3000626"/>
              <a:gd name="connsiteX17" fmla="*/ 0 w 5579918"/>
              <a:gd name="connsiteY17" fmla="*/ 2500522 h 3000626"/>
              <a:gd name="connsiteX18" fmla="*/ 0 w 5579918"/>
              <a:gd name="connsiteY18" fmla="*/ 1750365 h 3000626"/>
              <a:gd name="connsiteX19" fmla="*/ 0 w 5579918"/>
              <a:gd name="connsiteY19" fmla="*/ 1750365 h 3000626"/>
              <a:gd name="connsiteX20" fmla="*/ 0 w 5579918"/>
              <a:gd name="connsiteY20" fmla="*/ 500114 h 3000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5579918" h="3000626" fill="none" extrusionOk="0">
                <a:moveTo>
                  <a:pt x="0" y="500114"/>
                </a:moveTo>
                <a:cubicBezTo>
                  <a:pt x="-14089" y="225582"/>
                  <a:pt x="207128" y="-3709"/>
                  <a:pt x="500114" y="0"/>
                </a:cubicBezTo>
                <a:cubicBezTo>
                  <a:pt x="1828107" y="-116073"/>
                  <a:pt x="2457093" y="-53425"/>
                  <a:pt x="3254952" y="0"/>
                </a:cubicBezTo>
                <a:lnTo>
                  <a:pt x="3254952" y="0"/>
                </a:lnTo>
                <a:cubicBezTo>
                  <a:pt x="3724026" y="-2942"/>
                  <a:pt x="4244539" y="-76782"/>
                  <a:pt x="4649932" y="0"/>
                </a:cubicBezTo>
                <a:cubicBezTo>
                  <a:pt x="4776216" y="36258"/>
                  <a:pt x="5024791" y="33522"/>
                  <a:pt x="5079804" y="0"/>
                </a:cubicBezTo>
                <a:cubicBezTo>
                  <a:pt x="5372791" y="-16710"/>
                  <a:pt x="5545265" y="198832"/>
                  <a:pt x="5579918" y="500114"/>
                </a:cubicBezTo>
                <a:cubicBezTo>
                  <a:pt x="5484398" y="747180"/>
                  <a:pt x="5633725" y="1539685"/>
                  <a:pt x="5579918" y="1750365"/>
                </a:cubicBezTo>
                <a:cubicBezTo>
                  <a:pt x="5858347" y="1961305"/>
                  <a:pt x="5957729" y="2069098"/>
                  <a:pt x="6080437" y="2263672"/>
                </a:cubicBezTo>
                <a:cubicBezTo>
                  <a:pt x="6018947" y="2297282"/>
                  <a:pt x="5695190" y="2450668"/>
                  <a:pt x="5579918" y="2500522"/>
                </a:cubicBezTo>
                <a:cubicBezTo>
                  <a:pt x="5579918" y="2500519"/>
                  <a:pt x="5579918" y="2500515"/>
                  <a:pt x="5579918" y="2500512"/>
                </a:cubicBezTo>
                <a:cubicBezTo>
                  <a:pt x="5572218" y="2799928"/>
                  <a:pt x="5353339" y="2980732"/>
                  <a:pt x="5079804" y="3000626"/>
                </a:cubicBezTo>
                <a:cubicBezTo>
                  <a:pt x="4977212" y="2965794"/>
                  <a:pt x="4781513" y="2983695"/>
                  <a:pt x="4649932" y="3000626"/>
                </a:cubicBezTo>
                <a:cubicBezTo>
                  <a:pt x="4039656" y="2956074"/>
                  <a:pt x="3656148" y="2942470"/>
                  <a:pt x="3254952" y="3000626"/>
                </a:cubicBezTo>
                <a:lnTo>
                  <a:pt x="3254952" y="3000626"/>
                </a:lnTo>
                <a:cubicBezTo>
                  <a:pt x="1978516" y="2923008"/>
                  <a:pt x="970841" y="3074301"/>
                  <a:pt x="500114" y="3000626"/>
                </a:cubicBezTo>
                <a:cubicBezTo>
                  <a:pt x="241499" y="3015077"/>
                  <a:pt x="-787" y="2771529"/>
                  <a:pt x="0" y="2500512"/>
                </a:cubicBezTo>
                <a:cubicBezTo>
                  <a:pt x="0" y="2500516"/>
                  <a:pt x="1" y="2500520"/>
                  <a:pt x="0" y="2500522"/>
                </a:cubicBezTo>
                <a:cubicBezTo>
                  <a:pt x="-40991" y="2337099"/>
                  <a:pt x="-28014" y="1837809"/>
                  <a:pt x="0" y="1750365"/>
                </a:cubicBezTo>
                <a:lnTo>
                  <a:pt x="0" y="1750365"/>
                </a:lnTo>
                <a:cubicBezTo>
                  <a:pt x="-50221" y="1617211"/>
                  <a:pt x="86445" y="866169"/>
                  <a:pt x="0" y="500114"/>
                </a:cubicBezTo>
                <a:close/>
              </a:path>
              <a:path w="5579918" h="3000626" stroke="0" extrusionOk="0">
                <a:moveTo>
                  <a:pt x="0" y="500114"/>
                </a:moveTo>
                <a:cubicBezTo>
                  <a:pt x="-2282" y="227861"/>
                  <a:pt x="257022" y="-28003"/>
                  <a:pt x="500114" y="0"/>
                </a:cubicBezTo>
                <a:cubicBezTo>
                  <a:pt x="1319499" y="-44361"/>
                  <a:pt x="2431017" y="85213"/>
                  <a:pt x="3254952" y="0"/>
                </a:cubicBezTo>
                <a:lnTo>
                  <a:pt x="3254952" y="0"/>
                </a:lnTo>
                <a:cubicBezTo>
                  <a:pt x="3938304" y="-63000"/>
                  <a:pt x="4297887" y="-84570"/>
                  <a:pt x="4649932" y="0"/>
                </a:cubicBezTo>
                <a:cubicBezTo>
                  <a:pt x="4735389" y="-36170"/>
                  <a:pt x="4909098" y="-37800"/>
                  <a:pt x="5079804" y="0"/>
                </a:cubicBezTo>
                <a:cubicBezTo>
                  <a:pt x="5334593" y="10312"/>
                  <a:pt x="5560292" y="245360"/>
                  <a:pt x="5579918" y="500114"/>
                </a:cubicBezTo>
                <a:cubicBezTo>
                  <a:pt x="5642523" y="940189"/>
                  <a:pt x="5661138" y="1226472"/>
                  <a:pt x="5579918" y="1750365"/>
                </a:cubicBezTo>
                <a:cubicBezTo>
                  <a:pt x="5789922" y="1951888"/>
                  <a:pt x="5967612" y="2088643"/>
                  <a:pt x="6080437" y="2263672"/>
                </a:cubicBezTo>
                <a:cubicBezTo>
                  <a:pt x="6018807" y="2344853"/>
                  <a:pt x="5670119" y="2464623"/>
                  <a:pt x="5579918" y="2500522"/>
                </a:cubicBezTo>
                <a:cubicBezTo>
                  <a:pt x="5579918" y="2500517"/>
                  <a:pt x="5579918" y="2500515"/>
                  <a:pt x="5579918" y="2500512"/>
                </a:cubicBezTo>
                <a:cubicBezTo>
                  <a:pt x="5570731" y="2790797"/>
                  <a:pt x="5364330" y="3019817"/>
                  <a:pt x="5079804" y="3000626"/>
                </a:cubicBezTo>
                <a:cubicBezTo>
                  <a:pt x="5020893" y="2964922"/>
                  <a:pt x="4702533" y="2977526"/>
                  <a:pt x="4649932" y="3000626"/>
                </a:cubicBezTo>
                <a:cubicBezTo>
                  <a:pt x="4409082" y="2931708"/>
                  <a:pt x="3618728" y="2913323"/>
                  <a:pt x="3254952" y="3000626"/>
                </a:cubicBezTo>
                <a:lnTo>
                  <a:pt x="3254952" y="3000626"/>
                </a:lnTo>
                <a:cubicBezTo>
                  <a:pt x="2609191" y="2880454"/>
                  <a:pt x="833510" y="2883955"/>
                  <a:pt x="500114" y="3000626"/>
                </a:cubicBezTo>
                <a:cubicBezTo>
                  <a:pt x="191851" y="3022353"/>
                  <a:pt x="-43032" y="2802951"/>
                  <a:pt x="0" y="2500512"/>
                </a:cubicBezTo>
                <a:cubicBezTo>
                  <a:pt x="1" y="2500514"/>
                  <a:pt x="0" y="2500518"/>
                  <a:pt x="0" y="2500522"/>
                </a:cubicBezTo>
                <a:cubicBezTo>
                  <a:pt x="35726" y="2357996"/>
                  <a:pt x="17618" y="1865485"/>
                  <a:pt x="0" y="1750365"/>
                </a:cubicBezTo>
                <a:lnTo>
                  <a:pt x="0" y="1750365"/>
                </a:lnTo>
                <a:cubicBezTo>
                  <a:pt x="77603" y="1525437"/>
                  <a:pt x="76405" y="645880"/>
                  <a:pt x="0" y="500114"/>
                </a:cubicBezTo>
                <a:close/>
              </a:path>
            </a:pathLst>
          </a:custGeom>
          <a:ln w="76200">
            <a:solidFill>
              <a:srgbClr val="FFC000"/>
            </a:solidFill>
            <a:prstDash val="dash"/>
            <a:extLst>
              <a:ext uri="{C807C97D-BFC1-408E-A445-0C87EB9F89A2}">
                <ask:lineSketchStyleProps xmlns:ask="http://schemas.microsoft.com/office/drawing/2018/sketchyshapes" sd="4212354239">
                  <a:prstGeom prst="wedgeRoundRectCallout">
                    <a:avLst>
                      <a:gd name="adj1" fmla="val 58970"/>
                      <a:gd name="adj2" fmla="val 25440"/>
                      <a:gd name="adj3" fmla="val 16667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tx1"/>
                </a:solidFill>
              </a:rPr>
              <a:t>Chúng</a:t>
            </a:r>
            <a:r>
              <a:rPr lang="en-US" sz="3200" b="1" dirty="0">
                <a:solidFill>
                  <a:schemeClr val="tx1"/>
                </a:solidFill>
              </a:rPr>
              <a:t> ta </a:t>
            </a:r>
            <a:r>
              <a:rPr lang="en-US" sz="3200" b="1" dirty="0" err="1">
                <a:solidFill>
                  <a:schemeClr val="tx1"/>
                </a:solidFill>
              </a:rPr>
              <a:t>đã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mua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được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một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chiếc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bản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đồ</a:t>
            </a:r>
            <a:r>
              <a:rPr lang="en-US" sz="3200" b="1" dirty="0">
                <a:solidFill>
                  <a:schemeClr val="tx1"/>
                </a:solidFill>
              </a:rPr>
              <a:t>, </a:t>
            </a:r>
            <a:r>
              <a:rPr lang="en-US" sz="3200" b="1" dirty="0" err="1">
                <a:solidFill>
                  <a:schemeClr val="tx1"/>
                </a:solidFill>
              </a:rPr>
              <a:t>tiếp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theo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hãy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cùng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mình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chuẩn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bị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thêm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chiếc</a:t>
            </a:r>
            <a:r>
              <a:rPr lang="en-US" sz="3200" b="1" dirty="0">
                <a:solidFill>
                  <a:schemeClr val="tx1"/>
                </a:solidFill>
              </a:rPr>
              <a:t> la </a:t>
            </a:r>
            <a:r>
              <a:rPr lang="en-US" sz="3200" b="1" dirty="0" err="1">
                <a:solidFill>
                  <a:schemeClr val="tx1"/>
                </a:solidFill>
              </a:rPr>
              <a:t>bàn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nhé</a:t>
            </a:r>
            <a:r>
              <a:rPr lang="en-US" sz="3200" b="1" dirty="0">
                <a:solidFill>
                  <a:schemeClr val="tx1"/>
                </a:solidFill>
              </a:rPr>
              <a:t>!</a:t>
            </a:r>
          </a:p>
        </p:txBody>
      </p:sp>
      <p:pic>
        <p:nvPicPr>
          <p:cNvPr id="6" name="Picture 5" descr="A map of the world&#10;&#10;Description automatically generated with low confidence">
            <a:extLst>
              <a:ext uri="{FF2B5EF4-FFF2-40B4-BE49-F238E27FC236}">
                <a16:creationId xmlns:a16="http://schemas.microsoft.com/office/drawing/2014/main" id="{6093E7AD-7656-CC7D-D170-746040AF603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3531" y="3140268"/>
            <a:ext cx="4107873" cy="4107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6383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B0E22387-57E1-A882-BA7B-57678497811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6" r="201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AD42EC62-0744-3896-B8A2-509BE7EFCC9D}"/>
              </a:ext>
            </a:extLst>
          </p:cNvPr>
          <p:cNvGrpSpPr/>
          <p:nvPr/>
        </p:nvGrpSpPr>
        <p:grpSpPr>
          <a:xfrm>
            <a:off x="6206272" y="2732809"/>
            <a:ext cx="6141028" cy="1862048"/>
            <a:chOff x="6369626" y="2763982"/>
            <a:chExt cx="6141028" cy="1862048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DBA5397C-5BA1-28F1-D1FA-F81DC158F1EB}"/>
                </a:ext>
              </a:extLst>
            </p:cNvPr>
            <p:cNvSpPr txBox="1"/>
            <p:nvPr/>
          </p:nvSpPr>
          <p:spPr>
            <a:xfrm>
              <a:off x="6369627" y="2763982"/>
              <a:ext cx="6141027" cy="18620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500" dirty="0">
                  <a:ln w="184150">
                    <a:solidFill>
                      <a:schemeClr val="bg1"/>
                    </a:solidFill>
                  </a:ln>
                  <a:latin typeface="#9Slide05 SVNClementine" panose="020F0502020204030203" pitchFamily="34" charset="0"/>
                </a:rPr>
                <a:t>THỰC HÀNH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97CCFA82-CA6B-1B59-9171-9174FD80628B}"/>
                </a:ext>
              </a:extLst>
            </p:cNvPr>
            <p:cNvSpPr txBox="1"/>
            <p:nvPr/>
          </p:nvSpPr>
          <p:spPr>
            <a:xfrm>
              <a:off x="6369626" y="2763982"/>
              <a:ext cx="6141027" cy="18620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500" dirty="0">
                  <a:ln w="19050">
                    <a:solidFill>
                      <a:srgbClr val="002060"/>
                    </a:solidFill>
                  </a:ln>
                  <a:solidFill>
                    <a:srgbClr val="CC66FF"/>
                  </a:solidFill>
                  <a:latin typeface="#9Slide05 SVNClementine" panose="020F0502020204030203" pitchFamily="34" charset="0"/>
                </a:rPr>
                <a:t>THỰC HÀNH</a:t>
              </a:r>
            </a:p>
          </p:txBody>
        </p:sp>
      </p:grpSp>
      <p:pic>
        <p:nvPicPr>
          <p:cNvPr id="6" name="Picture 5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FFA4CF4E-A270-5498-5F1D-E2B5F30A4A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214" y="3158837"/>
            <a:ext cx="3381288" cy="3381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089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ckground pattern&#10;&#10;Description automatically generated">
            <a:extLst>
              <a:ext uri="{FF2B5EF4-FFF2-40B4-BE49-F238E27FC236}">
                <a16:creationId xmlns:a16="http://schemas.microsoft.com/office/drawing/2014/main" id="{E2EF5B43-FBEB-3296-A60B-EEB1912FB8F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74" r="653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C5409090-09A1-B8EE-D96E-57AB95DCF0A0}"/>
              </a:ext>
            </a:extLst>
          </p:cNvPr>
          <p:cNvGrpSpPr/>
          <p:nvPr/>
        </p:nvGrpSpPr>
        <p:grpSpPr>
          <a:xfrm>
            <a:off x="2782968" y="2774483"/>
            <a:ext cx="4696178" cy="830998"/>
            <a:chOff x="6378222" y="650825"/>
            <a:chExt cx="4696178" cy="830998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5F899991-14FE-4979-E188-253AD1A9C6E7}"/>
                </a:ext>
              </a:extLst>
            </p:cNvPr>
            <p:cNvSpPr txBox="1"/>
            <p:nvPr/>
          </p:nvSpPr>
          <p:spPr>
            <a:xfrm>
              <a:off x="6378222" y="650826"/>
              <a:ext cx="469617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dirty="0" err="1">
                  <a:ln w="76200">
                    <a:solidFill>
                      <a:schemeClr val="bg1"/>
                    </a:solidFill>
                  </a:ln>
                  <a:solidFill>
                    <a:srgbClr val="0070C0"/>
                  </a:solidFill>
                  <a:latin typeface="UTM A&amp;S Graceland" panose="02040603050506020204" pitchFamily="18" charset="0"/>
                </a:rPr>
                <a:t>Chặng</a:t>
              </a:r>
              <a:r>
                <a:rPr lang="en-US" sz="4800" dirty="0">
                  <a:ln w="76200">
                    <a:solidFill>
                      <a:schemeClr val="bg1"/>
                    </a:solidFill>
                  </a:ln>
                  <a:solidFill>
                    <a:srgbClr val="0070C0"/>
                  </a:solidFill>
                  <a:latin typeface="UTM A&amp;S Graceland" panose="02040603050506020204" pitchFamily="18" charset="0"/>
                </a:rPr>
                <a:t> 3: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B447B76D-4F7B-1192-17A8-9B8AB3605078}"/>
                </a:ext>
              </a:extLst>
            </p:cNvPr>
            <p:cNvSpPr txBox="1"/>
            <p:nvPr/>
          </p:nvSpPr>
          <p:spPr>
            <a:xfrm>
              <a:off x="6378222" y="650825"/>
              <a:ext cx="469617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dirty="0" err="1">
                  <a:ln w="76200">
                    <a:noFill/>
                  </a:ln>
                  <a:solidFill>
                    <a:srgbClr val="0070C0"/>
                  </a:solidFill>
                  <a:latin typeface="UTM A&amp;S Graceland" panose="02040603050506020204" pitchFamily="18" charset="0"/>
                </a:rPr>
                <a:t>Chặng</a:t>
              </a:r>
              <a:r>
                <a:rPr lang="en-US" sz="4800" dirty="0">
                  <a:ln w="76200">
                    <a:noFill/>
                  </a:ln>
                  <a:solidFill>
                    <a:srgbClr val="0070C0"/>
                  </a:solidFill>
                  <a:latin typeface="UTM A&amp;S Graceland" panose="02040603050506020204" pitchFamily="18" charset="0"/>
                </a:rPr>
                <a:t> 3: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374F6AC4-B4E8-FFD3-655E-8BDE0B50DB2C}"/>
              </a:ext>
            </a:extLst>
          </p:cNvPr>
          <p:cNvGrpSpPr/>
          <p:nvPr/>
        </p:nvGrpSpPr>
        <p:grpSpPr>
          <a:xfrm>
            <a:off x="3754582" y="3549170"/>
            <a:ext cx="4464310" cy="2144857"/>
            <a:chOff x="7913782" y="1457742"/>
            <a:chExt cx="4464310" cy="2144857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65245E7C-BD0E-F60B-9D74-235720CF734D}"/>
                </a:ext>
              </a:extLst>
            </p:cNvPr>
            <p:cNvSpPr txBox="1"/>
            <p:nvPr/>
          </p:nvSpPr>
          <p:spPr>
            <a:xfrm>
              <a:off x="7913783" y="1457742"/>
              <a:ext cx="4464309" cy="21236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600" dirty="0">
                  <a:ln w="136525">
                    <a:solidFill>
                      <a:schemeClr val="bg1"/>
                    </a:solidFill>
                  </a:ln>
                  <a:latin typeface="UVN Banh Mi" pitchFamily="2" charset="0"/>
                </a:rPr>
                <a:t>CHUẨN BỊ LA BÀN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A96759AE-741B-C69C-AC01-79AB4F869260}"/>
                </a:ext>
              </a:extLst>
            </p:cNvPr>
            <p:cNvSpPr txBox="1"/>
            <p:nvPr/>
          </p:nvSpPr>
          <p:spPr>
            <a:xfrm>
              <a:off x="7913782" y="1478941"/>
              <a:ext cx="4464309" cy="21236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600" dirty="0">
                  <a:solidFill>
                    <a:srgbClr val="9999FF"/>
                  </a:solidFill>
                  <a:latin typeface="UVN Banh Mi" pitchFamily="2" charset="0"/>
                </a:rPr>
                <a:t>CHUẨN BỊ LA BÀN</a:t>
              </a:r>
            </a:p>
          </p:txBody>
        </p:sp>
      </p:grpSp>
      <p:pic>
        <p:nvPicPr>
          <p:cNvPr id="11" name="Picture 10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7F9CBAC8-650B-79C9-CA9A-DAA3549680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7418" y="2236741"/>
            <a:ext cx="4374573" cy="4374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0248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ckground pattern&#10;&#10;Description automatically generated">
            <a:extLst>
              <a:ext uri="{FF2B5EF4-FFF2-40B4-BE49-F238E27FC236}">
                <a16:creationId xmlns:a16="http://schemas.microsoft.com/office/drawing/2014/main" id="{41338AC8-8665-914D-8992-05DBA537FED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74" r="653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189C8C07-EA19-B9C8-5796-368A906188DB}"/>
              </a:ext>
            </a:extLst>
          </p:cNvPr>
          <p:cNvSpPr/>
          <p:nvPr/>
        </p:nvSpPr>
        <p:spPr>
          <a:xfrm>
            <a:off x="355022" y="322118"/>
            <a:ext cx="11481955" cy="6296891"/>
          </a:xfrm>
          <a:custGeom>
            <a:avLst/>
            <a:gdLst>
              <a:gd name="connsiteX0" fmla="*/ 0 w 11481955"/>
              <a:gd name="connsiteY0" fmla="*/ 543611 h 6296891"/>
              <a:gd name="connsiteX1" fmla="*/ 543611 w 11481955"/>
              <a:gd name="connsiteY1" fmla="*/ 0 h 6296891"/>
              <a:gd name="connsiteX2" fmla="*/ 1444488 w 11481955"/>
              <a:gd name="connsiteY2" fmla="*/ 0 h 6296891"/>
              <a:gd name="connsiteX3" fmla="*/ 1929575 w 11481955"/>
              <a:gd name="connsiteY3" fmla="*/ 0 h 6296891"/>
              <a:gd name="connsiteX4" fmla="*/ 2414663 w 11481955"/>
              <a:gd name="connsiteY4" fmla="*/ 0 h 6296891"/>
              <a:gd name="connsiteX5" fmla="*/ 2795803 w 11481955"/>
              <a:gd name="connsiteY5" fmla="*/ 0 h 6296891"/>
              <a:gd name="connsiteX6" fmla="*/ 3280891 w 11481955"/>
              <a:gd name="connsiteY6" fmla="*/ 0 h 6296891"/>
              <a:gd name="connsiteX7" fmla="*/ 3973873 w 11481955"/>
              <a:gd name="connsiteY7" fmla="*/ 0 h 6296891"/>
              <a:gd name="connsiteX8" fmla="*/ 4666855 w 11481955"/>
              <a:gd name="connsiteY8" fmla="*/ 0 h 6296891"/>
              <a:gd name="connsiteX9" fmla="*/ 5359837 w 11481955"/>
              <a:gd name="connsiteY9" fmla="*/ 0 h 6296891"/>
              <a:gd name="connsiteX10" fmla="*/ 5844925 w 11481955"/>
              <a:gd name="connsiteY10" fmla="*/ 0 h 6296891"/>
              <a:gd name="connsiteX11" fmla="*/ 6641854 w 11481955"/>
              <a:gd name="connsiteY11" fmla="*/ 0 h 6296891"/>
              <a:gd name="connsiteX12" fmla="*/ 7126942 w 11481955"/>
              <a:gd name="connsiteY12" fmla="*/ 0 h 6296891"/>
              <a:gd name="connsiteX13" fmla="*/ 7923871 w 11481955"/>
              <a:gd name="connsiteY13" fmla="*/ 0 h 6296891"/>
              <a:gd name="connsiteX14" fmla="*/ 8824748 w 11481955"/>
              <a:gd name="connsiteY14" fmla="*/ 0 h 6296891"/>
              <a:gd name="connsiteX15" fmla="*/ 9725625 w 11481955"/>
              <a:gd name="connsiteY15" fmla="*/ 0 h 6296891"/>
              <a:gd name="connsiteX16" fmla="*/ 10314660 w 11481955"/>
              <a:gd name="connsiteY16" fmla="*/ 0 h 6296891"/>
              <a:gd name="connsiteX17" fmla="*/ 10938344 w 11481955"/>
              <a:gd name="connsiteY17" fmla="*/ 0 h 6296891"/>
              <a:gd name="connsiteX18" fmla="*/ 11481955 w 11481955"/>
              <a:gd name="connsiteY18" fmla="*/ 543611 h 6296891"/>
              <a:gd name="connsiteX19" fmla="*/ 11481955 w 11481955"/>
              <a:gd name="connsiteY19" fmla="*/ 1142723 h 6296891"/>
              <a:gd name="connsiteX20" fmla="*/ 11481955 w 11481955"/>
              <a:gd name="connsiteY20" fmla="*/ 1689738 h 6296891"/>
              <a:gd name="connsiteX21" fmla="*/ 11481955 w 11481955"/>
              <a:gd name="connsiteY21" fmla="*/ 2393043 h 6296891"/>
              <a:gd name="connsiteX22" fmla="*/ 11481955 w 11481955"/>
              <a:gd name="connsiteY22" fmla="*/ 2992155 h 6296891"/>
              <a:gd name="connsiteX23" fmla="*/ 11481955 w 11481955"/>
              <a:gd name="connsiteY23" fmla="*/ 3643364 h 6296891"/>
              <a:gd name="connsiteX24" fmla="*/ 11481955 w 11481955"/>
              <a:gd name="connsiteY24" fmla="*/ 4242476 h 6296891"/>
              <a:gd name="connsiteX25" fmla="*/ 11481955 w 11481955"/>
              <a:gd name="connsiteY25" fmla="*/ 4997878 h 6296891"/>
              <a:gd name="connsiteX26" fmla="*/ 11481955 w 11481955"/>
              <a:gd name="connsiteY26" fmla="*/ 5753280 h 6296891"/>
              <a:gd name="connsiteX27" fmla="*/ 10938344 w 11481955"/>
              <a:gd name="connsiteY27" fmla="*/ 6296891 h 6296891"/>
              <a:gd name="connsiteX28" fmla="*/ 10349309 w 11481955"/>
              <a:gd name="connsiteY28" fmla="*/ 6296891 h 6296891"/>
              <a:gd name="connsiteX29" fmla="*/ 9656327 w 11481955"/>
              <a:gd name="connsiteY29" fmla="*/ 6296891 h 6296891"/>
              <a:gd name="connsiteX30" fmla="*/ 8963345 w 11481955"/>
              <a:gd name="connsiteY30" fmla="*/ 6296891 h 6296891"/>
              <a:gd name="connsiteX31" fmla="*/ 8374310 w 11481955"/>
              <a:gd name="connsiteY31" fmla="*/ 6296891 h 6296891"/>
              <a:gd name="connsiteX32" fmla="*/ 7473433 w 11481955"/>
              <a:gd name="connsiteY32" fmla="*/ 6296891 h 6296891"/>
              <a:gd name="connsiteX33" fmla="*/ 6988345 w 11481955"/>
              <a:gd name="connsiteY33" fmla="*/ 6296891 h 6296891"/>
              <a:gd name="connsiteX34" fmla="*/ 6607205 w 11481955"/>
              <a:gd name="connsiteY34" fmla="*/ 6296891 h 6296891"/>
              <a:gd name="connsiteX35" fmla="*/ 5810276 w 11481955"/>
              <a:gd name="connsiteY35" fmla="*/ 6296891 h 6296891"/>
              <a:gd name="connsiteX36" fmla="*/ 5325188 w 11481955"/>
              <a:gd name="connsiteY36" fmla="*/ 6296891 h 6296891"/>
              <a:gd name="connsiteX37" fmla="*/ 4632206 w 11481955"/>
              <a:gd name="connsiteY37" fmla="*/ 6296891 h 6296891"/>
              <a:gd name="connsiteX38" fmla="*/ 4251066 w 11481955"/>
              <a:gd name="connsiteY38" fmla="*/ 6296891 h 6296891"/>
              <a:gd name="connsiteX39" fmla="*/ 3454136 w 11481955"/>
              <a:gd name="connsiteY39" fmla="*/ 6296891 h 6296891"/>
              <a:gd name="connsiteX40" fmla="*/ 2865101 w 11481955"/>
              <a:gd name="connsiteY40" fmla="*/ 6296891 h 6296891"/>
              <a:gd name="connsiteX41" fmla="*/ 2276067 w 11481955"/>
              <a:gd name="connsiteY41" fmla="*/ 6296891 h 6296891"/>
              <a:gd name="connsiteX42" fmla="*/ 1687032 w 11481955"/>
              <a:gd name="connsiteY42" fmla="*/ 6296891 h 6296891"/>
              <a:gd name="connsiteX43" fmla="*/ 543611 w 11481955"/>
              <a:gd name="connsiteY43" fmla="*/ 6296891 h 6296891"/>
              <a:gd name="connsiteX44" fmla="*/ 0 w 11481955"/>
              <a:gd name="connsiteY44" fmla="*/ 5753280 h 6296891"/>
              <a:gd name="connsiteX45" fmla="*/ 0 w 11481955"/>
              <a:gd name="connsiteY45" fmla="*/ 5102071 h 6296891"/>
              <a:gd name="connsiteX46" fmla="*/ 0 w 11481955"/>
              <a:gd name="connsiteY46" fmla="*/ 4398766 h 6296891"/>
              <a:gd name="connsiteX47" fmla="*/ 0 w 11481955"/>
              <a:gd name="connsiteY47" fmla="*/ 3851751 h 6296891"/>
              <a:gd name="connsiteX48" fmla="*/ 0 w 11481955"/>
              <a:gd name="connsiteY48" fmla="*/ 3304736 h 6296891"/>
              <a:gd name="connsiteX49" fmla="*/ 0 w 11481955"/>
              <a:gd name="connsiteY49" fmla="*/ 2705624 h 6296891"/>
              <a:gd name="connsiteX50" fmla="*/ 0 w 11481955"/>
              <a:gd name="connsiteY50" fmla="*/ 1950222 h 6296891"/>
              <a:gd name="connsiteX51" fmla="*/ 0 w 11481955"/>
              <a:gd name="connsiteY51" fmla="*/ 1351110 h 6296891"/>
              <a:gd name="connsiteX52" fmla="*/ 0 w 11481955"/>
              <a:gd name="connsiteY52" fmla="*/ 543611 h 62968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11481955" h="6296891" fill="none" extrusionOk="0">
                <a:moveTo>
                  <a:pt x="0" y="543611"/>
                </a:moveTo>
                <a:cubicBezTo>
                  <a:pt x="-27020" y="174966"/>
                  <a:pt x="272945" y="-1624"/>
                  <a:pt x="543611" y="0"/>
                </a:cubicBezTo>
                <a:cubicBezTo>
                  <a:pt x="824377" y="30283"/>
                  <a:pt x="1002238" y="29659"/>
                  <a:pt x="1444488" y="0"/>
                </a:cubicBezTo>
                <a:cubicBezTo>
                  <a:pt x="1886738" y="-29659"/>
                  <a:pt x="1717900" y="2711"/>
                  <a:pt x="1929575" y="0"/>
                </a:cubicBezTo>
                <a:cubicBezTo>
                  <a:pt x="2141250" y="-2711"/>
                  <a:pt x="2231793" y="17925"/>
                  <a:pt x="2414663" y="0"/>
                </a:cubicBezTo>
                <a:cubicBezTo>
                  <a:pt x="2597533" y="-17925"/>
                  <a:pt x="2627628" y="-18560"/>
                  <a:pt x="2795803" y="0"/>
                </a:cubicBezTo>
                <a:cubicBezTo>
                  <a:pt x="2963978" y="18560"/>
                  <a:pt x="3095996" y="-13980"/>
                  <a:pt x="3280891" y="0"/>
                </a:cubicBezTo>
                <a:cubicBezTo>
                  <a:pt x="3465786" y="13980"/>
                  <a:pt x="3638892" y="21580"/>
                  <a:pt x="3973873" y="0"/>
                </a:cubicBezTo>
                <a:cubicBezTo>
                  <a:pt x="4308854" y="-21580"/>
                  <a:pt x="4335959" y="7654"/>
                  <a:pt x="4666855" y="0"/>
                </a:cubicBezTo>
                <a:cubicBezTo>
                  <a:pt x="4997751" y="-7654"/>
                  <a:pt x="5016050" y="-21808"/>
                  <a:pt x="5359837" y="0"/>
                </a:cubicBezTo>
                <a:cubicBezTo>
                  <a:pt x="5703624" y="21808"/>
                  <a:pt x="5692735" y="7950"/>
                  <a:pt x="5844925" y="0"/>
                </a:cubicBezTo>
                <a:cubicBezTo>
                  <a:pt x="5997115" y="-7950"/>
                  <a:pt x="6292716" y="-20308"/>
                  <a:pt x="6641854" y="0"/>
                </a:cubicBezTo>
                <a:cubicBezTo>
                  <a:pt x="6990992" y="20308"/>
                  <a:pt x="6950588" y="19148"/>
                  <a:pt x="7126942" y="0"/>
                </a:cubicBezTo>
                <a:cubicBezTo>
                  <a:pt x="7303296" y="-19148"/>
                  <a:pt x="7573119" y="5202"/>
                  <a:pt x="7923871" y="0"/>
                </a:cubicBezTo>
                <a:cubicBezTo>
                  <a:pt x="8274623" y="-5202"/>
                  <a:pt x="8442192" y="33054"/>
                  <a:pt x="8824748" y="0"/>
                </a:cubicBezTo>
                <a:cubicBezTo>
                  <a:pt x="9207304" y="-33054"/>
                  <a:pt x="9357026" y="-23606"/>
                  <a:pt x="9725625" y="0"/>
                </a:cubicBezTo>
                <a:cubicBezTo>
                  <a:pt x="10094224" y="23606"/>
                  <a:pt x="10160102" y="-1471"/>
                  <a:pt x="10314660" y="0"/>
                </a:cubicBezTo>
                <a:cubicBezTo>
                  <a:pt x="10469218" y="1471"/>
                  <a:pt x="10714529" y="8878"/>
                  <a:pt x="10938344" y="0"/>
                </a:cubicBezTo>
                <a:cubicBezTo>
                  <a:pt x="11237204" y="41244"/>
                  <a:pt x="11498675" y="266022"/>
                  <a:pt x="11481955" y="543611"/>
                </a:cubicBezTo>
                <a:cubicBezTo>
                  <a:pt x="11500766" y="824415"/>
                  <a:pt x="11455732" y="970040"/>
                  <a:pt x="11481955" y="1142723"/>
                </a:cubicBezTo>
                <a:cubicBezTo>
                  <a:pt x="11508178" y="1315406"/>
                  <a:pt x="11496568" y="1473397"/>
                  <a:pt x="11481955" y="1689738"/>
                </a:cubicBezTo>
                <a:cubicBezTo>
                  <a:pt x="11467342" y="1906080"/>
                  <a:pt x="11497723" y="2190282"/>
                  <a:pt x="11481955" y="2393043"/>
                </a:cubicBezTo>
                <a:cubicBezTo>
                  <a:pt x="11466187" y="2595805"/>
                  <a:pt x="11498307" y="2764085"/>
                  <a:pt x="11481955" y="2992155"/>
                </a:cubicBezTo>
                <a:cubicBezTo>
                  <a:pt x="11465603" y="3220225"/>
                  <a:pt x="11492801" y="3459853"/>
                  <a:pt x="11481955" y="3643364"/>
                </a:cubicBezTo>
                <a:cubicBezTo>
                  <a:pt x="11471109" y="3826875"/>
                  <a:pt x="11475984" y="4053851"/>
                  <a:pt x="11481955" y="4242476"/>
                </a:cubicBezTo>
                <a:cubicBezTo>
                  <a:pt x="11487926" y="4431101"/>
                  <a:pt x="11469160" y="4843108"/>
                  <a:pt x="11481955" y="4997878"/>
                </a:cubicBezTo>
                <a:cubicBezTo>
                  <a:pt x="11494750" y="5152648"/>
                  <a:pt x="11468802" y="5430625"/>
                  <a:pt x="11481955" y="5753280"/>
                </a:cubicBezTo>
                <a:cubicBezTo>
                  <a:pt x="11417474" y="6090184"/>
                  <a:pt x="11226803" y="6279326"/>
                  <a:pt x="10938344" y="6296891"/>
                </a:cubicBezTo>
                <a:cubicBezTo>
                  <a:pt x="10703860" y="6311930"/>
                  <a:pt x="10570688" y="6310226"/>
                  <a:pt x="10349309" y="6296891"/>
                </a:cubicBezTo>
                <a:cubicBezTo>
                  <a:pt x="10127930" y="6283556"/>
                  <a:pt x="9890241" y="6283562"/>
                  <a:pt x="9656327" y="6296891"/>
                </a:cubicBezTo>
                <a:cubicBezTo>
                  <a:pt x="9422413" y="6310220"/>
                  <a:pt x="9271828" y="6316136"/>
                  <a:pt x="8963345" y="6296891"/>
                </a:cubicBezTo>
                <a:cubicBezTo>
                  <a:pt x="8654862" y="6277646"/>
                  <a:pt x="8638074" y="6317030"/>
                  <a:pt x="8374310" y="6296891"/>
                </a:cubicBezTo>
                <a:cubicBezTo>
                  <a:pt x="8110546" y="6276752"/>
                  <a:pt x="7784670" y="6278807"/>
                  <a:pt x="7473433" y="6296891"/>
                </a:cubicBezTo>
                <a:cubicBezTo>
                  <a:pt x="7162196" y="6314975"/>
                  <a:pt x="7172262" y="6310474"/>
                  <a:pt x="6988345" y="6296891"/>
                </a:cubicBezTo>
                <a:cubicBezTo>
                  <a:pt x="6804428" y="6283308"/>
                  <a:pt x="6791760" y="6287694"/>
                  <a:pt x="6607205" y="6296891"/>
                </a:cubicBezTo>
                <a:cubicBezTo>
                  <a:pt x="6422650" y="6306088"/>
                  <a:pt x="6033153" y="6285542"/>
                  <a:pt x="5810276" y="6296891"/>
                </a:cubicBezTo>
                <a:cubicBezTo>
                  <a:pt x="5587399" y="6308240"/>
                  <a:pt x="5455914" y="6293766"/>
                  <a:pt x="5325188" y="6296891"/>
                </a:cubicBezTo>
                <a:cubicBezTo>
                  <a:pt x="5194462" y="6300016"/>
                  <a:pt x="4871232" y="6289027"/>
                  <a:pt x="4632206" y="6296891"/>
                </a:cubicBezTo>
                <a:cubicBezTo>
                  <a:pt x="4393180" y="6304755"/>
                  <a:pt x="4381347" y="6281609"/>
                  <a:pt x="4251066" y="6296891"/>
                </a:cubicBezTo>
                <a:cubicBezTo>
                  <a:pt x="4120785" y="6312173"/>
                  <a:pt x="3656739" y="6335331"/>
                  <a:pt x="3454136" y="6296891"/>
                </a:cubicBezTo>
                <a:cubicBezTo>
                  <a:pt x="3251533" y="6258452"/>
                  <a:pt x="3154757" y="6322665"/>
                  <a:pt x="2865101" y="6296891"/>
                </a:cubicBezTo>
                <a:cubicBezTo>
                  <a:pt x="2575446" y="6271117"/>
                  <a:pt x="2460825" y="6281738"/>
                  <a:pt x="2276067" y="6296891"/>
                </a:cubicBezTo>
                <a:cubicBezTo>
                  <a:pt x="2091309" y="6312044"/>
                  <a:pt x="1965667" y="6299184"/>
                  <a:pt x="1687032" y="6296891"/>
                </a:cubicBezTo>
                <a:cubicBezTo>
                  <a:pt x="1408397" y="6294598"/>
                  <a:pt x="893438" y="6280902"/>
                  <a:pt x="543611" y="6296891"/>
                </a:cubicBezTo>
                <a:cubicBezTo>
                  <a:pt x="259330" y="6340756"/>
                  <a:pt x="20636" y="6083358"/>
                  <a:pt x="0" y="5753280"/>
                </a:cubicBezTo>
                <a:cubicBezTo>
                  <a:pt x="7410" y="5554913"/>
                  <a:pt x="-5758" y="5239095"/>
                  <a:pt x="0" y="5102071"/>
                </a:cubicBezTo>
                <a:cubicBezTo>
                  <a:pt x="5758" y="4965047"/>
                  <a:pt x="9681" y="4646853"/>
                  <a:pt x="0" y="4398766"/>
                </a:cubicBezTo>
                <a:cubicBezTo>
                  <a:pt x="-9681" y="4150679"/>
                  <a:pt x="11450" y="4093917"/>
                  <a:pt x="0" y="3851751"/>
                </a:cubicBezTo>
                <a:cubicBezTo>
                  <a:pt x="-11450" y="3609585"/>
                  <a:pt x="-12987" y="3501826"/>
                  <a:pt x="0" y="3304736"/>
                </a:cubicBezTo>
                <a:cubicBezTo>
                  <a:pt x="12987" y="3107647"/>
                  <a:pt x="9376" y="2936516"/>
                  <a:pt x="0" y="2705624"/>
                </a:cubicBezTo>
                <a:cubicBezTo>
                  <a:pt x="-9376" y="2474732"/>
                  <a:pt x="-7951" y="2167696"/>
                  <a:pt x="0" y="1950222"/>
                </a:cubicBezTo>
                <a:cubicBezTo>
                  <a:pt x="7951" y="1732748"/>
                  <a:pt x="4649" y="1640628"/>
                  <a:pt x="0" y="1351110"/>
                </a:cubicBezTo>
                <a:cubicBezTo>
                  <a:pt x="-4649" y="1061592"/>
                  <a:pt x="-27574" y="906216"/>
                  <a:pt x="0" y="543611"/>
                </a:cubicBezTo>
                <a:close/>
              </a:path>
              <a:path w="11481955" h="6296891" stroke="0" extrusionOk="0">
                <a:moveTo>
                  <a:pt x="0" y="543611"/>
                </a:moveTo>
                <a:cubicBezTo>
                  <a:pt x="-38151" y="252651"/>
                  <a:pt x="252082" y="-8604"/>
                  <a:pt x="543611" y="0"/>
                </a:cubicBezTo>
                <a:cubicBezTo>
                  <a:pt x="732671" y="-40777"/>
                  <a:pt x="1189914" y="-43203"/>
                  <a:pt x="1444488" y="0"/>
                </a:cubicBezTo>
                <a:cubicBezTo>
                  <a:pt x="1699062" y="43203"/>
                  <a:pt x="1778380" y="5030"/>
                  <a:pt x="1929575" y="0"/>
                </a:cubicBezTo>
                <a:cubicBezTo>
                  <a:pt x="2080770" y="-5030"/>
                  <a:pt x="2277507" y="-9205"/>
                  <a:pt x="2518610" y="0"/>
                </a:cubicBezTo>
                <a:cubicBezTo>
                  <a:pt x="2759714" y="9205"/>
                  <a:pt x="3128446" y="-3741"/>
                  <a:pt x="3315540" y="0"/>
                </a:cubicBezTo>
                <a:cubicBezTo>
                  <a:pt x="3502634" y="3741"/>
                  <a:pt x="3646706" y="-16004"/>
                  <a:pt x="3800627" y="0"/>
                </a:cubicBezTo>
                <a:cubicBezTo>
                  <a:pt x="3954548" y="16004"/>
                  <a:pt x="4451264" y="8925"/>
                  <a:pt x="4701504" y="0"/>
                </a:cubicBezTo>
                <a:cubicBezTo>
                  <a:pt x="4951744" y="-8925"/>
                  <a:pt x="5140144" y="-9817"/>
                  <a:pt x="5498434" y="0"/>
                </a:cubicBezTo>
                <a:cubicBezTo>
                  <a:pt x="5856724" y="9817"/>
                  <a:pt x="5948581" y="34345"/>
                  <a:pt x="6191416" y="0"/>
                </a:cubicBezTo>
                <a:cubicBezTo>
                  <a:pt x="6434251" y="-34345"/>
                  <a:pt x="6440427" y="-9565"/>
                  <a:pt x="6572556" y="0"/>
                </a:cubicBezTo>
                <a:cubicBezTo>
                  <a:pt x="6704685" y="9565"/>
                  <a:pt x="7286928" y="-3596"/>
                  <a:pt x="7473433" y="0"/>
                </a:cubicBezTo>
                <a:cubicBezTo>
                  <a:pt x="7659938" y="3596"/>
                  <a:pt x="7788606" y="-9034"/>
                  <a:pt x="8062468" y="0"/>
                </a:cubicBezTo>
                <a:cubicBezTo>
                  <a:pt x="8336330" y="9034"/>
                  <a:pt x="8343509" y="1017"/>
                  <a:pt x="8547555" y="0"/>
                </a:cubicBezTo>
                <a:cubicBezTo>
                  <a:pt x="8751601" y="-1017"/>
                  <a:pt x="8744455" y="-7850"/>
                  <a:pt x="8928696" y="0"/>
                </a:cubicBezTo>
                <a:cubicBezTo>
                  <a:pt x="9112937" y="7850"/>
                  <a:pt x="9405827" y="-17335"/>
                  <a:pt x="9621678" y="0"/>
                </a:cubicBezTo>
                <a:cubicBezTo>
                  <a:pt x="9837529" y="17335"/>
                  <a:pt x="9862516" y="1496"/>
                  <a:pt x="10002818" y="0"/>
                </a:cubicBezTo>
                <a:cubicBezTo>
                  <a:pt x="10143120" y="-1496"/>
                  <a:pt x="10514001" y="23032"/>
                  <a:pt x="10938344" y="0"/>
                </a:cubicBezTo>
                <a:cubicBezTo>
                  <a:pt x="11241498" y="33118"/>
                  <a:pt x="11491181" y="228177"/>
                  <a:pt x="11481955" y="543611"/>
                </a:cubicBezTo>
                <a:cubicBezTo>
                  <a:pt x="11495925" y="900650"/>
                  <a:pt x="11515690" y="1124884"/>
                  <a:pt x="11481955" y="1299013"/>
                </a:cubicBezTo>
                <a:cubicBezTo>
                  <a:pt x="11448220" y="1473142"/>
                  <a:pt x="11519704" y="1815622"/>
                  <a:pt x="11481955" y="2054415"/>
                </a:cubicBezTo>
                <a:cubicBezTo>
                  <a:pt x="11444206" y="2293208"/>
                  <a:pt x="11488924" y="2345112"/>
                  <a:pt x="11481955" y="2549334"/>
                </a:cubicBezTo>
                <a:cubicBezTo>
                  <a:pt x="11474986" y="2753556"/>
                  <a:pt x="11484816" y="2908808"/>
                  <a:pt x="11481955" y="3200542"/>
                </a:cubicBezTo>
                <a:cubicBezTo>
                  <a:pt x="11479094" y="3492276"/>
                  <a:pt x="11486979" y="3612578"/>
                  <a:pt x="11481955" y="3903848"/>
                </a:cubicBezTo>
                <a:cubicBezTo>
                  <a:pt x="11476931" y="4195118"/>
                  <a:pt x="11462697" y="4262072"/>
                  <a:pt x="11481955" y="4450863"/>
                </a:cubicBezTo>
                <a:cubicBezTo>
                  <a:pt x="11501213" y="4639655"/>
                  <a:pt x="11501426" y="4809059"/>
                  <a:pt x="11481955" y="5049975"/>
                </a:cubicBezTo>
                <a:cubicBezTo>
                  <a:pt x="11462484" y="5290891"/>
                  <a:pt x="11506953" y="5456496"/>
                  <a:pt x="11481955" y="5753280"/>
                </a:cubicBezTo>
                <a:cubicBezTo>
                  <a:pt x="11527664" y="6041972"/>
                  <a:pt x="11234773" y="6354019"/>
                  <a:pt x="10938344" y="6296891"/>
                </a:cubicBezTo>
                <a:cubicBezTo>
                  <a:pt x="10706431" y="6299836"/>
                  <a:pt x="10657941" y="6291420"/>
                  <a:pt x="10453256" y="6296891"/>
                </a:cubicBezTo>
                <a:cubicBezTo>
                  <a:pt x="10248571" y="6302362"/>
                  <a:pt x="9899345" y="6323324"/>
                  <a:pt x="9656327" y="6296891"/>
                </a:cubicBezTo>
                <a:cubicBezTo>
                  <a:pt x="9413309" y="6270458"/>
                  <a:pt x="9364736" y="6315822"/>
                  <a:pt x="9171239" y="6296891"/>
                </a:cubicBezTo>
                <a:cubicBezTo>
                  <a:pt x="8977742" y="6277960"/>
                  <a:pt x="8857975" y="6288280"/>
                  <a:pt x="8582205" y="6296891"/>
                </a:cubicBezTo>
                <a:cubicBezTo>
                  <a:pt x="8306435" y="6305502"/>
                  <a:pt x="7953377" y="6284045"/>
                  <a:pt x="7681328" y="6296891"/>
                </a:cubicBezTo>
                <a:cubicBezTo>
                  <a:pt x="7409279" y="6309737"/>
                  <a:pt x="7342089" y="6267507"/>
                  <a:pt x="7092293" y="6296891"/>
                </a:cubicBezTo>
                <a:cubicBezTo>
                  <a:pt x="6842498" y="6326275"/>
                  <a:pt x="6629372" y="6293085"/>
                  <a:pt x="6503258" y="6296891"/>
                </a:cubicBezTo>
                <a:cubicBezTo>
                  <a:pt x="6377144" y="6300697"/>
                  <a:pt x="6031718" y="6262656"/>
                  <a:pt x="5602381" y="6296891"/>
                </a:cubicBezTo>
                <a:cubicBezTo>
                  <a:pt x="5173044" y="6331126"/>
                  <a:pt x="5167394" y="6322393"/>
                  <a:pt x="4805452" y="6296891"/>
                </a:cubicBezTo>
                <a:cubicBezTo>
                  <a:pt x="4443510" y="6271389"/>
                  <a:pt x="4428214" y="6294187"/>
                  <a:pt x="4112469" y="6296891"/>
                </a:cubicBezTo>
                <a:cubicBezTo>
                  <a:pt x="3796724" y="6299595"/>
                  <a:pt x="3744129" y="6273447"/>
                  <a:pt x="3419487" y="6296891"/>
                </a:cubicBezTo>
                <a:cubicBezTo>
                  <a:pt x="3094845" y="6320335"/>
                  <a:pt x="2962615" y="6294092"/>
                  <a:pt x="2726505" y="6296891"/>
                </a:cubicBezTo>
                <a:cubicBezTo>
                  <a:pt x="2490395" y="6299690"/>
                  <a:pt x="2419346" y="6307959"/>
                  <a:pt x="2137470" y="6296891"/>
                </a:cubicBezTo>
                <a:cubicBezTo>
                  <a:pt x="1855594" y="6285823"/>
                  <a:pt x="1476911" y="6338453"/>
                  <a:pt x="1236593" y="6296891"/>
                </a:cubicBezTo>
                <a:cubicBezTo>
                  <a:pt x="996275" y="6255329"/>
                  <a:pt x="841602" y="6293046"/>
                  <a:pt x="543611" y="6296891"/>
                </a:cubicBezTo>
                <a:cubicBezTo>
                  <a:pt x="271405" y="6260463"/>
                  <a:pt x="-22235" y="6031222"/>
                  <a:pt x="0" y="5753280"/>
                </a:cubicBezTo>
                <a:cubicBezTo>
                  <a:pt x="31343" y="5446302"/>
                  <a:pt x="-15706" y="5314844"/>
                  <a:pt x="0" y="5049975"/>
                </a:cubicBezTo>
                <a:cubicBezTo>
                  <a:pt x="15706" y="4785106"/>
                  <a:pt x="-8193" y="4669730"/>
                  <a:pt x="0" y="4346669"/>
                </a:cubicBezTo>
                <a:cubicBezTo>
                  <a:pt x="8193" y="4023608"/>
                  <a:pt x="-10464" y="3874251"/>
                  <a:pt x="0" y="3643364"/>
                </a:cubicBezTo>
                <a:cubicBezTo>
                  <a:pt x="10464" y="3412478"/>
                  <a:pt x="28194" y="3294858"/>
                  <a:pt x="0" y="2992155"/>
                </a:cubicBezTo>
                <a:cubicBezTo>
                  <a:pt x="-28194" y="2689452"/>
                  <a:pt x="-10178" y="2585473"/>
                  <a:pt x="0" y="2393043"/>
                </a:cubicBezTo>
                <a:cubicBezTo>
                  <a:pt x="10178" y="2200613"/>
                  <a:pt x="-27250" y="1919746"/>
                  <a:pt x="0" y="1637641"/>
                </a:cubicBezTo>
                <a:cubicBezTo>
                  <a:pt x="27250" y="1355536"/>
                  <a:pt x="-19706" y="1071326"/>
                  <a:pt x="0" y="543611"/>
                </a:cubicBezTo>
                <a:close/>
              </a:path>
            </a:pathLst>
          </a:custGeom>
          <a:solidFill>
            <a:schemeClr val="bg1">
              <a:alpha val="80000"/>
            </a:schemeClr>
          </a:solidFill>
          <a:ln w="76200">
            <a:noFill/>
            <a:prstDash val="solid"/>
            <a:extLst>
              <a:ext uri="{C807C97D-BFC1-408E-A445-0C87EB9F89A2}">
                <ask:lineSketchStyleProps xmlns:ask="http://schemas.microsoft.com/office/drawing/2018/sketchyshapes" sd="4184682687">
                  <a:prstGeom prst="roundRect">
                    <a:avLst>
                      <a:gd name="adj" fmla="val 8633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9620B3AF-D146-20DE-9063-69CAF20A887E}"/>
              </a:ext>
            </a:extLst>
          </p:cNvPr>
          <p:cNvGrpSpPr/>
          <p:nvPr/>
        </p:nvGrpSpPr>
        <p:grpSpPr>
          <a:xfrm>
            <a:off x="1262495" y="550718"/>
            <a:ext cx="6920345" cy="878031"/>
            <a:chOff x="1262495" y="550718"/>
            <a:chExt cx="6920345" cy="878031"/>
          </a:xfrm>
        </p:grpSpPr>
        <p:sp>
          <p:nvSpPr>
            <p:cNvPr id="6" name="Isosceles Triangle 5">
              <a:extLst>
                <a:ext uri="{FF2B5EF4-FFF2-40B4-BE49-F238E27FC236}">
                  <a16:creationId xmlns:a16="http://schemas.microsoft.com/office/drawing/2014/main" id="{7AEF970B-A27C-A230-0964-2BB85589BE8D}"/>
                </a:ext>
              </a:extLst>
            </p:cNvPr>
            <p:cNvSpPr/>
            <p:nvPr/>
          </p:nvSpPr>
          <p:spPr>
            <a:xfrm>
              <a:off x="1262495" y="550718"/>
              <a:ext cx="800100" cy="758536"/>
            </a:xfrm>
            <a:prstGeom prst="triangl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lang="en-US" sz="4000" b="1" dirty="0"/>
                <a:t>1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EE580AE8-BF60-5964-EABC-54DDD7AE9A11}"/>
                </a:ext>
              </a:extLst>
            </p:cNvPr>
            <p:cNvSpPr txBox="1"/>
            <p:nvPr/>
          </p:nvSpPr>
          <p:spPr>
            <a:xfrm>
              <a:off x="2062595" y="782418"/>
              <a:ext cx="612024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err="1"/>
                <a:t>Tính</a:t>
              </a:r>
              <a:r>
                <a:rPr lang="en-US" sz="3600" b="1" dirty="0"/>
                <a:t> chu vi </a:t>
              </a:r>
              <a:r>
                <a:rPr lang="en-US" sz="3600" b="1" dirty="0" err="1"/>
                <a:t>hình</a:t>
              </a:r>
              <a:r>
                <a:rPr lang="en-US" sz="3600" b="1" dirty="0"/>
                <a:t> </a:t>
              </a:r>
              <a:r>
                <a:rPr lang="en-US" sz="3600" b="1" dirty="0" err="1"/>
                <a:t>vuông</a:t>
              </a:r>
              <a:endParaRPr lang="en-US" sz="3600" b="1" dirty="0"/>
            </a:p>
          </p:txBody>
        </p:sp>
      </p:grpSp>
      <p:graphicFrame>
        <p:nvGraphicFramePr>
          <p:cNvPr id="9" name="Table 13">
            <a:extLst>
              <a:ext uri="{FF2B5EF4-FFF2-40B4-BE49-F238E27FC236}">
                <a16:creationId xmlns:a16="http://schemas.microsoft.com/office/drawing/2014/main" id="{BB7B55CB-9725-9D61-2E7A-8711C8D4FB8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8672741"/>
              </p:ext>
            </p:extLst>
          </p:nvPr>
        </p:nvGraphicFramePr>
        <p:xfrm>
          <a:off x="1039091" y="1660449"/>
          <a:ext cx="9918123" cy="1322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98373">
                  <a:extLst>
                    <a:ext uri="{9D8B030D-6E8A-4147-A177-3AD203B41FA5}">
                      <a16:colId xmlns:a16="http://schemas.microsoft.com/office/drawing/2014/main" val="3868366693"/>
                    </a:ext>
                  </a:extLst>
                </a:gridCol>
                <a:gridCol w="1932709">
                  <a:extLst>
                    <a:ext uri="{9D8B030D-6E8A-4147-A177-3AD203B41FA5}">
                      <a16:colId xmlns:a16="http://schemas.microsoft.com/office/drawing/2014/main" val="2102552876"/>
                    </a:ext>
                  </a:extLst>
                </a:gridCol>
                <a:gridCol w="1870364">
                  <a:extLst>
                    <a:ext uri="{9D8B030D-6E8A-4147-A177-3AD203B41FA5}">
                      <a16:colId xmlns:a16="http://schemas.microsoft.com/office/drawing/2014/main" val="2331808148"/>
                    </a:ext>
                  </a:extLst>
                </a:gridCol>
                <a:gridCol w="1816677">
                  <a:extLst>
                    <a:ext uri="{9D8B030D-6E8A-4147-A177-3AD203B41FA5}">
                      <a16:colId xmlns:a16="http://schemas.microsoft.com/office/drawing/2014/main" val="49774344"/>
                    </a:ext>
                  </a:extLst>
                </a:gridCol>
              </a:tblGrid>
              <a:tr h="661100"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err="1">
                          <a:solidFill>
                            <a:schemeClr val="tx1"/>
                          </a:solidFill>
                        </a:rPr>
                        <a:t>Cạnh</a:t>
                      </a:r>
                      <a:r>
                        <a:rPr lang="en-US" sz="30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3000" dirty="0" err="1">
                          <a:solidFill>
                            <a:schemeClr val="tx1"/>
                          </a:solidFill>
                        </a:rPr>
                        <a:t>hình</a:t>
                      </a:r>
                      <a:r>
                        <a:rPr lang="en-US" sz="30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3000" dirty="0" err="1">
                          <a:solidFill>
                            <a:schemeClr val="tx1"/>
                          </a:solidFill>
                        </a:rPr>
                        <a:t>vuông</a:t>
                      </a:r>
                      <a:endParaRPr lang="en-US" sz="3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0" dirty="0">
                          <a:solidFill>
                            <a:schemeClr val="tx1"/>
                          </a:solidFill>
                        </a:rPr>
                        <a:t>10 cm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0" dirty="0">
                          <a:solidFill>
                            <a:schemeClr val="tx1"/>
                          </a:solidFill>
                        </a:rPr>
                        <a:t>52 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0" dirty="0">
                          <a:solidFill>
                            <a:schemeClr val="tx1"/>
                          </a:solidFill>
                        </a:rPr>
                        <a:t>107 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5727617"/>
                  </a:ext>
                </a:extLst>
              </a:tr>
              <a:tr h="661100"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>
                          <a:solidFill>
                            <a:schemeClr val="tx1"/>
                          </a:solidFill>
                        </a:rPr>
                        <a:t>Chu vi </a:t>
                      </a:r>
                      <a:r>
                        <a:rPr lang="en-US" sz="3000" b="1" dirty="0" err="1">
                          <a:solidFill>
                            <a:schemeClr val="tx1"/>
                          </a:solidFill>
                        </a:rPr>
                        <a:t>hình</a:t>
                      </a:r>
                      <a:r>
                        <a:rPr lang="en-US" sz="3000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3000" b="1" dirty="0" err="1">
                          <a:solidFill>
                            <a:schemeClr val="tx1"/>
                          </a:solidFill>
                        </a:rPr>
                        <a:t>vuông</a:t>
                      </a:r>
                      <a:endParaRPr lang="en-US" sz="3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0" dirty="0">
                          <a:solidFill>
                            <a:schemeClr val="tx1"/>
                          </a:solidFill>
                        </a:rPr>
                        <a:t>.?.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0" dirty="0">
                          <a:solidFill>
                            <a:schemeClr val="tx1"/>
                          </a:solidFill>
                        </a:rPr>
                        <a:t>.?.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0" dirty="0">
                          <a:solidFill>
                            <a:schemeClr val="tx1"/>
                          </a:solidFill>
                        </a:rPr>
                        <a:t>.?.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1938506"/>
                  </a:ext>
                </a:extLst>
              </a:tr>
            </a:tbl>
          </a:graphicData>
        </a:graphic>
      </p:graphicFrame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A207097C-37D2-EA97-F2E8-DC343C28E2D2}"/>
              </a:ext>
            </a:extLst>
          </p:cNvPr>
          <p:cNvCxnSpPr/>
          <p:nvPr/>
        </p:nvCxnSpPr>
        <p:spPr>
          <a:xfrm>
            <a:off x="6326786" y="3193295"/>
            <a:ext cx="0" cy="572864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4841F6A-C384-055D-DC59-77BC6A39300B}"/>
              </a:ext>
            </a:extLst>
          </p:cNvPr>
          <p:cNvGrpSpPr/>
          <p:nvPr/>
        </p:nvGrpSpPr>
        <p:grpSpPr>
          <a:xfrm>
            <a:off x="4563964" y="3875352"/>
            <a:ext cx="3990594" cy="562839"/>
            <a:chOff x="4180778" y="4617212"/>
            <a:chExt cx="3990594" cy="562839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ADE64E64-3A63-6034-8784-28FEFAE2AF69}"/>
                </a:ext>
              </a:extLst>
            </p:cNvPr>
            <p:cNvSpPr txBox="1"/>
            <p:nvPr/>
          </p:nvSpPr>
          <p:spPr>
            <a:xfrm>
              <a:off x="4180778" y="4626053"/>
              <a:ext cx="1254177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b="1" dirty="0" err="1"/>
                <a:t>Ví</a:t>
              </a:r>
              <a:r>
                <a:rPr lang="en-US" sz="3000" b="1" dirty="0"/>
                <a:t> </a:t>
              </a:r>
              <a:r>
                <a:rPr lang="en-US" sz="3000" b="1" dirty="0" err="1"/>
                <a:t>dụ</a:t>
              </a:r>
              <a:r>
                <a:rPr lang="en-US" sz="3000" b="1" dirty="0"/>
                <a:t>: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4C83E59B-75A9-9FD8-E374-03796CC6500E}"/>
                </a:ext>
              </a:extLst>
            </p:cNvPr>
            <p:cNvSpPr txBox="1"/>
            <p:nvPr/>
          </p:nvSpPr>
          <p:spPr>
            <a:xfrm>
              <a:off x="5195937" y="4617212"/>
              <a:ext cx="2975435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b="1" dirty="0"/>
                <a:t>10 x 4 = 40 cm</a:t>
              </a:r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9558FDF7-8188-19FC-9BBC-F0CF652733DC}"/>
              </a:ext>
            </a:extLst>
          </p:cNvPr>
          <p:cNvSpPr/>
          <p:nvPr/>
        </p:nvSpPr>
        <p:spPr>
          <a:xfrm>
            <a:off x="5730337" y="2400306"/>
            <a:ext cx="1192897" cy="553998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rgbClr val="FF0000"/>
                </a:solidFill>
              </a:rPr>
              <a:t>40 cm</a:t>
            </a:r>
          </a:p>
        </p:txBody>
      </p:sp>
      <p:pic>
        <p:nvPicPr>
          <p:cNvPr id="16" name="Picture 15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F40CFF59-0585-D9AF-292D-4BF56270CD9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58559" y="3134892"/>
            <a:ext cx="3331873" cy="3331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2479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ckground pattern&#10;&#10;Description automatically generated">
            <a:extLst>
              <a:ext uri="{FF2B5EF4-FFF2-40B4-BE49-F238E27FC236}">
                <a16:creationId xmlns:a16="http://schemas.microsoft.com/office/drawing/2014/main" id="{41338AC8-8665-914D-8992-05DBA537FED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74" r="653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189C8C07-EA19-B9C8-5796-368A906188DB}"/>
              </a:ext>
            </a:extLst>
          </p:cNvPr>
          <p:cNvSpPr/>
          <p:nvPr/>
        </p:nvSpPr>
        <p:spPr>
          <a:xfrm>
            <a:off x="355022" y="322118"/>
            <a:ext cx="11481955" cy="6296891"/>
          </a:xfrm>
          <a:custGeom>
            <a:avLst/>
            <a:gdLst>
              <a:gd name="connsiteX0" fmla="*/ 0 w 11481955"/>
              <a:gd name="connsiteY0" fmla="*/ 543611 h 6296891"/>
              <a:gd name="connsiteX1" fmla="*/ 543611 w 11481955"/>
              <a:gd name="connsiteY1" fmla="*/ 0 h 6296891"/>
              <a:gd name="connsiteX2" fmla="*/ 1444488 w 11481955"/>
              <a:gd name="connsiteY2" fmla="*/ 0 h 6296891"/>
              <a:gd name="connsiteX3" fmla="*/ 1929575 w 11481955"/>
              <a:gd name="connsiteY3" fmla="*/ 0 h 6296891"/>
              <a:gd name="connsiteX4" fmla="*/ 2414663 w 11481955"/>
              <a:gd name="connsiteY4" fmla="*/ 0 h 6296891"/>
              <a:gd name="connsiteX5" fmla="*/ 2795803 w 11481955"/>
              <a:gd name="connsiteY5" fmla="*/ 0 h 6296891"/>
              <a:gd name="connsiteX6" fmla="*/ 3280891 w 11481955"/>
              <a:gd name="connsiteY6" fmla="*/ 0 h 6296891"/>
              <a:gd name="connsiteX7" fmla="*/ 3973873 w 11481955"/>
              <a:gd name="connsiteY7" fmla="*/ 0 h 6296891"/>
              <a:gd name="connsiteX8" fmla="*/ 4666855 w 11481955"/>
              <a:gd name="connsiteY8" fmla="*/ 0 h 6296891"/>
              <a:gd name="connsiteX9" fmla="*/ 5359837 w 11481955"/>
              <a:gd name="connsiteY9" fmla="*/ 0 h 6296891"/>
              <a:gd name="connsiteX10" fmla="*/ 5844925 w 11481955"/>
              <a:gd name="connsiteY10" fmla="*/ 0 h 6296891"/>
              <a:gd name="connsiteX11" fmla="*/ 6641854 w 11481955"/>
              <a:gd name="connsiteY11" fmla="*/ 0 h 6296891"/>
              <a:gd name="connsiteX12" fmla="*/ 7126942 w 11481955"/>
              <a:gd name="connsiteY12" fmla="*/ 0 h 6296891"/>
              <a:gd name="connsiteX13" fmla="*/ 7923871 w 11481955"/>
              <a:gd name="connsiteY13" fmla="*/ 0 h 6296891"/>
              <a:gd name="connsiteX14" fmla="*/ 8824748 w 11481955"/>
              <a:gd name="connsiteY14" fmla="*/ 0 h 6296891"/>
              <a:gd name="connsiteX15" fmla="*/ 9725625 w 11481955"/>
              <a:gd name="connsiteY15" fmla="*/ 0 h 6296891"/>
              <a:gd name="connsiteX16" fmla="*/ 10314660 w 11481955"/>
              <a:gd name="connsiteY16" fmla="*/ 0 h 6296891"/>
              <a:gd name="connsiteX17" fmla="*/ 10938344 w 11481955"/>
              <a:gd name="connsiteY17" fmla="*/ 0 h 6296891"/>
              <a:gd name="connsiteX18" fmla="*/ 11481955 w 11481955"/>
              <a:gd name="connsiteY18" fmla="*/ 543611 h 6296891"/>
              <a:gd name="connsiteX19" fmla="*/ 11481955 w 11481955"/>
              <a:gd name="connsiteY19" fmla="*/ 1142723 h 6296891"/>
              <a:gd name="connsiteX20" fmla="*/ 11481955 w 11481955"/>
              <a:gd name="connsiteY20" fmla="*/ 1689738 h 6296891"/>
              <a:gd name="connsiteX21" fmla="*/ 11481955 w 11481955"/>
              <a:gd name="connsiteY21" fmla="*/ 2393043 h 6296891"/>
              <a:gd name="connsiteX22" fmla="*/ 11481955 w 11481955"/>
              <a:gd name="connsiteY22" fmla="*/ 2992155 h 6296891"/>
              <a:gd name="connsiteX23" fmla="*/ 11481955 w 11481955"/>
              <a:gd name="connsiteY23" fmla="*/ 3643364 h 6296891"/>
              <a:gd name="connsiteX24" fmla="*/ 11481955 w 11481955"/>
              <a:gd name="connsiteY24" fmla="*/ 4242476 h 6296891"/>
              <a:gd name="connsiteX25" fmla="*/ 11481955 w 11481955"/>
              <a:gd name="connsiteY25" fmla="*/ 4997878 h 6296891"/>
              <a:gd name="connsiteX26" fmla="*/ 11481955 w 11481955"/>
              <a:gd name="connsiteY26" fmla="*/ 5753280 h 6296891"/>
              <a:gd name="connsiteX27" fmla="*/ 10938344 w 11481955"/>
              <a:gd name="connsiteY27" fmla="*/ 6296891 h 6296891"/>
              <a:gd name="connsiteX28" fmla="*/ 10349309 w 11481955"/>
              <a:gd name="connsiteY28" fmla="*/ 6296891 h 6296891"/>
              <a:gd name="connsiteX29" fmla="*/ 9656327 w 11481955"/>
              <a:gd name="connsiteY29" fmla="*/ 6296891 h 6296891"/>
              <a:gd name="connsiteX30" fmla="*/ 8963345 w 11481955"/>
              <a:gd name="connsiteY30" fmla="*/ 6296891 h 6296891"/>
              <a:gd name="connsiteX31" fmla="*/ 8374310 w 11481955"/>
              <a:gd name="connsiteY31" fmla="*/ 6296891 h 6296891"/>
              <a:gd name="connsiteX32" fmla="*/ 7473433 w 11481955"/>
              <a:gd name="connsiteY32" fmla="*/ 6296891 h 6296891"/>
              <a:gd name="connsiteX33" fmla="*/ 6988345 w 11481955"/>
              <a:gd name="connsiteY33" fmla="*/ 6296891 h 6296891"/>
              <a:gd name="connsiteX34" fmla="*/ 6607205 w 11481955"/>
              <a:gd name="connsiteY34" fmla="*/ 6296891 h 6296891"/>
              <a:gd name="connsiteX35" fmla="*/ 5810276 w 11481955"/>
              <a:gd name="connsiteY35" fmla="*/ 6296891 h 6296891"/>
              <a:gd name="connsiteX36" fmla="*/ 5325188 w 11481955"/>
              <a:gd name="connsiteY36" fmla="*/ 6296891 h 6296891"/>
              <a:gd name="connsiteX37" fmla="*/ 4632206 w 11481955"/>
              <a:gd name="connsiteY37" fmla="*/ 6296891 h 6296891"/>
              <a:gd name="connsiteX38" fmla="*/ 4251066 w 11481955"/>
              <a:gd name="connsiteY38" fmla="*/ 6296891 h 6296891"/>
              <a:gd name="connsiteX39" fmla="*/ 3454136 w 11481955"/>
              <a:gd name="connsiteY39" fmla="*/ 6296891 h 6296891"/>
              <a:gd name="connsiteX40" fmla="*/ 2865101 w 11481955"/>
              <a:gd name="connsiteY40" fmla="*/ 6296891 h 6296891"/>
              <a:gd name="connsiteX41" fmla="*/ 2276067 w 11481955"/>
              <a:gd name="connsiteY41" fmla="*/ 6296891 h 6296891"/>
              <a:gd name="connsiteX42" fmla="*/ 1687032 w 11481955"/>
              <a:gd name="connsiteY42" fmla="*/ 6296891 h 6296891"/>
              <a:gd name="connsiteX43" fmla="*/ 543611 w 11481955"/>
              <a:gd name="connsiteY43" fmla="*/ 6296891 h 6296891"/>
              <a:gd name="connsiteX44" fmla="*/ 0 w 11481955"/>
              <a:gd name="connsiteY44" fmla="*/ 5753280 h 6296891"/>
              <a:gd name="connsiteX45" fmla="*/ 0 w 11481955"/>
              <a:gd name="connsiteY45" fmla="*/ 5102071 h 6296891"/>
              <a:gd name="connsiteX46" fmla="*/ 0 w 11481955"/>
              <a:gd name="connsiteY46" fmla="*/ 4398766 h 6296891"/>
              <a:gd name="connsiteX47" fmla="*/ 0 w 11481955"/>
              <a:gd name="connsiteY47" fmla="*/ 3851751 h 6296891"/>
              <a:gd name="connsiteX48" fmla="*/ 0 w 11481955"/>
              <a:gd name="connsiteY48" fmla="*/ 3304736 h 6296891"/>
              <a:gd name="connsiteX49" fmla="*/ 0 w 11481955"/>
              <a:gd name="connsiteY49" fmla="*/ 2705624 h 6296891"/>
              <a:gd name="connsiteX50" fmla="*/ 0 w 11481955"/>
              <a:gd name="connsiteY50" fmla="*/ 1950222 h 6296891"/>
              <a:gd name="connsiteX51" fmla="*/ 0 w 11481955"/>
              <a:gd name="connsiteY51" fmla="*/ 1351110 h 6296891"/>
              <a:gd name="connsiteX52" fmla="*/ 0 w 11481955"/>
              <a:gd name="connsiteY52" fmla="*/ 543611 h 62968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11481955" h="6296891" fill="none" extrusionOk="0">
                <a:moveTo>
                  <a:pt x="0" y="543611"/>
                </a:moveTo>
                <a:cubicBezTo>
                  <a:pt x="-27020" y="174966"/>
                  <a:pt x="272945" y="-1624"/>
                  <a:pt x="543611" y="0"/>
                </a:cubicBezTo>
                <a:cubicBezTo>
                  <a:pt x="824377" y="30283"/>
                  <a:pt x="1002238" y="29659"/>
                  <a:pt x="1444488" y="0"/>
                </a:cubicBezTo>
                <a:cubicBezTo>
                  <a:pt x="1886738" y="-29659"/>
                  <a:pt x="1717900" y="2711"/>
                  <a:pt x="1929575" y="0"/>
                </a:cubicBezTo>
                <a:cubicBezTo>
                  <a:pt x="2141250" y="-2711"/>
                  <a:pt x="2231793" y="17925"/>
                  <a:pt x="2414663" y="0"/>
                </a:cubicBezTo>
                <a:cubicBezTo>
                  <a:pt x="2597533" y="-17925"/>
                  <a:pt x="2627628" y="-18560"/>
                  <a:pt x="2795803" y="0"/>
                </a:cubicBezTo>
                <a:cubicBezTo>
                  <a:pt x="2963978" y="18560"/>
                  <a:pt x="3095996" y="-13980"/>
                  <a:pt x="3280891" y="0"/>
                </a:cubicBezTo>
                <a:cubicBezTo>
                  <a:pt x="3465786" y="13980"/>
                  <a:pt x="3638892" y="21580"/>
                  <a:pt x="3973873" y="0"/>
                </a:cubicBezTo>
                <a:cubicBezTo>
                  <a:pt x="4308854" y="-21580"/>
                  <a:pt x="4335959" y="7654"/>
                  <a:pt x="4666855" y="0"/>
                </a:cubicBezTo>
                <a:cubicBezTo>
                  <a:pt x="4997751" y="-7654"/>
                  <a:pt x="5016050" y="-21808"/>
                  <a:pt x="5359837" y="0"/>
                </a:cubicBezTo>
                <a:cubicBezTo>
                  <a:pt x="5703624" y="21808"/>
                  <a:pt x="5692735" y="7950"/>
                  <a:pt x="5844925" y="0"/>
                </a:cubicBezTo>
                <a:cubicBezTo>
                  <a:pt x="5997115" y="-7950"/>
                  <a:pt x="6292716" y="-20308"/>
                  <a:pt x="6641854" y="0"/>
                </a:cubicBezTo>
                <a:cubicBezTo>
                  <a:pt x="6990992" y="20308"/>
                  <a:pt x="6950588" y="19148"/>
                  <a:pt x="7126942" y="0"/>
                </a:cubicBezTo>
                <a:cubicBezTo>
                  <a:pt x="7303296" y="-19148"/>
                  <a:pt x="7573119" y="5202"/>
                  <a:pt x="7923871" y="0"/>
                </a:cubicBezTo>
                <a:cubicBezTo>
                  <a:pt x="8274623" y="-5202"/>
                  <a:pt x="8442192" y="33054"/>
                  <a:pt x="8824748" y="0"/>
                </a:cubicBezTo>
                <a:cubicBezTo>
                  <a:pt x="9207304" y="-33054"/>
                  <a:pt x="9357026" y="-23606"/>
                  <a:pt x="9725625" y="0"/>
                </a:cubicBezTo>
                <a:cubicBezTo>
                  <a:pt x="10094224" y="23606"/>
                  <a:pt x="10160102" y="-1471"/>
                  <a:pt x="10314660" y="0"/>
                </a:cubicBezTo>
                <a:cubicBezTo>
                  <a:pt x="10469218" y="1471"/>
                  <a:pt x="10714529" y="8878"/>
                  <a:pt x="10938344" y="0"/>
                </a:cubicBezTo>
                <a:cubicBezTo>
                  <a:pt x="11237204" y="41244"/>
                  <a:pt x="11498675" y="266022"/>
                  <a:pt x="11481955" y="543611"/>
                </a:cubicBezTo>
                <a:cubicBezTo>
                  <a:pt x="11500766" y="824415"/>
                  <a:pt x="11455732" y="970040"/>
                  <a:pt x="11481955" y="1142723"/>
                </a:cubicBezTo>
                <a:cubicBezTo>
                  <a:pt x="11508178" y="1315406"/>
                  <a:pt x="11496568" y="1473397"/>
                  <a:pt x="11481955" y="1689738"/>
                </a:cubicBezTo>
                <a:cubicBezTo>
                  <a:pt x="11467342" y="1906080"/>
                  <a:pt x="11497723" y="2190282"/>
                  <a:pt x="11481955" y="2393043"/>
                </a:cubicBezTo>
                <a:cubicBezTo>
                  <a:pt x="11466187" y="2595805"/>
                  <a:pt x="11498307" y="2764085"/>
                  <a:pt x="11481955" y="2992155"/>
                </a:cubicBezTo>
                <a:cubicBezTo>
                  <a:pt x="11465603" y="3220225"/>
                  <a:pt x="11492801" y="3459853"/>
                  <a:pt x="11481955" y="3643364"/>
                </a:cubicBezTo>
                <a:cubicBezTo>
                  <a:pt x="11471109" y="3826875"/>
                  <a:pt x="11475984" y="4053851"/>
                  <a:pt x="11481955" y="4242476"/>
                </a:cubicBezTo>
                <a:cubicBezTo>
                  <a:pt x="11487926" y="4431101"/>
                  <a:pt x="11469160" y="4843108"/>
                  <a:pt x="11481955" y="4997878"/>
                </a:cubicBezTo>
                <a:cubicBezTo>
                  <a:pt x="11494750" y="5152648"/>
                  <a:pt x="11468802" y="5430625"/>
                  <a:pt x="11481955" y="5753280"/>
                </a:cubicBezTo>
                <a:cubicBezTo>
                  <a:pt x="11417474" y="6090184"/>
                  <a:pt x="11226803" y="6279326"/>
                  <a:pt x="10938344" y="6296891"/>
                </a:cubicBezTo>
                <a:cubicBezTo>
                  <a:pt x="10703860" y="6311930"/>
                  <a:pt x="10570688" y="6310226"/>
                  <a:pt x="10349309" y="6296891"/>
                </a:cubicBezTo>
                <a:cubicBezTo>
                  <a:pt x="10127930" y="6283556"/>
                  <a:pt x="9890241" y="6283562"/>
                  <a:pt x="9656327" y="6296891"/>
                </a:cubicBezTo>
                <a:cubicBezTo>
                  <a:pt x="9422413" y="6310220"/>
                  <a:pt x="9271828" y="6316136"/>
                  <a:pt x="8963345" y="6296891"/>
                </a:cubicBezTo>
                <a:cubicBezTo>
                  <a:pt x="8654862" y="6277646"/>
                  <a:pt x="8638074" y="6317030"/>
                  <a:pt x="8374310" y="6296891"/>
                </a:cubicBezTo>
                <a:cubicBezTo>
                  <a:pt x="8110546" y="6276752"/>
                  <a:pt x="7784670" y="6278807"/>
                  <a:pt x="7473433" y="6296891"/>
                </a:cubicBezTo>
                <a:cubicBezTo>
                  <a:pt x="7162196" y="6314975"/>
                  <a:pt x="7172262" y="6310474"/>
                  <a:pt x="6988345" y="6296891"/>
                </a:cubicBezTo>
                <a:cubicBezTo>
                  <a:pt x="6804428" y="6283308"/>
                  <a:pt x="6791760" y="6287694"/>
                  <a:pt x="6607205" y="6296891"/>
                </a:cubicBezTo>
                <a:cubicBezTo>
                  <a:pt x="6422650" y="6306088"/>
                  <a:pt x="6033153" y="6285542"/>
                  <a:pt x="5810276" y="6296891"/>
                </a:cubicBezTo>
                <a:cubicBezTo>
                  <a:pt x="5587399" y="6308240"/>
                  <a:pt x="5455914" y="6293766"/>
                  <a:pt x="5325188" y="6296891"/>
                </a:cubicBezTo>
                <a:cubicBezTo>
                  <a:pt x="5194462" y="6300016"/>
                  <a:pt x="4871232" y="6289027"/>
                  <a:pt x="4632206" y="6296891"/>
                </a:cubicBezTo>
                <a:cubicBezTo>
                  <a:pt x="4393180" y="6304755"/>
                  <a:pt x="4381347" y="6281609"/>
                  <a:pt x="4251066" y="6296891"/>
                </a:cubicBezTo>
                <a:cubicBezTo>
                  <a:pt x="4120785" y="6312173"/>
                  <a:pt x="3656739" y="6335331"/>
                  <a:pt x="3454136" y="6296891"/>
                </a:cubicBezTo>
                <a:cubicBezTo>
                  <a:pt x="3251533" y="6258452"/>
                  <a:pt x="3154757" y="6322665"/>
                  <a:pt x="2865101" y="6296891"/>
                </a:cubicBezTo>
                <a:cubicBezTo>
                  <a:pt x="2575446" y="6271117"/>
                  <a:pt x="2460825" y="6281738"/>
                  <a:pt x="2276067" y="6296891"/>
                </a:cubicBezTo>
                <a:cubicBezTo>
                  <a:pt x="2091309" y="6312044"/>
                  <a:pt x="1965667" y="6299184"/>
                  <a:pt x="1687032" y="6296891"/>
                </a:cubicBezTo>
                <a:cubicBezTo>
                  <a:pt x="1408397" y="6294598"/>
                  <a:pt x="893438" y="6280902"/>
                  <a:pt x="543611" y="6296891"/>
                </a:cubicBezTo>
                <a:cubicBezTo>
                  <a:pt x="259330" y="6340756"/>
                  <a:pt x="20636" y="6083358"/>
                  <a:pt x="0" y="5753280"/>
                </a:cubicBezTo>
                <a:cubicBezTo>
                  <a:pt x="7410" y="5554913"/>
                  <a:pt x="-5758" y="5239095"/>
                  <a:pt x="0" y="5102071"/>
                </a:cubicBezTo>
                <a:cubicBezTo>
                  <a:pt x="5758" y="4965047"/>
                  <a:pt x="9681" y="4646853"/>
                  <a:pt x="0" y="4398766"/>
                </a:cubicBezTo>
                <a:cubicBezTo>
                  <a:pt x="-9681" y="4150679"/>
                  <a:pt x="11450" y="4093917"/>
                  <a:pt x="0" y="3851751"/>
                </a:cubicBezTo>
                <a:cubicBezTo>
                  <a:pt x="-11450" y="3609585"/>
                  <a:pt x="-12987" y="3501826"/>
                  <a:pt x="0" y="3304736"/>
                </a:cubicBezTo>
                <a:cubicBezTo>
                  <a:pt x="12987" y="3107647"/>
                  <a:pt x="9376" y="2936516"/>
                  <a:pt x="0" y="2705624"/>
                </a:cubicBezTo>
                <a:cubicBezTo>
                  <a:pt x="-9376" y="2474732"/>
                  <a:pt x="-7951" y="2167696"/>
                  <a:pt x="0" y="1950222"/>
                </a:cubicBezTo>
                <a:cubicBezTo>
                  <a:pt x="7951" y="1732748"/>
                  <a:pt x="4649" y="1640628"/>
                  <a:pt x="0" y="1351110"/>
                </a:cubicBezTo>
                <a:cubicBezTo>
                  <a:pt x="-4649" y="1061592"/>
                  <a:pt x="-27574" y="906216"/>
                  <a:pt x="0" y="543611"/>
                </a:cubicBezTo>
                <a:close/>
              </a:path>
              <a:path w="11481955" h="6296891" stroke="0" extrusionOk="0">
                <a:moveTo>
                  <a:pt x="0" y="543611"/>
                </a:moveTo>
                <a:cubicBezTo>
                  <a:pt x="-38151" y="252651"/>
                  <a:pt x="252082" y="-8604"/>
                  <a:pt x="543611" y="0"/>
                </a:cubicBezTo>
                <a:cubicBezTo>
                  <a:pt x="732671" y="-40777"/>
                  <a:pt x="1189914" y="-43203"/>
                  <a:pt x="1444488" y="0"/>
                </a:cubicBezTo>
                <a:cubicBezTo>
                  <a:pt x="1699062" y="43203"/>
                  <a:pt x="1778380" y="5030"/>
                  <a:pt x="1929575" y="0"/>
                </a:cubicBezTo>
                <a:cubicBezTo>
                  <a:pt x="2080770" y="-5030"/>
                  <a:pt x="2277507" y="-9205"/>
                  <a:pt x="2518610" y="0"/>
                </a:cubicBezTo>
                <a:cubicBezTo>
                  <a:pt x="2759714" y="9205"/>
                  <a:pt x="3128446" y="-3741"/>
                  <a:pt x="3315540" y="0"/>
                </a:cubicBezTo>
                <a:cubicBezTo>
                  <a:pt x="3502634" y="3741"/>
                  <a:pt x="3646706" y="-16004"/>
                  <a:pt x="3800627" y="0"/>
                </a:cubicBezTo>
                <a:cubicBezTo>
                  <a:pt x="3954548" y="16004"/>
                  <a:pt x="4451264" y="8925"/>
                  <a:pt x="4701504" y="0"/>
                </a:cubicBezTo>
                <a:cubicBezTo>
                  <a:pt x="4951744" y="-8925"/>
                  <a:pt x="5140144" y="-9817"/>
                  <a:pt x="5498434" y="0"/>
                </a:cubicBezTo>
                <a:cubicBezTo>
                  <a:pt x="5856724" y="9817"/>
                  <a:pt x="5948581" y="34345"/>
                  <a:pt x="6191416" y="0"/>
                </a:cubicBezTo>
                <a:cubicBezTo>
                  <a:pt x="6434251" y="-34345"/>
                  <a:pt x="6440427" y="-9565"/>
                  <a:pt x="6572556" y="0"/>
                </a:cubicBezTo>
                <a:cubicBezTo>
                  <a:pt x="6704685" y="9565"/>
                  <a:pt x="7286928" y="-3596"/>
                  <a:pt x="7473433" y="0"/>
                </a:cubicBezTo>
                <a:cubicBezTo>
                  <a:pt x="7659938" y="3596"/>
                  <a:pt x="7788606" y="-9034"/>
                  <a:pt x="8062468" y="0"/>
                </a:cubicBezTo>
                <a:cubicBezTo>
                  <a:pt x="8336330" y="9034"/>
                  <a:pt x="8343509" y="1017"/>
                  <a:pt x="8547555" y="0"/>
                </a:cubicBezTo>
                <a:cubicBezTo>
                  <a:pt x="8751601" y="-1017"/>
                  <a:pt x="8744455" y="-7850"/>
                  <a:pt x="8928696" y="0"/>
                </a:cubicBezTo>
                <a:cubicBezTo>
                  <a:pt x="9112937" y="7850"/>
                  <a:pt x="9405827" y="-17335"/>
                  <a:pt x="9621678" y="0"/>
                </a:cubicBezTo>
                <a:cubicBezTo>
                  <a:pt x="9837529" y="17335"/>
                  <a:pt x="9862516" y="1496"/>
                  <a:pt x="10002818" y="0"/>
                </a:cubicBezTo>
                <a:cubicBezTo>
                  <a:pt x="10143120" y="-1496"/>
                  <a:pt x="10514001" y="23032"/>
                  <a:pt x="10938344" y="0"/>
                </a:cubicBezTo>
                <a:cubicBezTo>
                  <a:pt x="11241498" y="33118"/>
                  <a:pt x="11491181" y="228177"/>
                  <a:pt x="11481955" y="543611"/>
                </a:cubicBezTo>
                <a:cubicBezTo>
                  <a:pt x="11495925" y="900650"/>
                  <a:pt x="11515690" y="1124884"/>
                  <a:pt x="11481955" y="1299013"/>
                </a:cubicBezTo>
                <a:cubicBezTo>
                  <a:pt x="11448220" y="1473142"/>
                  <a:pt x="11519704" y="1815622"/>
                  <a:pt x="11481955" y="2054415"/>
                </a:cubicBezTo>
                <a:cubicBezTo>
                  <a:pt x="11444206" y="2293208"/>
                  <a:pt x="11488924" y="2345112"/>
                  <a:pt x="11481955" y="2549334"/>
                </a:cubicBezTo>
                <a:cubicBezTo>
                  <a:pt x="11474986" y="2753556"/>
                  <a:pt x="11484816" y="2908808"/>
                  <a:pt x="11481955" y="3200542"/>
                </a:cubicBezTo>
                <a:cubicBezTo>
                  <a:pt x="11479094" y="3492276"/>
                  <a:pt x="11486979" y="3612578"/>
                  <a:pt x="11481955" y="3903848"/>
                </a:cubicBezTo>
                <a:cubicBezTo>
                  <a:pt x="11476931" y="4195118"/>
                  <a:pt x="11462697" y="4262072"/>
                  <a:pt x="11481955" y="4450863"/>
                </a:cubicBezTo>
                <a:cubicBezTo>
                  <a:pt x="11501213" y="4639655"/>
                  <a:pt x="11501426" y="4809059"/>
                  <a:pt x="11481955" y="5049975"/>
                </a:cubicBezTo>
                <a:cubicBezTo>
                  <a:pt x="11462484" y="5290891"/>
                  <a:pt x="11506953" y="5456496"/>
                  <a:pt x="11481955" y="5753280"/>
                </a:cubicBezTo>
                <a:cubicBezTo>
                  <a:pt x="11527664" y="6041972"/>
                  <a:pt x="11234773" y="6354019"/>
                  <a:pt x="10938344" y="6296891"/>
                </a:cubicBezTo>
                <a:cubicBezTo>
                  <a:pt x="10706431" y="6299836"/>
                  <a:pt x="10657941" y="6291420"/>
                  <a:pt x="10453256" y="6296891"/>
                </a:cubicBezTo>
                <a:cubicBezTo>
                  <a:pt x="10248571" y="6302362"/>
                  <a:pt x="9899345" y="6323324"/>
                  <a:pt x="9656327" y="6296891"/>
                </a:cubicBezTo>
                <a:cubicBezTo>
                  <a:pt x="9413309" y="6270458"/>
                  <a:pt x="9364736" y="6315822"/>
                  <a:pt x="9171239" y="6296891"/>
                </a:cubicBezTo>
                <a:cubicBezTo>
                  <a:pt x="8977742" y="6277960"/>
                  <a:pt x="8857975" y="6288280"/>
                  <a:pt x="8582205" y="6296891"/>
                </a:cubicBezTo>
                <a:cubicBezTo>
                  <a:pt x="8306435" y="6305502"/>
                  <a:pt x="7953377" y="6284045"/>
                  <a:pt x="7681328" y="6296891"/>
                </a:cubicBezTo>
                <a:cubicBezTo>
                  <a:pt x="7409279" y="6309737"/>
                  <a:pt x="7342089" y="6267507"/>
                  <a:pt x="7092293" y="6296891"/>
                </a:cubicBezTo>
                <a:cubicBezTo>
                  <a:pt x="6842498" y="6326275"/>
                  <a:pt x="6629372" y="6293085"/>
                  <a:pt x="6503258" y="6296891"/>
                </a:cubicBezTo>
                <a:cubicBezTo>
                  <a:pt x="6377144" y="6300697"/>
                  <a:pt x="6031718" y="6262656"/>
                  <a:pt x="5602381" y="6296891"/>
                </a:cubicBezTo>
                <a:cubicBezTo>
                  <a:pt x="5173044" y="6331126"/>
                  <a:pt x="5167394" y="6322393"/>
                  <a:pt x="4805452" y="6296891"/>
                </a:cubicBezTo>
                <a:cubicBezTo>
                  <a:pt x="4443510" y="6271389"/>
                  <a:pt x="4428214" y="6294187"/>
                  <a:pt x="4112469" y="6296891"/>
                </a:cubicBezTo>
                <a:cubicBezTo>
                  <a:pt x="3796724" y="6299595"/>
                  <a:pt x="3744129" y="6273447"/>
                  <a:pt x="3419487" y="6296891"/>
                </a:cubicBezTo>
                <a:cubicBezTo>
                  <a:pt x="3094845" y="6320335"/>
                  <a:pt x="2962615" y="6294092"/>
                  <a:pt x="2726505" y="6296891"/>
                </a:cubicBezTo>
                <a:cubicBezTo>
                  <a:pt x="2490395" y="6299690"/>
                  <a:pt x="2419346" y="6307959"/>
                  <a:pt x="2137470" y="6296891"/>
                </a:cubicBezTo>
                <a:cubicBezTo>
                  <a:pt x="1855594" y="6285823"/>
                  <a:pt x="1476911" y="6338453"/>
                  <a:pt x="1236593" y="6296891"/>
                </a:cubicBezTo>
                <a:cubicBezTo>
                  <a:pt x="996275" y="6255329"/>
                  <a:pt x="841602" y="6293046"/>
                  <a:pt x="543611" y="6296891"/>
                </a:cubicBezTo>
                <a:cubicBezTo>
                  <a:pt x="271405" y="6260463"/>
                  <a:pt x="-22235" y="6031222"/>
                  <a:pt x="0" y="5753280"/>
                </a:cubicBezTo>
                <a:cubicBezTo>
                  <a:pt x="31343" y="5446302"/>
                  <a:pt x="-15706" y="5314844"/>
                  <a:pt x="0" y="5049975"/>
                </a:cubicBezTo>
                <a:cubicBezTo>
                  <a:pt x="15706" y="4785106"/>
                  <a:pt x="-8193" y="4669730"/>
                  <a:pt x="0" y="4346669"/>
                </a:cubicBezTo>
                <a:cubicBezTo>
                  <a:pt x="8193" y="4023608"/>
                  <a:pt x="-10464" y="3874251"/>
                  <a:pt x="0" y="3643364"/>
                </a:cubicBezTo>
                <a:cubicBezTo>
                  <a:pt x="10464" y="3412478"/>
                  <a:pt x="28194" y="3294858"/>
                  <a:pt x="0" y="2992155"/>
                </a:cubicBezTo>
                <a:cubicBezTo>
                  <a:pt x="-28194" y="2689452"/>
                  <a:pt x="-10178" y="2585473"/>
                  <a:pt x="0" y="2393043"/>
                </a:cubicBezTo>
                <a:cubicBezTo>
                  <a:pt x="10178" y="2200613"/>
                  <a:pt x="-27250" y="1919746"/>
                  <a:pt x="0" y="1637641"/>
                </a:cubicBezTo>
                <a:cubicBezTo>
                  <a:pt x="27250" y="1355536"/>
                  <a:pt x="-19706" y="1071326"/>
                  <a:pt x="0" y="543611"/>
                </a:cubicBezTo>
                <a:close/>
              </a:path>
            </a:pathLst>
          </a:custGeom>
          <a:solidFill>
            <a:schemeClr val="bg1">
              <a:alpha val="80000"/>
            </a:schemeClr>
          </a:solidFill>
          <a:ln w="76200">
            <a:noFill/>
            <a:prstDash val="solid"/>
            <a:extLst>
              <a:ext uri="{C807C97D-BFC1-408E-A445-0C87EB9F89A2}">
                <ask:lineSketchStyleProps xmlns:ask="http://schemas.microsoft.com/office/drawing/2018/sketchyshapes" sd="4184682687">
                  <a:prstGeom prst="roundRect">
                    <a:avLst>
                      <a:gd name="adj" fmla="val 8633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9620B3AF-D146-20DE-9063-69CAF20A887E}"/>
              </a:ext>
            </a:extLst>
          </p:cNvPr>
          <p:cNvGrpSpPr/>
          <p:nvPr/>
        </p:nvGrpSpPr>
        <p:grpSpPr>
          <a:xfrm>
            <a:off x="1262495" y="550718"/>
            <a:ext cx="6920345" cy="878031"/>
            <a:chOff x="1262495" y="550718"/>
            <a:chExt cx="6920345" cy="878031"/>
          </a:xfrm>
        </p:grpSpPr>
        <p:sp>
          <p:nvSpPr>
            <p:cNvPr id="6" name="Isosceles Triangle 5">
              <a:extLst>
                <a:ext uri="{FF2B5EF4-FFF2-40B4-BE49-F238E27FC236}">
                  <a16:creationId xmlns:a16="http://schemas.microsoft.com/office/drawing/2014/main" id="{7AEF970B-A27C-A230-0964-2BB85589BE8D}"/>
                </a:ext>
              </a:extLst>
            </p:cNvPr>
            <p:cNvSpPr/>
            <p:nvPr/>
          </p:nvSpPr>
          <p:spPr>
            <a:xfrm>
              <a:off x="1262495" y="550718"/>
              <a:ext cx="800100" cy="758536"/>
            </a:xfrm>
            <a:prstGeom prst="triangl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lang="en-US" sz="4000" b="1" dirty="0"/>
                <a:t>1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EE580AE8-BF60-5964-EABC-54DDD7AE9A11}"/>
                </a:ext>
              </a:extLst>
            </p:cNvPr>
            <p:cNvSpPr txBox="1"/>
            <p:nvPr/>
          </p:nvSpPr>
          <p:spPr>
            <a:xfrm>
              <a:off x="2062595" y="782418"/>
              <a:ext cx="612024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err="1"/>
                <a:t>Tính</a:t>
              </a:r>
              <a:r>
                <a:rPr lang="en-US" sz="3600" b="1" dirty="0"/>
                <a:t> chu vi </a:t>
              </a:r>
              <a:r>
                <a:rPr lang="en-US" sz="3600" b="1" dirty="0" err="1"/>
                <a:t>hình</a:t>
              </a:r>
              <a:r>
                <a:rPr lang="en-US" sz="3600" b="1" dirty="0"/>
                <a:t> </a:t>
              </a:r>
              <a:r>
                <a:rPr lang="en-US" sz="3600" b="1" dirty="0" err="1"/>
                <a:t>vuông</a:t>
              </a:r>
              <a:endParaRPr lang="en-US" sz="3600" b="1" dirty="0"/>
            </a:p>
          </p:txBody>
        </p:sp>
      </p:grpSp>
      <p:graphicFrame>
        <p:nvGraphicFramePr>
          <p:cNvPr id="9" name="Table 13">
            <a:extLst>
              <a:ext uri="{FF2B5EF4-FFF2-40B4-BE49-F238E27FC236}">
                <a16:creationId xmlns:a16="http://schemas.microsoft.com/office/drawing/2014/main" id="{BB7B55CB-9725-9D61-2E7A-8711C8D4FB83}"/>
              </a:ext>
            </a:extLst>
          </p:cNvPr>
          <p:cNvGraphicFramePr>
            <a:graphicFrameLocks noGrp="1"/>
          </p:cNvGraphicFramePr>
          <p:nvPr/>
        </p:nvGraphicFramePr>
        <p:xfrm>
          <a:off x="1039091" y="1660449"/>
          <a:ext cx="9918123" cy="1322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98373">
                  <a:extLst>
                    <a:ext uri="{9D8B030D-6E8A-4147-A177-3AD203B41FA5}">
                      <a16:colId xmlns:a16="http://schemas.microsoft.com/office/drawing/2014/main" val="3868366693"/>
                    </a:ext>
                  </a:extLst>
                </a:gridCol>
                <a:gridCol w="1932709">
                  <a:extLst>
                    <a:ext uri="{9D8B030D-6E8A-4147-A177-3AD203B41FA5}">
                      <a16:colId xmlns:a16="http://schemas.microsoft.com/office/drawing/2014/main" val="2102552876"/>
                    </a:ext>
                  </a:extLst>
                </a:gridCol>
                <a:gridCol w="1870364">
                  <a:extLst>
                    <a:ext uri="{9D8B030D-6E8A-4147-A177-3AD203B41FA5}">
                      <a16:colId xmlns:a16="http://schemas.microsoft.com/office/drawing/2014/main" val="2331808148"/>
                    </a:ext>
                  </a:extLst>
                </a:gridCol>
                <a:gridCol w="1816677">
                  <a:extLst>
                    <a:ext uri="{9D8B030D-6E8A-4147-A177-3AD203B41FA5}">
                      <a16:colId xmlns:a16="http://schemas.microsoft.com/office/drawing/2014/main" val="49774344"/>
                    </a:ext>
                  </a:extLst>
                </a:gridCol>
              </a:tblGrid>
              <a:tr h="661100"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err="1">
                          <a:solidFill>
                            <a:schemeClr val="tx1"/>
                          </a:solidFill>
                        </a:rPr>
                        <a:t>Cạnh</a:t>
                      </a:r>
                      <a:r>
                        <a:rPr lang="en-US" sz="30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3000" dirty="0" err="1">
                          <a:solidFill>
                            <a:schemeClr val="tx1"/>
                          </a:solidFill>
                        </a:rPr>
                        <a:t>hình</a:t>
                      </a:r>
                      <a:r>
                        <a:rPr lang="en-US" sz="30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3000" dirty="0" err="1">
                          <a:solidFill>
                            <a:schemeClr val="tx1"/>
                          </a:solidFill>
                        </a:rPr>
                        <a:t>vuông</a:t>
                      </a:r>
                      <a:endParaRPr lang="en-US" sz="3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0" dirty="0">
                          <a:solidFill>
                            <a:schemeClr val="tx1"/>
                          </a:solidFill>
                        </a:rPr>
                        <a:t>10 cm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0" dirty="0">
                          <a:solidFill>
                            <a:schemeClr val="tx1"/>
                          </a:solidFill>
                        </a:rPr>
                        <a:t>52 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0" dirty="0">
                          <a:solidFill>
                            <a:schemeClr val="tx1"/>
                          </a:solidFill>
                        </a:rPr>
                        <a:t>107 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5727617"/>
                  </a:ext>
                </a:extLst>
              </a:tr>
              <a:tr h="661100"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>
                          <a:solidFill>
                            <a:schemeClr val="tx1"/>
                          </a:solidFill>
                        </a:rPr>
                        <a:t>Chu vi </a:t>
                      </a:r>
                      <a:r>
                        <a:rPr lang="en-US" sz="3000" b="1" dirty="0" err="1">
                          <a:solidFill>
                            <a:schemeClr val="tx1"/>
                          </a:solidFill>
                        </a:rPr>
                        <a:t>hình</a:t>
                      </a:r>
                      <a:r>
                        <a:rPr lang="en-US" sz="3000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3000" b="1" dirty="0" err="1">
                          <a:solidFill>
                            <a:schemeClr val="tx1"/>
                          </a:solidFill>
                        </a:rPr>
                        <a:t>vuông</a:t>
                      </a:r>
                      <a:endParaRPr lang="en-US" sz="3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0" dirty="0">
                          <a:solidFill>
                            <a:schemeClr val="tx1"/>
                          </a:solidFill>
                        </a:rPr>
                        <a:t>.?.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0" dirty="0">
                          <a:solidFill>
                            <a:schemeClr val="tx1"/>
                          </a:solidFill>
                        </a:rPr>
                        <a:t>.?.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0" dirty="0">
                          <a:solidFill>
                            <a:schemeClr val="tx1"/>
                          </a:solidFill>
                        </a:rPr>
                        <a:t>.?.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1938506"/>
                  </a:ext>
                </a:extLst>
              </a:tr>
            </a:tbl>
          </a:graphicData>
        </a:graphic>
      </p:graphicFrame>
      <p:sp>
        <p:nvSpPr>
          <p:cNvPr id="15" name="Rectangle 14">
            <a:extLst>
              <a:ext uri="{FF2B5EF4-FFF2-40B4-BE49-F238E27FC236}">
                <a16:creationId xmlns:a16="http://schemas.microsoft.com/office/drawing/2014/main" id="{9558FDF7-8188-19FC-9BBC-F0CF652733DC}"/>
              </a:ext>
            </a:extLst>
          </p:cNvPr>
          <p:cNvSpPr/>
          <p:nvPr/>
        </p:nvSpPr>
        <p:spPr>
          <a:xfrm>
            <a:off x="5730337" y="2400306"/>
            <a:ext cx="1192897" cy="553998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rgbClr val="FF0000"/>
                </a:solidFill>
              </a:rPr>
              <a:t>40 cm</a:t>
            </a:r>
          </a:p>
        </p:txBody>
      </p:sp>
      <p:pic>
        <p:nvPicPr>
          <p:cNvPr id="16" name="Picture 15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F40CFF59-0585-D9AF-292D-4BF56270CD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58559" y="3134892"/>
            <a:ext cx="3331873" cy="3331873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7394EA2C-B770-E5BB-7D6E-36A992B23CEB}"/>
              </a:ext>
            </a:extLst>
          </p:cNvPr>
          <p:cNvGrpSpPr/>
          <p:nvPr/>
        </p:nvGrpSpPr>
        <p:grpSpPr>
          <a:xfrm>
            <a:off x="4460838" y="3470563"/>
            <a:ext cx="7197834" cy="1127715"/>
            <a:chOff x="2973394" y="3756470"/>
            <a:chExt cx="7197834" cy="1127715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B9A8D73C-7ECC-9315-B822-57C257071EAA}"/>
                </a:ext>
              </a:extLst>
            </p:cNvPr>
            <p:cNvSpPr txBox="1"/>
            <p:nvPr/>
          </p:nvSpPr>
          <p:spPr>
            <a:xfrm>
              <a:off x="2973394" y="3776189"/>
              <a:ext cx="7197834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600" dirty="0" err="1">
                  <a:ln w="127000">
                    <a:solidFill>
                      <a:schemeClr val="bg1"/>
                    </a:solidFill>
                  </a:ln>
                  <a:latin typeface="LNTH-LuoLuoNotangYuanTi 1" pitchFamily="2" charset="-128"/>
                  <a:ea typeface="LNTH-LuoLuoNotangYuanTi 1" pitchFamily="2" charset="-128"/>
                  <a:cs typeface="LNTH-LuoLuoNotangYuanTi 1" pitchFamily="2" charset="-128"/>
                </a:rPr>
                <a:t>Thực</a:t>
              </a:r>
              <a:r>
                <a:rPr lang="en-US" sz="6600" dirty="0">
                  <a:ln w="127000">
                    <a:solidFill>
                      <a:schemeClr val="bg1"/>
                    </a:solidFill>
                  </a:ln>
                  <a:latin typeface="LNTH-LuoLuoNotangYuanTi 1" pitchFamily="2" charset="-128"/>
                  <a:ea typeface="LNTH-LuoLuoNotangYuanTi 1" pitchFamily="2" charset="-128"/>
                  <a:cs typeface="LNTH-LuoLuoNotangYuanTi 1" pitchFamily="2" charset="-128"/>
                </a:rPr>
                <a:t> </a:t>
              </a:r>
              <a:r>
                <a:rPr lang="en-US" sz="6600" dirty="0" err="1">
                  <a:ln w="127000">
                    <a:solidFill>
                      <a:schemeClr val="bg1"/>
                    </a:solidFill>
                  </a:ln>
                  <a:latin typeface="LNTH-LuoLuoNotangYuanTi 1" pitchFamily="2" charset="-128"/>
                  <a:ea typeface="LNTH-LuoLuoNotangYuanTi 1" pitchFamily="2" charset="-128"/>
                  <a:cs typeface="LNTH-LuoLuoNotangYuanTi 1" pitchFamily="2" charset="-128"/>
                </a:rPr>
                <a:t>hiện</a:t>
              </a:r>
              <a:r>
                <a:rPr lang="en-US" sz="6600" dirty="0">
                  <a:ln w="127000">
                    <a:solidFill>
                      <a:schemeClr val="bg1"/>
                    </a:solidFill>
                  </a:ln>
                  <a:latin typeface="LNTH-LuoLuoNotangYuanTi 1" pitchFamily="2" charset="-128"/>
                  <a:ea typeface="LNTH-LuoLuoNotangYuanTi 1" pitchFamily="2" charset="-128"/>
                  <a:cs typeface="LNTH-LuoLuoNotangYuanTi 1" pitchFamily="2" charset="-128"/>
                </a:rPr>
                <a:t> </a:t>
              </a:r>
              <a:r>
                <a:rPr lang="en-US" sz="6600" dirty="0" err="1">
                  <a:ln w="127000">
                    <a:solidFill>
                      <a:schemeClr val="bg1"/>
                    </a:solidFill>
                  </a:ln>
                  <a:latin typeface="LNTH-LuoLuoNotangYuanTi 1" pitchFamily="2" charset="-128"/>
                  <a:ea typeface="LNTH-LuoLuoNotangYuanTi 1" pitchFamily="2" charset="-128"/>
                  <a:cs typeface="LNTH-LuoLuoNotangYuanTi 1" pitchFamily="2" charset="-128"/>
                </a:rPr>
                <a:t>cá</a:t>
              </a:r>
              <a:r>
                <a:rPr lang="en-US" sz="6600" dirty="0">
                  <a:ln w="127000">
                    <a:solidFill>
                      <a:schemeClr val="bg1"/>
                    </a:solidFill>
                  </a:ln>
                  <a:latin typeface="LNTH-LuoLuoNotangYuanTi 1" pitchFamily="2" charset="-128"/>
                  <a:ea typeface="LNTH-LuoLuoNotangYuanTi 1" pitchFamily="2" charset="-128"/>
                  <a:cs typeface="LNTH-LuoLuoNotangYuanTi 1" pitchFamily="2" charset="-128"/>
                </a:rPr>
                <a:t> </a:t>
              </a:r>
              <a:r>
                <a:rPr lang="en-US" sz="6600" dirty="0" err="1">
                  <a:ln w="127000">
                    <a:solidFill>
                      <a:schemeClr val="bg1"/>
                    </a:solidFill>
                  </a:ln>
                  <a:latin typeface="LNTH-LuoLuoNotangYuanTi 1" pitchFamily="2" charset="-128"/>
                  <a:ea typeface="LNTH-LuoLuoNotangYuanTi 1" pitchFamily="2" charset="-128"/>
                  <a:cs typeface="LNTH-LuoLuoNotangYuanTi 1" pitchFamily="2" charset="-128"/>
                </a:rPr>
                <a:t>nhân</a:t>
              </a:r>
              <a:endParaRPr lang="en-US" sz="6600" dirty="0">
                <a:ln w="127000">
                  <a:solidFill>
                    <a:schemeClr val="bg1"/>
                  </a:solidFill>
                </a:ln>
                <a:latin typeface="LNTH-LuoLuoNotangYuanTi 1" pitchFamily="2" charset="-128"/>
                <a:ea typeface="LNTH-LuoLuoNotangYuanTi 1" pitchFamily="2" charset="-128"/>
                <a:cs typeface="LNTH-LuoLuoNotangYuanTi 1" pitchFamily="2" charset="-128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0584AD2C-0D4A-7D91-1482-DA389AF1CE11}"/>
                </a:ext>
              </a:extLst>
            </p:cNvPr>
            <p:cNvSpPr txBox="1"/>
            <p:nvPr/>
          </p:nvSpPr>
          <p:spPr>
            <a:xfrm>
              <a:off x="2973394" y="3756470"/>
              <a:ext cx="6886107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600" dirty="0" err="1">
                  <a:ln w="19050">
                    <a:noFill/>
                  </a:ln>
                  <a:solidFill>
                    <a:srgbClr val="002060"/>
                  </a:solidFill>
                  <a:latin typeface="LNTH-LuoLuoNotangYuanTi 1" pitchFamily="2" charset="-128"/>
                  <a:ea typeface="LNTH-LuoLuoNotangYuanTi 1" pitchFamily="2" charset="-128"/>
                  <a:cs typeface="LNTH-LuoLuoNotangYuanTi 1" pitchFamily="2" charset="-128"/>
                </a:rPr>
                <a:t>Thực</a:t>
              </a:r>
              <a:r>
                <a:rPr lang="en-US" sz="6600" dirty="0">
                  <a:ln w="19050">
                    <a:noFill/>
                  </a:ln>
                  <a:solidFill>
                    <a:srgbClr val="002060"/>
                  </a:solidFill>
                  <a:latin typeface="LNTH-LuoLuoNotangYuanTi 1" pitchFamily="2" charset="-128"/>
                  <a:ea typeface="LNTH-LuoLuoNotangYuanTi 1" pitchFamily="2" charset="-128"/>
                  <a:cs typeface="LNTH-LuoLuoNotangYuanTi 1" pitchFamily="2" charset="-128"/>
                </a:rPr>
                <a:t> </a:t>
              </a:r>
              <a:r>
                <a:rPr lang="en-US" sz="6600" dirty="0" err="1">
                  <a:ln w="19050">
                    <a:noFill/>
                  </a:ln>
                  <a:solidFill>
                    <a:srgbClr val="002060"/>
                  </a:solidFill>
                  <a:latin typeface="LNTH-LuoLuoNotangYuanTi 1" pitchFamily="2" charset="-128"/>
                  <a:ea typeface="LNTH-LuoLuoNotangYuanTi 1" pitchFamily="2" charset="-128"/>
                  <a:cs typeface="LNTH-LuoLuoNotangYuanTi 1" pitchFamily="2" charset="-128"/>
                </a:rPr>
                <a:t>hiện</a:t>
              </a:r>
              <a:r>
                <a:rPr lang="en-US" sz="6600" dirty="0">
                  <a:ln w="19050">
                    <a:noFill/>
                  </a:ln>
                  <a:solidFill>
                    <a:srgbClr val="002060"/>
                  </a:solidFill>
                  <a:latin typeface="LNTH-LuoLuoNotangYuanTi 1" pitchFamily="2" charset="-128"/>
                  <a:ea typeface="LNTH-LuoLuoNotangYuanTi 1" pitchFamily="2" charset="-128"/>
                  <a:cs typeface="LNTH-LuoLuoNotangYuanTi 1" pitchFamily="2" charset="-128"/>
                </a:rPr>
                <a:t> </a:t>
              </a:r>
              <a:r>
                <a:rPr lang="en-US" sz="6600" dirty="0" err="1">
                  <a:ln w="19050">
                    <a:noFill/>
                  </a:ln>
                  <a:solidFill>
                    <a:srgbClr val="002060"/>
                  </a:solidFill>
                  <a:latin typeface="LNTH-LuoLuoNotangYuanTi 1" pitchFamily="2" charset="-128"/>
                  <a:ea typeface="LNTH-LuoLuoNotangYuanTi 1" pitchFamily="2" charset="-128"/>
                  <a:cs typeface="LNTH-LuoLuoNotangYuanTi 1" pitchFamily="2" charset="-128"/>
                </a:rPr>
                <a:t>cá</a:t>
              </a:r>
              <a:r>
                <a:rPr lang="en-US" sz="6600" dirty="0">
                  <a:ln w="19050">
                    <a:noFill/>
                  </a:ln>
                  <a:solidFill>
                    <a:srgbClr val="002060"/>
                  </a:solidFill>
                  <a:latin typeface="LNTH-LuoLuoNotangYuanTi 1" pitchFamily="2" charset="-128"/>
                  <a:ea typeface="LNTH-LuoLuoNotangYuanTi 1" pitchFamily="2" charset="-128"/>
                  <a:cs typeface="LNTH-LuoLuoNotangYuanTi 1" pitchFamily="2" charset="-128"/>
                </a:rPr>
                <a:t> </a:t>
              </a:r>
              <a:r>
                <a:rPr lang="en-US" sz="6600" dirty="0" err="1">
                  <a:ln w="19050">
                    <a:noFill/>
                  </a:ln>
                  <a:solidFill>
                    <a:srgbClr val="002060"/>
                  </a:solidFill>
                  <a:latin typeface="LNTH-LuoLuoNotangYuanTi 1" pitchFamily="2" charset="-128"/>
                  <a:ea typeface="LNTH-LuoLuoNotangYuanTi 1" pitchFamily="2" charset="-128"/>
                  <a:cs typeface="LNTH-LuoLuoNotangYuanTi 1" pitchFamily="2" charset="-128"/>
                </a:rPr>
                <a:t>nhân</a:t>
              </a:r>
              <a:endParaRPr lang="en-US" sz="6600" dirty="0">
                <a:ln w="19050">
                  <a:noFill/>
                </a:ln>
                <a:solidFill>
                  <a:srgbClr val="002060"/>
                </a:solidFill>
                <a:latin typeface="LNTH-LuoLuoNotangYuanTi 1" pitchFamily="2" charset="-128"/>
                <a:ea typeface="LNTH-LuoLuoNotangYuanTi 1" pitchFamily="2" charset="-128"/>
                <a:cs typeface="LNTH-LuoLuoNotangYuanTi 1" pitchFamily="2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59643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ckground pattern&#10;&#10;Description automatically generated">
            <a:extLst>
              <a:ext uri="{FF2B5EF4-FFF2-40B4-BE49-F238E27FC236}">
                <a16:creationId xmlns:a16="http://schemas.microsoft.com/office/drawing/2014/main" id="{41338AC8-8665-914D-8992-05DBA537FED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74" r="653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189C8C07-EA19-B9C8-5796-368A906188DB}"/>
              </a:ext>
            </a:extLst>
          </p:cNvPr>
          <p:cNvSpPr/>
          <p:nvPr/>
        </p:nvSpPr>
        <p:spPr>
          <a:xfrm>
            <a:off x="355022" y="322118"/>
            <a:ext cx="11481955" cy="6296891"/>
          </a:xfrm>
          <a:custGeom>
            <a:avLst/>
            <a:gdLst>
              <a:gd name="connsiteX0" fmla="*/ 0 w 11481955"/>
              <a:gd name="connsiteY0" fmla="*/ 543611 h 6296891"/>
              <a:gd name="connsiteX1" fmla="*/ 543611 w 11481955"/>
              <a:gd name="connsiteY1" fmla="*/ 0 h 6296891"/>
              <a:gd name="connsiteX2" fmla="*/ 1444488 w 11481955"/>
              <a:gd name="connsiteY2" fmla="*/ 0 h 6296891"/>
              <a:gd name="connsiteX3" fmla="*/ 1929575 w 11481955"/>
              <a:gd name="connsiteY3" fmla="*/ 0 h 6296891"/>
              <a:gd name="connsiteX4" fmla="*/ 2414663 w 11481955"/>
              <a:gd name="connsiteY4" fmla="*/ 0 h 6296891"/>
              <a:gd name="connsiteX5" fmla="*/ 2795803 w 11481955"/>
              <a:gd name="connsiteY5" fmla="*/ 0 h 6296891"/>
              <a:gd name="connsiteX6" fmla="*/ 3280891 w 11481955"/>
              <a:gd name="connsiteY6" fmla="*/ 0 h 6296891"/>
              <a:gd name="connsiteX7" fmla="*/ 3973873 w 11481955"/>
              <a:gd name="connsiteY7" fmla="*/ 0 h 6296891"/>
              <a:gd name="connsiteX8" fmla="*/ 4666855 w 11481955"/>
              <a:gd name="connsiteY8" fmla="*/ 0 h 6296891"/>
              <a:gd name="connsiteX9" fmla="*/ 5359837 w 11481955"/>
              <a:gd name="connsiteY9" fmla="*/ 0 h 6296891"/>
              <a:gd name="connsiteX10" fmla="*/ 5844925 w 11481955"/>
              <a:gd name="connsiteY10" fmla="*/ 0 h 6296891"/>
              <a:gd name="connsiteX11" fmla="*/ 6641854 w 11481955"/>
              <a:gd name="connsiteY11" fmla="*/ 0 h 6296891"/>
              <a:gd name="connsiteX12" fmla="*/ 7126942 w 11481955"/>
              <a:gd name="connsiteY12" fmla="*/ 0 h 6296891"/>
              <a:gd name="connsiteX13" fmla="*/ 7923871 w 11481955"/>
              <a:gd name="connsiteY13" fmla="*/ 0 h 6296891"/>
              <a:gd name="connsiteX14" fmla="*/ 8824748 w 11481955"/>
              <a:gd name="connsiteY14" fmla="*/ 0 h 6296891"/>
              <a:gd name="connsiteX15" fmla="*/ 9725625 w 11481955"/>
              <a:gd name="connsiteY15" fmla="*/ 0 h 6296891"/>
              <a:gd name="connsiteX16" fmla="*/ 10314660 w 11481955"/>
              <a:gd name="connsiteY16" fmla="*/ 0 h 6296891"/>
              <a:gd name="connsiteX17" fmla="*/ 10938344 w 11481955"/>
              <a:gd name="connsiteY17" fmla="*/ 0 h 6296891"/>
              <a:gd name="connsiteX18" fmla="*/ 11481955 w 11481955"/>
              <a:gd name="connsiteY18" fmla="*/ 543611 h 6296891"/>
              <a:gd name="connsiteX19" fmla="*/ 11481955 w 11481955"/>
              <a:gd name="connsiteY19" fmla="*/ 1142723 h 6296891"/>
              <a:gd name="connsiteX20" fmla="*/ 11481955 w 11481955"/>
              <a:gd name="connsiteY20" fmla="*/ 1689738 h 6296891"/>
              <a:gd name="connsiteX21" fmla="*/ 11481955 w 11481955"/>
              <a:gd name="connsiteY21" fmla="*/ 2393043 h 6296891"/>
              <a:gd name="connsiteX22" fmla="*/ 11481955 w 11481955"/>
              <a:gd name="connsiteY22" fmla="*/ 2992155 h 6296891"/>
              <a:gd name="connsiteX23" fmla="*/ 11481955 w 11481955"/>
              <a:gd name="connsiteY23" fmla="*/ 3643364 h 6296891"/>
              <a:gd name="connsiteX24" fmla="*/ 11481955 w 11481955"/>
              <a:gd name="connsiteY24" fmla="*/ 4242476 h 6296891"/>
              <a:gd name="connsiteX25" fmla="*/ 11481955 w 11481955"/>
              <a:gd name="connsiteY25" fmla="*/ 4997878 h 6296891"/>
              <a:gd name="connsiteX26" fmla="*/ 11481955 w 11481955"/>
              <a:gd name="connsiteY26" fmla="*/ 5753280 h 6296891"/>
              <a:gd name="connsiteX27" fmla="*/ 10938344 w 11481955"/>
              <a:gd name="connsiteY27" fmla="*/ 6296891 h 6296891"/>
              <a:gd name="connsiteX28" fmla="*/ 10349309 w 11481955"/>
              <a:gd name="connsiteY28" fmla="*/ 6296891 h 6296891"/>
              <a:gd name="connsiteX29" fmla="*/ 9656327 w 11481955"/>
              <a:gd name="connsiteY29" fmla="*/ 6296891 h 6296891"/>
              <a:gd name="connsiteX30" fmla="*/ 8963345 w 11481955"/>
              <a:gd name="connsiteY30" fmla="*/ 6296891 h 6296891"/>
              <a:gd name="connsiteX31" fmla="*/ 8374310 w 11481955"/>
              <a:gd name="connsiteY31" fmla="*/ 6296891 h 6296891"/>
              <a:gd name="connsiteX32" fmla="*/ 7473433 w 11481955"/>
              <a:gd name="connsiteY32" fmla="*/ 6296891 h 6296891"/>
              <a:gd name="connsiteX33" fmla="*/ 6988345 w 11481955"/>
              <a:gd name="connsiteY33" fmla="*/ 6296891 h 6296891"/>
              <a:gd name="connsiteX34" fmla="*/ 6607205 w 11481955"/>
              <a:gd name="connsiteY34" fmla="*/ 6296891 h 6296891"/>
              <a:gd name="connsiteX35" fmla="*/ 5810276 w 11481955"/>
              <a:gd name="connsiteY35" fmla="*/ 6296891 h 6296891"/>
              <a:gd name="connsiteX36" fmla="*/ 5325188 w 11481955"/>
              <a:gd name="connsiteY36" fmla="*/ 6296891 h 6296891"/>
              <a:gd name="connsiteX37" fmla="*/ 4632206 w 11481955"/>
              <a:gd name="connsiteY37" fmla="*/ 6296891 h 6296891"/>
              <a:gd name="connsiteX38" fmla="*/ 4251066 w 11481955"/>
              <a:gd name="connsiteY38" fmla="*/ 6296891 h 6296891"/>
              <a:gd name="connsiteX39" fmla="*/ 3454136 w 11481955"/>
              <a:gd name="connsiteY39" fmla="*/ 6296891 h 6296891"/>
              <a:gd name="connsiteX40" fmla="*/ 2865101 w 11481955"/>
              <a:gd name="connsiteY40" fmla="*/ 6296891 h 6296891"/>
              <a:gd name="connsiteX41" fmla="*/ 2276067 w 11481955"/>
              <a:gd name="connsiteY41" fmla="*/ 6296891 h 6296891"/>
              <a:gd name="connsiteX42" fmla="*/ 1687032 w 11481955"/>
              <a:gd name="connsiteY42" fmla="*/ 6296891 h 6296891"/>
              <a:gd name="connsiteX43" fmla="*/ 543611 w 11481955"/>
              <a:gd name="connsiteY43" fmla="*/ 6296891 h 6296891"/>
              <a:gd name="connsiteX44" fmla="*/ 0 w 11481955"/>
              <a:gd name="connsiteY44" fmla="*/ 5753280 h 6296891"/>
              <a:gd name="connsiteX45" fmla="*/ 0 w 11481955"/>
              <a:gd name="connsiteY45" fmla="*/ 5102071 h 6296891"/>
              <a:gd name="connsiteX46" fmla="*/ 0 w 11481955"/>
              <a:gd name="connsiteY46" fmla="*/ 4398766 h 6296891"/>
              <a:gd name="connsiteX47" fmla="*/ 0 w 11481955"/>
              <a:gd name="connsiteY47" fmla="*/ 3851751 h 6296891"/>
              <a:gd name="connsiteX48" fmla="*/ 0 w 11481955"/>
              <a:gd name="connsiteY48" fmla="*/ 3304736 h 6296891"/>
              <a:gd name="connsiteX49" fmla="*/ 0 w 11481955"/>
              <a:gd name="connsiteY49" fmla="*/ 2705624 h 6296891"/>
              <a:gd name="connsiteX50" fmla="*/ 0 w 11481955"/>
              <a:gd name="connsiteY50" fmla="*/ 1950222 h 6296891"/>
              <a:gd name="connsiteX51" fmla="*/ 0 w 11481955"/>
              <a:gd name="connsiteY51" fmla="*/ 1351110 h 6296891"/>
              <a:gd name="connsiteX52" fmla="*/ 0 w 11481955"/>
              <a:gd name="connsiteY52" fmla="*/ 543611 h 62968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11481955" h="6296891" fill="none" extrusionOk="0">
                <a:moveTo>
                  <a:pt x="0" y="543611"/>
                </a:moveTo>
                <a:cubicBezTo>
                  <a:pt x="-27020" y="174966"/>
                  <a:pt x="272945" y="-1624"/>
                  <a:pt x="543611" y="0"/>
                </a:cubicBezTo>
                <a:cubicBezTo>
                  <a:pt x="824377" y="30283"/>
                  <a:pt x="1002238" y="29659"/>
                  <a:pt x="1444488" y="0"/>
                </a:cubicBezTo>
                <a:cubicBezTo>
                  <a:pt x="1886738" y="-29659"/>
                  <a:pt x="1717900" y="2711"/>
                  <a:pt x="1929575" y="0"/>
                </a:cubicBezTo>
                <a:cubicBezTo>
                  <a:pt x="2141250" y="-2711"/>
                  <a:pt x="2231793" y="17925"/>
                  <a:pt x="2414663" y="0"/>
                </a:cubicBezTo>
                <a:cubicBezTo>
                  <a:pt x="2597533" y="-17925"/>
                  <a:pt x="2627628" y="-18560"/>
                  <a:pt x="2795803" y="0"/>
                </a:cubicBezTo>
                <a:cubicBezTo>
                  <a:pt x="2963978" y="18560"/>
                  <a:pt x="3095996" y="-13980"/>
                  <a:pt x="3280891" y="0"/>
                </a:cubicBezTo>
                <a:cubicBezTo>
                  <a:pt x="3465786" y="13980"/>
                  <a:pt x="3638892" y="21580"/>
                  <a:pt x="3973873" y="0"/>
                </a:cubicBezTo>
                <a:cubicBezTo>
                  <a:pt x="4308854" y="-21580"/>
                  <a:pt x="4335959" y="7654"/>
                  <a:pt x="4666855" y="0"/>
                </a:cubicBezTo>
                <a:cubicBezTo>
                  <a:pt x="4997751" y="-7654"/>
                  <a:pt x="5016050" y="-21808"/>
                  <a:pt x="5359837" y="0"/>
                </a:cubicBezTo>
                <a:cubicBezTo>
                  <a:pt x="5703624" y="21808"/>
                  <a:pt x="5692735" y="7950"/>
                  <a:pt x="5844925" y="0"/>
                </a:cubicBezTo>
                <a:cubicBezTo>
                  <a:pt x="5997115" y="-7950"/>
                  <a:pt x="6292716" y="-20308"/>
                  <a:pt x="6641854" y="0"/>
                </a:cubicBezTo>
                <a:cubicBezTo>
                  <a:pt x="6990992" y="20308"/>
                  <a:pt x="6950588" y="19148"/>
                  <a:pt x="7126942" y="0"/>
                </a:cubicBezTo>
                <a:cubicBezTo>
                  <a:pt x="7303296" y="-19148"/>
                  <a:pt x="7573119" y="5202"/>
                  <a:pt x="7923871" y="0"/>
                </a:cubicBezTo>
                <a:cubicBezTo>
                  <a:pt x="8274623" y="-5202"/>
                  <a:pt x="8442192" y="33054"/>
                  <a:pt x="8824748" y="0"/>
                </a:cubicBezTo>
                <a:cubicBezTo>
                  <a:pt x="9207304" y="-33054"/>
                  <a:pt x="9357026" y="-23606"/>
                  <a:pt x="9725625" y="0"/>
                </a:cubicBezTo>
                <a:cubicBezTo>
                  <a:pt x="10094224" y="23606"/>
                  <a:pt x="10160102" y="-1471"/>
                  <a:pt x="10314660" y="0"/>
                </a:cubicBezTo>
                <a:cubicBezTo>
                  <a:pt x="10469218" y="1471"/>
                  <a:pt x="10714529" y="8878"/>
                  <a:pt x="10938344" y="0"/>
                </a:cubicBezTo>
                <a:cubicBezTo>
                  <a:pt x="11237204" y="41244"/>
                  <a:pt x="11498675" y="266022"/>
                  <a:pt x="11481955" y="543611"/>
                </a:cubicBezTo>
                <a:cubicBezTo>
                  <a:pt x="11500766" y="824415"/>
                  <a:pt x="11455732" y="970040"/>
                  <a:pt x="11481955" y="1142723"/>
                </a:cubicBezTo>
                <a:cubicBezTo>
                  <a:pt x="11508178" y="1315406"/>
                  <a:pt x="11496568" y="1473397"/>
                  <a:pt x="11481955" y="1689738"/>
                </a:cubicBezTo>
                <a:cubicBezTo>
                  <a:pt x="11467342" y="1906080"/>
                  <a:pt x="11497723" y="2190282"/>
                  <a:pt x="11481955" y="2393043"/>
                </a:cubicBezTo>
                <a:cubicBezTo>
                  <a:pt x="11466187" y="2595805"/>
                  <a:pt x="11498307" y="2764085"/>
                  <a:pt x="11481955" y="2992155"/>
                </a:cubicBezTo>
                <a:cubicBezTo>
                  <a:pt x="11465603" y="3220225"/>
                  <a:pt x="11492801" y="3459853"/>
                  <a:pt x="11481955" y="3643364"/>
                </a:cubicBezTo>
                <a:cubicBezTo>
                  <a:pt x="11471109" y="3826875"/>
                  <a:pt x="11475984" y="4053851"/>
                  <a:pt x="11481955" y="4242476"/>
                </a:cubicBezTo>
                <a:cubicBezTo>
                  <a:pt x="11487926" y="4431101"/>
                  <a:pt x="11469160" y="4843108"/>
                  <a:pt x="11481955" y="4997878"/>
                </a:cubicBezTo>
                <a:cubicBezTo>
                  <a:pt x="11494750" y="5152648"/>
                  <a:pt x="11468802" y="5430625"/>
                  <a:pt x="11481955" y="5753280"/>
                </a:cubicBezTo>
                <a:cubicBezTo>
                  <a:pt x="11417474" y="6090184"/>
                  <a:pt x="11226803" y="6279326"/>
                  <a:pt x="10938344" y="6296891"/>
                </a:cubicBezTo>
                <a:cubicBezTo>
                  <a:pt x="10703860" y="6311930"/>
                  <a:pt x="10570688" y="6310226"/>
                  <a:pt x="10349309" y="6296891"/>
                </a:cubicBezTo>
                <a:cubicBezTo>
                  <a:pt x="10127930" y="6283556"/>
                  <a:pt x="9890241" y="6283562"/>
                  <a:pt x="9656327" y="6296891"/>
                </a:cubicBezTo>
                <a:cubicBezTo>
                  <a:pt x="9422413" y="6310220"/>
                  <a:pt x="9271828" y="6316136"/>
                  <a:pt x="8963345" y="6296891"/>
                </a:cubicBezTo>
                <a:cubicBezTo>
                  <a:pt x="8654862" y="6277646"/>
                  <a:pt x="8638074" y="6317030"/>
                  <a:pt x="8374310" y="6296891"/>
                </a:cubicBezTo>
                <a:cubicBezTo>
                  <a:pt x="8110546" y="6276752"/>
                  <a:pt x="7784670" y="6278807"/>
                  <a:pt x="7473433" y="6296891"/>
                </a:cubicBezTo>
                <a:cubicBezTo>
                  <a:pt x="7162196" y="6314975"/>
                  <a:pt x="7172262" y="6310474"/>
                  <a:pt x="6988345" y="6296891"/>
                </a:cubicBezTo>
                <a:cubicBezTo>
                  <a:pt x="6804428" y="6283308"/>
                  <a:pt x="6791760" y="6287694"/>
                  <a:pt x="6607205" y="6296891"/>
                </a:cubicBezTo>
                <a:cubicBezTo>
                  <a:pt x="6422650" y="6306088"/>
                  <a:pt x="6033153" y="6285542"/>
                  <a:pt x="5810276" y="6296891"/>
                </a:cubicBezTo>
                <a:cubicBezTo>
                  <a:pt x="5587399" y="6308240"/>
                  <a:pt x="5455914" y="6293766"/>
                  <a:pt x="5325188" y="6296891"/>
                </a:cubicBezTo>
                <a:cubicBezTo>
                  <a:pt x="5194462" y="6300016"/>
                  <a:pt x="4871232" y="6289027"/>
                  <a:pt x="4632206" y="6296891"/>
                </a:cubicBezTo>
                <a:cubicBezTo>
                  <a:pt x="4393180" y="6304755"/>
                  <a:pt x="4381347" y="6281609"/>
                  <a:pt x="4251066" y="6296891"/>
                </a:cubicBezTo>
                <a:cubicBezTo>
                  <a:pt x="4120785" y="6312173"/>
                  <a:pt x="3656739" y="6335331"/>
                  <a:pt x="3454136" y="6296891"/>
                </a:cubicBezTo>
                <a:cubicBezTo>
                  <a:pt x="3251533" y="6258452"/>
                  <a:pt x="3154757" y="6322665"/>
                  <a:pt x="2865101" y="6296891"/>
                </a:cubicBezTo>
                <a:cubicBezTo>
                  <a:pt x="2575446" y="6271117"/>
                  <a:pt x="2460825" y="6281738"/>
                  <a:pt x="2276067" y="6296891"/>
                </a:cubicBezTo>
                <a:cubicBezTo>
                  <a:pt x="2091309" y="6312044"/>
                  <a:pt x="1965667" y="6299184"/>
                  <a:pt x="1687032" y="6296891"/>
                </a:cubicBezTo>
                <a:cubicBezTo>
                  <a:pt x="1408397" y="6294598"/>
                  <a:pt x="893438" y="6280902"/>
                  <a:pt x="543611" y="6296891"/>
                </a:cubicBezTo>
                <a:cubicBezTo>
                  <a:pt x="259330" y="6340756"/>
                  <a:pt x="20636" y="6083358"/>
                  <a:pt x="0" y="5753280"/>
                </a:cubicBezTo>
                <a:cubicBezTo>
                  <a:pt x="7410" y="5554913"/>
                  <a:pt x="-5758" y="5239095"/>
                  <a:pt x="0" y="5102071"/>
                </a:cubicBezTo>
                <a:cubicBezTo>
                  <a:pt x="5758" y="4965047"/>
                  <a:pt x="9681" y="4646853"/>
                  <a:pt x="0" y="4398766"/>
                </a:cubicBezTo>
                <a:cubicBezTo>
                  <a:pt x="-9681" y="4150679"/>
                  <a:pt x="11450" y="4093917"/>
                  <a:pt x="0" y="3851751"/>
                </a:cubicBezTo>
                <a:cubicBezTo>
                  <a:pt x="-11450" y="3609585"/>
                  <a:pt x="-12987" y="3501826"/>
                  <a:pt x="0" y="3304736"/>
                </a:cubicBezTo>
                <a:cubicBezTo>
                  <a:pt x="12987" y="3107647"/>
                  <a:pt x="9376" y="2936516"/>
                  <a:pt x="0" y="2705624"/>
                </a:cubicBezTo>
                <a:cubicBezTo>
                  <a:pt x="-9376" y="2474732"/>
                  <a:pt x="-7951" y="2167696"/>
                  <a:pt x="0" y="1950222"/>
                </a:cubicBezTo>
                <a:cubicBezTo>
                  <a:pt x="7951" y="1732748"/>
                  <a:pt x="4649" y="1640628"/>
                  <a:pt x="0" y="1351110"/>
                </a:cubicBezTo>
                <a:cubicBezTo>
                  <a:pt x="-4649" y="1061592"/>
                  <a:pt x="-27574" y="906216"/>
                  <a:pt x="0" y="543611"/>
                </a:cubicBezTo>
                <a:close/>
              </a:path>
              <a:path w="11481955" h="6296891" stroke="0" extrusionOk="0">
                <a:moveTo>
                  <a:pt x="0" y="543611"/>
                </a:moveTo>
                <a:cubicBezTo>
                  <a:pt x="-38151" y="252651"/>
                  <a:pt x="252082" y="-8604"/>
                  <a:pt x="543611" y="0"/>
                </a:cubicBezTo>
                <a:cubicBezTo>
                  <a:pt x="732671" y="-40777"/>
                  <a:pt x="1189914" y="-43203"/>
                  <a:pt x="1444488" y="0"/>
                </a:cubicBezTo>
                <a:cubicBezTo>
                  <a:pt x="1699062" y="43203"/>
                  <a:pt x="1778380" y="5030"/>
                  <a:pt x="1929575" y="0"/>
                </a:cubicBezTo>
                <a:cubicBezTo>
                  <a:pt x="2080770" y="-5030"/>
                  <a:pt x="2277507" y="-9205"/>
                  <a:pt x="2518610" y="0"/>
                </a:cubicBezTo>
                <a:cubicBezTo>
                  <a:pt x="2759714" y="9205"/>
                  <a:pt x="3128446" y="-3741"/>
                  <a:pt x="3315540" y="0"/>
                </a:cubicBezTo>
                <a:cubicBezTo>
                  <a:pt x="3502634" y="3741"/>
                  <a:pt x="3646706" y="-16004"/>
                  <a:pt x="3800627" y="0"/>
                </a:cubicBezTo>
                <a:cubicBezTo>
                  <a:pt x="3954548" y="16004"/>
                  <a:pt x="4451264" y="8925"/>
                  <a:pt x="4701504" y="0"/>
                </a:cubicBezTo>
                <a:cubicBezTo>
                  <a:pt x="4951744" y="-8925"/>
                  <a:pt x="5140144" y="-9817"/>
                  <a:pt x="5498434" y="0"/>
                </a:cubicBezTo>
                <a:cubicBezTo>
                  <a:pt x="5856724" y="9817"/>
                  <a:pt x="5948581" y="34345"/>
                  <a:pt x="6191416" y="0"/>
                </a:cubicBezTo>
                <a:cubicBezTo>
                  <a:pt x="6434251" y="-34345"/>
                  <a:pt x="6440427" y="-9565"/>
                  <a:pt x="6572556" y="0"/>
                </a:cubicBezTo>
                <a:cubicBezTo>
                  <a:pt x="6704685" y="9565"/>
                  <a:pt x="7286928" y="-3596"/>
                  <a:pt x="7473433" y="0"/>
                </a:cubicBezTo>
                <a:cubicBezTo>
                  <a:pt x="7659938" y="3596"/>
                  <a:pt x="7788606" y="-9034"/>
                  <a:pt x="8062468" y="0"/>
                </a:cubicBezTo>
                <a:cubicBezTo>
                  <a:pt x="8336330" y="9034"/>
                  <a:pt x="8343509" y="1017"/>
                  <a:pt x="8547555" y="0"/>
                </a:cubicBezTo>
                <a:cubicBezTo>
                  <a:pt x="8751601" y="-1017"/>
                  <a:pt x="8744455" y="-7850"/>
                  <a:pt x="8928696" y="0"/>
                </a:cubicBezTo>
                <a:cubicBezTo>
                  <a:pt x="9112937" y="7850"/>
                  <a:pt x="9405827" y="-17335"/>
                  <a:pt x="9621678" y="0"/>
                </a:cubicBezTo>
                <a:cubicBezTo>
                  <a:pt x="9837529" y="17335"/>
                  <a:pt x="9862516" y="1496"/>
                  <a:pt x="10002818" y="0"/>
                </a:cubicBezTo>
                <a:cubicBezTo>
                  <a:pt x="10143120" y="-1496"/>
                  <a:pt x="10514001" y="23032"/>
                  <a:pt x="10938344" y="0"/>
                </a:cubicBezTo>
                <a:cubicBezTo>
                  <a:pt x="11241498" y="33118"/>
                  <a:pt x="11491181" y="228177"/>
                  <a:pt x="11481955" y="543611"/>
                </a:cubicBezTo>
                <a:cubicBezTo>
                  <a:pt x="11495925" y="900650"/>
                  <a:pt x="11515690" y="1124884"/>
                  <a:pt x="11481955" y="1299013"/>
                </a:cubicBezTo>
                <a:cubicBezTo>
                  <a:pt x="11448220" y="1473142"/>
                  <a:pt x="11519704" y="1815622"/>
                  <a:pt x="11481955" y="2054415"/>
                </a:cubicBezTo>
                <a:cubicBezTo>
                  <a:pt x="11444206" y="2293208"/>
                  <a:pt x="11488924" y="2345112"/>
                  <a:pt x="11481955" y="2549334"/>
                </a:cubicBezTo>
                <a:cubicBezTo>
                  <a:pt x="11474986" y="2753556"/>
                  <a:pt x="11484816" y="2908808"/>
                  <a:pt x="11481955" y="3200542"/>
                </a:cubicBezTo>
                <a:cubicBezTo>
                  <a:pt x="11479094" y="3492276"/>
                  <a:pt x="11486979" y="3612578"/>
                  <a:pt x="11481955" y="3903848"/>
                </a:cubicBezTo>
                <a:cubicBezTo>
                  <a:pt x="11476931" y="4195118"/>
                  <a:pt x="11462697" y="4262072"/>
                  <a:pt x="11481955" y="4450863"/>
                </a:cubicBezTo>
                <a:cubicBezTo>
                  <a:pt x="11501213" y="4639655"/>
                  <a:pt x="11501426" y="4809059"/>
                  <a:pt x="11481955" y="5049975"/>
                </a:cubicBezTo>
                <a:cubicBezTo>
                  <a:pt x="11462484" y="5290891"/>
                  <a:pt x="11506953" y="5456496"/>
                  <a:pt x="11481955" y="5753280"/>
                </a:cubicBezTo>
                <a:cubicBezTo>
                  <a:pt x="11527664" y="6041972"/>
                  <a:pt x="11234773" y="6354019"/>
                  <a:pt x="10938344" y="6296891"/>
                </a:cubicBezTo>
                <a:cubicBezTo>
                  <a:pt x="10706431" y="6299836"/>
                  <a:pt x="10657941" y="6291420"/>
                  <a:pt x="10453256" y="6296891"/>
                </a:cubicBezTo>
                <a:cubicBezTo>
                  <a:pt x="10248571" y="6302362"/>
                  <a:pt x="9899345" y="6323324"/>
                  <a:pt x="9656327" y="6296891"/>
                </a:cubicBezTo>
                <a:cubicBezTo>
                  <a:pt x="9413309" y="6270458"/>
                  <a:pt x="9364736" y="6315822"/>
                  <a:pt x="9171239" y="6296891"/>
                </a:cubicBezTo>
                <a:cubicBezTo>
                  <a:pt x="8977742" y="6277960"/>
                  <a:pt x="8857975" y="6288280"/>
                  <a:pt x="8582205" y="6296891"/>
                </a:cubicBezTo>
                <a:cubicBezTo>
                  <a:pt x="8306435" y="6305502"/>
                  <a:pt x="7953377" y="6284045"/>
                  <a:pt x="7681328" y="6296891"/>
                </a:cubicBezTo>
                <a:cubicBezTo>
                  <a:pt x="7409279" y="6309737"/>
                  <a:pt x="7342089" y="6267507"/>
                  <a:pt x="7092293" y="6296891"/>
                </a:cubicBezTo>
                <a:cubicBezTo>
                  <a:pt x="6842498" y="6326275"/>
                  <a:pt x="6629372" y="6293085"/>
                  <a:pt x="6503258" y="6296891"/>
                </a:cubicBezTo>
                <a:cubicBezTo>
                  <a:pt x="6377144" y="6300697"/>
                  <a:pt x="6031718" y="6262656"/>
                  <a:pt x="5602381" y="6296891"/>
                </a:cubicBezTo>
                <a:cubicBezTo>
                  <a:pt x="5173044" y="6331126"/>
                  <a:pt x="5167394" y="6322393"/>
                  <a:pt x="4805452" y="6296891"/>
                </a:cubicBezTo>
                <a:cubicBezTo>
                  <a:pt x="4443510" y="6271389"/>
                  <a:pt x="4428214" y="6294187"/>
                  <a:pt x="4112469" y="6296891"/>
                </a:cubicBezTo>
                <a:cubicBezTo>
                  <a:pt x="3796724" y="6299595"/>
                  <a:pt x="3744129" y="6273447"/>
                  <a:pt x="3419487" y="6296891"/>
                </a:cubicBezTo>
                <a:cubicBezTo>
                  <a:pt x="3094845" y="6320335"/>
                  <a:pt x="2962615" y="6294092"/>
                  <a:pt x="2726505" y="6296891"/>
                </a:cubicBezTo>
                <a:cubicBezTo>
                  <a:pt x="2490395" y="6299690"/>
                  <a:pt x="2419346" y="6307959"/>
                  <a:pt x="2137470" y="6296891"/>
                </a:cubicBezTo>
                <a:cubicBezTo>
                  <a:pt x="1855594" y="6285823"/>
                  <a:pt x="1476911" y="6338453"/>
                  <a:pt x="1236593" y="6296891"/>
                </a:cubicBezTo>
                <a:cubicBezTo>
                  <a:pt x="996275" y="6255329"/>
                  <a:pt x="841602" y="6293046"/>
                  <a:pt x="543611" y="6296891"/>
                </a:cubicBezTo>
                <a:cubicBezTo>
                  <a:pt x="271405" y="6260463"/>
                  <a:pt x="-22235" y="6031222"/>
                  <a:pt x="0" y="5753280"/>
                </a:cubicBezTo>
                <a:cubicBezTo>
                  <a:pt x="31343" y="5446302"/>
                  <a:pt x="-15706" y="5314844"/>
                  <a:pt x="0" y="5049975"/>
                </a:cubicBezTo>
                <a:cubicBezTo>
                  <a:pt x="15706" y="4785106"/>
                  <a:pt x="-8193" y="4669730"/>
                  <a:pt x="0" y="4346669"/>
                </a:cubicBezTo>
                <a:cubicBezTo>
                  <a:pt x="8193" y="4023608"/>
                  <a:pt x="-10464" y="3874251"/>
                  <a:pt x="0" y="3643364"/>
                </a:cubicBezTo>
                <a:cubicBezTo>
                  <a:pt x="10464" y="3412478"/>
                  <a:pt x="28194" y="3294858"/>
                  <a:pt x="0" y="2992155"/>
                </a:cubicBezTo>
                <a:cubicBezTo>
                  <a:pt x="-28194" y="2689452"/>
                  <a:pt x="-10178" y="2585473"/>
                  <a:pt x="0" y="2393043"/>
                </a:cubicBezTo>
                <a:cubicBezTo>
                  <a:pt x="10178" y="2200613"/>
                  <a:pt x="-27250" y="1919746"/>
                  <a:pt x="0" y="1637641"/>
                </a:cubicBezTo>
                <a:cubicBezTo>
                  <a:pt x="27250" y="1355536"/>
                  <a:pt x="-19706" y="1071326"/>
                  <a:pt x="0" y="543611"/>
                </a:cubicBezTo>
                <a:close/>
              </a:path>
            </a:pathLst>
          </a:custGeom>
          <a:solidFill>
            <a:schemeClr val="bg1">
              <a:alpha val="80000"/>
            </a:schemeClr>
          </a:solidFill>
          <a:ln w="76200">
            <a:noFill/>
            <a:prstDash val="solid"/>
            <a:extLst>
              <a:ext uri="{C807C97D-BFC1-408E-A445-0C87EB9F89A2}">
                <ask:lineSketchStyleProps xmlns:ask="http://schemas.microsoft.com/office/drawing/2018/sketchyshapes" sd="4184682687">
                  <a:prstGeom prst="roundRect">
                    <a:avLst>
                      <a:gd name="adj" fmla="val 8633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9" name="Table 13">
            <a:extLst>
              <a:ext uri="{FF2B5EF4-FFF2-40B4-BE49-F238E27FC236}">
                <a16:creationId xmlns:a16="http://schemas.microsoft.com/office/drawing/2014/main" id="{BB7B55CB-9725-9D61-2E7A-8711C8D4FB8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9776128"/>
              </p:ext>
            </p:extLst>
          </p:nvPr>
        </p:nvGraphicFramePr>
        <p:xfrm>
          <a:off x="1226127" y="2106800"/>
          <a:ext cx="9918123" cy="1322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98373">
                  <a:extLst>
                    <a:ext uri="{9D8B030D-6E8A-4147-A177-3AD203B41FA5}">
                      <a16:colId xmlns:a16="http://schemas.microsoft.com/office/drawing/2014/main" val="3868366693"/>
                    </a:ext>
                  </a:extLst>
                </a:gridCol>
                <a:gridCol w="1932709">
                  <a:extLst>
                    <a:ext uri="{9D8B030D-6E8A-4147-A177-3AD203B41FA5}">
                      <a16:colId xmlns:a16="http://schemas.microsoft.com/office/drawing/2014/main" val="2102552876"/>
                    </a:ext>
                  </a:extLst>
                </a:gridCol>
                <a:gridCol w="1870364">
                  <a:extLst>
                    <a:ext uri="{9D8B030D-6E8A-4147-A177-3AD203B41FA5}">
                      <a16:colId xmlns:a16="http://schemas.microsoft.com/office/drawing/2014/main" val="2331808148"/>
                    </a:ext>
                  </a:extLst>
                </a:gridCol>
                <a:gridCol w="1816677">
                  <a:extLst>
                    <a:ext uri="{9D8B030D-6E8A-4147-A177-3AD203B41FA5}">
                      <a16:colId xmlns:a16="http://schemas.microsoft.com/office/drawing/2014/main" val="49774344"/>
                    </a:ext>
                  </a:extLst>
                </a:gridCol>
              </a:tblGrid>
              <a:tr h="661100"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err="1">
                          <a:solidFill>
                            <a:schemeClr val="tx1"/>
                          </a:solidFill>
                        </a:rPr>
                        <a:t>Cạnh</a:t>
                      </a:r>
                      <a:r>
                        <a:rPr lang="en-US" sz="30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3000" dirty="0" err="1">
                          <a:solidFill>
                            <a:schemeClr val="tx1"/>
                          </a:solidFill>
                        </a:rPr>
                        <a:t>hình</a:t>
                      </a:r>
                      <a:r>
                        <a:rPr lang="en-US" sz="30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3000" dirty="0" err="1">
                          <a:solidFill>
                            <a:schemeClr val="tx1"/>
                          </a:solidFill>
                        </a:rPr>
                        <a:t>vuông</a:t>
                      </a:r>
                      <a:endParaRPr lang="en-US" sz="3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0" dirty="0">
                          <a:solidFill>
                            <a:schemeClr val="tx1"/>
                          </a:solidFill>
                        </a:rPr>
                        <a:t>10 cm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0" dirty="0">
                          <a:solidFill>
                            <a:schemeClr val="tx1"/>
                          </a:solidFill>
                        </a:rPr>
                        <a:t>52 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0" dirty="0">
                          <a:solidFill>
                            <a:schemeClr val="tx1"/>
                          </a:solidFill>
                        </a:rPr>
                        <a:t>107 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5727617"/>
                  </a:ext>
                </a:extLst>
              </a:tr>
              <a:tr h="661100"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>
                          <a:solidFill>
                            <a:schemeClr val="tx1"/>
                          </a:solidFill>
                        </a:rPr>
                        <a:t>Chu vi </a:t>
                      </a:r>
                      <a:r>
                        <a:rPr lang="en-US" sz="3000" b="1" dirty="0" err="1">
                          <a:solidFill>
                            <a:schemeClr val="tx1"/>
                          </a:solidFill>
                        </a:rPr>
                        <a:t>hình</a:t>
                      </a:r>
                      <a:r>
                        <a:rPr lang="en-US" sz="3000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3000" b="1" dirty="0" err="1">
                          <a:solidFill>
                            <a:schemeClr val="tx1"/>
                          </a:solidFill>
                        </a:rPr>
                        <a:t>vuông</a:t>
                      </a:r>
                      <a:endParaRPr lang="en-US" sz="3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0" dirty="0">
                          <a:solidFill>
                            <a:schemeClr val="tx1"/>
                          </a:solidFill>
                        </a:rPr>
                        <a:t>.?.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0" dirty="0">
                          <a:solidFill>
                            <a:schemeClr val="tx1"/>
                          </a:solidFill>
                        </a:rPr>
                        <a:t>.?.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0" dirty="0">
                          <a:solidFill>
                            <a:schemeClr val="tx1"/>
                          </a:solidFill>
                        </a:rPr>
                        <a:t>.?.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1938506"/>
                  </a:ext>
                </a:extLst>
              </a:tr>
            </a:tbl>
          </a:graphicData>
        </a:graphic>
      </p:graphicFrame>
      <p:sp>
        <p:nvSpPr>
          <p:cNvPr id="15" name="Rectangle 14">
            <a:extLst>
              <a:ext uri="{FF2B5EF4-FFF2-40B4-BE49-F238E27FC236}">
                <a16:creationId xmlns:a16="http://schemas.microsoft.com/office/drawing/2014/main" id="{9558FDF7-8188-19FC-9BBC-F0CF652733DC}"/>
              </a:ext>
            </a:extLst>
          </p:cNvPr>
          <p:cNvSpPr/>
          <p:nvPr/>
        </p:nvSpPr>
        <p:spPr>
          <a:xfrm>
            <a:off x="5917373" y="2846657"/>
            <a:ext cx="1192897" cy="553998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rgbClr val="FF0000"/>
                </a:solidFill>
              </a:rPr>
              <a:t>40 cm</a:t>
            </a:r>
          </a:p>
        </p:txBody>
      </p:sp>
      <p:pic>
        <p:nvPicPr>
          <p:cNvPr id="16" name="Picture 15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F40CFF59-0585-D9AF-292D-4BF56270CD9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8059" y="3608149"/>
            <a:ext cx="3010860" cy="3010860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3802D097-0D1F-9876-7DF0-52C88AF0F8D7}"/>
              </a:ext>
            </a:extLst>
          </p:cNvPr>
          <p:cNvGrpSpPr/>
          <p:nvPr/>
        </p:nvGrpSpPr>
        <p:grpSpPr>
          <a:xfrm>
            <a:off x="2852303" y="373980"/>
            <a:ext cx="7304809" cy="1277273"/>
            <a:chOff x="2635213" y="280555"/>
            <a:chExt cx="7304809" cy="1277273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4AEE6D93-C4FB-F8C5-41E3-09274D6FFEF0}"/>
                </a:ext>
              </a:extLst>
            </p:cNvPr>
            <p:cNvSpPr txBox="1"/>
            <p:nvPr/>
          </p:nvSpPr>
          <p:spPr>
            <a:xfrm>
              <a:off x="2635213" y="280555"/>
              <a:ext cx="7304809" cy="12772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700" dirty="0" err="1">
                  <a:ln w="127000">
                    <a:solidFill>
                      <a:schemeClr val="bg1"/>
                    </a:solidFill>
                  </a:ln>
                  <a:latin typeface="LNTH-LuoLuoNotangYuanTi 1" pitchFamily="2" charset="-128"/>
                  <a:ea typeface="LNTH-LuoLuoNotangYuanTi 1" pitchFamily="2" charset="-128"/>
                  <a:cs typeface="LNTH-LuoLuoNotangYuanTi 1" pitchFamily="2" charset="-128"/>
                </a:rPr>
                <a:t>Cùng</a:t>
              </a:r>
              <a:r>
                <a:rPr lang="en-US" sz="7700" dirty="0">
                  <a:ln w="127000">
                    <a:solidFill>
                      <a:schemeClr val="bg1"/>
                    </a:solidFill>
                  </a:ln>
                  <a:latin typeface="LNTH-LuoLuoNotangYuanTi 1" pitchFamily="2" charset="-128"/>
                  <a:ea typeface="LNTH-LuoLuoNotangYuanTi 1" pitchFamily="2" charset="-128"/>
                  <a:cs typeface="LNTH-LuoLuoNotangYuanTi 1" pitchFamily="2" charset="-128"/>
                </a:rPr>
                <a:t> </a:t>
              </a:r>
              <a:r>
                <a:rPr lang="en-US" sz="7700" dirty="0" err="1">
                  <a:ln w="127000">
                    <a:solidFill>
                      <a:schemeClr val="bg1"/>
                    </a:solidFill>
                  </a:ln>
                  <a:latin typeface="LNTH-LuoLuoNotangYuanTi 1" pitchFamily="2" charset="-128"/>
                  <a:ea typeface="LNTH-LuoLuoNotangYuanTi 1" pitchFamily="2" charset="-128"/>
                  <a:cs typeface="LNTH-LuoLuoNotangYuanTi 1" pitchFamily="2" charset="-128"/>
                </a:rPr>
                <a:t>nhau</a:t>
              </a:r>
              <a:r>
                <a:rPr lang="en-US" sz="7700" dirty="0">
                  <a:ln w="127000">
                    <a:solidFill>
                      <a:schemeClr val="bg1"/>
                    </a:solidFill>
                  </a:ln>
                  <a:latin typeface="LNTH-LuoLuoNotangYuanTi 1" pitchFamily="2" charset="-128"/>
                  <a:ea typeface="LNTH-LuoLuoNotangYuanTi 1" pitchFamily="2" charset="-128"/>
                  <a:cs typeface="LNTH-LuoLuoNotangYuanTi 1" pitchFamily="2" charset="-128"/>
                </a:rPr>
                <a:t> chia </a:t>
              </a:r>
              <a:r>
                <a:rPr lang="en-US" sz="7700" dirty="0" err="1">
                  <a:ln w="127000">
                    <a:solidFill>
                      <a:schemeClr val="bg1"/>
                    </a:solidFill>
                  </a:ln>
                  <a:latin typeface="LNTH-LuoLuoNotangYuanTi 1" pitchFamily="2" charset="-128"/>
                  <a:ea typeface="LNTH-LuoLuoNotangYuanTi 1" pitchFamily="2" charset="-128"/>
                  <a:cs typeface="LNTH-LuoLuoNotangYuanTi 1" pitchFamily="2" charset="-128"/>
                </a:rPr>
                <a:t>sẻ</a:t>
              </a:r>
              <a:endParaRPr lang="en-US" sz="7700" dirty="0">
                <a:ln w="127000">
                  <a:solidFill>
                    <a:schemeClr val="bg1"/>
                  </a:solidFill>
                </a:ln>
                <a:latin typeface="LNTH-LuoLuoNotangYuanTi 1" pitchFamily="2" charset="-128"/>
                <a:ea typeface="LNTH-LuoLuoNotangYuanTi 1" pitchFamily="2" charset="-128"/>
                <a:cs typeface="LNTH-LuoLuoNotangYuanTi 1" pitchFamily="2" charset="-128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7B44EBB-9FC8-6113-5764-9FE41FA1FECD}"/>
                </a:ext>
              </a:extLst>
            </p:cNvPr>
            <p:cNvSpPr txBox="1"/>
            <p:nvPr/>
          </p:nvSpPr>
          <p:spPr>
            <a:xfrm>
              <a:off x="2635213" y="280555"/>
              <a:ext cx="7304809" cy="12772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700" dirty="0" err="1">
                  <a:solidFill>
                    <a:srgbClr val="002060"/>
                  </a:solidFill>
                  <a:latin typeface="LNTH-LuoLuoNotangYuanTi 1" pitchFamily="2" charset="-128"/>
                  <a:ea typeface="LNTH-LuoLuoNotangYuanTi 1" pitchFamily="2" charset="-128"/>
                  <a:cs typeface="LNTH-LuoLuoNotangYuanTi 1" pitchFamily="2" charset="-128"/>
                </a:rPr>
                <a:t>Cùng</a:t>
              </a:r>
              <a:r>
                <a:rPr lang="en-US" sz="7700" dirty="0">
                  <a:solidFill>
                    <a:srgbClr val="002060"/>
                  </a:solidFill>
                  <a:latin typeface="LNTH-LuoLuoNotangYuanTi 1" pitchFamily="2" charset="-128"/>
                  <a:ea typeface="LNTH-LuoLuoNotangYuanTi 1" pitchFamily="2" charset="-128"/>
                  <a:cs typeface="LNTH-LuoLuoNotangYuanTi 1" pitchFamily="2" charset="-128"/>
                </a:rPr>
                <a:t> </a:t>
              </a:r>
              <a:r>
                <a:rPr lang="en-US" sz="7700" dirty="0" err="1">
                  <a:solidFill>
                    <a:srgbClr val="002060"/>
                  </a:solidFill>
                  <a:latin typeface="LNTH-LuoLuoNotangYuanTi 1" pitchFamily="2" charset="-128"/>
                  <a:ea typeface="LNTH-LuoLuoNotangYuanTi 1" pitchFamily="2" charset="-128"/>
                  <a:cs typeface="LNTH-LuoLuoNotangYuanTi 1" pitchFamily="2" charset="-128"/>
                </a:rPr>
                <a:t>nhau</a:t>
              </a:r>
              <a:r>
                <a:rPr lang="en-US" sz="7700" dirty="0">
                  <a:solidFill>
                    <a:srgbClr val="002060"/>
                  </a:solidFill>
                  <a:latin typeface="LNTH-LuoLuoNotangYuanTi 1" pitchFamily="2" charset="-128"/>
                  <a:ea typeface="LNTH-LuoLuoNotangYuanTi 1" pitchFamily="2" charset="-128"/>
                  <a:cs typeface="LNTH-LuoLuoNotangYuanTi 1" pitchFamily="2" charset="-128"/>
                </a:rPr>
                <a:t> chia </a:t>
              </a:r>
              <a:r>
                <a:rPr lang="en-US" sz="7700" dirty="0" err="1">
                  <a:solidFill>
                    <a:srgbClr val="002060"/>
                  </a:solidFill>
                  <a:latin typeface="LNTH-LuoLuoNotangYuanTi 1" pitchFamily="2" charset="-128"/>
                  <a:ea typeface="LNTH-LuoLuoNotangYuanTi 1" pitchFamily="2" charset="-128"/>
                  <a:cs typeface="LNTH-LuoLuoNotangYuanTi 1" pitchFamily="2" charset="-128"/>
                </a:rPr>
                <a:t>sẻ</a:t>
              </a:r>
              <a:endParaRPr lang="en-US" sz="7700" dirty="0">
                <a:solidFill>
                  <a:srgbClr val="002060"/>
                </a:solidFill>
                <a:latin typeface="LNTH-LuoLuoNotangYuanTi 1" pitchFamily="2" charset="-128"/>
                <a:ea typeface="LNTH-LuoLuoNotangYuanTi 1" pitchFamily="2" charset="-128"/>
                <a:cs typeface="LNTH-LuoLuoNotangYuanTi 1" pitchFamily="2" charset="-128"/>
              </a:endParaRPr>
            </a:p>
          </p:txBody>
        </p:sp>
      </p:grp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583BFEC5-83DE-B8D5-02C1-798BC8801ACF}"/>
              </a:ext>
            </a:extLst>
          </p:cNvPr>
          <p:cNvCxnSpPr/>
          <p:nvPr/>
        </p:nvCxnSpPr>
        <p:spPr>
          <a:xfrm>
            <a:off x="8437070" y="3798200"/>
            <a:ext cx="0" cy="572864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B8A8E6F1-4916-10F6-C855-A24B19E653C4}"/>
              </a:ext>
            </a:extLst>
          </p:cNvPr>
          <p:cNvSpPr txBox="1"/>
          <p:nvPr/>
        </p:nvSpPr>
        <p:spPr>
          <a:xfrm>
            <a:off x="7189053" y="4416183"/>
            <a:ext cx="340447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/>
              <a:t>52 x 4 = 208 m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456C166-D897-1CAC-A2BC-6052D5130391}"/>
              </a:ext>
            </a:extLst>
          </p:cNvPr>
          <p:cNvSpPr/>
          <p:nvPr/>
        </p:nvSpPr>
        <p:spPr>
          <a:xfrm>
            <a:off x="7538669" y="2846657"/>
            <a:ext cx="1776845" cy="553998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rgbClr val="FF0000"/>
                </a:solidFill>
              </a:rPr>
              <a:t>208 m</a:t>
            </a:r>
          </a:p>
        </p:txBody>
      </p:sp>
    </p:spTree>
    <p:extLst>
      <p:ext uri="{BB962C8B-B14F-4D97-AF65-F5344CB8AC3E}">
        <p14:creationId xmlns:p14="http://schemas.microsoft.com/office/powerpoint/2010/main" val="3714195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/>
      <p:bldP spid="1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ckground pattern&#10;&#10;Description automatically generated">
            <a:extLst>
              <a:ext uri="{FF2B5EF4-FFF2-40B4-BE49-F238E27FC236}">
                <a16:creationId xmlns:a16="http://schemas.microsoft.com/office/drawing/2014/main" id="{41338AC8-8665-914D-8992-05DBA537FED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74" r="653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189C8C07-EA19-B9C8-5796-368A906188DB}"/>
              </a:ext>
            </a:extLst>
          </p:cNvPr>
          <p:cNvSpPr/>
          <p:nvPr/>
        </p:nvSpPr>
        <p:spPr>
          <a:xfrm>
            <a:off x="355022" y="322118"/>
            <a:ext cx="11481955" cy="6296891"/>
          </a:xfrm>
          <a:custGeom>
            <a:avLst/>
            <a:gdLst>
              <a:gd name="connsiteX0" fmla="*/ 0 w 11481955"/>
              <a:gd name="connsiteY0" fmla="*/ 543611 h 6296891"/>
              <a:gd name="connsiteX1" fmla="*/ 543611 w 11481955"/>
              <a:gd name="connsiteY1" fmla="*/ 0 h 6296891"/>
              <a:gd name="connsiteX2" fmla="*/ 1444488 w 11481955"/>
              <a:gd name="connsiteY2" fmla="*/ 0 h 6296891"/>
              <a:gd name="connsiteX3" fmla="*/ 1929575 w 11481955"/>
              <a:gd name="connsiteY3" fmla="*/ 0 h 6296891"/>
              <a:gd name="connsiteX4" fmla="*/ 2414663 w 11481955"/>
              <a:gd name="connsiteY4" fmla="*/ 0 h 6296891"/>
              <a:gd name="connsiteX5" fmla="*/ 2795803 w 11481955"/>
              <a:gd name="connsiteY5" fmla="*/ 0 h 6296891"/>
              <a:gd name="connsiteX6" fmla="*/ 3280891 w 11481955"/>
              <a:gd name="connsiteY6" fmla="*/ 0 h 6296891"/>
              <a:gd name="connsiteX7" fmla="*/ 3973873 w 11481955"/>
              <a:gd name="connsiteY7" fmla="*/ 0 h 6296891"/>
              <a:gd name="connsiteX8" fmla="*/ 4666855 w 11481955"/>
              <a:gd name="connsiteY8" fmla="*/ 0 h 6296891"/>
              <a:gd name="connsiteX9" fmla="*/ 5359837 w 11481955"/>
              <a:gd name="connsiteY9" fmla="*/ 0 h 6296891"/>
              <a:gd name="connsiteX10" fmla="*/ 5844925 w 11481955"/>
              <a:gd name="connsiteY10" fmla="*/ 0 h 6296891"/>
              <a:gd name="connsiteX11" fmla="*/ 6641854 w 11481955"/>
              <a:gd name="connsiteY11" fmla="*/ 0 h 6296891"/>
              <a:gd name="connsiteX12" fmla="*/ 7126942 w 11481955"/>
              <a:gd name="connsiteY12" fmla="*/ 0 h 6296891"/>
              <a:gd name="connsiteX13" fmla="*/ 7923871 w 11481955"/>
              <a:gd name="connsiteY13" fmla="*/ 0 h 6296891"/>
              <a:gd name="connsiteX14" fmla="*/ 8824748 w 11481955"/>
              <a:gd name="connsiteY14" fmla="*/ 0 h 6296891"/>
              <a:gd name="connsiteX15" fmla="*/ 9725625 w 11481955"/>
              <a:gd name="connsiteY15" fmla="*/ 0 h 6296891"/>
              <a:gd name="connsiteX16" fmla="*/ 10314660 w 11481955"/>
              <a:gd name="connsiteY16" fmla="*/ 0 h 6296891"/>
              <a:gd name="connsiteX17" fmla="*/ 10938344 w 11481955"/>
              <a:gd name="connsiteY17" fmla="*/ 0 h 6296891"/>
              <a:gd name="connsiteX18" fmla="*/ 11481955 w 11481955"/>
              <a:gd name="connsiteY18" fmla="*/ 543611 h 6296891"/>
              <a:gd name="connsiteX19" fmla="*/ 11481955 w 11481955"/>
              <a:gd name="connsiteY19" fmla="*/ 1142723 h 6296891"/>
              <a:gd name="connsiteX20" fmla="*/ 11481955 w 11481955"/>
              <a:gd name="connsiteY20" fmla="*/ 1689738 h 6296891"/>
              <a:gd name="connsiteX21" fmla="*/ 11481955 w 11481955"/>
              <a:gd name="connsiteY21" fmla="*/ 2393043 h 6296891"/>
              <a:gd name="connsiteX22" fmla="*/ 11481955 w 11481955"/>
              <a:gd name="connsiteY22" fmla="*/ 2992155 h 6296891"/>
              <a:gd name="connsiteX23" fmla="*/ 11481955 w 11481955"/>
              <a:gd name="connsiteY23" fmla="*/ 3643364 h 6296891"/>
              <a:gd name="connsiteX24" fmla="*/ 11481955 w 11481955"/>
              <a:gd name="connsiteY24" fmla="*/ 4242476 h 6296891"/>
              <a:gd name="connsiteX25" fmla="*/ 11481955 w 11481955"/>
              <a:gd name="connsiteY25" fmla="*/ 4997878 h 6296891"/>
              <a:gd name="connsiteX26" fmla="*/ 11481955 w 11481955"/>
              <a:gd name="connsiteY26" fmla="*/ 5753280 h 6296891"/>
              <a:gd name="connsiteX27" fmla="*/ 10938344 w 11481955"/>
              <a:gd name="connsiteY27" fmla="*/ 6296891 h 6296891"/>
              <a:gd name="connsiteX28" fmla="*/ 10349309 w 11481955"/>
              <a:gd name="connsiteY28" fmla="*/ 6296891 h 6296891"/>
              <a:gd name="connsiteX29" fmla="*/ 9656327 w 11481955"/>
              <a:gd name="connsiteY29" fmla="*/ 6296891 h 6296891"/>
              <a:gd name="connsiteX30" fmla="*/ 8963345 w 11481955"/>
              <a:gd name="connsiteY30" fmla="*/ 6296891 h 6296891"/>
              <a:gd name="connsiteX31" fmla="*/ 8374310 w 11481955"/>
              <a:gd name="connsiteY31" fmla="*/ 6296891 h 6296891"/>
              <a:gd name="connsiteX32" fmla="*/ 7473433 w 11481955"/>
              <a:gd name="connsiteY32" fmla="*/ 6296891 h 6296891"/>
              <a:gd name="connsiteX33" fmla="*/ 6988345 w 11481955"/>
              <a:gd name="connsiteY33" fmla="*/ 6296891 h 6296891"/>
              <a:gd name="connsiteX34" fmla="*/ 6607205 w 11481955"/>
              <a:gd name="connsiteY34" fmla="*/ 6296891 h 6296891"/>
              <a:gd name="connsiteX35" fmla="*/ 5810276 w 11481955"/>
              <a:gd name="connsiteY35" fmla="*/ 6296891 h 6296891"/>
              <a:gd name="connsiteX36" fmla="*/ 5325188 w 11481955"/>
              <a:gd name="connsiteY36" fmla="*/ 6296891 h 6296891"/>
              <a:gd name="connsiteX37" fmla="*/ 4632206 w 11481955"/>
              <a:gd name="connsiteY37" fmla="*/ 6296891 h 6296891"/>
              <a:gd name="connsiteX38" fmla="*/ 4251066 w 11481955"/>
              <a:gd name="connsiteY38" fmla="*/ 6296891 h 6296891"/>
              <a:gd name="connsiteX39" fmla="*/ 3454136 w 11481955"/>
              <a:gd name="connsiteY39" fmla="*/ 6296891 h 6296891"/>
              <a:gd name="connsiteX40" fmla="*/ 2865101 w 11481955"/>
              <a:gd name="connsiteY40" fmla="*/ 6296891 h 6296891"/>
              <a:gd name="connsiteX41" fmla="*/ 2276067 w 11481955"/>
              <a:gd name="connsiteY41" fmla="*/ 6296891 h 6296891"/>
              <a:gd name="connsiteX42" fmla="*/ 1687032 w 11481955"/>
              <a:gd name="connsiteY42" fmla="*/ 6296891 h 6296891"/>
              <a:gd name="connsiteX43" fmla="*/ 543611 w 11481955"/>
              <a:gd name="connsiteY43" fmla="*/ 6296891 h 6296891"/>
              <a:gd name="connsiteX44" fmla="*/ 0 w 11481955"/>
              <a:gd name="connsiteY44" fmla="*/ 5753280 h 6296891"/>
              <a:gd name="connsiteX45" fmla="*/ 0 w 11481955"/>
              <a:gd name="connsiteY45" fmla="*/ 5102071 h 6296891"/>
              <a:gd name="connsiteX46" fmla="*/ 0 w 11481955"/>
              <a:gd name="connsiteY46" fmla="*/ 4398766 h 6296891"/>
              <a:gd name="connsiteX47" fmla="*/ 0 w 11481955"/>
              <a:gd name="connsiteY47" fmla="*/ 3851751 h 6296891"/>
              <a:gd name="connsiteX48" fmla="*/ 0 w 11481955"/>
              <a:gd name="connsiteY48" fmla="*/ 3304736 h 6296891"/>
              <a:gd name="connsiteX49" fmla="*/ 0 w 11481955"/>
              <a:gd name="connsiteY49" fmla="*/ 2705624 h 6296891"/>
              <a:gd name="connsiteX50" fmla="*/ 0 w 11481955"/>
              <a:gd name="connsiteY50" fmla="*/ 1950222 h 6296891"/>
              <a:gd name="connsiteX51" fmla="*/ 0 w 11481955"/>
              <a:gd name="connsiteY51" fmla="*/ 1351110 h 6296891"/>
              <a:gd name="connsiteX52" fmla="*/ 0 w 11481955"/>
              <a:gd name="connsiteY52" fmla="*/ 543611 h 62968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11481955" h="6296891" fill="none" extrusionOk="0">
                <a:moveTo>
                  <a:pt x="0" y="543611"/>
                </a:moveTo>
                <a:cubicBezTo>
                  <a:pt x="-27020" y="174966"/>
                  <a:pt x="272945" y="-1624"/>
                  <a:pt x="543611" y="0"/>
                </a:cubicBezTo>
                <a:cubicBezTo>
                  <a:pt x="824377" y="30283"/>
                  <a:pt x="1002238" y="29659"/>
                  <a:pt x="1444488" y="0"/>
                </a:cubicBezTo>
                <a:cubicBezTo>
                  <a:pt x="1886738" y="-29659"/>
                  <a:pt x="1717900" y="2711"/>
                  <a:pt x="1929575" y="0"/>
                </a:cubicBezTo>
                <a:cubicBezTo>
                  <a:pt x="2141250" y="-2711"/>
                  <a:pt x="2231793" y="17925"/>
                  <a:pt x="2414663" y="0"/>
                </a:cubicBezTo>
                <a:cubicBezTo>
                  <a:pt x="2597533" y="-17925"/>
                  <a:pt x="2627628" y="-18560"/>
                  <a:pt x="2795803" y="0"/>
                </a:cubicBezTo>
                <a:cubicBezTo>
                  <a:pt x="2963978" y="18560"/>
                  <a:pt x="3095996" y="-13980"/>
                  <a:pt x="3280891" y="0"/>
                </a:cubicBezTo>
                <a:cubicBezTo>
                  <a:pt x="3465786" y="13980"/>
                  <a:pt x="3638892" y="21580"/>
                  <a:pt x="3973873" y="0"/>
                </a:cubicBezTo>
                <a:cubicBezTo>
                  <a:pt x="4308854" y="-21580"/>
                  <a:pt x="4335959" y="7654"/>
                  <a:pt x="4666855" y="0"/>
                </a:cubicBezTo>
                <a:cubicBezTo>
                  <a:pt x="4997751" y="-7654"/>
                  <a:pt x="5016050" y="-21808"/>
                  <a:pt x="5359837" y="0"/>
                </a:cubicBezTo>
                <a:cubicBezTo>
                  <a:pt x="5703624" y="21808"/>
                  <a:pt x="5692735" y="7950"/>
                  <a:pt x="5844925" y="0"/>
                </a:cubicBezTo>
                <a:cubicBezTo>
                  <a:pt x="5997115" y="-7950"/>
                  <a:pt x="6292716" y="-20308"/>
                  <a:pt x="6641854" y="0"/>
                </a:cubicBezTo>
                <a:cubicBezTo>
                  <a:pt x="6990992" y="20308"/>
                  <a:pt x="6950588" y="19148"/>
                  <a:pt x="7126942" y="0"/>
                </a:cubicBezTo>
                <a:cubicBezTo>
                  <a:pt x="7303296" y="-19148"/>
                  <a:pt x="7573119" y="5202"/>
                  <a:pt x="7923871" y="0"/>
                </a:cubicBezTo>
                <a:cubicBezTo>
                  <a:pt x="8274623" y="-5202"/>
                  <a:pt x="8442192" y="33054"/>
                  <a:pt x="8824748" y="0"/>
                </a:cubicBezTo>
                <a:cubicBezTo>
                  <a:pt x="9207304" y="-33054"/>
                  <a:pt x="9357026" y="-23606"/>
                  <a:pt x="9725625" y="0"/>
                </a:cubicBezTo>
                <a:cubicBezTo>
                  <a:pt x="10094224" y="23606"/>
                  <a:pt x="10160102" y="-1471"/>
                  <a:pt x="10314660" y="0"/>
                </a:cubicBezTo>
                <a:cubicBezTo>
                  <a:pt x="10469218" y="1471"/>
                  <a:pt x="10714529" y="8878"/>
                  <a:pt x="10938344" y="0"/>
                </a:cubicBezTo>
                <a:cubicBezTo>
                  <a:pt x="11237204" y="41244"/>
                  <a:pt x="11498675" y="266022"/>
                  <a:pt x="11481955" y="543611"/>
                </a:cubicBezTo>
                <a:cubicBezTo>
                  <a:pt x="11500766" y="824415"/>
                  <a:pt x="11455732" y="970040"/>
                  <a:pt x="11481955" y="1142723"/>
                </a:cubicBezTo>
                <a:cubicBezTo>
                  <a:pt x="11508178" y="1315406"/>
                  <a:pt x="11496568" y="1473397"/>
                  <a:pt x="11481955" y="1689738"/>
                </a:cubicBezTo>
                <a:cubicBezTo>
                  <a:pt x="11467342" y="1906080"/>
                  <a:pt x="11497723" y="2190282"/>
                  <a:pt x="11481955" y="2393043"/>
                </a:cubicBezTo>
                <a:cubicBezTo>
                  <a:pt x="11466187" y="2595805"/>
                  <a:pt x="11498307" y="2764085"/>
                  <a:pt x="11481955" y="2992155"/>
                </a:cubicBezTo>
                <a:cubicBezTo>
                  <a:pt x="11465603" y="3220225"/>
                  <a:pt x="11492801" y="3459853"/>
                  <a:pt x="11481955" y="3643364"/>
                </a:cubicBezTo>
                <a:cubicBezTo>
                  <a:pt x="11471109" y="3826875"/>
                  <a:pt x="11475984" y="4053851"/>
                  <a:pt x="11481955" y="4242476"/>
                </a:cubicBezTo>
                <a:cubicBezTo>
                  <a:pt x="11487926" y="4431101"/>
                  <a:pt x="11469160" y="4843108"/>
                  <a:pt x="11481955" y="4997878"/>
                </a:cubicBezTo>
                <a:cubicBezTo>
                  <a:pt x="11494750" y="5152648"/>
                  <a:pt x="11468802" y="5430625"/>
                  <a:pt x="11481955" y="5753280"/>
                </a:cubicBezTo>
                <a:cubicBezTo>
                  <a:pt x="11417474" y="6090184"/>
                  <a:pt x="11226803" y="6279326"/>
                  <a:pt x="10938344" y="6296891"/>
                </a:cubicBezTo>
                <a:cubicBezTo>
                  <a:pt x="10703860" y="6311930"/>
                  <a:pt x="10570688" y="6310226"/>
                  <a:pt x="10349309" y="6296891"/>
                </a:cubicBezTo>
                <a:cubicBezTo>
                  <a:pt x="10127930" y="6283556"/>
                  <a:pt x="9890241" y="6283562"/>
                  <a:pt x="9656327" y="6296891"/>
                </a:cubicBezTo>
                <a:cubicBezTo>
                  <a:pt x="9422413" y="6310220"/>
                  <a:pt x="9271828" y="6316136"/>
                  <a:pt x="8963345" y="6296891"/>
                </a:cubicBezTo>
                <a:cubicBezTo>
                  <a:pt x="8654862" y="6277646"/>
                  <a:pt x="8638074" y="6317030"/>
                  <a:pt x="8374310" y="6296891"/>
                </a:cubicBezTo>
                <a:cubicBezTo>
                  <a:pt x="8110546" y="6276752"/>
                  <a:pt x="7784670" y="6278807"/>
                  <a:pt x="7473433" y="6296891"/>
                </a:cubicBezTo>
                <a:cubicBezTo>
                  <a:pt x="7162196" y="6314975"/>
                  <a:pt x="7172262" y="6310474"/>
                  <a:pt x="6988345" y="6296891"/>
                </a:cubicBezTo>
                <a:cubicBezTo>
                  <a:pt x="6804428" y="6283308"/>
                  <a:pt x="6791760" y="6287694"/>
                  <a:pt x="6607205" y="6296891"/>
                </a:cubicBezTo>
                <a:cubicBezTo>
                  <a:pt x="6422650" y="6306088"/>
                  <a:pt x="6033153" y="6285542"/>
                  <a:pt x="5810276" y="6296891"/>
                </a:cubicBezTo>
                <a:cubicBezTo>
                  <a:pt x="5587399" y="6308240"/>
                  <a:pt x="5455914" y="6293766"/>
                  <a:pt x="5325188" y="6296891"/>
                </a:cubicBezTo>
                <a:cubicBezTo>
                  <a:pt x="5194462" y="6300016"/>
                  <a:pt x="4871232" y="6289027"/>
                  <a:pt x="4632206" y="6296891"/>
                </a:cubicBezTo>
                <a:cubicBezTo>
                  <a:pt x="4393180" y="6304755"/>
                  <a:pt x="4381347" y="6281609"/>
                  <a:pt x="4251066" y="6296891"/>
                </a:cubicBezTo>
                <a:cubicBezTo>
                  <a:pt x="4120785" y="6312173"/>
                  <a:pt x="3656739" y="6335331"/>
                  <a:pt x="3454136" y="6296891"/>
                </a:cubicBezTo>
                <a:cubicBezTo>
                  <a:pt x="3251533" y="6258452"/>
                  <a:pt x="3154757" y="6322665"/>
                  <a:pt x="2865101" y="6296891"/>
                </a:cubicBezTo>
                <a:cubicBezTo>
                  <a:pt x="2575446" y="6271117"/>
                  <a:pt x="2460825" y="6281738"/>
                  <a:pt x="2276067" y="6296891"/>
                </a:cubicBezTo>
                <a:cubicBezTo>
                  <a:pt x="2091309" y="6312044"/>
                  <a:pt x="1965667" y="6299184"/>
                  <a:pt x="1687032" y="6296891"/>
                </a:cubicBezTo>
                <a:cubicBezTo>
                  <a:pt x="1408397" y="6294598"/>
                  <a:pt x="893438" y="6280902"/>
                  <a:pt x="543611" y="6296891"/>
                </a:cubicBezTo>
                <a:cubicBezTo>
                  <a:pt x="259330" y="6340756"/>
                  <a:pt x="20636" y="6083358"/>
                  <a:pt x="0" y="5753280"/>
                </a:cubicBezTo>
                <a:cubicBezTo>
                  <a:pt x="7410" y="5554913"/>
                  <a:pt x="-5758" y="5239095"/>
                  <a:pt x="0" y="5102071"/>
                </a:cubicBezTo>
                <a:cubicBezTo>
                  <a:pt x="5758" y="4965047"/>
                  <a:pt x="9681" y="4646853"/>
                  <a:pt x="0" y="4398766"/>
                </a:cubicBezTo>
                <a:cubicBezTo>
                  <a:pt x="-9681" y="4150679"/>
                  <a:pt x="11450" y="4093917"/>
                  <a:pt x="0" y="3851751"/>
                </a:cubicBezTo>
                <a:cubicBezTo>
                  <a:pt x="-11450" y="3609585"/>
                  <a:pt x="-12987" y="3501826"/>
                  <a:pt x="0" y="3304736"/>
                </a:cubicBezTo>
                <a:cubicBezTo>
                  <a:pt x="12987" y="3107647"/>
                  <a:pt x="9376" y="2936516"/>
                  <a:pt x="0" y="2705624"/>
                </a:cubicBezTo>
                <a:cubicBezTo>
                  <a:pt x="-9376" y="2474732"/>
                  <a:pt x="-7951" y="2167696"/>
                  <a:pt x="0" y="1950222"/>
                </a:cubicBezTo>
                <a:cubicBezTo>
                  <a:pt x="7951" y="1732748"/>
                  <a:pt x="4649" y="1640628"/>
                  <a:pt x="0" y="1351110"/>
                </a:cubicBezTo>
                <a:cubicBezTo>
                  <a:pt x="-4649" y="1061592"/>
                  <a:pt x="-27574" y="906216"/>
                  <a:pt x="0" y="543611"/>
                </a:cubicBezTo>
                <a:close/>
              </a:path>
              <a:path w="11481955" h="6296891" stroke="0" extrusionOk="0">
                <a:moveTo>
                  <a:pt x="0" y="543611"/>
                </a:moveTo>
                <a:cubicBezTo>
                  <a:pt x="-38151" y="252651"/>
                  <a:pt x="252082" y="-8604"/>
                  <a:pt x="543611" y="0"/>
                </a:cubicBezTo>
                <a:cubicBezTo>
                  <a:pt x="732671" y="-40777"/>
                  <a:pt x="1189914" y="-43203"/>
                  <a:pt x="1444488" y="0"/>
                </a:cubicBezTo>
                <a:cubicBezTo>
                  <a:pt x="1699062" y="43203"/>
                  <a:pt x="1778380" y="5030"/>
                  <a:pt x="1929575" y="0"/>
                </a:cubicBezTo>
                <a:cubicBezTo>
                  <a:pt x="2080770" y="-5030"/>
                  <a:pt x="2277507" y="-9205"/>
                  <a:pt x="2518610" y="0"/>
                </a:cubicBezTo>
                <a:cubicBezTo>
                  <a:pt x="2759714" y="9205"/>
                  <a:pt x="3128446" y="-3741"/>
                  <a:pt x="3315540" y="0"/>
                </a:cubicBezTo>
                <a:cubicBezTo>
                  <a:pt x="3502634" y="3741"/>
                  <a:pt x="3646706" y="-16004"/>
                  <a:pt x="3800627" y="0"/>
                </a:cubicBezTo>
                <a:cubicBezTo>
                  <a:pt x="3954548" y="16004"/>
                  <a:pt x="4451264" y="8925"/>
                  <a:pt x="4701504" y="0"/>
                </a:cubicBezTo>
                <a:cubicBezTo>
                  <a:pt x="4951744" y="-8925"/>
                  <a:pt x="5140144" y="-9817"/>
                  <a:pt x="5498434" y="0"/>
                </a:cubicBezTo>
                <a:cubicBezTo>
                  <a:pt x="5856724" y="9817"/>
                  <a:pt x="5948581" y="34345"/>
                  <a:pt x="6191416" y="0"/>
                </a:cubicBezTo>
                <a:cubicBezTo>
                  <a:pt x="6434251" y="-34345"/>
                  <a:pt x="6440427" y="-9565"/>
                  <a:pt x="6572556" y="0"/>
                </a:cubicBezTo>
                <a:cubicBezTo>
                  <a:pt x="6704685" y="9565"/>
                  <a:pt x="7286928" y="-3596"/>
                  <a:pt x="7473433" y="0"/>
                </a:cubicBezTo>
                <a:cubicBezTo>
                  <a:pt x="7659938" y="3596"/>
                  <a:pt x="7788606" y="-9034"/>
                  <a:pt x="8062468" y="0"/>
                </a:cubicBezTo>
                <a:cubicBezTo>
                  <a:pt x="8336330" y="9034"/>
                  <a:pt x="8343509" y="1017"/>
                  <a:pt x="8547555" y="0"/>
                </a:cubicBezTo>
                <a:cubicBezTo>
                  <a:pt x="8751601" y="-1017"/>
                  <a:pt x="8744455" y="-7850"/>
                  <a:pt x="8928696" y="0"/>
                </a:cubicBezTo>
                <a:cubicBezTo>
                  <a:pt x="9112937" y="7850"/>
                  <a:pt x="9405827" y="-17335"/>
                  <a:pt x="9621678" y="0"/>
                </a:cubicBezTo>
                <a:cubicBezTo>
                  <a:pt x="9837529" y="17335"/>
                  <a:pt x="9862516" y="1496"/>
                  <a:pt x="10002818" y="0"/>
                </a:cubicBezTo>
                <a:cubicBezTo>
                  <a:pt x="10143120" y="-1496"/>
                  <a:pt x="10514001" y="23032"/>
                  <a:pt x="10938344" y="0"/>
                </a:cubicBezTo>
                <a:cubicBezTo>
                  <a:pt x="11241498" y="33118"/>
                  <a:pt x="11491181" y="228177"/>
                  <a:pt x="11481955" y="543611"/>
                </a:cubicBezTo>
                <a:cubicBezTo>
                  <a:pt x="11495925" y="900650"/>
                  <a:pt x="11515690" y="1124884"/>
                  <a:pt x="11481955" y="1299013"/>
                </a:cubicBezTo>
                <a:cubicBezTo>
                  <a:pt x="11448220" y="1473142"/>
                  <a:pt x="11519704" y="1815622"/>
                  <a:pt x="11481955" y="2054415"/>
                </a:cubicBezTo>
                <a:cubicBezTo>
                  <a:pt x="11444206" y="2293208"/>
                  <a:pt x="11488924" y="2345112"/>
                  <a:pt x="11481955" y="2549334"/>
                </a:cubicBezTo>
                <a:cubicBezTo>
                  <a:pt x="11474986" y="2753556"/>
                  <a:pt x="11484816" y="2908808"/>
                  <a:pt x="11481955" y="3200542"/>
                </a:cubicBezTo>
                <a:cubicBezTo>
                  <a:pt x="11479094" y="3492276"/>
                  <a:pt x="11486979" y="3612578"/>
                  <a:pt x="11481955" y="3903848"/>
                </a:cubicBezTo>
                <a:cubicBezTo>
                  <a:pt x="11476931" y="4195118"/>
                  <a:pt x="11462697" y="4262072"/>
                  <a:pt x="11481955" y="4450863"/>
                </a:cubicBezTo>
                <a:cubicBezTo>
                  <a:pt x="11501213" y="4639655"/>
                  <a:pt x="11501426" y="4809059"/>
                  <a:pt x="11481955" y="5049975"/>
                </a:cubicBezTo>
                <a:cubicBezTo>
                  <a:pt x="11462484" y="5290891"/>
                  <a:pt x="11506953" y="5456496"/>
                  <a:pt x="11481955" y="5753280"/>
                </a:cubicBezTo>
                <a:cubicBezTo>
                  <a:pt x="11527664" y="6041972"/>
                  <a:pt x="11234773" y="6354019"/>
                  <a:pt x="10938344" y="6296891"/>
                </a:cubicBezTo>
                <a:cubicBezTo>
                  <a:pt x="10706431" y="6299836"/>
                  <a:pt x="10657941" y="6291420"/>
                  <a:pt x="10453256" y="6296891"/>
                </a:cubicBezTo>
                <a:cubicBezTo>
                  <a:pt x="10248571" y="6302362"/>
                  <a:pt x="9899345" y="6323324"/>
                  <a:pt x="9656327" y="6296891"/>
                </a:cubicBezTo>
                <a:cubicBezTo>
                  <a:pt x="9413309" y="6270458"/>
                  <a:pt x="9364736" y="6315822"/>
                  <a:pt x="9171239" y="6296891"/>
                </a:cubicBezTo>
                <a:cubicBezTo>
                  <a:pt x="8977742" y="6277960"/>
                  <a:pt x="8857975" y="6288280"/>
                  <a:pt x="8582205" y="6296891"/>
                </a:cubicBezTo>
                <a:cubicBezTo>
                  <a:pt x="8306435" y="6305502"/>
                  <a:pt x="7953377" y="6284045"/>
                  <a:pt x="7681328" y="6296891"/>
                </a:cubicBezTo>
                <a:cubicBezTo>
                  <a:pt x="7409279" y="6309737"/>
                  <a:pt x="7342089" y="6267507"/>
                  <a:pt x="7092293" y="6296891"/>
                </a:cubicBezTo>
                <a:cubicBezTo>
                  <a:pt x="6842498" y="6326275"/>
                  <a:pt x="6629372" y="6293085"/>
                  <a:pt x="6503258" y="6296891"/>
                </a:cubicBezTo>
                <a:cubicBezTo>
                  <a:pt x="6377144" y="6300697"/>
                  <a:pt x="6031718" y="6262656"/>
                  <a:pt x="5602381" y="6296891"/>
                </a:cubicBezTo>
                <a:cubicBezTo>
                  <a:pt x="5173044" y="6331126"/>
                  <a:pt x="5167394" y="6322393"/>
                  <a:pt x="4805452" y="6296891"/>
                </a:cubicBezTo>
                <a:cubicBezTo>
                  <a:pt x="4443510" y="6271389"/>
                  <a:pt x="4428214" y="6294187"/>
                  <a:pt x="4112469" y="6296891"/>
                </a:cubicBezTo>
                <a:cubicBezTo>
                  <a:pt x="3796724" y="6299595"/>
                  <a:pt x="3744129" y="6273447"/>
                  <a:pt x="3419487" y="6296891"/>
                </a:cubicBezTo>
                <a:cubicBezTo>
                  <a:pt x="3094845" y="6320335"/>
                  <a:pt x="2962615" y="6294092"/>
                  <a:pt x="2726505" y="6296891"/>
                </a:cubicBezTo>
                <a:cubicBezTo>
                  <a:pt x="2490395" y="6299690"/>
                  <a:pt x="2419346" y="6307959"/>
                  <a:pt x="2137470" y="6296891"/>
                </a:cubicBezTo>
                <a:cubicBezTo>
                  <a:pt x="1855594" y="6285823"/>
                  <a:pt x="1476911" y="6338453"/>
                  <a:pt x="1236593" y="6296891"/>
                </a:cubicBezTo>
                <a:cubicBezTo>
                  <a:pt x="996275" y="6255329"/>
                  <a:pt x="841602" y="6293046"/>
                  <a:pt x="543611" y="6296891"/>
                </a:cubicBezTo>
                <a:cubicBezTo>
                  <a:pt x="271405" y="6260463"/>
                  <a:pt x="-22235" y="6031222"/>
                  <a:pt x="0" y="5753280"/>
                </a:cubicBezTo>
                <a:cubicBezTo>
                  <a:pt x="31343" y="5446302"/>
                  <a:pt x="-15706" y="5314844"/>
                  <a:pt x="0" y="5049975"/>
                </a:cubicBezTo>
                <a:cubicBezTo>
                  <a:pt x="15706" y="4785106"/>
                  <a:pt x="-8193" y="4669730"/>
                  <a:pt x="0" y="4346669"/>
                </a:cubicBezTo>
                <a:cubicBezTo>
                  <a:pt x="8193" y="4023608"/>
                  <a:pt x="-10464" y="3874251"/>
                  <a:pt x="0" y="3643364"/>
                </a:cubicBezTo>
                <a:cubicBezTo>
                  <a:pt x="10464" y="3412478"/>
                  <a:pt x="28194" y="3294858"/>
                  <a:pt x="0" y="2992155"/>
                </a:cubicBezTo>
                <a:cubicBezTo>
                  <a:pt x="-28194" y="2689452"/>
                  <a:pt x="-10178" y="2585473"/>
                  <a:pt x="0" y="2393043"/>
                </a:cubicBezTo>
                <a:cubicBezTo>
                  <a:pt x="10178" y="2200613"/>
                  <a:pt x="-27250" y="1919746"/>
                  <a:pt x="0" y="1637641"/>
                </a:cubicBezTo>
                <a:cubicBezTo>
                  <a:pt x="27250" y="1355536"/>
                  <a:pt x="-19706" y="1071326"/>
                  <a:pt x="0" y="543611"/>
                </a:cubicBezTo>
                <a:close/>
              </a:path>
            </a:pathLst>
          </a:custGeom>
          <a:solidFill>
            <a:schemeClr val="bg1">
              <a:alpha val="80000"/>
            </a:schemeClr>
          </a:solidFill>
          <a:ln w="76200">
            <a:noFill/>
            <a:prstDash val="solid"/>
            <a:extLst>
              <a:ext uri="{C807C97D-BFC1-408E-A445-0C87EB9F89A2}">
                <ask:lineSketchStyleProps xmlns:ask="http://schemas.microsoft.com/office/drawing/2018/sketchyshapes" sd="4184682687">
                  <a:prstGeom prst="roundRect">
                    <a:avLst>
                      <a:gd name="adj" fmla="val 8633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9" name="Table 13">
            <a:extLst>
              <a:ext uri="{FF2B5EF4-FFF2-40B4-BE49-F238E27FC236}">
                <a16:creationId xmlns:a16="http://schemas.microsoft.com/office/drawing/2014/main" id="{BB7B55CB-9725-9D61-2E7A-8711C8D4FB8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7144251"/>
              </p:ext>
            </p:extLst>
          </p:nvPr>
        </p:nvGraphicFramePr>
        <p:xfrm>
          <a:off x="1111827" y="1954557"/>
          <a:ext cx="9918123" cy="1322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98373">
                  <a:extLst>
                    <a:ext uri="{9D8B030D-6E8A-4147-A177-3AD203B41FA5}">
                      <a16:colId xmlns:a16="http://schemas.microsoft.com/office/drawing/2014/main" val="3868366693"/>
                    </a:ext>
                  </a:extLst>
                </a:gridCol>
                <a:gridCol w="1932709">
                  <a:extLst>
                    <a:ext uri="{9D8B030D-6E8A-4147-A177-3AD203B41FA5}">
                      <a16:colId xmlns:a16="http://schemas.microsoft.com/office/drawing/2014/main" val="2102552876"/>
                    </a:ext>
                  </a:extLst>
                </a:gridCol>
                <a:gridCol w="1870364">
                  <a:extLst>
                    <a:ext uri="{9D8B030D-6E8A-4147-A177-3AD203B41FA5}">
                      <a16:colId xmlns:a16="http://schemas.microsoft.com/office/drawing/2014/main" val="2331808148"/>
                    </a:ext>
                  </a:extLst>
                </a:gridCol>
                <a:gridCol w="1816677">
                  <a:extLst>
                    <a:ext uri="{9D8B030D-6E8A-4147-A177-3AD203B41FA5}">
                      <a16:colId xmlns:a16="http://schemas.microsoft.com/office/drawing/2014/main" val="49774344"/>
                    </a:ext>
                  </a:extLst>
                </a:gridCol>
              </a:tblGrid>
              <a:tr h="661100"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err="1">
                          <a:solidFill>
                            <a:schemeClr val="tx1"/>
                          </a:solidFill>
                        </a:rPr>
                        <a:t>Cạnh</a:t>
                      </a:r>
                      <a:r>
                        <a:rPr lang="en-US" sz="30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3000" dirty="0" err="1">
                          <a:solidFill>
                            <a:schemeClr val="tx1"/>
                          </a:solidFill>
                        </a:rPr>
                        <a:t>hình</a:t>
                      </a:r>
                      <a:r>
                        <a:rPr lang="en-US" sz="30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3000" dirty="0" err="1">
                          <a:solidFill>
                            <a:schemeClr val="tx1"/>
                          </a:solidFill>
                        </a:rPr>
                        <a:t>vuông</a:t>
                      </a:r>
                      <a:endParaRPr lang="en-US" sz="3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0" dirty="0">
                          <a:solidFill>
                            <a:schemeClr val="tx1"/>
                          </a:solidFill>
                        </a:rPr>
                        <a:t>10 cm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0" dirty="0">
                          <a:solidFill>
                            <a:schemeClr val="tx1"/>
                          </a:solidFill>
                        </a:rPr>
                        <a:t>52 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0" dirty="0">
                          <a:solidFill>
                            <a:schemeClr val="tx1"/>
                          </a:solidFill>
                        </a:rPr>
                        <a:t>107 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5727617"/>
                  </a:ext>
                </a:extLst>
              </a:tr>
              <a:tr h="661100"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>
                          <a:solidFill>
                            <a:schemeClr val="tx1"/>
                          </a:solidFill>
                        </a:rPr>
                        <a:t>Chu vi </a:t>
                      </a:r>
                      <a:r>
                        <a:rPr lang="en-US" sz="3000" b="1" dirty="0" err="1">
                          <a:solidFill>
                            <a:schemeClr val="tx1"/>
                          </a:solidFill>
                        </a:rPr>
                        <a:t>hình</a:t>
                      </a:r>
                      <a:r>
                        <a:rPr lang="en-US" sz="3000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3000" b="1" dirty="0" err="1">
                          <a:solidFill>
                            <a:schemeClr val="tx1"/>
                          </a:solidFill>
                        </a:rPr>
                        <a:t>vuông</a:t>
                      </a:r>
                      <a:endParaRPr lang="en-US" sz="3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0" dirty="0">
                          <a:solidFill>
                            <a:schemeClr val="tx1"/>
                          </a:solidFill>
                        </a:rPr>
                        <a:t>.?.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0" dirty="0">
                          <a:solidFill>
                            <a:schemeClr val="tx1"/>
                          </a:solidFill>
                        </a:rPr>
                        <a:t>.?.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0" dirty="0">
                          <a:solidFill>
                            <a:schemeClr val="tx1"/>
                          </a:solidFill>
                        </a:rPr>
                        <a:t>.?.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1938506"/>
                  </a:ext>
                </a:extLst>
              </a:tr>
            </a:tbl>
          </a:graphicData>
        </a:graphic>
      </p:graphicFrame>
      <p:sp>
        <p:nvSpPr>
          <p:cNvPr id="15" name="Rectangle 14">
            <a:extLst>
              <a:ext uri="{FF2B5EF4-FFF2-40B4-BE49-F238E27FC236}">
                <a16:creationId xmlns:a16="http://schemas.microsoft.com/office/drawing/2014/main" id="{9558FDF7-8188-19FC-9BBC-F0CF652733DC}"/>
              </a:ext>
            </a:extLst>
          </p:cNvPr>
          <p:cNvSpPr/>
          <p:nvPr/>
        </p:nvSpPr>
        <p:spPr>
          <a:xfrm>
            <a:off x="5803073" y="2694414"/>
            <a:ext cx="1192897" cy="553998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rgbClr val="FF0000"/>
                </a:solidFill>
              </a:rPr>
              <a:t>40 cm</a:t>
            </a:r>
          </a:p>
        </p:txBody>
      </p:sp>
      <p:pic>
        <p:nvPicPr>
          <p:cNvPr id="16" name="Picture 15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F40CFF59-0585-D9AF-292D-4BF56270CD9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82311" y="3338998"/>
            <a:ext cx="3331873" cy="3331873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3802D097-0D1F-9876-7DF0-52C88AF0F8D7}"/>
              </a:ext>
            </a:extLst>
          </p:cNvPr>
          <p:cNvGrpSpPr/>
          <p:nvPr/>
        </p:nvGrpSpPr>
        <p:grpSpPr>
          <a:xfrm>
            <a:off x="2852303" y="373980"/>
            <a:ext cx="7304809" cy="1277273"/>
            <a:chOff x="2635213" y="280555"/>
            <a:chExt cx="7304809" cy="1277273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4AEE6D93-C4FB-F8C5-41E3-09274D6FFEF0}"/>
                </a:ext>
              </a:extLst>
            </p:cNvPr>
            <p:cNvSpPr txBox="1"/>
            <p:nvPr/>
          </p:nvSpPr>
          <p:spPr>
            <a:xfrm>
              <a:off x="2635213" y="280555"/>
              <a:ext cx="7304809" cy="12772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700" dirty="0" err="1">
                  <a:ln w="127000">
                    <a:solidFill>
                      <a:schemeClr val="bg1"/>
                    </a:solidFill>
                  </a:ln>
                  <a:latin typeface="LNTH-LuoLuoNotangYuanTi 1" pitchFamily="2" charset="-128"/>
                  <a:ea typeface="LNTH-LuoLuoNotangYuanTi 1" pitchFamily="2" charset="-128"/>
                  <a:cs typeface="LNTH-LuoLuoNotangYuanTi 1" pitchFamily="2" charset="-128"/>
                </a:rPr>
                <a:t>Cùng</a:t>
              </a:r>
              <a:r>
                <a:rPr lang="en-US" sz="7700" dirty="0">
                  <a:ln w="127000">
                    <a:solidFill>
                      <a:schemeClr val="bg1"/>
                    </a:solidFill>
                  </a:ln>
                  <a:latin typeface="LNTH-LuoLuoNotangYuanTi 1" pitchFamily="2" charset="-128"/>
                  <a:ea typeface="LNTH-LuoLuoNotangYuanTi 1" pitchFamily="2" charset="-128"/>
                  <a:cs typeface="LNTH-LuoLuoNotangYuanTi 1" pitchFamily="2" charset="-128"/>
                </a:rPr>
                <a:t> </a:t>
              </a:r>
              <a:r>
                <a:rPr lang="en-US" sz="7700" dirty="0" err="1">
                  <a:ln w="127000">
                    <a:solidFill>
                      <a:schemeClr val="bg1"/>
                    </a:solidFill>
                  </a:ln>
                  <a:latin typeface="LNTH-LuoLuoNotangYuanTi 1" pitchFamily="2" charset="-128"/>
                  <a:ea typeface="LNTH-LuoLuoNotangYuanTi 1" pitchFamily="2" charset="-128"/>
                  <a:cs typeface="LNTH-LuoLuoNotangYuanTi 1" pitchFamily="2" charset="-128"/>
                </a:rPr>
                <a:t>nhau</a:t>
              </a:r>
              <a:r>
                <a:rPr lang="en-US" sz="7700" dirty="0">
                  <a:ln w="127000">
                    <a:solidFill>
                      <a:schemeClr val="bg1"/>
                    </a:solidFill>
                  </a:ln>
                  <a:latin typeface="LNTH-LuoLuoNotangYuanTi 1" pitchFamily="2" charset="-128"/>
                  <a:ea typeface="LNTH-LuoLuoNotangYuanTi 1" pitchFamily="2" charset="-128"/>
                  <a:cs typeface="LNTH-LuoLuoNotangYuanTi 1" pitchFamily="2" charset="-128"/>
                </a:rPr>
                <a:t> chia </a:t>
              </a:r>
              <a:r>
                <a:rPr lang="en-US" sz="7700" dirty="0" err="1">
                  <a:ln w="127000">
                    <a:solidFill>
                      <a:schemeClr val="bg1"/>
                    </a:solidFill>
                  </a:ln>
                  <a:latin typeface="LNTH-LuoLuoNotangYuanTi 1" pitchFamily="2" charset="-128"/>
                  <a:ea typeface="LNTH-LuoLuoNotangYuanTi 1" pitchFamily="2" charset="-128"/>
                  <a:cs typeface="LNTH-LuoLuoNotangYuanTi 1" pitchFamily="2" charset="-128"/>
                </a:rPr>
                <a:t>sẻ</a:t>
              </a:r>
              <a:endParaRPr lang="en-US" sz="7700" dirty="0">
                <a:ln w="127000">
                  <a:solidFill>
                    <a:schemeClr val="bg1"/>
                  </a:solidFill>
                </a:ln>
                <a:latin typeface="LNTH-LuoLuoNotangYuanTi 1" pitchFamily="2" charset="-128"/>
                <a:ea typeface="LNTH-LuoLuoNotangYuanTi 1" pitchFamily="2" charset="-128"/>
                <a:cs typeface="LNTH-LuoLuoNotangYuanTi 1" pitchFamily="2" charset="-128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7B44EBB-9FC8-6113-5764-9FE41FA1FECD}"/>
                </a:ext>
              </a:extLst>
            </p:cNvPr>
            <p:cNvSpPr txBox="1"/>
            <p:nvPr/>
          </p:nvSpPr>
          <p:spPr>
            <a:xfrm>
              <a:off x="2635213" y="280555"/>
              <a:ext cx="7304809" cy="12772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700" dirty="0" err="1">
                  <a:solidFill>
                    <a:srgbClr val="002060"/>
                  </a:solidFill>
                  <a:latin typeface="LNTH-LuoLuoNotangYuanTi 1" pitchFamily="2" charset="-128"/>
                  <a:ea typeface="LNTH-LuoLuoNotangYuanTi 1" pitchFamily="2" charset="-128"/>
                  <a:cs typeface="LNTH-LuoLuoNotangYuanTi 1" pitchFamily="2" charset="-128"/>
                </a:rPr>
                <a:t>Cùng</a:t>
              </a:r>
              <a:r>
                <a:rPr lang="en-US" sz="7700" dirty="0">
                  <a:solidFill>
                    <a:srgbClr val="002060"/>
                  </a:solidFill>
                  <a:latin typeface="LNTH-LuoLuoNotangYuanTi 1" pitchFamily="2" charset="-128"/>
                  <a:ea typeface="LNTH-LuoLuoNotangYuanTi 1" pitchFamily="2" charset="-128"/>
                  <a:cs typeface="LNTH-LuoLuoNotangYuanTi 1" pitchFamily="2" charset="-128"/>
                </a:rPr>
                <a:t> </a:t>
              </a:r>
              <a:r>
                <a:rPr lang="en-US" sz="7700" dirty="0" err="1">
                  <a:solidFill>
                    <a:srgbClr val="002060"/>
                  </a:solidFill>
                  <a:latin typeface="LNTH-LuoLuoNotangYuanTi 1" pitchFamily="2" charset="-128"/>
                  <a:ea typeface="LNTH-LuoLuoNotangYuanTi 1" pitchFamily="2" charset="-128"/>
                  <a:cs typeface="LNTH-LuoLuoNotangYuanTi 1" pitchFamily="2" charset="-128"/>
                </a:rPr>
                <a:t>nhau</a:t>
              </a:r>
              <a:r>
                <a:rPr lang="en-US" sz="7700" dirty="0">
                  <a:solidFill>
                    <a:srgbClr val="002060"/>
                  </a:solidFill>
                  <a:latin typeface="LNTH-LuoLuoNotangYuanTi 1" pitchFamily="2" charset="-128"/>
                  <a:ea typeface="LNTH-LuoLuoNotangYuanTi 1" pitchFamily="2" charset="-128"/>
                  <a:cs typeface="LNTH-LuoLuoNotangYuanTi 1" pitchFamily="2" charset="-128"/>
                </a:rPr>
                <a:t> chia </a:t>
              </a:r>
              <a:r>
                <a:rPr lang="en-US" sz="7700" dirty="0" err="1">
                  <a:solidFill>
                    <a:srgbClr val="002060"/>
                  </a:solidFill>
                  <a:latin typeface="LNTH-LuoLuoNotangYuanTi 1" pitchFamily="2" charset="-128"/>
                  <a:ea typeface="LNTH-LuoLuoNotangYuanTi 1" pitchFamily="2" charset="-128"/>
                  <a:cs typeface="LNTH-LuoLuoNotangYuanTi 1" pitchFamily="2" charset="-128"/>
                </a:rPr>
                <a:t>sẻ</a:t>
              </a:r>
              <a:endParaRPr lang="en-US" sz="7700" dirty="0">
                <a:solidFill>
                  <a:srgbClr val="002060"/>
                </a:solidFill>
                <a:latin typeface="LNTH-LuoLuoNotangYuanTi 1" pitchFamily="2" charset="-128"/>
                <a:ea typeface="LNTH-LuoLuoNotangYuanTi 1" pitchFamily="2" charset="-128"/>
                <a:cs typeface="LNTH-LuoLuoNotangYuanTi 1" pitchFamily="2" charset="-128"/>
              </a:endParaRPr>
            </a:p>
          </p:txBody>
        </p: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39DF7016-E5AC-2C44-86DE-21F39893FC2B}"/>
              </a:ext>
            </a:extLst>
          </p:cNvPr>
          <p:cNvSpPr/>
          <p:nvPr/>
        </p:nvSpPr>
        <p:spPr>
          <a:xfrm>
            <a:off x="7350992" y="2694414"/>
            <a:ext cx="1776845" cy="553998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rgbClr val="FF0000"/>
                </a:solidFill>
              </a:rPr>
              <a:t>208 m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A311EB80-69D8-2726-B62A-A821CCAC0111}"/>
              </a:ext>
            </a:extLst>
          </p:cNvPr>
          <p:cNvCxnSpPr/>
          <p:nvPr/>
        </p:nvCxnSpPr>
        <p:spPr>
          <a:xfrm>
            <a:off x="10121364" y="3645957"/>
            <a:ext cx="0" cy="572864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B9CC7821-BFE6-C0DA-4A71-82A15D87B5CF}"/>
              </a:ext>
            </a:extLst>
          </p:cNvPr>
          <p:cNvSpPr txBox="1"/>
          <p:nvPr/>
        </p:nvSpPr>
        <p:spPr>
          <a:xfrm>
            <a:off x="8873347" y="4263940"/>
            <a:ext cx="340447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/>
              <a:t>107 x 4 = 428 m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F4BFA66-5B6A-969D-ECF4-FFDF8A0BC783}"/>
              </a:ext>
            </a:extLst>
          </p:cNvPr>
          <p:cNvSpPr/>
          <p:nvPr/>
        </p:nvSpPr>
        <p:spPr>
          <a:xfrm>
            <a:off x="9222963" y="2694414"/>
            <a:ext cx="1776845" cy="553998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rgbClr val="FF0000"/>
                </a:solidFill>
              </a:rPr>
              <a:t>428 m</a:t>
            </a:r>
          </a:p>
        </p:txBody>
      </p:sp>
    </p:spTree>
    <p:extLst>
      <p:ext uri="{BB962C8B-B14F-4D97-AF65-F5344CB8AC3E}">
        <p14:creationId xmlns:p14="http://schemas.microsoft.com/office/powerpoint/2010/main" val="4184995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4" grpId="0" animBg="1"/>
      <p:bldP spid="6" grpId="0"/>
      <p:bldP spid="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ckground pattern&#10;&#10;Description automatically generated">
            <a:extLst>
              <a:ext uri="{FF2B5EF4-FFF2-40B4-BE49-F238E27FC236}">
                <a16:creationId xmlns:a16="http://schemas.microsoft.com/office/drawing/2014/main" id="{41338AC8-8665-914D-8992-05DBA537FED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74" r="653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189C8C07-EA19-B9C8-5796-368A906188DB}"/>
              </a:ext>
            </a:extLst>
          </p:cNvPr>
          <p:cNvSpPr/>
          <p:nvPr/>
        </p:nvSpPr>
        <p:spPr>
          <a:xfrm>
            <a:off x="355022" y="322118"/>
            <a:ext cx="11481955" cy="6296891"/>
          </a:xfrm>
          <a:custGeom>
            <a:avLst/>
            <a:gdLst>
              <a:gd name="connsiteX0" fmla="*/ 0 w 11481955"/>
              <a:gd name="connsiteY0" fmla="*/ 543611 h 6296891"/>
              <a:gd name="connsiteX1" fmla="*/ 543611 w 11481955"/>
              <a:gd name="connsiteY1" fmla="*/ 0 h 6296891"/>
              <a:gd name="connsiteX2" fmla="*/ 1444488 w 11481955"/>
              <a:gd name="connsiteY2" fmla="*/ 0 h 6296891"/>
              <a:gd name="connsiteX3" fmla="*/ 1929575 w 11481955"/>
              <a:gd name="connsiteY3" fmla="*/ 0 h 6296891"/>
              <a:gd name="connsiteX4" fmla="*/ 2414663 w 11481955"/>
              <a:gd name="connsiteY4" fmla="*/ 0 h 6296891"/>
              <a:gd name="connsiteX5" fmla="*/ 2795803 w 11481955"/>
              <a:gd name="connsiteY5" fmla="*/ 0 h 6296891"/>
              <a:gd name="connsiteX6" fmla="*/ 3280891 w 11481955"/>
              <a:gd name="connsiteY6" fmla="*/ 0 h 6296891"/>
              <a:gd name="connsiteX7" fmla="*/ 3973873 w 11481955"/>
              <a:gd name="connsiteY7" fmla="*/ 0 h 6296891"/>
              <a:gd name="connsiteX8" fmla="*/ 4666855 w 11481955"/>
              <a:gd name="connsiteY8" fmla="*/ 0 h 6296891"/>
              <a:gd name="connsiteX9" fmla="*/ 5359837 w 11481955"/>
              <a:gd name="connsiteY9" fmla="*/ 0 h 6296891"/>
              <a:gd name="connsiteX10" fmla="*/ 5844925 w 11481955"/>
              <a:gd name="connsiteY10" fmla="*/ 0 h 6296891"/>
              <a:gd name="connsiteX11" fmla="*/ 6641854 w 11481955"/>
              <a:gd name="connsiteY11" fmla="*/ 0 h 6296891"/>
              <a:gd name="connsiteX12" fmla="*/ 7126942 w 11481955"/>
              <a:gd name="connsiteY12" fmla="*/ 0 h 6296891"/>
              <a:gd name="connsiteX13" fmla="*/ 7923871 w 11481955"/>
              <a:gd name="connsiteY13" fmla="*/ 0 h 6296891"/>
              <a:gd name="connsiteX14" fmla="*/ 8824748 w 11481955"/>
              <a:gd name="connsiteY14" fmla="*/ 0 h 6296891"/>
              <a:gd name="connsiteX15" fmla="*/ 9725625 w 11481955"/>
              <a:gd name="connsiteY15" fmla="*/ 0 h 6296891"/>
              <a:gd name="connsiteX16" fmla="*/ 10314660 w 11481955"/>
              <a:gd name="connsiteY16" fmla="*/ 0 h 6296891"/>
              <a:gd name="connsiteX17" fmla="*/ 10938344 w 11481955"/>
              <a:gd name="connsiteY17" fmla="*/ 0 h 6296891"/>
              <a:gd name="connsiteX18" fmla="*/ 11481955 w 11481955"/>
              <a:gd name="connsiteY18" fmla="*/ 543611 h 6296891"/>
              <a:gd name="connsiteX19" fmla="*/ 11481955 w 11481955"/>
              <a:gd name="connsiteY19" fmla="*/ 1142723 h 6296891"/>
              <a:gd name="connsiteX20" fmla="*/ 11481955 w 11481955"/>
              <a:gd name="connsiteY20" fmla="*/ 1689738 h 6296891"/>
              <a:gd name="connsiteX21" fmla="*/ 11481955 w 11481955"/>
              <a:gd name="connsiteY21" fmla="*/ 2393043 h 6296891"/>
              <a:gd name="connsiteX22" fmla="*/ 11481955 w 11481955"/>
              <a:gd name="connsiteY22" fmla="*/ 2992155 h 6296891"/>
              <a:gd name="connsiteX23" fmla="*/ 11481955 w 11481955"/>
              <a:gd name="connsiteY23" fmla="*/ 3643364 h 6296891"/>
              <a:gd name="connsiteX24" fmla="*/ 11481955 w 11481955"/>
              <a:gd name="connsiteY24" fmla="*/ 4242476 h 6296891"/>
              <a:gd name="connsiteX25" fmla="*/ 11481955 w 11481955"/>
              <a:gd name="connsiteY25" fmla="*/ 4997878 h 6296891"/>
              <a:gd name="connsiteX26" fmla="*/ 11481955 w 11481955"/>
              <a:gd name="connsiteY26" fmla="*/ 5753280 h 6296891"/>
              <a:gd name="connsiteX27" fmla="*/ 10938344 w 11481955"/>
              <a:gd name="connsiteY27" fmla="*/ 6296891 h 6296891"/>
              <a:gd name="connsiteX28" fmla="*/ 10349309 w 11481955"/>
              <a:gd name="connsiteY28" fmla="*/ 6296891 h 6296891"/>
              <a:gd name="connsiteX29" fmla="*/ 9656327 w 11481955"/>
              <a:gd name="connsiteY29" fmla="*/ 6296891 h 6296891"/>
              <a:gd name="connsiteX30" fmla="*/ 8963345 w 11481955"/>
              <a:gd name="connsiteY30" fmla="*/ 6296891 h 6296891"/>
              <a:gd name="connsiteX31" fmla="*/ 8374310 w 11481955"/>
              <a:gd name="connsiteY31" fmla="*/ 6296891 h 6296891"/>
              <a:gd name="connsiteX32" fmla="*/ 7473433 w 11481955"/>
              <a:gd name="connsiteY32" fmla="*/ 6296891 h 6296891"/>
              <a:gd name="connsiteX33" fmla="*/ 6988345 w 11481955"/>
              <a:gd name="connsiteY33" fmla="*/ 6296891 h 6296891"/>
              <a:gd name="connsiteX34" fmla="*/ 6607205 w 11481955"/>
              <a:gd name="connsiteY34" fmla="*/ 6296891 h 6296891"/>
              <a:gd name="connsiteX35" fmla="*/ 5810276 w 11481955"/>
              <a:gd name="connsiteY35" fmla="*/ 6296891 h 6296891"/>
              <a:gd name="connsiteX36" fmla="*/ 5325188 w 11481955"/>
              <a:gd name="connsiteY36" fmla="*/ 6296891 h 6296891"/>
              <a:gd name="connsiteX37" fmla="*/ 4632206 w 11481955"/>
              <a:gd name="connsiteY37" fmla="*/ 6296891 h 6296891"/>
              <a:gd name="connsiteX38" fmla="*/ 4251066 w 11481955"/>
              <a:gd name="connsiteY38" fmla="*/ 6296891 h 6296891"/>
              <a:gd name="connsiteX39" fmla="*/ 3454136 w 11481955"/>
              <a:gd name="connsiteY39" fmla="*/ 6296891 h 6296891"/>
              <a:gd name="connsiteX40" fmla="*/ 2865101 w 11481955"/>
              <a:gd name="connsiteY40" fmla="*/ 6296891 h 6296891"/>
              <a:gd name="connsiteX41" fmla="*/ 2276067 w 11481955"/>
              <a:gd name="connsiteY41" fmla="*/ 6296891 h 6296891"/>
              <a:gd name="connsiteX42" fmla="*/ 1687032 w 11481955"/>
              <a:gd name="connsiteY42" fmla="*/ 6296891 h 6296891"/>
              <a:gd name="connsiteX43" fmla="*/ 543611 w 11481955"/>
              <a:gd name="connsiteY43" fmla="*/ 6296891 h 6296891"/>
              <a:gd name="connsiteX44" fmla="*/ 0 w 11481955"/>
              <a:gd name="connsiteY44" fmla="*/ 5753280 h 6296891"/>
              <a:gd name="connsiteX45" fmla="*/ 0 w 11481955"/>
              <a:gd name="connsiteY45" fmla="*/ 5102071 h 6296891"/>
              <a:gd name="connsiteX46" fmla="*/ 0 w 11481955"/>
              <a:gd name="connsiteY46" fmla="*/ 4398766 h 6296891"/>
              <a:gd name="connsiteX47" fmla="*/ 0 w 11481955"/>
              <a:gd name="connsiteY47" fmla="*/ 3851751 h 6296891"/>
              <a:gd name="connsiteX48" fmla="*/ 0 w 11481955"/>
              <a:gd name="connsiteY48" fmla="*/ 3304736 h 6296891"/>
              <a:gd name="connsiteX49" fmla="*/ 0 w 11481955"/>
              <a:gd name="connsiteY49" fmla="*/ 2705624 h 6296891"/>
              <a:gd name="connsiteX50" fmla="*/ 0 w 11481955"/>
              <a:gd name="connsiteY50" fmla="*/ 1950222 h 6296891"/>
              <a:gd name="connsiteX51" fmla="*/ 0 w 11481955"/>
              <a:gd name="connsiteY51" fmla="*/ 1351110 h 6296891"/>
              <a:gd name="connsiteX52" fmla="*/ 0 w 11481955"/>
              <a:gd name="connsiteY52" fmla="*/ 543611 h 62968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11481955" h="6296891" fill="none" extrusionOk="0">
                <a:moveTo>
                  <a:pt x="0" y="543611"/>
                </a:moveTo>
                <a:cubicBezTo>
                  <a:pt x="-27020" y="174966"/>
                  <a:pt x="272945" y="-1624"/>
                  <a:pt x="543611" y="0"/>
                </a:cubicBezTo>
                <a:cubicBezTo>
                  <a:pt x="824377" y="30283"/>
                  <a:pt x="1002238" y="29659"/>
                  <a:pt x="1444488" y="0"/>
                </a:cubicBezTo>
                <a:cubicBezTo>
                  <a:pt x="1886738" y="-29659"/>
                  <a:pt x="1717900" y="2711"/>
                  <a:pt x="1929575" y="0"/>
                </a:cubicBezTo>
                <a:cubicBezTo>
                  <a:pt x="2141250" y="-2711"/>
                  <a:pt x="2231793" y="17925"/>
                  <a:pt x="2414663" y="0"/>
                </a:cubicBezTo>
                <a:cubicBezTo>
                  <a:pt x="2597533" y="-17925"/>
                  <a:pt x="2627628" y="-18560"/>
                  <a:pt x="2795803" y="0"/>
                </a:cubicBezTo>
                <a:cubicBezTo>
                  <a:pt x="2963978" y="18560"/>
                  <a:pt x="3095996" y="-13980"/>
                  <a:pt x="3280891" y="0"/>
                </a:cubicBezTo>
                <a:cubicBezTo>
                  <a:pt x="3465786" y="13980"/>
                  <a:pt x="3638892" y="21580"/>
                  <a:pt x="3973873" y="0"/>
                </a:cubicBezTo>
                <a:cubicBezTo>
                  <a:pt x="4308854" y="-21580"/>
                  <a:pt x="4335959" y="7654"/>
                  <a:pt x="4666855" y="0"/>
                </a:cubicBezTo>
                <a:cubicBezTo>
                  <a:pt x="4997751" y="-7654"/>
                  <a:pt x="5016050" y="-21808"/>
                  <a:pt x="5359837" y="0"/>
                </a:cubicBezTo>
                <a:cubicBezTo>
                  <a:pt x="5703624" y="21808"/>
                  <a:pt x="5692735" y="7950"/>
                  <a:pt x="5844925" y="0"/>
                </a:cubicBezTo>
                <a:cubicBezTo>
                  <a:pt x="5997115" y="-7950"/>
                  <a:pt x="6292716" y="-20308"/>
                  <a:pt x="6641854" y="0"/>
                </a:cubicBezTo>
                <a:cubicBezTo>
                  <a:pt x="6990992" y="20308"/>
                  <a:pt x="6950588" y="19148"/>
                  <a:pt x="7126942" y="0"/>
                </a:cubicBezTo>
                <a:cubicBezTo>
                  <a:pt x="7303296" y="-19148"/>
                  <a:pt x="7573119" y="5202"/>
                  <a:pt x="7923871" y="0"/>
                </a:cubicBezTo>
                <a:cubicBezTo>
                  <a:pt x="8274623" y="-5202"/>
                  <a:pt x="8442192" y="33054"/>
                  <a:pt x="8824748" y="0"/>
                </a:cubicBezTo>
                <a:cubicBezTo>
                  <a:pt x="9207304" y="-33054"/>
                  <a:pt x="9357026" y="-23606"/>
                  <a:pt x="9725625" y="0"/>
                </a:cubicBezTo>
                <a:cubicBezTo>
                  <a:pt x="10094224" y="23606"/>
                  <a:pt x="10160102" y="-1471"/>
                  <a:pt x="10314660" y="0"/>
                </a:cubicBezTo>
                <a:cubicBezTo>
                  <a:pt x="10469218" y="1471"/>
                  <a:pt x="10714529" y="8878"/>
                  <a:pt x="10938344" y="0"/>
                </a:cubicBezTo>
                <a:cubicBezTo>
                  <a:pt x="11237204" y="41244"/>
                  <a:pt x="11498675" y="266022"/>
                  <a:pt x="11481955" y="543611"/>
                </a:cubicBezTo>
                <a:cubicBezTo>
                  <a:pt x="11500766" y="824415"/>
                  <a:pt x="11455732" y="970040"/>
                  <a:pt x="11481955" y="1142723"/>
                </a:cubicBezTo>
                <a:cubicBezTo>
                  <a:pt x="11508178" y="1315406"/>
                  <a:pt x="11496568" y="1473397"/>
                  <a:pt x="11481955" y="1689738"/>
                </a:cubicBezTo>
                <a:cubicBezTo>
                  <a:pt x="11467342" y="1906080"/>
                  <a:pt x="11497723" y="2190282"/>
                  <a:pt x="11481955" y="2393043"/>
                </a:cubicBezTo>
                <a:cubicBezTo>
                  <a:pt x="11466187" y="2595805"/>
                  <a:pt x="11498307" y="2764085"/>
                  <a:pt x="11481955" y="2992155"/>
                </a:cubicBezTo>
                <a:cubicBezTo>
                  <a:pt x="11465603" y="3220225"/>
                  <a:pt x="11492801" y="3459853"/>
                  <a:pt x="11481955" y="3643364"/>
                </a:cubicBezTo>
                <a:cubicBezTo>
                  <a:pt x="11471109" y="3826875"/>
                  <a:pt x="11475984" y="4053851"/>
                  <a:pt x="11481955" y="4242476"/>
                </a:cubicBezTo>
                <a:cubicBezTo>
                  <a:pt x="11487926" y="4431101"/>
                  <a:pt x="11469160" y="4843108"/>
                  <a:pt x="11481955" y="4997878"/>
                </a:cubicBezTo>
                <a:cubicBezTo>
                  <a:pt x="11494750" y="5152648"/>
                  <a:pt x="11468802" y="5430625"/>
                  <a:pt x="11481955" y="5753280"/>
                </a:cubicBezTo>
                <a:cubicBezTo>
                  <a:pt x="11417474" y="6090184"/>
                  <a:pt x="11226803" y="6279326"/>
                  <a:pt x="10938344" y="6296891"/>
                </a:cubicBezTo>
                <a:cubicBezTo>
                  <a:pt x="10703860" y="6311930"/>
                  <a:pt x="10570688" y="6310226"/>
                  <a:pt x="10349309" y="6296891"/>
                </a:cubicBezTo>
                <a:cubicBezTo>
                  <a:pt x="10127930" y="6283556"/>
                  <a:pt x="9890241" y="6283562"/>
                  <a:pt x="9656327" y="6296891"/>
                </a:cubicBezTo>
                <a:cubicBezTo>
                  <a:pt x="9422413" y="6310220"/>
                  <a:pt x="9271828" y="6316136"/>
                  <a:pt x="8963345" y="6296891"/>
                </a:cubicBezTo>
                <a:cubicBezTo>
                  <a:pt x="8654862" y="6277646"/>
                  <a:pt x="8638074" y="6317030"/>
                  <a:pt x="8374310" y="6296891"/>
                </a:cubicBezTo>
                <a:cubicBezTo>
                  <a:pt x="8110546" y="6276752"/>
                  <a:pt x="7784670" y="6278807"/>
                  <a:pt x="7473433" y="6296891"/>
                </a:cubicBezTo>
                <a:cubicBezTo>
                  <a:pt x="7162196" y="6314975"/>
                  <a:pt x="7172262" y="6310474"/>
                  <a:pt x="6988345" y="6296891"/>
                </a:cubicBezTo>
                <a:cubicBezTo>
                  <a:pt x="6804428" y="6283308"/>
                  <a:pt x="6791760" y="6287694"/>
                  <a:pt x="6607205" y="6296891"/>
                </a:cubicBezTo>
                <a:cubicBezTo>
                  <a:pt x="6422650" y="6306088"/>
                  <a:pt x="6033153" y="6285542"/>
                  <a:pt x="5810276" y="6296891"/>
                </a:cubicBezTo>
                <a:cubicBezTo>
                  <a:pt x="5587399" y="6308240"/>
                  <a:pt x="5455914" y="6293766"/>
                  <a:pt x="5325188" y="6296891"/>
                </a:cubicBezTo>
                <a:cubicBezTo>
                  <a:pt x="5194462" y="6300016"/>
                  <a:pt x="4871232" y="6289027"/>
                  <a:pt x="4632206" y="6296891"/>
                </a:cubicBezTo>
                <a:cubicBezTo>
                  <a:pt x="4393180" y="6304755"/>
                  <a:pt x="4381347" y="6281609"/>
                  <a:pt x="4251066" y="6296891"/>
                </a:cubicBezTo>
                <a:cubicBezTo>
                  <a:pt x="4120785" y="6312173"/>
                  <a:pt x="3656739" y="6335331"/>
                  <a:pt x="3454136" y="6296891"/>
                </a:cubicBezTo>
                <a:cubicBezTo>
                  <a:pt x="3251533" y="6258452"/>
                  <a:pt x="3154757" y="6322665"/>
                  <a:pt x="2865101" y="6296891"/>
                </a:cubicBezTo>
                <a:cubicBezTo>
                  <a:pt x="2575446" y="6271117"/>
                  <a:pt x="2460825" y="6281738"/>
                  <a:pt x="2276067" y="6296891"/>
                </a:cubicBezTo>
                <a:cubicBezTo>
                  <a:pt x="2091309" y="6312044"/>
                  <a:pt x="1965667" y="6299184"/>
                  <a:pt x="1687032" y="6296891"/>
                </a:cubicBezTo>
                <a:cubicBezTo>
                  <a:pt x="1408397" y="6294598"/>
                  <a:pt x="893438" y="6280902"/>
                  <a:pt x="543611" y="6296891"/>
                </a:cubicBezTo>
                <a:cubicBezTo>
                  <a:pt x="259330" y="6340756"/>
                  <a:pt x="20636" y="6083358"/>
                  <a:pt x="0" y="5753280"/>
                </a:cubicBezTo>
                <a:cubicBezTo>
                  <a:pt x="7410" y="5554913"/>
                  <a:pt x="-5758" y="5239095"/>
                  <a:pt x="0" y="5102071"/>
                </a:cubicBezTo>
                <a:cubicBezTo>
                  <a:pt x="5758" y="4965047"/>
                  <a:pt x="9681" y="4646853"/>
                  <a:pt x="0" y="4398766"/>
                </a:cubicBezTo>
                <a:cubicBezTo>
                  <a:pt x="-9681" y="4150679"/>
                  <a:pt x="11450" y="4093917"/>
                  <a:pt x="0" y="3851751"/>
                </a:cubicBezTo>
                <a:cubicBezTo>
                  <a:pt x="-11450" y="3609585"/>
                  <a:pt x="-12987" y="3501826"/>
                  <a:pt x="0" y="3304736"/>
                </a:cubicBezTo>
                <a:cubicBezTo>
                  <a:pt x="12987" y="3107647"/>
                  <a:pt x="9376" y="2936516"/>
                  <a:pt x="0" y="2705624"/>
                </a:cubicBezTo>
                <a:cubicBezTo>
                  <a:pt x="-9376" y="2474732"/>
                  <a:pt x="-7951" y="2167696"/>
                  <a:pt x="0" y="1950222"/>
                </a:cubicBezTo>
                <a:cubicBezTo>
                  <a:pt x="7951" y="1732748"/>
                  <a:pt x="4649" y="1640628"/>
                  <a:pt x="0" y="1351110"/>
                </a:cubicBezTo>
                <a:cubicBezTo>
                  <a:pt x="-4649" y="1061592"/>
                  <a:pt x="-27574" y="906216"/>
                  <a:pt x="0" y="543611"/>
                </a:cubicBezTo>
                <a:close/>
              </a:path>
              <a:path w="11481955" h="6296891" stroke="0" extrusionOk="0">
                <a:moveTo>
                  <a:pt x="0" y="543611"/>
                </a:moveTo>
                <a:cubicBezTo>
                  <a:pt x="-38151" y="252651"/>
                  <a:pt x="252082" y="-8604"/>
                  <a:pt x="543611" y="0"/>
                </a:cubicBezTo>
                <a:cubicBezTo>
                  <a:pt x="732671" y="-40777"/>
                  <a:pt x="1189914" y="-43203"/>
                  <a:pt x="1444488" y="0"/>
                </a:cubicBezTo>
                <a:cubicBezTo>
                  <a:pt x="1699062" y="43203"/>
                  <a:pt x="1778380" y="5030"/>
                  <a:pt x="1929575" y="0"/>
                </a:cubicBezTo>
                <a:cubicBezTo>
                  <a:pt x="2080770" y="-5030"/>
                  <a:pt x="2277507" y="-9205"/>
                  <a:pt x="2518610" y="0"/>
                </a:cubicBezTo>
                <a:cubicBezTo>
                  <a:pt x="2759714" y="9205"/>
                  <a:pt x="3128446" y="-3741"/>
                  <a:pt x="3315540" y="0"/>
                </a:cubicBezTo>
                <a:cubicBezTo>
                  <a:pt x="3502634" y="3741"/>
                  <a:pt x="3646706" y="-16004"/>
                  <a:pt x="3800627" y="0"/>
                </a:cubicBezTo>
                <a:cubicBezTo>
                  <a:pt x="3954548" y="16004"/>
                  <a:pt x="4451264" y="8925"/>
                  <a:pt x="4701504" y="0"/>
                </a:cubicBezTo>
                <a:cubicBezTo>
                  <a:pt x="4951744" y="-8925"/>
                  <a:pt x="5140144" y="-9817"/>
                  <a:pt x="5498434" y="0"/>
                </a:cubicBezTo>
                <a:cubicBezTo>
                  <a:pt x="5856724" y="9817"/>
                  <a:pt x="5948581" y="34345"/>
                  <a:pt x="6191416" y="0"/>
                </a:cubicBezTo>
                <a:cubicBezTo>
                  <a:pt x="6434251" y="-34345"/>
                  <a:pt x="6440427" y="-9565"/>
                  <a:pt x="6572556" y="0"/>
                </a:cubicBezTo>
                <a:cubicBezTo>
                  <a:pt x="6704685" y="9565"/>
                  <a:pt x="7286928" y="-3596"/>
                  <a:pt x="7473433" y="0"/>
                </a:cubicBezTo>
                <a:cubicBezTo>
                  <a:pt x="7659938" y="3596"/>
                  <a:pt x="7788606" y="-9034"/>
                  <a:pt x="8062468" y="0"/>
                </a:cubicBezTo>
                <a:cubicBezTo>
                  <a:pt x="8336330" y="9034"/>
                  <a:pt x="8343509" y="1017"/>
                  <a:pt x="8547555" y="0"/>
                </a:cubicBezTo>
                <a:cubicBezTo>
                  <a:pt x="8751601" y="-1017"/>
                  <a:pt x="8744455" y="-7850"/>
                  <a:pt x="8928696" y="0"/>
                </a:cubicBezTo>
                <a:cubicBezTo>
                  <a:pt x="9112937" y="7850"/>
                  <a:pt x="9405827" y="-17335"/>
                  <a:pt x="9621678" y="0"/>
                </a:cubicBezTo>
                <a:cubicBezTo>
                  <a:pt x="9837529" y="17335"/>
                  <a:pt x="9862516" y="1496"/>
                  <a:pt x="10002818" y="0"/>
                </a:cubicBezTo>
                <a:cubicBezTo>
                  <a:pt x="10143120" y="-1496"/>
                  <a:pt x="10514001" y="23032"/>
                  <a:pt x="10938344" y="0"/>
                </a:cubicBezTo>
                <a:cubicBezTo>
                  <a:pt x="11241498" y="33118"/>
                  <a:pt x="11491181" y="228177"/>
                  <a:pt x="11481955" y="543611"/>
                </a:cubicBezTo>
                <a:cubicBezTo>
                  <a:pt x="11495925" y="900650"/>
                  <a:pt x="11515690" y="1124884"/>
                  <a:pt x="11481955" y="1299013"/>
                </a:cubicBezTo>
                <a:cubicBezTo>
                  <a:pt x="11448220" y="1473142"/>
                  <a:pt x="11519704" y="1815622"/>
                  <a:pt x="11481955" y="2054415"/>
                </a:cubicBezTo>
                <a:cubicBezTo>
                  <a:pt x="11444206" y="2293208"/>
                  <a:pt x="11488924" y="2345112"/>
                  <a:pt x="11481955" y="2549334"/>
                </a:cubicBezTo>
                <a:cubicBezTo>
                  <a:pt x="11474986" y="2753556"/>
                  <a:pt x="11484816" y="2908808"/>
                  <a:pt x="11481955" y="3200542"/>
                </a:cubicBezTo>
                <a:cubicBezTo>
                  <a:pt x="11479094" y="3492276"/>
                  <a:pt x="11486979" y="3612578"/>
                  <a:pt x="11481955" y="3903848"/>
                </a:cubicBezTo>
                <a:cubicBezTo>
                  <a:pt x="11476931" y="4195118"/>
                  <a:pt x="11462697" y="4262072"/>
                  <a:pt x="11481955" y="4450863"/>
                </a:cubicBezTo>
                <a:cubicBezTo>
                  <a:pt x="11501213" y="4639655"/>
                  <a:pt x="11501426" y="4809059"/>
                  <a:pt x="11481955" y="5049975"/>
                </a:cubicBezTo>
                <a:cubicBezTo>
                  <a:pt x="11462484" y="5290891"/>
                  <a:pt x="11506953" y="5456496"/>
                  <a:pt x="11481955" y="5753280"/>
                </a:cubicBezTo>
                <a:cubicBezTo>
                  <a:pt x="11527664" y="6041972"/>
                  <a:pt x="11234773" y="6354019"/>
                  <a:pt x="10938344" y="6296891"/>
                </a:cubicBezTo>
                <a:cubicBezTo>
                  <a:pt x="10706431" y="6299836"/>
                  <a:pt x="10657941" y="6291420"/>
                  <a:pt x="10453256" y="6296891"/>
                </a:cubicBezTo>
                <a:cubicBezTo>
                  <a:pt x="10248571" y="6302362"/>
                  <a:pt x="9899345" y="6323324"/>
                  <a:pt x="9656327" y="6296891"/>
                </a:cubicBezTo>
                <a:cubicBezTo>
                  <a:pt x="9413309" y="6270458"/>
                  <a:pt x="9364736" y="6315822"/>
                  <a:pt x="9171239" y="6296891"/>
                </a:cubicBezTo>
                <a:cubicBezTo>
                  <a:pt x="8977742" y="6277960"/>
                  <a:pt x="8857975" y="6288280"/>
                  <a:pt x="8582205" y="6296891"/>
                </a:cubicBezTo>
                <a:cubicBezTo>
                  <a:pt x="8306435" y="6305502"/>
                  <a:pt x="7953377" y="6284045"/>
                  <a:pt x="7681328" y="6296891"/>
                </a:cubicBezTo>
                <a:cubicBezTo>
                  <a:pt x="7409279" y="6309737"/>
                  <a:pt x="7342089" y="6267507"/>
                  <a:pt x="7092293" y="6296891"/>
                </a:cubicBezTo>
                <a:cubicBezTo>
                  <a:pt x="6842498" y="6326275"/>
                  <a:pt x="6629372" y="6293085"/>
                  <a:pt x="6503258" y="6296891"/>
                </a:cubicBezTo>
                <a:cubicBezTo>
                  <a:pt x="6377144" y="6300697"/>
                  <a:pt x="6031718" y="6262656"/>
                  <a:pt x="5602381" y="6296891"/>
                </a:cubicBezTo>
                <a:cubicBezTo>
                  <a:pt x="5173044" y="6331126"/>
                  <a:pt x="5167394" y="6322393"/>
                  <a:pt x="4805452" y="6296891"/>
                </a:cubicBezTo>
                <a:cubicBezTo>
                  <a:pt x="4443510" y="6271389"/>
                  <a:pt x="4428214" y="6294187"/>
                  <a:pt x="4112469" y="6296891"/>
                </a:cubicBezTo>
                <a:cubicBezTo>
                  <a:pt x="3796724" y="6299595"/>
                  <a:pt x="3744129" y="6273447"/>
                  <a:pt x="3419487" y="6296891"/>
                </a:cubicBezTo>
                <a:cubicBezTo>
                  <a:pt x="3094845" y="6320335"/>
                  <a:pt x="2962615" y="6294092"/>
                  <a:pt x="2726505" y="6296891"/>
                </a:cubicBezTo>
                <a:cubicBezTo>
                  <a:pt x="2490395" y="6299690"/>
                  <a:pt x="2419346" y="6307959"/>
                  <a:pt x="2137470" y="6296891"/>
                </a:cubicBezTo>
                <a:cubicBezTo>
                  <a:pt x="1855594" y="6285823"/>
                  <a:pt x="1476911" y="6338453"/>
                  <a:pt x="1236593" y="6296891"/>
                </a:cubicBezTo>
                <a:cubicBezTo>
                  <a:pt x="996275" y="6255329"/>
                  <a:pt x="841602" y="6293046"/>
                  <a:pt x="543611" y="6296891"/>
                </a:cubicBezTo>
                <a:cubicBezTo>
                  <a:pt x="271405" y="6260463"/>
                  <a:pt x="-22235" y="6031222"/>
                  <a:pt x="0" y="5753280"/>
                </a:cubicBezTo>
                <a:cubicBezTo>
                  <a:pt x="31343" y="5446302"/>
                  <a:pt x="-15706" y="5314844"/>
                  <a:pt x="0" y="5049975"/>
                </a:cubicBezTo>
                <a:cubicBezTo>
                  <a:pt x="15706" y="4785106"/>
                  <a:pt x="-8193" y="4669730"/>
                  <a:pt x="0" y="4346669"/>
                </a:cubicBezTo>
                <a:cubicBezTo>
                  <a:pt x="8193" y="4023608"/>
                  <a:pt x="-10464" y="3874251"/>
                  <a:pt x="0" y="3643364"/>
                </a:cubicBezTo>
                <a:cubicBezTo>
                  <a:pt x="10464" y="3412478"/>
                  <a:pt x="28194" y="3294858"/>
                  <a:pt x="0" y="2992155"/>
                </a:cubicBezTo>
                <a:cubicBezTo>
                  <a:pt x="-28194" y="2689452"/>
                  <a:pt x="-10178" y="2585473"/>
                  <a:pt x="0" y="2393043"/>
                </a:cubicBezTo>
                <a:cubicBezTo>
                  <a:pt x="10178" y="2200613"/>
                  <a:pt x="-27250" y="1919746"/>
                  <a:pt x="0" y="1637641"/>
                </a:cubicBezTo>
                <a:cubicBezTo>
                  <a:pt x="27250" y="1355536"/>
                  <a:pt x="-19706" y="1071326"/>
                  <a:pt x="0" y="543611"/>
                </a:cubicBezTo>
                <a:close/>
              </a:path>
            </a:pathLst>
          </a:custGeom>
          <a:solidFill>
            <a:schemeClr val="bg1">
              <a:alpha val="80000"/>
            </a:schemeClr>
          </a:solidFill>
          <a:ln w="76200">
            <a:noFill/>
            <a:prstDash val="solid"/>
            <a:extLst>
              <a:ext uri="{C807C97D-BFC1-408E-A445-0C87EB9F89A2}">
                <ask:lineSketchStyleProps xmlns:ask="http://schemas.microsoft.com/office/drawing/2018/sketchyshapes" sd="4184682687">
                  <a:prstGeom prst="roundRect">
                    <a:avLst>
                      <a:gd name="adj" fmla="val 8633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9620B3AF-D146-20DE-9063-69CAF20A887E}"/>
              </a:ext>
            </a:extLst>
          </p:cNvPr>
          <p:cNvGrpSpPr/>
          <p:nvPr/>
        </p:nvGrpSpPr>
        <p:grpSpPr>
          <a:xfrm>
            <a:off x="1262495" y="550718"/>
            <a:ext cx="6920345" cy="878031"/>
            <a:chOff x="1262495" y="550718"/>
            <a:chExt cx="6920345" cy="878031"/>
          </a:xfrm>
        </p:grpSpPr>
        <p:sp>
          <p:nvSpPr>
            <p:cNvPr id="6" name="Isosceles Triangle 5">
              <a:extLst>
                <a:ext uri="{FF2B5EF4-FFF2-40B4-BE49-F238E27FC236}">
                  <a16:creationId xmlns:a16="http://schemas.microsoft.com/office/drawing/2014/main" id="{7AEF970B-A27C-A230-0964-2BB85589BE8D}"/>
                </a:ext>
              </a:extLst>
            </p:cNvPr>
            <p:cNvSpPr/>
            <p:nvPr/>
          </p:nvSpPr>
          <p:spPr>
            <a:xfrm>
              <a:off x="1262495" y="550718"/>
              <a:ext cx="800100" cy="758536"/>
            </a:xfrm>
            <a:prstGeom prst="triangl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lang="en-US" sz="4000" b="1" dirty="0"/>
                <a:t>2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EE580AE8-BF60-5964-EABC-54DDD7AE9A11}"/>
                </a:ext>
              </a:extLst>
            </p:cNvPr>
            <p:cNvSpPr txBox="1"/>
            <p:nvPr/>
          </p:nvSpPr>
          <p:spPr>
            <a:xfrm>
              <a:off x="2062595" y="782418"/>
              <a:ext cx="612024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err="1"/>
                <a:t>Tính</a:t>
              </a:r>
              <a:r>
                <a:rPr lang="en-US" sz="3600" b="1" dirty="0"/>
                <a:t> </a:t>
              </a:r>
              <a:r>
                <a:rPr lang="en-US" sz="3600" b="1" dirty="0" err="1"/>
                <a:t>độ</a:t>
              </a:r>
              <a:r>
                <a:rPr lang="en-US" sz="3600" b="1" dirty="0"/>
                <a:t> </a:t>
              </a:r>
              <a:r>
                <a:rPr lang="en-US" sz="3600" b="1" dirty="0" err="1"/>
                <a:t>dài</a:t>
              </a:r>
              <a:r>
                <a:rPr lang="en-US" sz="3600" b="1" dirty="0"/>
                <a:t> </a:t>
              </a:r>
              <a:r>
                <a:rPr lang="en-US" sz="3600" b="1" dirty="0" err="1"/>
                <a:t>cạnh</a:t>
              </a:r>
              <a:r>
                <a:rPr lang="en-US" sz="3600" b="1" dirty="0"/>
                <a:t> </a:t>
              </a:r>
              <a:r>
                <a:rPr lang="en-US" sz="3600" b="1" dirty="0" err="1"/>
                <a:t>hình</a:t>
              </a:r>
              <a:r>
                <a:rPr lang="en-US" sz="3600" b="1" dirty="0"/>
                <a:t> </a:t>
              </a:r>
              <a:r>
                <a:rPr lang="en-US" sz="3600" b="1" dirty="0" err="1"/>
                <a:t>vuông</a:t>
              </a:r>
              <a:r>
                <a:rPr lang="en-US" sz="3600" b="1" dirty="0"/>
                <a:t>.</a:t>
              </a:r>
            </a:p>
          </p:txBody>
        </p:sp>
      </p:grpSp>
      <p:graphicFrame>
        <p:nvGraphicFramePr>
          <p:cNvPr id="9" name="Table 13">
            <a:extLst>
              <a:ext uri="{FF2B5EF4-FFF2-40B4-BE49-F238E27FC236}">
                <a16:creationId xmlns:a16="http://schemas.microsoft.com/office/drawing/2014/main" id="{BB7B55CB-9725-9D61-2E7A-8711C8D4FB8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0537885"/>
              </p:ext>
            </p:extLst>
          </p:nvPr>
        </p:nvGraphicFramePr>
        <p:xfrm>
          <a:off x="1039091" y="1660449"/>
          <a:ext cx="9918123" cy="1322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98373">
                  <a:extLst>
                    <a:ext uri="{9D8B030D-6E8A-4147-A177-3AD203B41FA5}">
                      <a16:colId xmlns:a16="http://schemas.microsoft.com/office/drawing/2014/main" val="3868366693"/>
                    </a:ext>
                  </a:extLst>
                </a:gridCol>
                <a:gridCol w="1932709">
                  <a:extLst>
                    <a:ext uri="{9D8B030D-6E8A-4147-A177-3AD203B41FA5}">
                      <a16:colId xmlns:a16="http://schemas.microsoft.com/office/drawing/2014/main" val="2102552876"/>
                    </a:ext>
                  </a:extLst>
                </a:gridCol>
                <a:gridCol w="1870364">
                  <a:extLst>
                    <a:ext uri="{9D8B030D-6E8A-4147-A177-3AD203B41FA5}">
                      <a16:colId xmlns:a16="http://schemas.microsoft.com/office/drawing/2014/main" val="2331808148"/>
                    </a:ext>
                  </a:extLst>
                </a:gridCol>
                <a:gridCol w="1816677">
                  <a:extLst>
                    <a:ext uri="{9D8B030D-6E8A-4147-A177-3AD203B41FA5}">
                      <a16:colId xmlns:a16="http://schemas.microsoft.com/office/drawing/2014/main" val="49774344"/>
                    </a:ext>
                  </a:extLst>
                </a:gridCol>
              </a:tblGrid>
              <a:tr h="661100"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solidFill>
                            <a:schemeClr val="tx1"/>
                          </a:solidFill>
                        </a:rPr>
                        <a:t>Chu vi </a:t>
                      </a:r>
                      <a:r>
                        <a:rPr lang="en-US" sz="3000" dirty="0" err="1">
                          <a:solidFill>
                            <a:schemeClr val="tx1"/>
                          </a:solidFill>
                        </a:rPr>
                        <a:t>hình</a:t>
                      </a:r>
                      <a:r>
                        <a:rPr lang="en-US" sz="30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3000" dirty="0" err="1">
                          <a:solidFill>
                            <a:schemeClr val="tx1"/>
                          </a:solidFill>
                        </a:rPr>
                        <a:t>vuông</a:t>
                      </a:r>
                      <a:endParaRPr lang="en-US" sz="3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0" dirty="0">
                          <a:solidFill>
                            <a:schemeClr val="tx1"/>
                          </a:solidFill>
                        </a:rPr>
                        <a:t>28 cm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0" dirty="0">
                          <a:solidFill>
                            <a:schemeClr val="tx1"/>
                          </a:solidFill>
                        </a:rPr>
                        <a:t>80 mm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0" dirty="0">
                          <a:solidFill>
                            <a:schemeClr val="tx1"/>
                          </a:solidFill>
                        </a:rPr>
                        <a:t>64 km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5727617"/>
                  </a:ext>
                </a:extLst>
              </a:tr>
              <a:tr h="661100"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 err="1">
                          <a:solidFill>
                            <a:schemeClr val="tx1"/>
                          </a:solidFill>
                        </a:rPr>
                        <a:t>Cạnh</a:t>
                      </a:r>
                      <a:r>
                        <a:rPr lang="en-US" sz="3000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3000" b="1" dirty="0" err="1">
                          <a:solidFill>
                            <a:schemeClr val="tx1"/>
                          </a:solidFill>
                        </a:rPr>
                        <a:t>hình</a:t>
                      </a:r>
                      <a:r>
                        <a:rPr lang="en-US" sz="3000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3000" b="1" dirty="0" err="1">
                          <a:solidFill>
                            <a:schemeClr val="tx1"/>
                          </a:solidFill>
                        </a:rPr>
                        <a:t>vuông</a:t>
                      </a:r>
                      <a:endParaRPr lang="en-US" sz="3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0" dirty="0">
                          <a:solidFill>
                            <a:schemeClr val="tx1"/>
                          </a:solidFill>
                        </a:rPr>
                        <a:t>.?.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0" dirty="0">
                          <a:solidFill>
                            <a:schemeClr val="tx1"/>
                          </a:solidFill>
                        </a:rPr>
                        <a:t>.?.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0" dirty="0">
                          <a:solidFill>
                            <a:schemeClr val="tx1"/>
                          </a:solidFill>
                        </a:rPr>
                        <a:t>.?.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1938506"/>
                  </a:ext>
                </a:extLst>
              </a:tr>
            </a:tbl>
          </a:graphicData>
        </a:graphic>
      </p:graphicFrame>
      <p:pic>
        <p:nvPicPr>
          <p:cNvPr id="16" name="Picture 15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F40CFF59-0585-D9AF-292D-4BF56270CD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58559" y="3134892"/>
            <a:ext cx="3331873" cy="3331873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C8B3F961-96FE-D5F9-C854-7439801F537E}"/>
              </a:ext>
            </a:extLst>
          </p:cNvPr>
          <p:cNvGrpSpPr/>
          <p:nvPr/>
        </p:nvGrpSpPr>
        <p:grpSpPr>
          <a:xfrm>
            <a:off x="4218312" y="3067872"/>
            <a:ext cx="7197834" cy="1107996"/>
            <a:chOff x="2973394" y="3776189"/>
            <a:chExt cx="7197834" cy="1107996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3F0A4A3B-EE2F-CEA0-FBC8-7F0E27620163}"/>
                </a:ext>
              </a:extLst>
            </p:cNvPr>
            <p:cNvSpPr txBox="1"/>
            <p:nvPr/>
          </p:nvSpPr>
          <p:spPr>
            <a:xfrm>
              <a:off x="2973394" y="3776189"/>
              <a:ext cx="7197834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600" dirty="0" err="1">
                  <a:ln w="127000">
                    <a:solidFill>
                      <a:schemeClr val="bg1"/>
                    </a:solidFill>
                  </a:ln>
                  <a:latin typeface="LNTH-LuoLuoNotangYuanTi 1" pitchFamily="2" charset="-128"/>
                  <a:ea typeface="LNTH-LuoLuoNotangYuanTi 1" pitchFamily="2" charset="-128"/>
                  <a:cs typeface="LNTH-LuoLuoNotangYuanTi 1" pitchFamily="2" charset="-128"/>
                </a:rPr>
                <a:t>Thảo</a:t>
              </a:r>
              <a:r>
                <a:rPr lang="en-US" sz="6600" dirty="0">
                  <a:ln w="127000">
                    <a:solidFill>
                      <a:schemeClr val="bg1"/>
                    </a:solidFill>
                  </a:ln>
                  <a:latin typeface="LNTH-LuoLuoNotangYuanTi 1" pitchFamily="2" charset="-128"/>
                  <a:ea typeface="LNTH-LuoLuoNotangYuanTi 1" pitchFamily="2" charset="-128"/>
                  <a:cs typeface="LNTH-LuoLuoNotangYuanTi 1" pitchFamily="2" charset="-128"/>
                </a:rPr>
                <a:t> </a:t>
              </a:r>
              <a:r>
                <a:rPr lang="en-US" sz="6600" dirty="0" err="1">
                  <a:ln w="127000">
                    <a:solidFill>
                      <a:schemeClr val="bg1"/>
                    </a:solidFill>
                  </a:ln>
                  <a:latin typeface="LNTH-LuoLuoNotangYuanTi 1" pitchFamily="2" charset="-128"/>
                  <a:ea typeface="LNTH-LuoLuoNotangYuanTi 1" pitchFamily="2" charset="-128"/>
                  <a:cs typeface="LNTH-LuoLuoNotangYuanTi 1" pitchFamily="2" charset="-128"/>
                </a:rPr>
                <a:t>luận</a:t>
              </a:r>
              <a:r>
                <a:rPr lang="en-US" sz="6600" dirty="0">
                  <a:ln w="127000">
                    <a:solidFill>
                      <a:schemeClr val="bg1"/>
                    </a:solidFill>
                  </a:ln>
                  <a:latin typeface="LNTH-LuoLuoNotangYuanTi 1" pitchFamily="2" charset="-128"/>
                  <a:ea typeface="LNTH-LuoLuoNotangYuanTi 1" pitchFamily="2" charset="-128"/>
                  <a:cs typeface="LNTH-LuoLuoNotangYuanTi 1" pitchFamily="2" charset="-128"/>
                </a:rPr>
                <a:t> </a:t>
              </a:r>
              <a:r>
                <a:rPr lang="en-US" sz="6600" dirty="0" err="1">
                  <a:ln w="127000">
                    <a:solidFill>
                      <a:schemeClr val="bg1"/>
                    </a:solidFill>
                  </a:ln>
                  <a:latin typeface="LNTH-LuoLuoNotangYuanTi 1" pitchFamily="2" charset="-128"/>
                  <a:ea typeface="LNTH-LuoLuoNotangYuanTi 1" pitchFamily="2" charset="-128"/>
                  <a:cs typeface="LNTH-LuoLuoNotangYuanTi 1" pitchFamily="2" charset="-128"/>
                </a:rPr>
                <a:t>nhóm</a:t>
              </a:r>
              <a:r>
                <a:rPr lang="en-US" sz="6600" dirty="0">
                  <a:ln w="127000">
                    <a:solidFill>
                      <a:schemeClr val="bg1"/>
                    </a:solidFill>
                  </a:ln>
                  <a:latin typeface="LNTH-LuoLuoNotangYuanTi 1" pitchFamily="2" charset="-128"/>
                  <a:ea typeface="LNTH-LuoLuoNotangYuanTi 1" pitchFamily="2" charset="-128"/>
                  <a:cs typeface="LNTH-LuoLuoNotangYuanTi 1" pitchFamily="2" charset="-128"/>
                </a:rPr>
                <a:t> </a:t>
              </a:r>
              <a:r>
                <a:rPr lang="en-US" sz="6600" dirty="0" err="1">
                  <a:ln w="127000">
                    <a:solidFill>
                      <a:schemeClr val="bg1"/>
                    </a:solidFill>
                  </a:ln>
                  <a:latin typeface="LNTH-LuoLuoNotangYuanTi 1" pitchFamily="2" charset="-128"/>
                  <a:ea typeface="LNTH-LuoLuoNotangYuanTi 1" pitchFamily="2" charset="-128"/>
                  <a:cs typeface="LNTH-LuoLuoNotangYuanTi 1" pitchFamily="2" charset="-128"/>
                </a:rPr>
                <a:t>đôi</a:t>
              </a:r>
              <a:endParaRPr lang="en-US" sz="6600" dirty="0">
                <a:ln w="127000">
                  <a:solidFill>
                    <a:schemeClr val="bg1"/>
                  </a:solidFill>
                </a:ln>
                <a:latin typeface="LNTH-LuoLuoNotangYuanTi 1" pitchFamily="2" charset="-128"/>
                <a:ea typeface="LNTH-LuoLuoNotangYuanTi 1" pitchFamily="2" charset="-128"/>
                <a:cs typeface="LNTH-LuoLuoNotangYuanTi 1" pitchFamily="2" charset="-128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2E3301BD-FEC7-82CF-FFA8-F0A70B5891C8}"/>
                </a:ext>
              </a:extLst>
            </p:cNvPr>
            <p:cNvSpPr txBox="1"/>
            <p:nvPr/>
          </p:nvSpPr>
          <p:spPr>
            <a:xfrm>
              <a:off x="2973394" y="3776189"/>
              <a:ext cx="6886107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600" dirty="0" err="1">
                  <a:ln w="19050">
                    <a:noFill/>
                  </a:ln>
                  <a:solidFill>
                    <a:srgbClr val="002060"/>
                  </a:solidFill>
                  <a:latin typeface="LNTH-LuoLuoNotangYuanTi 1" pitchFamily="2" charset="-128"/>
                  <a:ea typeface="LNTH-LuoLuoNotangYuanTi 1" pitchFamily="2" charset="-128"/>
                  <a:cs typeface="LNTH-LuoLuoNotangYuanTi 1" pitchFamily="2" charset="-128"/>
                </a:rPr>
                <a:t>Thảo</a:t>
              </a:r>
              <a:r>
                <a:rPr lang="en-US" sz="6600" dirty="0">
                  <a:ln w="19050">
                    <a:noFill/>
                  </a:ln>
                  <a:solidFill>
                    <a:srgbClr val="002060"/>
                  </a:solidFill>
                  <a:latin typeface="LNTH-LuoLuoNotangYuanTi 1" pitchFamily="2" charset="-128"/>
                  <a:ea typeface="LNTH-LuoLuoNotangYuanTi 1" pitchFamily="2" charset="-128"/>
                  <a:cs typeface="LNTH-LuoLuoNotangYuanTi 1" pitchFamily="2" charset="-128"/>
                </a:rPr>
                <a:t> </a:t>
              </a:r>
              <a:r>
                <a:rPr lang="en-US" sz="6600" dirty="0" err="1">
                  <a:ln w="19050">
                    <a:noFill/>
                  </a:ln>
                  <a:solidFill>
                    <a:srgbClr val="002060"/>
                  </a:solidFill>
                  <a:latin typeface="LNTH-LuoLuoNotangYuanTi 1" pitchFamily="2" charset="-128"/>
                  <a:ea typeface="LNTH-LuoLuoNotangYuanTi 1" pitchFamily="2" charset="-128"/>
                  <a:cs typeface="LNTH-LuoLuoNotangYuanTi 1" pitchFamily="2" charset="-128"/>
                </a:rPr>
                <a:t>luận</a:t>
              </a:r>
              <a:r>
                <a:rPr lang="en-US" sz="6600" dirty="0">
                  <a:ln w="19050">
                    <a:noFill/>
                  </a:ln>
                  <a:solidFill>
                    <a:srgbClr val="002060"/>
                  </a:solidFill>
                  <a:latin typeface="LNTH-LuoLuoNotangYuanTi 1" pitchFamily="2" charset="-128"/>
                  <a:ea typeface="LNTH-LuoLuoNotangYuanTi 1" pitchFamily="2" charset="-128"/>
                  <a:cs typeface="LNTH-LuoLuoNotangYuanTi 1" pitchFamily="2" charset="-128"/>
                </a:rPr>
                <a:t> </a:t>
              </a:r>
              <a:r>
                <a:rPr lang="en-US" sz="6600" dirty="0" err="1">
                  <a:ln w="19050">
                    <a:noFill/>
                  </a:ln>
                  <a:solidFill>
                    <a:srgbClr val="002060"/>
                  </a:solidFill>
                  <a:latin typeface="LNTH-LuoLuoNotangYuanTi 1" pitchFamily="2" charset="-128"/>
                  <a:ea typeface="LNTH-LuoLuoNotangYuanTi 1" pitchFamily="2" charset="-128"/>
                  <a:cs typeface="LNTH-LuoLuoNotangYuanTi 1" pitchFamily="2" charset="-128"/>
                </a:rPr>
                <a:t>nhóm</a:t>
              </a:r>
              <a:r>
                <a:rPr lang="en-US" sz="6600" dirty="0">
                  <a:ln w="19050">
                    <a:noFill/>
                  </a:ln>
                  <a:solidFill>
                    <a:srgbClr val="002060"/>
                  </a:solidFill>
                  <a:latin typeface="LNTH-LuoLuoNotangYuanTi 1" pitchFamily="2" charset="-128"/>
                  <a:ea typeface="LNTH-LuoLuoNotangYuanTi 1" pitchFamily="2" charset="-128"/>
                  <a:cs typeface="LNTH-LuoLuoNotangYuanTi 1" pitchFamily="2" charset="-128"/>
                </a:rPr>
                <a:t> </a:t>
              </a:r>
              <a:r>
                <a:rPr lang="en-US" sz="6600" dirty="0" err="1">
                  <a:ln w="19050">
                    <a:noFill/>
                  </a:ln>
                  <a:solidFill>
                    <a:srgbClr val="002060"/>
                  </a:solidFill>
                  <a:latin typeface="LNTH-LuoLuoNotangYuanTi 1" pitchFamily="2" charset="-128"/>
                  <a:ea typeface="LNTH-LuoLuoNotangYuanTi 1" pitchFamily="2" charset="-128"/>
                  <a:cs typeface="LNTH-LuoLuoNotangYuanTi 1" pitchFamily="2" charset="-128"/>
                </a:rPr>
                <a:t>đôi</a:t>
              </a:r>
              <a:endParaRPr lang="en-US" sz="6600" dirty="0">
                <a:ln w="19050">
                  <a:noFill/>
                </a:ln>
                <a:solidFill>
                  <a:srgbClr val="002060"/>
                </a:solidFill>
                <a:latin typeface="LNTH-LuoLuoNotangYuanTi 1" pitchFamily="2" charset="-128"/>
                <a:ea typeface="LNTH-LuoLuoNotangYuanTi 1" pitchFamily="2" charset="-128"/>
                <a:cs typeface="LNTH-LuoLuoNotangYuanTi 1" pitchFamily="2" charset="-128"/>
              </a:endParaRPr>
            </a:p>
          </p:txBody>
        </p:sp>
      </p:grp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DA40B9E5-52BB-28FA-E27C-B0D26156DD09}"/>
              </a:ext>
            </a:extLst>
          </p:cNvPr>
          <p:cNvSpPr/>
          <p:nvPr/>
        </p:nvSpPr>
        <p:spPr>
          <a:xfrm>
            <a:off x="4339937" y="4286471"/>
            <a:ext cx="6016336" cy="1108188"/>
          </a:xfrm>
          <a:prstGeom prst="roundRect">
            <a:avLst>
              <a:gd name="adj" fmla="val 38694"/>
            </a:avLst>
          </a:prstGeom>
          <a:ln w="57150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</a:rPr>
              <a:t>Nhận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biết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đề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bài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và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tìm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cách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làm</a:t>
            </a:r>
            <a:r>
              <a:rPr lang="en-US" sz="3200" dirty="0">
                <a:solidFill>
                  <a:schemeClr val="tx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38132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ground pattern&#10;&#10;Description automatically generated">
            <a:extLst>
              <a:ext uri="{FF2B5EF4-FFF2-40B4-BE49-F238E27FC236}">
                <a16:creationId xmlns:a16="http://schemas.microsoft.com/office/drawing/2014/main" id="{FAF5A5A3-17F3-9FC6-6B43-4B48C79D698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74" r="653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E61567C1-91A4-64D1-D426-05A39DFDB1A8}"/>
              </a:ext>
            </a:extLst>
          </p:cNvPr>
          <p:cNvSpPr/>
          <p:nvPr/>
        </p:nvSpPr>
        <p:spPr>
          <a:xfrm>
            <a:off x="132823" y="576770"/>
            <a:ext cx="11926354" cy="5491521"/>
          </a:xfrm>
          <a:custGeom>
            <a:avLst/>
            <a:gdLst>
              <a:gd name="connsiteX0" fmla="*/ 0 w 11926354"/>
              <a:gd name="connsiteY0" fmla="*/ 547614 h 5491521"/>
              <a:gd name="connsiteX1" fmla="*/ 547614 w 11926354"/>
              <a:gd name="connsiteY1" fmla="*/ 0 h 5491521"/>
              <a:gd name="connsiteX2" fmla="*/ 11378740 w 11926354"/>
              <a:gd name="connsiteY2" fmla="*/ 0 h 5491521"/>
              <a:gd name="connsiteX3" fmla="*/ 11926354 w 11926354"/>
              <a:gd name="connsiteY3" fmla="*/ 547614 h 5491521"/>
              <a:gd name="connsiteX4" fmla="*/ 11926354 w 11926354"/>
              <a:gd name="connsiteY4" fmla="*/ 4943907 h 5491521"/>
              <a:gd name="connsiteX5" fmla="*/ 11378740 w 11926354"/>
              <a:gd name="connsiteY5" fmla="*/ 5491521 h 5491521"/>
              <a:gd name="connsiteX6" fmla="*/ 547614 w 11926354"/>
              <a:gd name="connsiteY6" fmla="*/ 5491521 h 5491521"/>
              <a:gd name="connsiteX7" fmla="*/ 0 w 11926354"/>
              <a:gd name="connsiteY7" fmla="*/ 4943907 h 5491521"/>
              <a:gd name="connsiteX8" fmla="*/ 0 w 11926354"/>
              <a:gd name="connsiteY8" fmla="*/ 547614 h 5491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926354" h="5491521" fill="none" extrusionOk="0">
                <a:moveTo>
                  <a:pt x="0" y="547614"/>
                </a:moveTo>
                <a:cubicBezTo>
                  <a:pt x="1411" y="283374"/>
                  <a:pt x="270428" y="42382"/>
                  <a:pt x="547614" y="0"/>
                </a:cubicBezTo>
                <a:cubicBezTo>
                  <a:pt x="4355487" y="72427"/>
                  <a:pt x="6950665" y="61419"/>
                  <a:pt x="11378740" y="0"/>
                </a:cubicBezTo>
                <a:cubicBezTo>
                  <a:pt x="11675011" y="-42461"/>
                  <a:pt x="11888253" y="233650"/>
                  <a:pt x="11926354" y="547614"/>
                </a:cubicBezTo>
                <a:cubicBezTo>
                  <a:pt x="12027230" y="1986967"/>
                  <a:pt x="11819041" y="3745322"/>
                  <a:pt x="11926354" y="4943907"/>
                </a:cubicBezTo>
                <a:cubicBezTo>
                  <a:pt x="11927650" y="5239770"/>
                  <a:pt x="11652031" y="5458845"/>
                  <a:pt x="11378740" y="5491521"/>
                </a:cubicBezTo>
                <a:cubicBezTo>
                  <a:pt x="6542670" y="5521348"/>
                  <a:pt x="2608195" y="5412215"/>
                  <a:pt x="547614" y="5491521"/>
                </a:cubicBezTo>
                <a:cubicBezTo>
                  <a:pt x="297996" y="5485550"/>
                  <a:pt x="-44723" y="5255190"/>
                  <a:pt x="0" y="4943907"/>
                </a:cubicBezTo>
                <a:cubicBezTo>
                  <a:pt x="50037" y="4156820"/>
                  <a:pt x="770" y="2462937"/>
                  <a:pt x="0" y="547614"/>
                </a:cubicBezTo>
                <a:close/>
              </a:path>
              <a:path w="11926354" h="5491521" stroke="0" extrusionOk="0">
                <a:moveTo>
                  <a:pt x="0" y="547614"/>
                </a:moveTo>
                <a:cubicBezTo>
                  <a:pt x="25970" y="252254"/>
                  <a:pt x="262041" y="35139"/>
                  <a:pt x="547614" y="0"/>
                </a:cubicBezTo>
                <a:cubicBezTo>
                  <a:pt x="2702830" y="123000"/>
                  <a:pt x="6434141" y="-96860"/>
                  <a:pt x="11378740" y="0"/>
                </a:cubicBezTo>
                <a:cubicBezTo>
                  <a:pt x="11638602" y="-32450"/>
                  <a:pt x="11947357" y="202831"/>
                  <a:pt x="11926354" y="547614"/>
                </a:cubicBezTo>
                <a:cubicBezTo>
                  <a:pt x="11929527" y="1526668"/>
                  <a:pt x="12020621" y="3512601"/>
                  <a:pt x="11926354" y="4943907"/>
                </a:cubicBezTo>
                <a:cubicBezTo>
                  <a:pt x="11913387" y="5251044"/>
                  <a:pt x="11645805" y="5485732"/>
                  <a:pt x="11378740" y="5491521"/>
                </a:cubicBezTo>
                <a:cubicBezTo>
                  <a:pt x="6113014" y="5330814"/>
                  <a:pt x="1633429" y="5531188"/>
                  <a:pt x="547614" y="5491521"/>
                </a:cubicBezTo>
                <a:cubicBezTo>
                  <a:pt x="227530" y="5487957"/>
                  <a:pt x="-5405" y="5243897"/>
                  <a:pt x="0" y="4943907"/>
                </a:cubicBezTo>
                <a:cubicBezTo>
                  <a:pt x="32216" y="3828805"/>
                  <a:pt x="57206" y="1510073"/>
                  <a:pt x="0" y="547614"/>
                </a:cubicBezTo>
                <a:close/>
              </a:path>
            </a:pathLst>
          </a:custGeom>
          <a:solidFill>
            <a:schemeClr val="bg1">
              <a:alpha val="73000"/>
            </a:schemeClr>
          </a:solidFill>
          <a:ln w="38100">
            <a:noFill/>
            <a:prstDash val="dash"/>
            <a:extLst>
              <a:ext uri="{C807C97D-BFC1-408E-A445-0C87EB9F89A2}">
                <ask:lineSketchStyleProps xmlns:ask="http://schemas.microsoft.com/office/drawing/2018/sketchyshapes" sd="852854689">
                  <a:prstGeom prst="roundRect">
                    <a:avLst>
                      <a:gd name="adj" fmla="val 9972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3F76EB8D-A542-9755-BFD3-170FDA9D3667}"/>
              </a:ext>
            </a:extLst>
          </p:cNvPr>
          <p:cNvSpPr txBox="1">
            <a:spLocks/>
          </p:cNvSpPr>
          <p:nvPr/>
        </p:nvSpPr>
        <p:spPr>
          <a:xfrm>
            <a:off x="5189251" y="1940853"/>
            <a:ext cx="6584254" cy="669081"/>
          </a:xfrm>
          <a:prstGeom prst="rect">
            <a:avLst/>
          </a:prstGeom>
        </p:spPr>
        <p:txBody>
          <a:bodyPr vert="horz" lIns="0" tIns="103866" rIns="0" bIns="103866" anchor="t"/>
          <a:lstStyle>
            <a:lvl1pPr marL="0" indent="0" algn="r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66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4963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0838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603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258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911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567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600"/>
              </a:spcBef>
            </a:pPr>
            <a:r>
              <a:rPr lang="en-US" altLang="zh-CN" sz="2800" b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Hình</a:t>
            </a:r>
            <a:r>
              <a:rPr lang="en-US" altLang="zh-CN" sz="28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800" b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thành</a:t>
            </a:r>
            <a:r>
              <a:rPr lang="en-US" altLang="zh-CN" sz="28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800" b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quy</a:t>
            </a:r>
            <a:r>
              <a:rPr lang="en-US" altLang="zh-CN" sz="28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800" b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tắc</a:t>
            </a:r>
            <a:r>
              <a:rPr lang="en-US" altLang="zh-CN" sz="28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800" b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tính</a:t>
            </a:r>
            <a:r>
              <a:rPr lang="en-US" altLang="zh-CN" sz="28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 chu vi </a:t>
            </a:r>
            <a:r>
              <a:rPr lang="en-US" altLang="zh-CN" sz="2800" b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hình</a:t>
            </a:r>
            <a:r>
              <a:rPr lang="en-US" altLang="zh-CN" sz="28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800" b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vuông</a:t>
            </a:r>
            <a:r>
              <a:rPr lang="en-US" altLang="zh-CN" sz="28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.</a:t>
            </a:r>
          </a:p>
        </p:txBody>
      </p:sp>
      <p:grpSp>
        <p:nvGrpSpPr>
          <p:cNvPr id="8" name="组合 32">
            <a:extLst>
              <a:ext uri="{FF2B5EF4-FFF2-40B4-BE49-F238E27FC236}">
                <a16:creationId xmlns:a16="http://schemas.microsoft.com/office/drawing/2014/main" id="{266324C5-4344-8A01-E18E-141DFC8350D7}"/>
              </a:ext>
            </a:extLst>
          </p:cNvPr>
          <p:cNvGrpSpPr/>
          <p:nvPr/>
        </p:nvGrpSpPr>
        <p:grpSpPr>
          <a:xfrm>
            <a:off x="4497076" y="1097546"/>
            <a:ext cx="874074" cy="795045"/>
            <a:chOff x="5316826" y="3157935"/>
            <a:chExt cx="1226525" cy="1189938"/>
          </a:xfrm>
        </p:grpSpPr>
        <p:grpSp>
          <p:nvGrpSpPr>
            <p:cNvPr id="9" name="组合 41">
              <a:extLst>
                <a:ext uri="{FF2B5EF4-FFF2-40B4-BE49-F238E27FC236}">
                  <a16:creationId xmlns:a16="http://schemas.microsoft.com/office/drawing/2014/main" id="{4CF94D52-E94C-C27E-8CC9-E564382B13E8}"/>
                </a:ext>
              </a:extLst>
            </p:cNvPr>
            <p:cNvGrpSpPr/>
            <p:nvPr/>
          </p:nvGrpSpPr>
          <p:grpSpPr>
            <a:xfrm>
              <a:off x="5316826" y="3157935"/>
              <a:ext cx="1226525" cy="1189938"/>
              <a:chOff x="6204695" y="719534"/>
              <a:chExt cx="1663898" cy="1614264"/>
            </a:xfrm>
          </p:grpSpPr>
          <p:sp>
            <p:nvSpPr>
              <p:cNvPr id="11" name="椭圆 42">
                <a:extLst>
                  <a:ext uri="{FF2B5EF4-FFF2-40B4-BE49-F238E27FC236}">
                    <a16:creationId xmlns:a16="http://schemas.microsoft.com/office/drawing/2014/main" id="{56AA587E-B36A-04AC-D1D9-F5BF0C8CE03C}"/>
                  </a:ext>
                </a:extLst>
              </p:cNvPr>
              <p:cNvSpPr/>
              <p:nvPr/>
            </p:nvSpPr>
            <p:spPr>
              <a:xfrm>
                <a:off x="6206985" y="728767"/>
                <a:ext cx="1593898" cy="1593898"/>
              </a:xfrm>
              <a:prstGeom prst="ellipse">
                <a:avLst/>
              </a:prstGeom>
              <a:solidFill>
                <a:srgbClr val="9FB70D"/>
              </a:solidFill>
              <a:ln>
                <a:noFill/>
              </a:ln>
              <a:effectLst>
                <a:outerShdw blurRad="254000" dist="63500" dir="5400000" algn="t" rotWithShape="0">
                  <a:prstClr val="black">
                    <a:alpha val="1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grpSp>
            <p:nvGrpSpPr>
              <p:cNvPr id="12" name="组合 44">
                <a:extLst>
                  <a:ext uri="{FF2B5EF4-FFF2-40B4-BE49-F238E27FC236}">
                    <a16:creationId xmlns:a16="http://schemas.microsoft.com/office/drawing/2014/main" id="{A0134282-4099-3683-DBB0-4EE9C43FD5BC}"/>
                  </a:ext>
                </a:extLst>
              </p:cNvPr>
              <p:cNvGrpSpPr/>
              <p:nvPr/>
            </p:nvGrpSpPr>
            <p:grpSpPr>
              <a:xfrm>
                <a:off x="6204695" y="719534"/>
                <a:ext cx="1663898" cy="1614264"/>
                <a:chOff x="9437178" y="1545703"/>
                <a:chExt cx="1663898" cy="1614264"/>
              </a:xfrm>
            </p:grpSpPr>
            <p:sp>
              <p:nvSpPr>
                <p:cNvPr id="13" name="椭圆 46">
                  <a:extLst>
                    <a:ext uri="{FF2B5EF4-FFF2-40B4-BE49-F238E27FC236}">
                      <a16:creationId xmlns:a16="http://schemas.microsoft.com/office/drawing/2014/main" id="{6268212D-4B4C-5D05-7164-59AB6405215D}"/>
                    </a:ext>
                  </a:extLst>
                </p:cNvPr>
                <p:cNvSpPr/>
                <p:nvPr/>
              </p:nvSpPr>
              <p:spPr>
                <a:xfrm>
                  <a:off x="9437178" y="1566069"/>
                  <a:ext cx="1593898" cy="1593898"/>
                </a:xfrm>
                <a:prstGeom prst="ellipse">
                  <a:avLst/>
                </a:prstGeom>
                <a:solidFill>
                  <a:srgbClr val="22F1F6"/>
                </a:solidFill>
                <a:ln>
                  <a:noFill/>
                </a:ln>
                <a:effectLst>
                  <a:innerShdw blurRad="571500" dist="241300" dir="5400000">
                    <a:srgbClr val="20B6BE">
                      <a:alpha val="80000"/>
                    </a:srgb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4" name="椭圆 47">
                  <a:extLst>
                    <a:ext uri="{FF2B5EF4-FFF2-40B4-BE49-F238E27FC236}">
                      <a16:creationId xmlns:a16="http://schemas.microsoft.com/office/drawing/2014/main" id="{8F57D43A-5417-FAC7-9381-32AE85399A9D}"/>
                    </a:ext>
                  </a:extLst>
                </p:cNvPr>
                <p:cNvSpPr/>
                <p:nvPr/>
              </p:nvSpPr>
              <p:spPr>
                <a:xfrm>
                  <a:off x="9448737" y="1545703"/>
                  <a:ext cx="1593899" cy="1593898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3"/>
                    </a:gs>
                    <a:gs pos="40000">
                      <a:srgbClr val="D6F133"/>
                    </a:gs>
                    <a:gs pos="100000">
                      <a:srgbClr val="92D050"/>
                    </a:gs>
                  </a:gsLst>
                  <a:path path="circle">
                    <a:fillToRect l="50000" t="-80000" r="50000" b="180000"/>
                  </a:path>
                  <a:tileRect/>
                </a:gradFill>
                <a:ln w="31750">
                  <a:solidFill>
                    <a:srgbClr val="D6F133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15" name="弧形 48">
                  <a:extLst>
                    <a:ext uri="{FF2B5EF4-FFF2-40B4-BE49-F238E27FC236}">
                      <a16:creationId xmlns:a16="http://schemas.microsoft.com/office/drawing/2014/main" id="{80A30895-07C0-E6E5-B8AC-9F7271D332F2}"/>
                    </a:ext>
                  </a:extLst>
                </p:cNvPr>
                <p:cNvSpPr/>
                <p:nvPr/>
              </p:nvSpPr>
              <p:spPr>
                <a:xfrm rot="17150761">
                  <a:off x="9679309" y="1718019"/>
                  <a:ext cx="1382558" cy="1460976"/>
                </a:xfrm>
                <a:prstGeom prst="arc">
                  <a:avLst>
                    <a:gd name="adj1" fmla="val 15428624"/>
                    <a:gd name="adj2" fmla="val 17991522"/>
                  </a:avLst>
                </a:prstGeom>
                <a:ln w="127000" cap="rnd">
                  <a:solidFill>
                    <a:schemeClr val="bg1">
                      <a:alpha val="9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6" name="弧形 49">
                  <a:extLst>
                    <a:ext uri="{FF2B5EF4-FFF2-40B4-BE49-F238E27FC236}">
                      <a16:creationId xmlns:a16="http://schemas.microsoft.com/office/drawing/2014/main" id="{4CED400C-3149-A753-2D61-15CC170D6233}"/>
                    </a:ext>
                  </a:extLst>
                </p:cNvPr>
                <p:cNvSpPr/>
                <p:nvPr/>
              </p:nvSpPr>
              <p:spPr>
                <a:xfrm rot="17283909">
                  <a:off x="9975639" y="1679110"/>
                  <a:ext cx="594171" cy="806977"/>
                </a:xfrm>
                <a:prstGeom prst="arc">
                  <a:avLst>
                    <a:gd name="adj1" fmla="val 18582933"/>
                    <a:gd name="adj2" fmla="val 19067742"/>
                  </a:avLst>
                </a:prstGeom>
                <a:ln w="127000" cap="rnd">
                  <a:solidFill>
                    <a:schemeClr val="bg1">
                      <a:alpha val="9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</p:grpSp>
        <p:sp>
          <p:nvSpPr>
            <p:cNvPr id="10" name="文本框 57">
              <a:extLst>
                <a:ext uri="{FF2B5EF4-FFF2-40B4-BE49-F238E27FC236}">
                  <a16:creationId xmlns:a16="http://schemas.microsoft.com/office/drawing/2014/main" id="{76F630D5-3D7B-9D9D-BFAE-800D9A6A4204}"/>
                </a:ext>
              </a:extLst>
            </p:cNvPr>
            <p:cNvSpPr txBox="1"/>
            <p:nvPr/>
          </p:nvSpPr>
          <p:spPr>
            <a:xfrm>
              <a:off x="5518756" y="3318949"/>
              <a:ext cx="851658" cy="76234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3200" b="1" dirty="0">
                  <a:solidFill>
                    <a:schemeClr val="bg1"/>
                  </a:solidFill>
                  <a:latin typeface="UTM Cookies" panose="02040603050506020204" pitchFamily="18" charset="0"/>
                  <a:cs typeface="Calibri" panose="020F0502020204030204" pitchFamily="34" charset="0"/>
                  <a:sym typeface="+mn-lt"/>
                </a:rPr>
                <a:t>01</a:t>
              </a:r>
              <a:endParaRPr lang="zh-CN" altLang="en-US" sz="3200" b="1" dirty="0">
                <a:solidFill>
                  <a:schemeClr val="bg1"/>
                </a:solidFill>
                <a:latin typeface="UTM Cookies" panose="02040603050506020204" pitchFamily="18" charset="0"/>
                <a:cs typeface="Calibri" panose="020F0502020204030204" pitchFamily="34" charset="0"/>
                <a:sym typeface="+mn-lt"/>
              </a:endParaRP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0CB61BE8-CDE1-00ED-FE40-B550F1C156E7}"/>
              </a:ext>
            </a:extLst>
          </p:cNvPr>
          <p:cNvSpPr txBox="1"/>
          <p:nvPr/>
        </p:nvSpPr>
        <p:spPr>
          <a:xfrm>
            <a:off x="5374408" y="1212209"/>
            <a:ext cx="34995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UTM Duepuntozero" panose="02040603050506020204" pitchFamily="18" charset="0"/>
              </a:rPr>
              <a:t>Kiến</a:t>
            </a:r>
            <a:r>
              <a:rPr lang="en-US" sz="3600" b="1" dirty="0">
                <a:latin typeface="UTM Duepuntozero" panose="02040603050506020204" pitchFamily="18" charset="0"/>
              </a:rPr>
              <a:t> </a:t>
            </a:r>
            <a:r>
              <a:rPr lang="en-US" sz="3600" b="1" dirty="0" err="1">
                <a:latin typeface="UTM Duepuntozero" panose="02040603050506020204" pitchFamily="18" charset="0"/>
              </a:rPr>
              <a:t>thức</a:t>
            </a:r>
            <a:r>
              <a:rPr lang="en-US" sz="3600" b="1" dirty="0">
                <a:latin typeface="UTM Duepuntozero" panose="02040603050506020204" pitchFamily="18" charset="0"/>
              </a:rPr>
              <a:t>, </a:t>
            </a:r>
            <a:r>
              <a:rPr lang="en-US" sz="3600" b="1" dirty="0" err="1">
                <a:latin typeface="UTM Duepuntozero" panose="02040603050506020204" pitchFamily="18" charset="0"/>
              </a:rPr>
              <a:t>kĩ</a:t>
            </a:r>
            <a:r>
              <a:rPr lang="en-US" sz="3600" b="1" dirty="0">
                <a:latin typeface="UTM Duepuntozero" panose="02040603050506020204" pitchFamily="18" charset="0"/>
              </a:rPr>
              <a:t> </a:t>
            </a:r>
            <a:r>
              <a:rPr lang="en-US" sz="3600" b="1" dirty="0" err="1">
                <a:latin typeface="UTM Duepuntozero" panose="02040603050506020204" pitchFamily="18" charset="0"/>
              </a:rPr>
              <a:t>năng</a:t>
            </a:r>
            <a:r>
              <a:rPr lang="en-US" sz="3600" b="1" dirty="0">
                <a:latin typeface="UTM Duepuntozero" panose="02040603050506020204" pitchFamily="18" charset="0"/>
              </a:rPr>
              <a:t>:</a:t>
            </a:r>
          </a:p>
        </p:txBody>
      </p:sp>
      <p:grpSp>
        <p:nvGrpSpPr>
          <p:cNvPr id="18" name="组合 12">
            <a:extLst>
              <a:ext uri="{FF2B5EF4-FFF2-40B4-BE49-F238E27FC236}">
                <a16:creationId xmlns:a16="http://schemas.microsoft.com/office/drawing/2014/main" id="{3B282163-BB9A-6100-0ED7-1AF12FF4E8BD}"/>
              </a:ext>
            </a:extLst>
          </p:cNvPr>
          <p:cNvGrpSpPr/>
          <p:nvPr/>
        </p:nvGrpSpPr>
        <p:grpSpPr>
          <a:xfrm rot="20461740">
            <a:off x="4720704" y="2075842"/>
            <a:ext cx="394185" cy="377723"/>
            <a:chOff x="1267237" y="4149067"/>
            <a:chExt cx="1172591" cy="1179462"/>
          </a:xfrm>
        </p:grpSpPr>
        <p:sp>
          <p:nvSpPr>
            <p:cNvPr id="19" name="五角星 2">
              <a:extLst>
                <a:ext uri="{FF2B5EF4-FFF2-40B4-BE49-F238E27FC236}">
                  <a16:creationId xmlns:a16="http://schemas.microsoft.com/office/drawing/2014/main" id="{6272E9F3-8341-75EF-FD28-E538C9E59D65}"/>
                </a:ext>
              </a:extLst>
            </p:cNvPr>
            <p:cNvSpPr/>
            <p:nvPr/>
          </p:nvSpPr>
          <p:spPr>
            <a:xfrm rot="1013228">
              <a:off x="1267237" y="4149067"/>
              <a:ext cx="1172591" cy="1179462"/>
            </a:xfrm>
            <a:custGeom>
              <a:avLst/>
              <a:gdLst>
                <a:gd name="connsiteX0" fmla="*/ 1 w 914400"/>
                <a:gd name="connsiteY0" fmla="*/ 349269 h 914400"/>
                <a:gd name="connsiteX1" fmla="*/ 262140 w 914400"/>
                <a:gd name="connsiteY1" fmla="*/ 223173 h 914400"/>
                <a:gd name="connsiteX2" fmla="*/ 457200 w 914400"/>
                <a:gd name="connsiteY2" fmla="*/ 0 h 914400"/>
                <a:gd name="connsiteX3" fmla="*/ 652260 w 914400"/>
                <a:gd name="connsiteY3" fmla="*/ 223173 h 914400"/>
                <a:gd name="connsiteX4" fmla="*/ 914399 w 914400"/>
                <a:gd name="connsiteY4" fmla="*/ 349269 h 914400"/>
                <a:gd name="connsiteX5" fmla="*/ 772814 w 914400"/>
                <a:gd name="connsiteY5" fmla="*/ 613293 h 914400"/>
                <a:gd name="connsiteX6" fmla="*/ 739765 w 914400"/>
                <a:gd name="connsiteY6" fmla="*/ 914398 h 914400"/>
                <a:gd name="connsiteX7" fmla="*/ 457200 w 914400"/>
                <a:gd name="connsiteY7" fmla="*/ 854400 h 914400"/>
                <a:gd name="connsiteX8" fmla="*/ 174635 w 914400"/>
                <a:gd name="connsiteY8" fmla="*/ 914398 h 914400"/>
                <a:gd name="connsiteX9" fmla="*/ 141586 w 914400"/>
                <a:gd name="connsiteY9" fmla="*/ 613293 h 914400"/>
                <a:gd name="connsiteX10" fmla="*/ 1 w 914400"/>
                <a:gd name="connsiteY10" fmla="*/ 349269 h 914400"/>
                <a:gd name="connsiteX0" fmla="*/ 0 w 914398"/>
                <a:gd name="connsiteY0" fmla="*/ 349269 h 923906"/>
                <a:gd name="connsiteX1" fmla="*/ 262139 w 914398"/>
                <a:gd name="connsiteY1" fmla="*/ 223173 h 923906"/>
                <a:gd name="connsiteX2" fmla="*/ 457199 w 914398"/>
                <a:gd name="connsiteY2" fmla="*/ 0 h 923906"/>
                <a:gd name="connsiteX3" fmla="*/ 652259 w 914398"/>
                <a:gd name="connsiteY3" fmla="*/ 223173 h 923906"/>
                <a:gd name="connsiteX4" fmla="*/ 914398 w 914398"/>
                <a:gd name="connsiteY4" fmla="*/ 349269 h 923906"/>
                <a:gd name="connsiteX5" fmla="*/ 772813 w 914398"/>
                <a:gd name="connsiteY5" fmla="*/ 613293 h 923906"/>
                <a:gd name="connsiteX6" fmla="*/ 739764 w 914398"/>
                <a:gd name="connsiteY6" fmla="*/ 914398 h 923906"/>
                <a:gd name="connsiteX7" fmla="*/ 457199 w 914398"/>
                <a:gd name="connsiteY7" fmla="*/ 854400 h 923906"/>
                <a:gd name="connsiteX8" fmla="*/ 174634 w 914398"/>
                <a:gd name="connsiteY8" fmla="*/ 914398 h 923906"/>
                <a:gd name="connsiteX9" fmla="*/ 141585 w 914398"/>
                <a:gd name="connsiteY9" fmla="*/ 613293 h 923906"/>
                <a:gd name="connsiteX10" fmla="*/ 0 w 914398"/>
                <a:gd name="connsiteY10" fmla="*/ 349269 h 923906"/>
                <a:gd name="connsiteX0" fmla="*/ 0 w 916461"/>
                <a:gd name="connsiteY0" fmla="*/ 349269 h 923906"/>
                <a:gd name="connsiteX1" fmla="*/ 262139 w 916461"/>
                <a:gd name="connsiteY1" fmla="*/ 223173 h 923906"/>
                <a:gd name="connsiteX2" fmla="*/ 457199 w 916461"/>
                <a:gd name="connsiteY2" fmla="*/ 0 h 923906"/>
                <a:gd name="connsiteX3" fmla="*/ 652259 w 916461"/>
                <a:gd name="connsiteY3" fmla="*/ 223173 h 923906"/>
                <a:gd name="connsiteX4" fmla="*/ 914398 w 916461"/>
                <a:gd name="connsiteY4" fmla="*/ 349269 h 923906"/>
                <a:gd name="connsiteX5" fmla="*/ 772813 w 916461"/>
                <a:gd name="connsiteY5" fmla="*/ 613293 h 923906"/>
                <a:gd name="connsiteX6" fmla="*/ 739764 w 916461"/>
                <a:gd name="connsiteY6" fmla="*/ 914398 h 923906"/>
                <a:gd name="connsiteX7" fmla="*/ 457199 w 916461"/>
                <a:gd name="connsiteY7" fmla="*/ 854400 h 923906"/>
                <a:gd name="connsiteX8" fmla="*/ 174634 w 916461"/>
                <a:gd name="connsiteY8" fmla="*/ 914398 h 923906"/>
                <a:gd name="connsiteX9" fmla="*/ 141585 w 916461"/>
                <a:gd name="connsiteY9" fmla="*/ 613293 h 923906"/>
                <a:gd name="connsiteX10" fmla="*/ 0 w 916461"/>
                <a:gd name="connsiteY10" fmla="*/ 349269 h 923906"/>
                <a:gd name="connsiteX0" fmla="*/ 0 w 916461"/>
                <a:gd name="connsiteY0" fmla="*/ 349269 h 923906"/>
                <a:gd name="connsiteX1" fmla="*/ 262139 w 916461"/>
                <a:gd name="connsiteY1" fmla="*/ 223173 h 923906"/>
                <a:gd name="connsiteX2" fmla="*/ 457199 w 916461"/>
                <a:gd name="connsiteY2" fmla="*/ 0 h 923906"/>
                <a:gd name="connsiteX3" fmla="*/ 652259 w 916461"/>
                <a:gd name="connsiteY3" fmla="*/ 223173 h 923906"/>
                <a:gd name="connsiteX4" fmla="*/ 914398 w 916461"/>
                <a:gd name="connsiteY4" fmla="*/ 349269 h 923906"/>
                <a:gd name="connsiteX5" fmla="*/ 772813 w 916461"/>
                <a:gd name="connsiteY5" fmla="*/ 613293 h 923906"/>
                <a:gd name="connsiteX6" fmla="*/ 739764 w 916461"/>
                <a:gd name="connsiteY6" fmla="*/ 914398 h 923906"/>
                <a:gd name="connsiteX7" fmla="*/ 457199 w 916461"/>
                <a:gd name="connsiteY7" fmla="*/ 854400 h 923906"/>
                <a:gd name="connsiteX8" fmla="*/ 174634 w 916461"/>
                <a:gd name="connsiteY8" fmla="*/ 914398 h 923906"/>
                <a:gd name="connsiteX9" fmla="*/ 141585 w 916461"/>
                <a:gd name="connsiteY9" fmla="*/ 613293 h 923906"/>
                <a:gd name="connsiteX10" fmla="*/ 0 w 916461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18524" h="923906">
                  <a:moveTo>
                    <a:pt x="2063" y="349269"/>
                  </a:moveTo>
                  <a:cubicBezTo>
                    <a:pt x="22155" y="284249"/>
                    <a:pt x="188002" y="281384"/>
                    <a:pt x="264202" y="223173"/>
                  </a:cubicBezTo>
                  <a:cubicBezTo>
                    <a:pt x="340402" y="164962"/>
                    <a:pt x="394242" y="0"/>
                    <a:pt x="459262" y="0"/>
                  </a:cubicBezTo>
                  <a:cubicBezTo>
                    <a:pt x="524282" y="0"/>
                    <a:pt x="578122" y="164962"/>
                    <a:pt x="654322" y="223173"/>
                  </a:cubicBezTo>
                  <a:cubicBezTo>
                    <a:pt x="730522" y="281384"/>
                    <a:pt x="896369" y="284249"/>
                    <a:pt x="916461" y="349269"/>
                  </a:cubicBezTo>
                  <a:cubicBezTo>
                    <a:pt x="936553" y="414289"/>
                    <a:pt x="803982" y="519105"/>
                    <a:pt x="774876" y="613293"/>
                  </a:cubicBezTo>
                  <a:cubicBezTo>
                    <a:pt x="745770" y="707481"/>
                    <a:pt x="794429" y="874213"/>
                    <a:pt x="741827" y="914398"/>
                  </a:cubicBezTo>
                  <a:cubicBezTo>
                    <a:pt x="689225" y="954583"/>
                    <a:pt x="553450" y="854400"/>
                    <a:pt x="459262" y="854400"/>
                  </a:cubicBezTo>
                  <a:cubicBezTo>
                    <a:pt x="365074" y="874399"/>
                    <a:pt x="257367" y="928196"/>
                    <a:pt x="176697" y="914398"/>
                  </a:cubicBezTo>
                  <a:cubicBezTo>
                    <a:pt x="96027" y="900600"/>
                    <a:pt x="172754" y="707481"/>
                    <a:pt x="143648" y="613293"/>
                  </a:cubicBezTo>
                  <a:cubicBezTo>
                    <a:pt x="114542" y="519105"/>
                    <a:pt x="-18029" y="414289"/>
                    <a:pt x="2063" y="349269"/>
                  </a:cubicBezTo>
                  <a:close/>
                </a:path>
              </a:pathLst>
            </a:custGeom>
            <a:solidFill>
              <a:srgbClr val="FDDF03"/>
            </a:solidFill>
            <a:ln w="63500">
              <a:noFill/>
            </a:ln>
            <a:effectLst>
              <a:outerShdw blurRad="190500" dist="63500" dir="5400000" algn="t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hreePt" dir="t"/>
            </a:scene3d>
            <a:sp3d extrusionH="76200" contourW="31750" prstMaterial="plastic">
              <a:bevelT w="438150" h="158750" prst="angle"/>
              <a:bevelB w="88900"/>
              <a:extrusionClr>
                <a:srgbClr val="0DDBF1"/>
              </a:extrusionClr>
              <a:contourClr>
                <a:schemeClr val="bg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0" name="文本框 14">
              <a:extLst>
                <a:ext uri="{FF2B5EF4-FFF2-40B4-BE49-F238E27FC236}">
                  <a16:creationId xmlns:a16="http://schemas.microsoft.com/office/drawing/2014/main" id="{5A1B3F89-F84B-CCFC-B361-EC2C5386D305}"/>
                </a:ext>
              </a:extLst>
            </p:cNvPr>
            <p:cNvSpPr txBox="1"/>
            <p:nvPr/>
          </p:nvSpPr>
          <p:spPr>
            <a:xfrm>
              <a:off x="1496257" y="4521472"/>
              <a:ext cx="226907" cy="718285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endParaRPr lang="zh-CN" altLang="en-US" sz="3200" dirty="0">
                <a:ln w="25400">
                  <a:solidFill>
                    <a:srgbClr val="20B6BE"/>
                  </a:solidFill>
                </a:ln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21" name="Text Placeholder 7">
            <a:extLst>
              <a:ext uri="{FF2B5EF4-FFF2-40B4-BE49-F238E27FC236}">
                <a16:creationId xmlns:a16="http://schemas.microsoft.com/office/drawing/2014/main" id="{F4E6F66D-A2B8-06E5-F7FC-72A51ECE2E89}"/>
              </a:ext>
            </a:extLst>
          </p:cNvPr>
          <p:cNvSpPr txBox="1">
            <a:spLocks/>
          </p:cNvSpPr>
          <p:nvPr/>
        </p:nvSpPr>
        <p:spPr>
          <a:xfrm>
            <a:off x="5247908" y="4235808"/>
            <a:ext cx="6617016" cy="622410"/>
          </a:xfrm>
          <a:prstGeom prst="rect">
            <a:avLst/>
          </a:prstGeom>
        </p:spPr>
        <p:txBody>
          <a:bodyPr vert="horz" lIns="0" tIns="103866" rIns="0" bIns="103866" anchor="t"/>
          <a:lstStyle>
            <a:lvl1pPr marL="0" indent="0" algn="r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66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4963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0838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603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258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911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567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600"/>
              </a:spcBef>
            </a:pPr>
            <a:r>
              <a:rPr lang="en-US" altLang="zh-CN" sz="2800" b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Giải</a:t>
            </a:r>
            <a:r>
              <a:rPr lang="en-US" altLang="zh-CN" sz="28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800" b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quyết</a:t>
            </a:r>
            <a:r>
              <a:rPr lang="en-US" altLang="zh-CN" sz="28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800" b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vấn</a:t>
            </a:r>
            <a:r>
              <a:rPr lang="en-US" altLang="zh-CN" sz="28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800" b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đề</a:t>
            </a:r>
            <a:r>
              <a:rPr lang="en-US" altLang="zh-CN" sz="28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800" b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đơn</a:t>
            </a:r>
            <a:r>
              <a:rPr lang="en-US" altLang="zh-CN" sz="28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800" b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giản</a:t>
            </a:r>
            <a:r>
              <a:rPr lang="en-US" altLang="zh-CN" sz="28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800" b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liên</a:t>
            </a:r>
            <a:r>
              <a:rPr lang="en-US" altLang="zh-CN" sz="28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800" b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quan</a:t>
            </a:r>
            <a:r>
              <a:rPr lang="en-US" altLang="zh-CN" sz="28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800" b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đến</a:t>
            </a:r>
            <a:r>
              <a:rPr lang="en-US" altLang="zh-CN" sz="28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 chu vi </a:t>
            </a:r>
            <a:r>
              <a:rPr lang="en-US" altLang="zh-CN" sz="2800" b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hình</a:t>
            </a:r>
            <a:r>
              <a:rPr lang="en-US" altLang="zh-CN" sz="28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800" b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vuông</a:t>
            </a:r>
            <a:r>
              <a:rPr lang="en-US" altLang="zh-CN" sz="28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.</a:t>
            </a:r>
          </a:p>
        </p:txBody>
      </p:sp>
      <p:grpSp>
        <p:nvGrpSpPr>
          <p:cNvPr id="22" name="组合 12">
            <a:extLst>
              <a:ext uri="{FF2B5EF4-FFF2-40B4-BE49-F238E27FC236}">
                <a16:creationId xmlns:a16="http://schemas.microsoft.com/office/drawing/2014/main" id="{E71CEDB8-0436-2F1F-EFB4-D42832123D8B}"/>
              </a:ext>
            </a:extLst>
          </p:cNvPr>
          <p:cNvGrpSpPr/>
          <p:nvPr/>
        </p:nvGrpSpPr>
        <p:grpSpPr>
          <a:xfrm rot="20461740">
            <a:off x="4715565" y="4385600"/>
            <a:ext cx="394185" cy="377723"/>
            <a:chOff x="1267237" y="4149067"/>
            <a:chExt cx="1172591" cy="1179462"/>
          </a:xfrm>
        </p:grpSpPr>
        <p:sp>
          <p:nvSpPr>
            <p:cNvPr id="23" name="五角星 2">
              <a:extLst>
                <a:ext uri="{FF2B5EF4-FFF2-40B4-BE49-F238E27FC236}">
                  <a16:creationId xmlns:a16="http://schemas.microsoft.com/office/drawing/2014/main" id="{6BF352B8-D595-24EC-57B9-ABF25DF9901F}"/>
                </a:ext>
              </a:extLst>
            </p:cNvPr>
            <p:cNvSpPr/>
            <p:nvPr/>
          </p:nvSpPr>
          <p:spPr>
            <a:xfrm rot="1013228">
              <a:off x="1267237" y="4149067"/>
              <a:ext cx="1172591" cy="1179462"/>
            </a:xfrm>
            <a:custGeom>
              <a:avLst/>
              <a:gdLst>
                <a:gd name="connsiteX0" fmla="*/ 1 w 914400"/>
                <a:gd name="connsiteY0" fmla="*/ 349269 h 914400"/>
                <a:gd name="connsiteX1" fmla="*/ 262140 w 914400"/>
                <a:gd name="connsiteY1" fmla="*/ 223173 h 914400"/>
                <a:gd name="connsiteX2" fmla="*/ 457200 w 914400"/>
                <a:gd name="connsiteY2" fmla="*/ 0 h 914400"/>
                <a:gd name="connsiteX3" fmla="*/ 652260 w 914400"/>
                <a:gd name="connsiteY3" fmla="*/ 223173 h 914400"/>
                <a:gd name="connsiteX4" fmla="*/ 914399 w 914400"/>
                <a:gd name="connsiteY4" fmla="*/ 349269 h 914400"/>
                <a:gd name="connsiteX5" fmla="*/ 772814 w 914400"/>
                <a:gd name="connsiteY5" fmla="*/ 613293 h 914400"/>
                <a:gd name="connsiteX6" fmla="*/ 739765 w 914400"/>
                <a:gd name="connsiteY6" fmla="*/ 914398 h 914400"/>
                <a:gd name="connsiteX7" fmla="*/ 457200 w 914400"/>
                <a:gd name="connsiteY7" fmla="*/ 854400 h 914400"/>
                <a:gd name="connsiteX8" fmla="*/ 174635 w 914400"/>
                <a:gd name="connsiteY8" fmla="*/ 914398 h 914400"/>
                <a:gd name="connsiteX9" fmla="*/ 141586 w 914400"/>
                <a:gd name="connsiteY9" fmla="*/ 613293 h 914400"/>
                <a:gd name="connsiteX10" fmla="*/ 1 w 914400"/>
                <a:gd name="connsiteY10" fmla="*/ 349269 h 914400"/>
                <a:gd name="connsiteX0" fmla="*/ 0 w 914398"/>
                <a:gd name="connsiteY0" fmla="*/ 349269 h 923906"/>
                <a:gd name="connsiteX1" fmla="*/ 262139 w 914398"/>
                <a:gd name="connsiteY1" fmla="*/ 223173 h 923906"/>
                <a:gd name="connsiteX2" fmla="*/ 457199 w 914398"/>
                <a:gd name="connsiteY2" fmla="*/ 0 h 923906"/>
                <a:gd name="connsiteX3" fmla="*/ 652259 w 914398"/>
                <a:gd name="connsiteY3" fmla="*/ 223173 h 923906"/>
                <a:gd name="connsiteX4" fmla="*/ 914398 w 914398"/>
                <a:gd name="connsiteY4" fmla="*/ 349269 h 923906"/>
                <a:gd name="connsiteX5" fmla="*/ 772813 w 914398"/>
                <a:gd name="connsiteY5" fmla="*/ 613293 h 923906"/>
                <a:gd name="connsiteX6" fmla="*/ 739764 w 914398"/>
                <a:gd name="connsiteY6" fmla="*/ 914398 h 923906"/>
                <a:gd name="connsiteX7" fmla="*/ 457199 w 914398"/>
                <a:gd name="connsiteY7" fmla="*/ 854400 h 923906"/>
                <a:gd name="connsiteX8" fmla="*/ 174634 w 914398"/>
                <a:gd name="connsiteY8" fmla="*/ 914398 h 923906"/>
                <a:gd name="connsiteX9" fmla="*/ 141585 w 914398"/>
                <a:gd name="connsiteY9" fmla="*/ 613293 h 923906"/>
                <a:gd name="connsiteX10" fmla="*/ 0 w 914398"/>
                <a:gd name="connsiteY10" fmla="*/ 349269 h 923906"/>
                <a:gd name="connsiteX0" fmla="*/ 0 w 916461"/>
                <a:gd name="connsiteY0" fmla="*/ 349269 h 923906"/>
                <a:gd name="connsiteX1" fmla="*/ 262139 w 916461"/>
                <a:gd name="connsiteY1" fmla="*/ 223173 h 923906"/>
                <a:gd name="connsiteX2" fmla="*/ 457199 w 916461"/>
                <a:gd name="connsiteY2" fmla="*/ 0 h 923906"/>
                <a:gd name="connsiteX3" fmla="*/ 652259 w 916461"/>
                <a:gd name="connsiteY3" fmla="*/ 223173 h 923906"/>
                <a:gd name="connsiteX4" fmla="*/ 914398 w 916461"/>
                <a:gd name="connsiteY4" fmla="*/ 349269 h 923906"/>
                <a:gd name="connsiteX5" fmla="*/ 772813 w 916461"/>
                <a:gd name="connsiteY5" fmla="*/ 613293 h 923906"/>
                <a:gd name="connsiteX6" fmla="*/ 739764 w 916461"/>
                <a:gd name="connsiteY6" fmla="*/ 914398 h 923906"/>
                <a:gd name="connsiteX7" fmla="*/ 457199 w 916461"/>
                <a:gd name="connsiteY7" fmla="*/ 854400 h 923906"/>
                <a:gd name="connsiteX8" fmla="*/ 174634 w 916461"/>
                <a:gd name="connsiteY8" fmla="*/ 914398 h 923906"/>
                <a:gd name="connsiteX9" fmla="*/ 141585 w 916461"/>
                <a:gd name="connsiteY9" fmla="*/ 613293 h 923906"/>
                <a:gd name="connsiteX10" fmla="*/ 0 w 916461"/>
                <a:gd name="connsiteY10" fmla="*/ 349269 h 923906"/>
                <a:gd name="connsiteX0" fmla="*/ 0 w 916461"/>
                <a:gd name="connsiteY0" fmla="*/ 349269 h 923906"/>
                <a:gd name="connsiteX1" fmla="*/ 262139 w 916461"/>
                <a:gd name="connsiteY1" fmla="*/ 223173 h 923906"/>
                <a:gd name="connsiteX2" fmla="*/ 457199 w 916461"/>
                <a:gd name="connsiteY2" fmla="*/ 0 h 923906"/>
                <a:gd name="connsiteX3" fmla="*/ 652259 w 916461"/>
                <a:gd name="connsiteY3" fmla="*/ 223173 h 923906"/>
                <a:gd name="connsiteX4" fmla="*/ 914398 w 916461"/>
                <a:gd name="connsiteY4" fmla="*/ 349269 h 923906"/>
                <a:gd name="connsiteX5" fmla="*/ 772813 w 916461"/>
                <a:gd name="connsiteY5" fmla="*/ 613293 h 923906"/>
                <a:gd name="connsiteX6" fmla="*/ 739764 w 916461"/>
                <a:gd name="connsiteY6" fmla="*/ 914398 h 923906"/>
                <a:gd name="connsiteX7" fmla="*/ 457199 w 916461"/>
                <a:gd name="connsiteY7" fmla="*/ 854400 h 923906"/>
                <a:gd name="connsiteX8" fmla="*/ 174634 w 916461"/>
                <a:gd name="connsiteY8" fmla="*/ 914398 h 923906"/>
                <a:gd name="connsiteX9" fmla="*/ 141585 w 916461"/>
                <a:gd name="connsiteY9" fmla="*/ 613293 h 923906"/>
                <a:gd name="connsiteX10" fmla="*/ 0 w 916461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18524" h="923906">
                  <a:moveTo>
                    <a:pt x="2063" y="349269"/>
                  </a:moveTo>
                  <a:cubicBezTo>
                    <a:pt x="22155" y="284249"/>
                    <a:pt x="188002" y="281384"/>
                    <a:pt x="264202" y="223173"/>
                  </a:cubicBezTo>
                  <a:cubicBezTo>
                    <a:pt x="340402" y="164962"/>
                    <a:pt x="394242" y="0"/>
                    <a:pt x="459262" y="0"/>
                  </a:cubicBezTo>
                  <a:cubicBezTo>
                    <a:pt x="524282" y="0"/>
                    <a:pt x="578122" y="164962"/>
                    <a:pt x="654322" y="223173"/>
                  </a:cubicBezTo>
                  <a:cubicBezTo>
                    <a:pt x="730522" y="281384"/>
                    <a:pt x="896369" y="284249"/>
                    <a:pt x="916461" y="349269"/>
                  </a:cubicBezTo>
                  <a:cubicBezTo>
                    <a:pt x="936553" y="414289"/>
                    <a:pt x="803982" y="519105"/>
                    <a:pt x="774876" y="613293"/>
                  </a:cubicBezTo>
                  <a:cubicBezTo>
                    <a:pt x="745770" y="707481"/>
                    <a:pt x="794429" y="874213"/>
                    <a:pt x="741827" y="914398"/>
                  </a:cubicBezTo>
                  <a:cubicBezTo>
                    <a:pt x="689225" y="954583"/>
                    <a:pt x="553450" y="854400"/>
                    <a:pt x="459262" y="854400"/>
                  </a:cubicBezTo>
                  <a:cubicBezTo>
                    <a:pt x="365074" y="874399"/>
                    <a:pt x="257367" y="928196"/>
                    <a:pt x="176697" y="914398"/>
                  </a:cubicBezTo>
                  <a:cubicBezTo>
                    <a:pt x="96027" y="900600"/>
                    <a:pt x="172754" y="707481"/>
                    <a:pt x="143648" y="613293"/>
                  </a:cubicBezTo>
                  <a:cubicBezTo>
                    <a:pt x="114542" y="519105"/>
                    <a:pt x="-18029" y="414289"/>
                    <a:pt x="2063" y="349269"/>
                  </a:cubicBezTo>
                  <a:close/>
                </a:path>
              </a:pathLst>
            </a:custGeom>
            <a:solidFill>
              <a:srgbClr val="FDDF03"/>
            </a:solidFill>
            <a:ln w="63500">
              <a:noFill/>
            </a:ln>
            <a:effectLst>
              <a:outerShdw blurRad="190500" dist="63500" dir="5400000" algn="t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hreePt" dir="t"/>
            </a:scene3d>
            <a:sp3d extrusionH="76200" contourW="31750" prstMaterial="plastic">
              <a:bevelT w="438150" h="158750" prst="angle"/>
              <a:bevelB w="88900"/>
              <a:extrusionClr>
                <a:srgbClr val="0DDBF1"/>
              </a:extrusionClr>
              <a:contourClr>
                <a:schemeClr val="bg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4" name="文本框 14">
              <a:extLst>
                <a:ext uri="{FF2B5EF4-FFF2-40B4-BE49-F238E27FC236}">
                  <a16:creationId xmlns:a16="http://schemas.microsoft.com/office/drawing/2014/main" id="{CCA4C19F-40CF-7341-7C90-01CC2177DA06}"/>
                </a:ext>
              </a:extLst>
            </p:cNvPr>
            <p:cNvSpPr txBox="1"/>
            <p:nvPr/>
          </p:nvSpPr>
          <p:spPr>
            <a:xfrm>
              <a:off x="1496257" y="4521472"/>
              <a:ext cx="226907" cy="718285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endParaRPr lang="zh-CN" altLang="en-US" sz="3200" dirty="0">
                <a:ln w="25400">
                  <a:solidFill>
                    <a:srgbClr val="20B6BE"/>
                  </a:solidFill>
                </a:ln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5" name="组合 6">
            <a:extLst>
              <a:ext uri="{FF2B5EF4-FFF2-40B4-BE49-F238E27FC236}">
                <a16:creationId xmlns:a16="http://schemas.microsoft.com/office/drawing/2014/main" id="{BF311128-5045-4F10-6759-2F3F28E6D622}"/>
              </a:ext>
            </a:extLst>
          </p:cNvPr>
          <p:cNvGrpSpPr/>
          <p:nvPr/>
        </p:nvGrpSpPr>
        <p:grpSpPr>
          <a:xfrm>
            <a:off x="284063" y="806185"/>
            <a:ext cx="3751194" cy="3550306"/>
            <a:chOff x="3051715" y="1629522"/>
            <a:chExt cx="7107908" cy="7107908"/>
          </a:xfrm>
        </p:grpSpPr>
        <p:sp>
          <p:nvSpPr>
            <p:cNvPr id="26" name="弧形 7">
              <a:extLst>
                <a:ext uri="{FF2B5EF4-FFF2-40B4-BE49-F238E27FC236}">
                  <a16:creationId xmlns:a16="http://schemas.microsoft.com/office/drawing/2014/main" id="{1C79CD21-482D-E4A2-B268-F27FD4DDC159}"/>
                </a:ext>
              </a:extLst>
            </p:cNvPr>
            <p:cNvSpPr/>
            <p:nvPr/>
          </p:nvSpPr>
          <p:spPr>
            <a:xfrm>
              <a:off x="3649687" y="2170235"/>
              <a:ext cx="5852160" cy="5852160"/>
            </a:xfrm>
            <a:prstGeom prst="arc">
              <a:avLst>
                <a:gd name="adj1" fmla="val 10783137"/>
                <a:gd name="adj2" fmla="val 21423404"/>
              </a:avLst>
            </a:prstGeom>
            <a:ln w="38100">
              <a:solidFill>
                <a:srgbClr val="64E4F2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7" name="弧形 8">
              <a:extLst>
                <a:ext uri="{FF2B5EF4-FFF2-40B4-BE49-F238E27FC236}">
                  <a16:creationId xmlns:a16="http://schemas.microsoft.com/office/drawing/2014/main" id="{2C84240D-3604-1A0C-3EB9-BFADC55681BA}"/>
                </a:ext>
              </a:extLst>
            </p:cNvPr>
            <p:cNvSpPr/>
            <p:nvPr/>
          </p:nvSpPr>
          <p:spPr>
            <a:xfrm>
              <a:off x="3473839" y="2023989"/>
              <a:ext cx="6197699" cy="6197699"/>
            </a:xfrm>
            <a:prstGeom prst="arc">
              <a:avLst>
                <a:gd name="adj1" fmla="val 10783137"/>
                <a:gd name="adj2" fmla="val 21575808"/>
              </a:avLst>
            </a:prstGeom>
            <a:ln w="38100">
              <a:solidFill>
                <a:srgbClr val="AEE34F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8" name="弧形 9">
              <a:extLst>
                <a:ext uri="{FF2B5EF4-FFF2-40B4-BE49-F238E27FC236}">
                  <a16:creationId xmlns:a16="http://schemas.microsoft.com/office/drawing/2014/main" id="{78411CD3-39F4-BBC2-5248-7E62E0BF9269}"/>
                </a:ext>
              </a:extLst>
            </p:cNvPr>
            <p:cNvSpPr/>
            <p:nvPr/>
          </p:nvSpPr>
          <p:spPr>
            <a:xfrm>
              <a:off x="3321439" y="1895035"/>
              <a:ext cx="6525946" cy="6525946"/>
            </a:xfrm>
            <a:prstGeom prst="arc">
              <a:avLst>
                <a:gd name="adj1" fmla="val 10783137"/>
                <a:gd name="adj2" fmla="val 68847"/>
              </a:avLst>
            </a:prstGeom>
            <a:ln w="38100">
              <a:solidFill>
                <a:srgbClr val="FFD347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9" name="弧形 10">
              <a:extLst>
                <a:ext uri="{FF2B5EF4-FFF2-40B4-BE49-F238E27FC236}">
                  <a16:creationId xmlns:a16="http://schemas.microsoft.com/office/drawing/2014/main" id="{EE50EE63-E15E-29F5-7D01-232A716EFBEC}"/>
                </a:ext>
              </a:extLst>
            </p:cNvPr>
            <p:cNvSpPr/>
            <p:nvPr/>
          </p:nvSpPr>
          <p:spPr>
            <a:xfrm>
              <a:off x="3169038" y="1766082"/>
              <a:ext cx="6819022" cy="6819022"/>
            </a:xfrm>
            <a:prstGeom prst="arc">
              <a:avLst>
                <a:gd name="adj1" fmla="val 10783137"/>
                <a:gd name="adj2" fmla="val 77825"/>
              </a:avLst>
            </a:prstGeom>
            <a:ln w="38100">
              <a:solidFill>
                <a:srgbClr val="FDA155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" name="弧形 11">
              <a:extLst>
                <a:ext uri="{FF2B5EF4-FFF2-40B4-BE49-F238E27FC236}">
                  <a16:creationId xmlns:a16="http://schemas.microsoft.com/office/drawing/2014/main" id="{C221C9AB-EB87-07BC-BAA1-9AE3472AD2F0}"/>
                </a:ext>
              </a:extLst>
            </p:cNvPr>
            <p:cNvSpPr/>
            <p:nvPr/>
          </p:nvSpPr>
          <p:spPr>
            <a:xfrm>
              <a:off x="3051715" y="1629522"/>
              <a:ext cx="7107908" cy="7107908"/>
            </a:xfrm>
            <a:prstGeom prst="arc">
              <a:avLst>
                <a:gd name="adj1" fmla="val 10783137"/>
                <a:gd name="adj2" fmla="val 191996"/>
              </a:avLst>
            </a:prstGeom>
            <a:ln w="38100">
              <a:solidFill>
                <a:srgbClr val="FF9FAF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31" name="任意多边形 82">
            <a:extLst>
              <a:ext uri="{FF2B5EF4-FFF2-40B4-BE49-F238E27FC236}">
                <a16:creationId xmlns:a16="http://schemas.microsoft.com/office/drawing/2014/main" id="{07C47CDE-DEAC-1F74-932C-63BC318A2C14}"/>
              </a:ext>
            </a:extLst>
          </p:cNvPr>
          <p:cNvSpPr/>
          <p:nvPr/>
        </p:nvSpPr>
        <p:spPr>
          <a:xfrm rot="5400000">
            <a:off x="1285522" y="523322"/>
            <a:ext cx="1024822" cy="3330220"/>
          </a:xfrm>
          <a:custGeom>
            <a:avLst/>
            <a:gdLst>
              <a:gd name="connsiteX0" fmla="*/ 0 w 1975995"/>
              <a:gd name="connsiteY0" fmla="*/ 1141593 h 4720095"/>
              <a:gd name="connsiteX1" fmla="*/ 0 w 1975995"/>
              <a:gd name="connsiteY1" fmla="*/ 987997 h 4720095"/>
              <a:gd name="connsiteX2" fmla="*/ 987997 w 1975995"/>
              <a:gd name="connsiteY2" fmla="*/ 0 h 4720095"/>
              <a:gd name="connsiteX3" fmla="*/ 1975994 w 1975995"/>
              <a:gd name="connsiteY3" fmla="*/ 987997 h 4720095"/>
              <a:gd name="connsiteX4" fmla="*/ 1975994 w 1975995"/>
              <a:gd name="connsiteY4" fmla="*/ 1095950 h 4720095"/>
              <a:gd name="connsiteX5" fmla="*/ 1975995 w 1975995"/>
              <a:gd name="connsiteY5" fmla="*/ 1095950 h 4720095"/>
              <a:gd name="connsiteX6" fmla="*/ 1975995 w 1975995"/>
              <a:gd name="connsiteY6" fmla="*/ 4720095 h 4720095"/>
              <a:gd name="connsiteX7" fmla="*/ 2815 w 1975995"/>
              <a:gd name="connsiteY7" fmla="*/ 4720095 h 4720095"/>
              <a:gd name="connsiteX8" fmla="*/ 2815 w 1975995"/>
              <a:gd name="connsiteY8" fmla="*/ 1197340 h 472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75995" h="4720095">
                <a:moveTo>
                  <a:pt x="0" y="1141593"/>
                </a:moveTo>
                <a:lnTo>
                  <a:pt x="0" y="987997"/>
                </a:lnTo>
                <a:cubicBezTo>
                  <a:pt x="0" y="442341"/>
                  <a:pt x="442341" y="0"/>
                  <a:pt x="987997" y="0"/>
                </a:cubicBezTo>
                <a:cubicBezTo>
                  <a:pt x="1533653" y="0"/>
                  <a:pt x="1975994" y="442341"/>
                  <a:pt x="1975994" y="987997"/>
                </a:cubicBezTo>
                <a:lnTo>
                  <a:pt x="1975994" y="1095950"/>
                </a:lnTo>
                <a:lnTo>
                  <a:pt x="1975995" y="1095950"/>
                </a:lnTo>
                <a:lnTo>
                  <a:pt x="1975995" y="4720095"/>
                </a:lnTo>
                <a:lnTo>
                  <a:pt x="2815" y="4720095"/>
                </a:lnTo>
                <a:lnTo>
                  <a:pt x="2815" y="1197340"/>
                </a:lnTo>
                <a:close/>
              </a:path>
            </a:pathLst>
          </a:custGeom>
          <a:solidFill>
            <a:srgbClr val="0F6F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32" name="组合 3">
            <a:extLst>
              <a:ext uri="{FF2B5EF4-FFF2-40B4-BE49-F238E27FC236}">
                <a16:creationId xmlns:a16="http://schemas.microsoft.com/office/drawing/2014/main" id="{483BD6E4-0E5A-00C7-2D29-23F9896BC16A}"/>
              </a:ext>
            </a:extLst>
          </p:cNvPr>
          <p:cNvGrpSpPr/>
          <p:nvPr/>
        </p:nvGrpSpPr>
        <p:grpSpPr>
          <a:xfrm flipH="1">
            <a:off x="2607615" y="1879492"/>
            <a:ext cx="1965645" cy="1232847"/>
            <a:chOff x="594425" y="1153191"/>
            <a:chExt cx="2605975" cy="1634460"/>
          </a:xfrm>
        </p:grpSpPr>
        <p:sp>
          <p:nvSpPr>
            <p:cNvPr id="33" name="任意多边形 9">
              <a:extLst>
                <a:ext uri="{FF2B5EF4-FFF2-40B4-BE49-F238E27FC236}">
                  <a16:creationId xmlns:a16="http://schemas.microsoft.com/office/drawing/2014/main" id="{E08BCBFE-F237-4180-FB65-E5E0DB565095}"/>
                </a:ext>
              </a:extLst>
            </p:cNvPr>
            <p:cNvSpPr/>
            <p:nvPr/>
          </p:nvSpPr>
          <p:spPr>
            <a:xfrm>
              <a:off x="616196" y="1175175"/>
              <a:ext cx="2584204" cy="1612476"/>
            </a:xfrm>
            <a:custGeom>
              <a:avLst/>
              <a:gdLst>
                <a:gd name="connsiteX0" fmla="*/ 1389184 w 3610707"/>
                <a:gd name="connsiteY0" fmla="*/ 0 h 2450125"/>
                <a:gd name="connsiteX1" fmla="*/ 2191163 w 3610707"/>
                <a:gd name="connsiteY1" fmla="*/ 426409 h 2450125"/>
                <a:gd name="connsiteX2" fmla="*/ 2262626 w 3610707"/>
                <a:gd name="connsiteY2" fmla="*/ 558069 h 2450125"/>
                <a:gd name="connsiteX3" fmla="*/ 2332890 w 3610707"/>
                <a:gd name="connsiteY3" fmla="*/ 550986 h 2450125"/>
                <a:gd name="connsiteX4" fmla="*/ 2894584 w 3610707"/>
                <a:gd name="connsiteY4" fmla="*/ 923302 h 2450125"/>
                <a:gd name="connsiteX5" fmla="*/ 2915413 w 3610707"/>
                <a:gd name="connsiteY5" fmla="*/ 990402 h 2450125"/>
                <a:gd name="connsiteX6" fmla="*/ 2934595 w 3610707"/>
                <a:gd name="connsiteY6" fmla="*/ 984447 h 2450125"/>
                <a:gd name="connsiteX7" fmla="*/ 3048000 w 3610707"/>
                <a:gd name="connsiteY7" fmla="*/ 973015 h 2450125"/>
                <a:gd name="connsiteX8" fmla="*/ 3610707 w 3610707"/>
                <a:gd name="connsiteY8" fmla="*/ 1535722 h 2450125"/>
                <a:gd name="connsiteX9" fmla="*/ 3048000 w 3610707"/>
                <a:gd name="connsiteY9" fmla="*/ 2098429 h 2450125"/>
                <a:gd name="connsiteX10" fmla="*/ 2934595 w 3610707"/>
                <a:gd name="connsiteY10" fmla="*/ 2086997 h 2450125"/>
                <a:gd name="connsiteX11" fmla="*/ 2841470 w 3610707"/>
                <a:gd name="connsiteY11" fmla="*/ 2058089 h 2450125"/>
                <a:gd name="connsiteX12" fmla="*/ 2778805 w 3610707"/>
                <a:gd name="connsiteY12" fmla="*/ 2134039 h 2450125"/>
                <a:gd name="connsiteX13" fmla="*/ 2327029 w 3610707"/>
                <a:gd name="connsiteY13" fmla="*/ 2321171 h 2450125"/>
                <a:gd name="connsiteX14" fmla="*/ 1897442 w 3610707"/>
                <a:gd name="connsiteY14" fmla="*/ 2155195 h 2450125"/>
                <a:gd name="connsiteX15" fmla="*/ 1878393 w 3610707"/>
                <a:gd name="connsiteY15" fmla="*/ 2135215 h 2450125"/>
                <a:gd name="connsiteX16" fmla="*/ 1860361 w 3610707"/>
                <a:gd name="connsiteY16" fmla="*/ 2168437 h 2450125"/>
                <a:gd name="connsiteX17" fmla="*/ 1330568 w 3610707"/>
                <a:gd name="connsiteY17" fmla="*/ 2450125 h 2450125"/>
                <a:gd name="connsiteX18" fmla="*/ 800775 w 3610707"/>
                <a:gd name="connsiteY18" fmla="*/ 2168437 h 2450125"/>
                <a:gd name="connsiteX19" fmla="*/ 771869 w 3610707"/>
                <a:gd name="connsiteY19" fmla="*/ 2115180 h 2450125"/>
                <a:gd name="connsiteX20" fmla="*/ 753583 w 3610707"/>
                <a:gd name="connsiteY20" fmla="*/ 2120856 h 2450125"/>
                <a:gd name="connsiteX21" fmla="*/ 627184 w 3610707"/>
                <a:gd name="connsiteY21" fmla="*/ 2133598 h 2450125"/>
                <a:gd name="connsiteX22" fmla="*/ 0 w 3610707"/>
                <a:gd name="connsiteY22" fmla="*/ 1506414 h 2450125"/>
                <a:gd name="connsiteX23" fmla="*/ 383056 w 3610707"/>
                <a:gd name="connsiteY23" fmla="*/ 928517 h 2450125"/>
                <a:gd name="connsiteX24" fmla="*/ 424632 w 3610707"/>
                <a:gd name="connsiteY24" fmla="*/ 915611 h 2450125"/>
                <a:gd name="connsiteX25" fmla="*/ 427023 w 3610707"/>
                <a:gd name="connsiteY25" fmla="*/ 868268 h 2450125"/>
                <a:gd name="connsiteX26" fmla="*/ 1389184 w 3610707"/>
                <a:gd name="connsiteY26" fmla="*/ 0 h 245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610707" h="2450125">
                  <a:moveTo>
                    <a:pt x="1389184" y="0"/>
                  </a:moveTo>
                  <a:cubicBezTo>
                    <a:pt x="1723024" y="0"/>
                    <a:pt x="2017359" y="169144"/>
                    <a:pt x="2191163" y="426409"/>
                  </a:cubicBezTo>
                  <a:lnTo>
                    <a:pt x="2262626" y="558069"/>
                  </a:lnTo>
                  <a:lnTo>
                    <a:pt x="2332890" y="550986"/>
                  </a:lnTo>
                  <a:cubicBezTo>
                    <a:pt x="2585394" y="550986"/>
                    <a:pt x="2802042" y="704507"/>
                    <a:pt x="2894584" y="923302"/>
                  </a:cubicBezTo>
                  <a:lnTo>
                    <a:pt x="2915413" y="990402"/>
                  </a:lnTo>
                  <a:lnTo>
                    <a:pt x="2934595" y="984447"/>
                  </a:lnTo>
                  <a:cubicBezTo>
                    <a:pt x="2971226" y="976951"/>
                    <a:pt x="3009154" y="973015"/>
                    <a:pt x="3048000" y="973015"/>
                  </a:cubicBezTo>
                  <a:cubicBezTo>
                    <a:pt x="3358774" y="973015"/>
                    <a:pt x="3610707" y="1224948"/>
                    <a:pt x="3610707" y="1535722"/>
                  </a:cubicBezTo>
                  <a:cubicBezTo>
                    <a:pt x="3610707" y="1846496"/>
                    <a:pt x="3358774" y="2098429"/>
                    <a:pt x="3048000" y="2098429"/>
                  </a:cubicBezTo>
                  <a:cubicBezTo>
                    <a:pt x="3009154" y="2098429"/>
                    <a:pt x="2971226" y="2094493"/>
                    <a:pt x="2934595" y="2086997"/>
                  </a:cubicBezTo>
                  <a:lnTo>
                    <a:pt x="2841470" y="2058089"/>
                  </a:lnTo>
                  <a:lnTo>
                    <a:pt x="2778805" y="2134039"/>
                  </a:lnTo>
                  <a:cubicBezTo>
                    <a:pt x="2663186" y="2249659"/>
                    <a:pt x="2503459" y="2321171"/>
                    <a:pt x="2327029" y="2321171"/>
                  </a:cubicBezTo>
                  <a:cubicBezTo>
                    <a:pt x="2161626" y="2321171"/>
                    <a:pt x="2010904" y="2258319"/>
                    <a:pt x="1897442" y="2155195"/>
                  </a:cubicBezTo>
                  <a:lnTo>
                    <a:pt x="1878393" y="2135215"/>
                  </a:lnTo>
                  <a:lnTo>
                    <a:pt x="1860361" y="2168437"/>
                  </a:lnTo>
                  <a:cubicBezTo>
                    <a:pt x="1745544" y="2338387"/>
                    <a:pt x="1551105" y="2450125"/>
                    <a:pt x="1330568" y="2450125"/>
                  </a:cubicBezTo>
                  <a:cubicBezTo>
                    <a:pt x="1110031" y="2450125"/>
                    <a:pt x="915592" y="2338387"/>
                    <a:pt x="800775" y="2168437"/>
                  </a:cubicBezTo>
                  <a:lnTo>
                    <a:pt x="771869" y="2115180"/>
                  </a:lnTo>
                  <a:lnTo>
                    <a:pt x="753583" y="2120856"/>
                  </a:lnTo>
                  <a:cubicBezTo>
                    <a:pt x="712755" y="2129211"/>
                    <a:pt x="670482" y="2133598"/>
                    <a:pt x="627184" y="2133598"/>
                  </a:cubicBezTo>
                  <a:cubicBezTo>
                    <a:pt x="280800" y="2133598"/>
                    <a:pt x="0" y="1852798"/>
                    <a:pt x="0" y="1506414"/>
                  </a:cubicBezTo>
                  <a:cubicBezTo>
                    <a:pt x="0" y="1246626"/>
                    <a:pt x="157950" y="1023729"/>
                    <a:pt x="383056" y="928517"/>
                  </a:cubicBezTo>
                  <a:lnTo>
                    <a:pt x="424632" y="915611"/>
                  </a:lnTo>
                  <a:lnTo>
                    <a:pt x="427023" y="868268"/>
                  </a:lnTo>
                  <a:cubicBezTo>
                    <a:pt x="476551" y="380575"/>
                    <a:pt x="888424" y="0"/>
                    <a:pt x="1389184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noFill/>
            </a:ln>
            <a:effectLst>
              <a:outerShdw blurRad="152400" dist="88900" dir="5400000" algn="t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4" name="任意多边形 10">
              <a:extLst>
                <a:ext uri="{FF2B5EF4-FFF2-40B4-BE49-F238E27FC236}">
                  <a16:creationId xmlns:a16="http://schemas.microsoft.com/office/drawing/2014/main" id="{DA498A1C-0A10-E1BB-4644-D39EA3F9DECE}"/>
                </a:ext>
              </a:extLst>
            </p:cNvPr>
            <p:cNvSpPr/>
            <p:nvPr/>
          </p:nvSpPr>
          <p:spPr>
            <a:xfrm>
              <a:off x="594425" y="1153191"/>
              <a:ext cx="2584204" cy="1612476"/>
            </a:xfrm>
            <a:custGeom>
              <a:avLst/>
              <a:gdLst>
                <a:gd name="connsiteX0" fmla="*/ 1389184 w 3610707"/>
                <a:gd name="connsiteY0" fmla="*/ 0 h 2450125"/>
                <a:gd name="connsiteX1" fmla="*/ 2191163 w 3610707"/>
                <a:gd name="connsiteY1" fmla="*/ 426409 h 2450125"/>
                <a:gd name="connsiteX2" fmla="*/ 2262626 w 3610707"/>
                <a:gd name="connsiteY2" fmla="*/ 558069 h 2450125"/>
                <a:gd name="connsiteX3" fmla="*/ 2332890 w 3610707"/>
                <a:gd name="connsiteY3" fmla="*/ 550986 h 2450125"/>
                <a:gd name="connsiteX4" fmla="*/ 2894584 w 3610707"/>
                <a:gd name="connsiteY4" fmla="*/ 923302 h 2450125"/>
                <a:gd name="connsiteX5" fmla="*/ 2915413 w 3610707"/>
                <a:gd name="connsiteY5" fmla="*/ 990402 h 2450125"/>
                <a:gd name="connsiteX6" fmla="*/ 2934595 w 3610707"/>
                <a:gd name="connsiteY6" fmla="*/ 984447 h 2450125"/>
                <a:gd name="connsiteX7" fmla="*/ 3048000 w 3610707"/>
                <a:gd name="connsiteY7" fmla="*/ 973015 h 2450125"/>
                <a:gd name="connsiteX8" fmla="*/ 3610707 w 3610707"/>
                <a:gd name="connsiteY8" fmla="*/ 1535722 h 2450125"/>
                <a:gd name="connsiteX9" fmla="*/ 3048000 w 3610707"/>
                <a:gd name="connsiteY9" fmla="*/ 2098429 h 2450125"/>
                <a:gd name="connsiteX10" fmla="*/ 2934595 w 3610707"/>
                <a:gd name="connsiteY10" fmla="*/ 2086997 h 2450125"/>
                <a:gd name="connsiteX11" fmla="*/ 2841470 w 3610707"/>
                <a:gd name="connsiteY11" fmla="*/ 2058089 h 2450125"/>
                <a:gd name="connsiteX12" fmla="*/ 2778805 w 3610707"/>
                <a:gd name="connsiteY12" fmla="*/ 2134039 h 2450125"/>
                <a:gd name="connsiteX13" fmla="*/ 2327029 w 3610707"/>
                <a:gd name="connsiteY13" fmla="*/ 2321171 h 2450125"/>
                <a:gd name="connsiteX14" fmla="*/ 1897442 w 3610707"/>
                <a:gd name="connsiteY14" fmla="*/ 2155195 h 2450125"/>
                <a:gd name="connsiteX15" fmla="*/ 1878393 w 3610707"/>
                <a:gd name="connsiteY15" fmla="*/ 2135215 h 2450125"/>
                <a:gd name="connsiteX16" fmla="*/ 1860361 w 3610707"/>
                <a:gd name="connsiteY16" fmla="*/ 2168437 h 2450125"/>
                <a:gd name="connsiteX17" fmla="*/ 1330568 w 3610707"/>
                <a:gd name="connsiteY17" fmla="*/ 2450125 h 2450125"/>
                <a:gd name="connsiteX18" fmla="*/ 800775 w 3610707"/>
                <a:gd name="connsiteY18" fmla="*/ 2168437 h 2450125"/>
                <a:gd name="connsiteX19" fmla="*/ 771869 w 3610707"/>
                <a:gd name="connsiteY19" fmla="*/ 2115180 h 2450125"/>
                <a:gd name="connsiteX20" fmla="*/ 753583 w 3610707"/>
                <a:gd name="connsiteY20" fmla="*/ 2120856 h 2450125"/>
                <a:gd name="connsiteX21" fmla="*/ 627184 w 3610707"/>
                <a:gd name="connsiteY21" fmla="*/ 2133598 h 2450125"/>
                <a:gd name="connsiteX22" fmla="*/ 0 w 3610707"/>
                <a:gd name="connsiteY22" fmla="*/ 1506414 h 2450125"/>
                <a:gd name="connsiteX23" fmla="*/ 383056 w 3610707"/>
                <a:gd name="connsiteY23" fmla="*/ 928517 h 2450125"/>
                <a:gd name="connsiteX24" fmla="*/ 424632 w 3610707"/>
                <a:gd name="connsiteY24" fmla="*/ 915611 h 2450125"/>
                <a:gd name="connsiteX25" fmla="*/ 427023 w 3610707"/>
                <a:gd name="connsiteY25" fmla="*/ 868268 h 2450125"/>
                <a:gd name="connsiteX26" fmla="*/ 1389184 w 3610707"/>
                <a:gd name="connsiteY26" fmla="*/ 0 h 245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610707" h="2450125">
                  <a:moveTo>
                    <a:pt x="1389184" y="0"/>
                  </a:moveTo>
                  <a:cubicBezTo>
                    <a:pt x="1723024" y="0"/>
                    <a:pt x="2017359" y="169144"/>
                    <a:pt x="2191163" y="426409"/>
                  </a:cubicBezTo>
                  <a:lnTo>
                    <a:pt x="2262626" y="558069"/>
                  </a:lnTo>
                  <a:lnTo>
                    <a:pt x="2332890" y="550986"/>
                  </a:lnTo>
                  <a:cubicBezTo>
                    <a:pt x="2585394" y="550986"/>
                    <a:pt x="2802042" y="704507"/>
                    <a:pt x="2894584" y="923302"/>
                  </a:cubicBezTo>
                  <a:lnTo>
                    <a:pt x="2915413" y="990402"/>
                  </a:lnTo>
                  <a:lnTo>
                    <a:pt x="2934595" y="984447"/>
                  </a:lnTo>
                  <a:cubicBezTo>
                    <a:pt x="2971226" y="976951"/>
                    <a:pt x="3009154" y="973015"/>
                    <a:pt x="3048000" y="973015"/>
                  </a:cubicBezTo>
                  <a:cubicBezTo>
                    <a:pt x="3358774" y="973015"/>
                    <a:pt x="3610707" y="1224948"/>
                    <a:pt x="3610707" y="1535722"/>
                  </a:cubicBezTo>
                  <a:cubicBezTo>
                    <a:pt x="3610707" y="1846496"/>
                    <a:pt x="3358774" y="2098429"/>
                    <a:pt x="3048000" y="2098429"/>
                  </a:cubicBezTo>
                  <a:cubicBezTo>
                    <a:pt x="3009154" y="2098429"/>
                    <a:pt x="2971226" y="2094493"/>
                    <a:pt x="2934595" y="2086997"/>
                  </a:cubicBezTo>
                  <a:lnTo>
                    <a:pt x="2841470" y="2058089"/>
                  </a:lnTo>
                  <a:lnTo>
                    <a:pt x="2778805" y="2134039"/>
                  </a:lnTo>
                  <a:cubicBezTo>
                    <a:pt x="2663186" y="2249659"/>
                    <a:pt x="2503459" y="2321171"/>
                    <a:pt x="2327029" y="2321171"/>
                  </a:cubicBezTo>
                  <a:cubicBezTo>
                    <a:pt x="2161626" y="2321171"/>
                    <a:pt x="2010904" y="2258319"/>
                    <a:pt x="1897442" y="2155195"/>
                  </a:cubicBezTo>
                  <a:lnTo>
                    <a:pt x="1878393" y="2135215"/>
                  </a:lnTo>
                  <a:lnTo>
                    <a:pt x="1860361" y="2168437"/>
                  </a:lnTo>
                  <a:cubicBezTo>
                    <a:pt x="1745544" y="2338387"/>
                    <a:pt x="1551105" y="2450125"/>
                    <a:pt x="1330568" y="2450125"/>
                  </a:cubicBezTo>
                  <a:cubicBezTo>
                    <a:pt x="1110031" y="2450125"/>
                    <a:pt x="915592" y="2338387"/>
                    <a:pt x="800775" y="2168437"/>
                  </a:cubicBezTo>
                  <a:lnTo>
                    <a:pt x="771869" y="2115180"/>
                  </a:lnTo>
                  <a:lnTo>
                    <a:pt x="753583" y="2120856"/>
                  </a:lnTo>
                  <a:cubicBezTo>
                    <a:pt x="712755" y="2129211"/>
                    <a:pt x="670482" y="2133598"/>
                    <a:pt x="627184" y="2133598"/>
                  </a:cubicBezTo>
                  <a:cubicBezTo>
                    <a:pt x="280800" y="2133598"/>
                    <a:pt x="0" y="1852798"/>
                    <a:pt x="0" y="1506414"/>
                  </a:cubicBezTo>
                  <a:cubicBezTo>
                    <a:pt x="0" y="1246626"/>
                    <a:pt x="157950" y="1023729"/>
                    <a:pt x="383056" y="928517"/>
                  </a:cubicBezTo>
                  <a:lnTo>
                    <a:pt x="424632" y="915611"/>
                  </a:lnTo>
                  <a:lnTo>
                    <a:pt x="427023" y="868268"/>
                  </a:lnTo>
                  <a:cubicBezTo>
                    <a:pt x="476551" y="380575"/>
                    <a:pt x="888424" y="0"/>
                    <a:pt x="1389184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rgbClr val="91F0FD"/>
              </a:solidFill>
            </a:ln>
            <a:effectLst>
              <a:innerShdw blurRad="355600" dist="101600" dir="3600000">
                <a:srgbClr val="19B4C9">
                  <a:alpha val="51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</p:grpSp>
      <p:grpSp>
        <p:nvGrpSpPr>
          <p:cNvPr id="35" name="组合 12">
            <a:extLst>
              <a:ext uri="{FF2B5EF4-FFF2-40B4-BE49-F238E27FC236}">
                <a16:creationId xmlns:a16="http://schemas.microsoft.com/office/drawing/2014/main" id="{A054EA58-4F05-DC74-5800-2549095F27AA}"/>
              </a:ext>
            </a:extLst>
          </p:cNvPr>
          <p:cNvGrpSpPr/>
          <p:nvPr/>
        </p:nvGrpSpPr>
        <p:grpSpPr>
          <a:xfrm>
            <a:off x="2893442" y="1692557"/>
            <a:ext cx="619808" cy="623440"/>
            <a:chOff x="1267237" y="4149067"/>
            <a:chExt cx="1172591" cy="1179462"/>
          </a:xfrm>
        </p:grpSpPr>
        <p:sp>
          <p:nvSpPr>
            <p:cNvPr id="36" name="五角星 2">
              <a:extLst>
                <a:ext uri="{FF2B5EF4-FFF2-40B4-BE49-F238E27FC236}">
                  <a16:creationId xmlns:a16="http://schemas.microsoft.com/office/drawing/2014/main" id="{42DB3F77-6740-8220-DF6F-8852454DB90B}"/>
                </a:ext>
              </a:extLst>
            </p:cNvPr>
            <p:cNvSpPr/>
            <p:nvPr/>
          </p:nvSpPr>
          <p:spPr>
            <a:xfrm rot="1013228">
              <a:off x="1267237" y="4149067"/>
              <a:ext cx="1172591" cy="1179462"/>
            </a:xfrm>
            <a:custGeom>
              <a:avLst/>
              <a:gdLst>
                <a:gd name="connsiteX0" fmla="*/ 1 w 914400"/>
                <a:gd name="connsiteY0" fmla="*/ 349269 h 914400"/>
                <a:gd name="connsiteX1" fmla="*/ 262140 w 914400"/>
                <a:gd name="connsiteY1" fmla="*/ 223173 h 914400"/>
                <a:gd name="connsiteX2" fmla="*/ 457200 w 914400"/>
                <a:gd name="connsiteY2" fmla="*/ 0 h 914400"/>
                <a:gd name="connsiteX3" fmla="*/ 652260 w 914400"/>
                <a:gd name="connsiteY3" fmla="*/ 223173 h 914400"/>
                <a:gd name="connsiteX4" fmla="*/ 914399 w 914400"/>
                <a:gd name="connsiteY4" fmla="*/ 349269 h 914400"/>
                <a:gd name="connsiteX5" fmla="*/ 772814 w 914400"/>
                <a:gd name="connsiteY5" fmla="*/ 613293 h 914400"/>
                <a:gd name="connsiteX6" fmla="*/ 739765 w 914400"/>
                <a:gd name="connsiteY6" fmla="*/ 914398 h 914400"/>
                <a:gd name="connsiteX7" fmla="*/ 457200 w 914400"/>
                <a:gd name="connsiteY7" fmla="*/ 854400 h 914400"/>
                <a:gd name="connsiteX8" fmla="*/ 174635 w 914400"/>
                <a:gd name="connsiteY8" fmla="*/ 914398 h 914400"/>
                <a:gd name="connsiteX9" fmla="*/ 141586 w 914400"/>
                <a:gd name="connsiteY9" fmla="*/ 613293 h 914400"/>
                <a:gd name="connsiteX10" fmla="*/ 1 w 914400"/>
                <a:gd name="connsiteY10" fmla="*/ 349269 h 914400"/>
                <a:gd name="connsiteX0" fmla="*/ 0 w 914398"/>
                <a:gd name="connsiteY0" fmla="*/ 349269 h 923906"/>
                <a:gd name="connsiteX1" fmla="*/ 262139 w 914398"/>
                <a:gd name="connsiteY1" fmla="*/ 223173 h 923906"/>
                <a:gd name="connsiteX2" fmla="*/ 457199 w 914398"/>
                <a:gd name="connsiteY2" fmla="*/ 0 h 923906"/>
                <a:gd name="connsiteX3" fmla="*/ 652259 w 914398"/>
                <a:gd name="connsiteY3" fmla="*/ 223173 h 923906"/>
                <a:gd name="connsiteX4" fmla="*/ 914398 w 914398"/>
                <a:gd name="connsiteY4" fmla="*/ 349269 h 923906"/>
                <a:gd name="connsiteX5" fmla="*/ 772813 w 914398"/>
                <a:gd name="connsiteY5" fmla="*/ 613293 h 923906"/>
                <a:gd name="connsiteX6" fmla="*/ 739764 w 914398"/>
                <a:gd name="connsiteY6" fmla="*/ 914398 h 923906"/>
                <a:gd name="connsiteX7" fmla="*/ 457199 w 914398"/>
                <a:gd name="connsiteY7" fmla="*/ 854400 h 923906"/>
                <a:gd name="connsiteX8" fmla="*/ 174634 w 914398"/>
                <a:gd name="connsiteY8" fmla="*/ 914398 h 923906"/>
                <a:gd name="connsiteX9" fmla="*/ 141585 w 914398"/>
                <a:gd name="connsiteY9" fmla="*/ 613293 h 923906"/>
                <a:gd name="connsiteX10" fmla="*/ 0 w 914398"/>
                <a:gd name="connsiteY10" fmla="*/ 349269 h 923906"/>
                <a:gd name="connsiteX0" fmla="*/ 0 w 916461"/>
                <a:gd name="connsiteY0" fmla="*/ 349269 h 923906"/>
                <a:gd name="connsiteX1" fmla="*/ 262139 w 916461"/>
                <a:gd name="connsiteY1" fmla="*/ 223173 h 923906"/>
                <a:gd name="connsiteX2" fmla="*/ 457199 w 916461"/>
                <a:gd name="connsiteY2" fmla="*/ 0 h 923906"/>
                <a:gd name="connsiteX3" fmla="*/ 652259 w 916461"/>
                <a:gd name="connsiteY3" fmla="*/ 223173 h 923906"/>
                <a:gd name="connsiteX4" fmla="*/ 914398 w 916461"/>
                <a:gd name="connsiteY4" fmla="*/ 349269 h 923906"/>
                <a:gd name="connsiteX5" fmla="*/ 772813 w 916461"/>
                <a:gd name="connsiteY5" fmla="*/ 613293 h 923906"/>
                <a:gd name="connsiteX6" fmla="*/ 739764 w 916461"/>
                <a:gd name="connsiteY6" fmla="*/ 914398 h 923906"/>
                <a:gd name="connsiteX7" fmla="*/ 457199 w 916461"/>
                <a:gd name="connsiteY7" fmla="*/ 854400 h 923906"/>
                <a:gd name="connsiteX8" fmla="*/ 174634 w 916461"/>
                <a:gd name="connsiteY8" fmla="*/ 914398 h 923906"/>
                <a:gd name="connsiteX9" fmla="*/ 141585 w 916461"/>
                <a:gd name="connsiteY9" fmla="*/ 613293 h 923906"/>
                <a:gd name="connsiteX10" fmla="*/ 0 w 916461"/>
                <a:gd name="connsiteY10" fmla="*/ 349269 h 923906"/>
                <a:gd name="connsiteX0" fmla="*/ 0 w 916461"/>
                <a:gd name="connsiteY0" fmla="*/ 349269 h 923906"/>
                <a:gd name="connsiteX1" fmla="*/ 262139 w 916461"/>
                <a:gd name="connsiteY1" fmla="*/ 223173 h 923906"/>
                <a:gd name="connsiteX2" fmla="*/ 457199 w 916461"/>
                <a:gd name="connsiteY2" fmla="*/ 0 h 923906"/>
                <a:gd name="connsiteX3" fmla="*/ 652259 w 916461"/>
                <a:gd name="connsiteY3" fmla="*/ 223173 h 923906"/>
                <a:gd name="connsiteX4" fmla="*/ 914398 w 916461"/>
                <a:gd name="connsiteY4" fmla="*/ 349269 h 923906"/>
                <a:gd name="connsiteX5" fmla="*/ 772813 w 916461"/>
                <a:gd name="connsiteY5" fmla="*/ 613293 h 923906"/>
                <a:gd name="connsiteX6" fmla="*/ 739764 w 916461"/>
                <a:gd name="connsiteY6" fmla="*/ 914398 h 923906"/>
                <a:gd name="connsiteX7" fmla="*/ 457199 w 916461"/>
                <a:gd name="connsiteY7" fmla="*/ 854400 h 923906"/>
                <a:gd name="connsiteX8" fmla="*/ 174634 w 916461"/>
                <a:gd name="connsiteY8" fmla="*/ 914398 h 923906"/>
                <a:gd name="connsiteX9" fmla="*/ 141585 w 916461"/>
                <a:gd name="connsiteY9" fmla="*/ 613293 h 923906"/>
                <a:gd name="connsiteX10" fmla="*/ 0 w 916461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18524" h="923906">
                  <a:moveTo>
                    <a:pt x="2063" y="349269"/>
                  </a:moveTo>
                  <a:cubicBezTo>
                    <a:pt x="22155" y="284249"/>
                    <a:pt x="188002" y="281384"/>
                    <a:pt x="264202" y="223173"/>
                  </a:cubicBezTo>
                  <a:cubicBezTo>
                    <a:pt x="340402" y="164962"/>
                    <a:pt x="394242" y="0"/>
                    <a:pt x="459262" y="0"/>
                  </a:cubicBezTo>
                  <a:cubicBezTo>
                    <a:pt x="524282" y="0"/>
                    <a:pt x="578122" y="164962"/>
                    <a:pt x="654322" y="223173"/>
                  </a:cubicBezTo>
                  <a:cubicBezTo>
                    <a:pt x="730522" y="281384"/>
                    <a:pt x="896369" y="284249"/>
                    <a:pt x="916461" y="349269"/>
                  </a:cubicBezTo>
                  <a:cubicBezTo>
                    <a:pt x="936553" y="414289"/>
                    <a:pt x="803982" y="519105"/>
                    <a:pt x="774876" y="613293"/>
                  </a:cubicBezTo>
                  <a:cubicBezTo>
                    <a:pt x="745770" y="707481"/>
                    <a:pt x="794429" y="874213"/>
                    <a:pt x="741827" y="914398"/>
                  </a:cubicBezTo>
                  <a:cubicBezTo>
                    <a:pt x="689225" y="954583"/>
                    <a:pt x="553450" y="854400"/>
                    <a:pt x="459262" y="854400"/>
                  </a:cubicBezTo>
                  <a:cubicBezTo>
                    <a:pt x="365074" y="874399"/>
                    <a:pt x="257367" y="928196"/>
                    <a:pt x="176697" y="914398"/>
                  </a:cubicBezTo>
                  <a:cubicBezTo>
                    <a:pt x="96027" y="900600"/>
                    <a:pt x="172754" y="707481"/>
                    <a:pt x="143648" y="613293"/>
                  </a:cubicBezTo>
                  <a:cubicBezTo>
                    <a:pt x="114542" y="519105"/>
                    <a:pt x="-18029" y="414289"/>
                    <a:pt x="2063" y="349269"/>
                  </a:cubicBezTo>
                  <a:close/>
                </a:path>
              </a:pathLst>
            </a:custGeom>
            <a:solidFill>
              <a:srgbClr val="FDDF03"/>
            </a:solidFill>
            <a:ln w="63500">
              <a:noFill/>
            </a:ln>
            <a:effectLst>
              <a:outerShdw blurRad="190500" dist="63500" dir="5400000" algn="t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hreePt" dir="t"/>
            </a:scene3d>
            <a:sp3d extrusionH="76200" contourW="31750" prstMaterial="plastic">
              <a:bevelT w="438150" h="158750" prst="angle"/>
              <a:bevelB w="88900"/>
              <a:extrusionClr>
                <a:srgbClr val="0DDBF1"/>
              </a:extrusionClr>
              <a:contourClr>
                <a:schemeClr val="bg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7" name="文本框 14">
              <a:extLst>
                <a:ext uri="{FF2B5EF4-FFF2-40B4-BE49-F238E27FC236}">
                  <a16:creationId xmlns:a16="http://schemas.microsoft.com/office/drawing/2014/main" id="{F8A2F907-4283-C9CA-52A9-86559DB509EB}"/>
                </a:ext>
              </a:extLst>
            </p:cNvPr>
            <p:cNvSpPr txBox="1"/>
            <p:nvPr/>
          </p:nvSpPr>
          <p:spPr>
            <a:xfrm>
              <a:off x="1496257" y="4521472"/>
              <a:ext cx="226907" cy="718285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endParaRPr lang="zh-CN" altLang="en-US" sz="3200" dirty="0">
                <a:ln w="25400">
                  <a:solidFill>
                    <a:srgbClr val="20B6BE"/>
                  </a:solidFill>
                </a:ln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38" name="TextBox 37">
            <a:extLst>
              <a:ext uri="{FF2B5EF4-FFF2-40B4-BE49-F238E27FC236}">
                <a16:creationId xmlns:a16="http://schemas.microsoft.com/office/drawing/2014/main" id="{B7C0CE7D-A07A-8F19-A86A-2B89F80BDA90}"/>
              </a:ext>
            </a:extLst>
          </p:cNvPr>
          <p:cNvSpPr txBox="1"/>
          <p:nvPr/>
        </p:nvSpPr>
        <p:spPr>
          <a:xfrm>
            <a:off x="124767" y="1799414"/>
            <a:ext cx="30330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  <a:latin typeface="UTM Cookies" panose="02040603050506020204" pitchFamily="18" charset="0"/>
              </a:rPr>
              <a:t>MỤC TIÊU</a:t>
            </a:r>
          </a:p>
        </p:txBody>
      </p:sp>
      <p:grpSp>
        <p:nvGrpSpPr>
          <p:cNvPr id="39" name="组合 12">
            <a:extLst>
              <a:ext uri="{FF2B5EF4-FFF2-40B4-BE49-F238E27FC236}">
                <a16:creationId xmlns:a16="http://schemas.microsoft.com/office/drawing/2014/main" id="{E613D064-675D-944F-F100-337A98DDA3F8}"/>
              </a:ext>
            </a:extLst>
          </p:cNvPr>
          <p:cNvGrpSpPr/>
          <p:nvPr/>
        </p:nvGrpSpPr>
        <p:grpSpPr>
          <a:xfrm rot="20461740">
            <a:off x="4708157" y="2990921"/>
            <a:ext cx="394185" cy="377723"/>
            <a:chOff x="1267237" y="4149067"/>
            <a:chExt cx="1172591" cy="1179462"/>
          </a:xfrm>
        </p:grpSpPr>
        <p:sp>
          <p:nvSpPr>
            <p:cNvPr id="40" name="五角星 2">
              <a:extLst>
                <a:ext uri="{FF2B5EF4-FFF2-40B4-BE49-F238E27FC236}">
                  <a16:creationId xmlns:a16="http://schemas.microsoft.com/office/drawing/2014/main" id="{1753DF94-830A-D9B8-A427-06A2BF41DDFE}"/>
                </a:ext>
              </a:extLst>
            </p:cNvPr>
            <p:cNvSpPr/>
            <p:nvPr/>
          </p:nvSpPr>
          <p:spPr>
            <a:xfrm rot="1013228">
              <a:off x="1267237" y="4149067"/>
              <a:ext cx="1172591" cy="1179462"/>
            </a:xfrm>
            <a:custGeom>
              <a:avLst/>
              <a:gdLst>
                <a:gd name="connsiteX0" fmla="*/ 1 w 914400"/>
                <a:gd name="connsiteY0" fmla="*/ 349269 h 914400"/>
                <a:gd name="connsiteX1" fmla="*/ 262140 w 914400"/>
                <a:gd name="connsiteY1" fmla="*/ 223173 h 914400"/>
                <a:gd name="connsiteX2" fmla="*/ 457200 w 914400"/>
                <a:gd name="connsiteY2" fmla="*/ 0 h 914400"/>
                <a:gd name="connsiteX3" fmla="*/ 652260 w 914400"/>
                <a:gd name="connsiteY3" fmla="*/ 223173 h 914400"/>
                <a:gd name="connsiteX4" fmla="*/ 914399 w 914400"/>
                <a:gd name="connsiteY4" fmla="*/ 349269 h 914400"/>
                <a:gd name="connsiteX5" fmla="*/ 772814 w 914400"/>
                <a:gd name="connsiteY5" fmla="*/ 613293 h 914400"/>
                <a:gd name="connsiteX6" fmla="*/ 739765 w 914400"/>
                <a:gd name="connsiteY6" fmla="*/ 914398 h 914400"/>
                <a:gd name="connsiteX7" fmla="*/ 457200 w 914400"/>
                <a:gd name="connsiteY7" fmla="*/ 854400 h 914400"/>
                <a:gd name="connsiteX8" fmla="*/ 174635 w 914400"/>
                <a:gd name="connsiteY8" fmla="*/ 914398 h 914400"/>
                <a:gd name="connsiteX9" fmla="*/ 141586 w 914400"/>
                <a:gd name="connsiteY9" fmla="*/ 613293 h 914400"/>
                <a:gd name="connsiteX10" fmla="*/ 1 w 914400"/>
                <a:gd name="connsiteY10" fmla="*/ 349269 h 914400"/>
                <a:gd name="connsiteX0" fmla="*/ 0 w 914398"/>
                <a:gd name="connsiteY0" fmla="*/ 349269 h 923906"/>
                <a:gd name="connsiteX1" fmla="*/ 262139 w 914398"/>
                <a:gd name="connsiteY1" fmla="*/ 223173 h 923906"/>
                <a:gd name="connsiteX2" fmla="*/ 457199 w 914398"/>
                <a:gd name="connsiteY2" fmla="*/ 0 h 923906"/>
                <a:gd name="connsiteX3" fmla="*/ 652259 w 914398"/>
                <a:gd name="connsiteY3" fmla="*/ 223173 h 923906"/>
                <a:gd name="connsiteX4" fmla="*/ 914398 w 914398"/>
                <a:gd name="connsiteY4" fmla="*/ 349269 h 923906"/>
                <a:gd name="connsiteX5" fmla="*/ 772813 w 914398"/>
                <a:gd name="connsiteY5" fmla="*/ 613293 h 923906"/>
                <a:gd name="connsiteX6" fmla="*/ 739764 w 914398"/>
                <a:gd name="connsiteY6" fmla="*/ 914398 h 923906"/>
                <a:gd name="connsiteX7" fmla="*/ 457199 w 914398"/>
                <a:gd name="connsiteY7" fmla="*/ 854400 h 923906"/>
                <a:gd name="connsiteX8" fmla="*/ 174634 w 914398"/>
                <a:gd name="connsiteY8" fmla="*/ 914398 h 923906"/>
                <a:gd name="connsiteX9" fmla="*/ 141585 w 914398"/>
                <a:gd name="connsiteY9" fmla="*/ 613293 h 923906"/>
                <a:gd name="connsiteX10" fmla="*/ 0 w 914398"/>
                <a:gd name="connsiteY10" fmla="*/ 349269 h 923906"/>
                <a:gd name="connsiteX0" fmla="*/ 0 w 916461"/>
                <a:gd name="connsiteY0" fmla="*/ 349269 h 923906"/>
                <a:gd name="connsiteX1" fmla="*/ 262139 w 916461"/>
                <a:gd name="connsiteY1" fmla="*/ 223173 h 923906"/>
                <a:gd name="connsiteX2" fmla="*/ 457199 w 916461"/>
                <a:gd name="connsiteY2" fmla="*/ 0 h 923906"/>
                <a:gd name="connsiteX3" fmla="*/ 652259 w 916461"/>
                <a:gd name="connsiteY3" fmla="*/ 223173 h 923906"/>
                <a:gd name="connsiteX4" fmla="*/ 914398 w 916461"/>
                <a:gd name="connsiteY4" fmla="*/ 349269 h 923906"/>
                <a:gd name="connsiteX5" fmla="*/ 772813 w 916461"/>
                <a:gd name="connsiteY5" fmla="*/ 613293 h 923906"/>
                <a:gd name="connsiteX6" fmla="*/ 739764 w 916461"/>
                <a:gd name="connsiteY6" fmla="*/ 914398 h 923906"/>
                <a:gd name="connsiteX7" fmla="*/ 457199 w 916461"/>
                <a:gd name="connsiteY7" fmla="*/ 854400 h 923906"/>
                <a:gd name="connsiteX8" fmla="*/ 174634 w 916461"/>
                <a:gd name="connsiteY8" fmla="*/ 914398 h 923906"/>
                <a:gd name="connsiteX9" fmla="*/ 141585 w 916461"/>
                <a:gd name="connsiteY9" fmla="*/ 613293 h 923906"/>
                <a:gd name="connsiteX10" fmla="*/ 0 w 916461"/>
                <a:gd name="connsiteY10" fmla="*/ 349269 h 923906"/>
                <a:gd name="connsiteX0" fmla="*/ 0 w 916461"/>
                <a:gd name="connsiteY0" fmla="*/ 349269 h 923906"/>
                <a:gd name="connsiteX1" fmla="*/ 262139 w 916461"/>
                <a:gd name="connsiteY1" fmla="*/ 223173 h 923906"/>
                <a:gd name="connsiteX2" fmla="*/ 457199 w 916461"/>
                <a:gd name="connsiteY2" fmla="*/ 0 h 923906"/>
                <a:gd name="connsiteX3" fmla="*/ 652259 w 916461"/>
                <a:gd name="connsiteY3" fmla="*/ 223173 h 923906"/>
                <a:gd name="connsiteX4" fmla="*/ 914398 w 916461"/>
                <a:gd name="connsiteY4" fmla="*/ 349269 h 923906"/>
                <a:gd name="connsiteX5" fmla="*/ 772813 w 916461"/>
                <a:gd name="connsiteY5" fmla="*/ 613293 h 923906"/>
                <a:gd name="connsiteX6" fmla="*/ 739764 w 916461"/>
                <a:gd name="connsiteY6" fmla="*/ 914398 h 923906"/>
                <a:gd name="connsiteX7" fmla="*/ 457199 w 916461"/>
                <a:gd name="connsiteY7" fmla="*/ 854400 h 923906"/>
                <a:gd name="connsiteX8" fmla="*/ 174634 w 916461"/>
                <a:gd name="connsiteY8" fmla="*/ 914398 h 923906"/>
                <a:gd name="connsiteX9" fmla="*/ 141585 w 916461"/>
                <a:gd name="connsiteY9" fmla="*/ 613293 h 923906"/>
                <a:gd name="connsiteX10" fmla="*/ 0 w 916461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18524" h="923906">
                  <a:moveTo>
                    <a:pt x="2063" y="349269"/>
                  </a:moveTo>
                  <a:cubicBezTo>
                    <a:pt x="22155" y="284249"/>
                    <a:pt x="188002" y="281384"/>
                    <a:pt x="264202" y="223173"/>
                  </a:cubicBezTo>
                  <a:cubicBezTo>
                    <a:pt x="340402" y="164962"/>
                    <a:pt x="394242" y="0"/>
                    <a:pt x="459262" y="0"/>
                  </a:cubicBezTo>
                  <a:cubicBezTo>
                    <a:pt x="524282" y="0"/>
                    <a:pt x="578122" y="164962"/>
                    <a:pt x="654322" y="223173"/>
                  </a:cubicBezTo>
                  <a:cubicBezTo>
                    <a:pt x="730522" y="281384"/>
                    <a:pt x="896369" y="284249"/>
                    <a:pt x="916461" y="349269"/>
                  </a:cubicBezTo>
                  <a:cubicBezTo>
                    <a:pt x="936553" y="414289"/>
                    <a:pt x="803982" y="519105"/>
                    <a:pt x="774876" y="613293"/>
                  </a:cubicBezTo>
                  <a:cubicBezTo>
                    <a:pt x="745770" y="707481"/>
                    <a:pt x="794429" y="874213"/>
                    <a:pt x="741827" y="914398"/>
                  </a:cubicBezTo>
                  <a:cubicBezTo>
                    <a:pt x="689225" y="954583"/>
                    <a:pt x="553450" y="854400"/>
                    <a:pt x="459262" y="854400"/>
                  </a:cubicBezTo>
                  <a:cubicBezTo>
                    <a:pt x="365074" y="874399"/>
                    <a:pt x="257367" y="928196"/>
                    <a:pt x="176697" y="914398"/>
                  </a:cubicBezTo>
                  <a:cubicBezTo>
                    <a:pt x="96027" y="900600"/>
                    <a:pt x="172754" y="707481"/>
                    <a:pt x="143648" y="613293"/>
                  </a:cubicBezTo>
                  <a:cubicBezTo>
                    <a:pt x="114542" y="519105"/>
                    <a:pt x="-18029" y="414289"/>
                    <a:pt x="2063" y="349269"/>
                  </a:cubicBezTo>
                  <a:close/>
                </a:path>
              </a:pathLst>
            </a:custGeom>
            <a:solidFill>
              <a:srgbClr val="FDDF03"/>
            </a:solidFill>
            <a:ln w="63500">
              <a:noFill/>
            </a:ln>
            <a:effectLst>
              <a:outerShdw blurRad="190500" dist="63500" dir="5400000" algn="t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hreePt" dir="t"/>
            </a:scene3d>
            <a:sp3d extrusionH="76200" contourW="31750" prstMaterial="plastic">
              <a:bevelT w="438150" h="158750" prst="angle"/>
              <a:bevelB w="88900"/>
              <a:extrusionClr>
                <a:srgbClr val="0DDBF1"/>
              </a:extrusionClr>
              <a:contourClr>
                <a:schemeClr val="bg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1" name="文本框 14">
              <a:extLst>
                <a:ext uri="{FF2B5EF4-FFF2-40B4-BE49-F238E27FC236}">
                  <a16:creationId xmlns:a16="http://schemas.microsoft.com/office/drawing/2014/main" id="{2910FD6C-38BE-C1CC-B31F-BA606D0998D4}"/>
                </a:ext>
              </a:extLst>
            </p:cNvPr>
            <p:cNvSpPr txBox="1"/>
            <p:nvPr/>
          </p:nvSpPr>
          <p:spPr>
            <a:xfrm>
              <a:off x="1496257" y="4521472"/>
              <a:ext cx="226907" cy="718285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endParaRPr lang="zh-CN" altLang="en-US" sz="3200" dirty="0">
                <a:ln w="25400">
                  <a:solidFill>
                    <a:srgbClr val="20B6BE"/>
                  </a:solidFill>
                </a:ln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42" name="Text Placeholder 7">
            <a:extLst>
              <a:ext uri="{FF2B5EF4-FFF2-40B4-BE49-F238E27FC236}">
                <a16:creationId xmlns:a16="http://schemas.microsoft.com/office/drawing/2014/main" id="{5229168C-CA55-2BE3-81FD-5E8F3AA7E8A1}"/>
              </a:ext>
            </a:extLst>
          </p:cNvPr>
          <p:cNvSpPr txBox="1">
            <a:spLocks/>
          </p:cNvSpPr>
          <p:nvPr/>
        </p:nvSpPr>
        <p:spPr>
          <a:xfrm>
            <a:off x="5261766" y="2879312"/>
            <a:ext cx="6584254" cy="939880"/>
          </a:xfrm>
          <a:prstGeom prst="rect">
            <a:avLst/>
          </a:prstGeom>
        </p:spPr>
        <p:txBody>
          <a:bodyPr vert="horz" lIns="0" tIns="103866" rIns="0" bIns="103866" anchor="t"/>
          <a:lstStyle>
            <a:lvl1pPr marL="0" indent="0" algn="r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66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4963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0838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603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258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911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567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600"/>
              </a:spcBef>
            </a:pPr>
            <a:r>
              <a:rPr lang="en-US" altLang="zh-CN" sz="2800" b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Tính</a:t>
            </a:r>
            <a:r>
              <a:rPr lang="en-US" altLang="zh-CN" sz="28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800" b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được</a:t>
            </a:r>
            <a:r>
              <a:rPr lang="en-US" altLang="zh-CN" sz="28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 chu vi </a:t>
            </a:r>
            <a:r>
              <a:rPr lang="en-US" altLang="zh-CN" sz="2800" b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hình</a:t>
            </a:r>
            <a:r>
              <a:rPr lang="en-US" altLang="zh-CN" sz="28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800" b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vuông</a:t>
            </a:r>
            <a:r>
              <a:rPr lang="en-US" altLang="zh-CN" sz="28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 (</a:t>
            </a:r>
            <a:r>
              <a:rPr lang="en-US" altLang="zh-CN" sz="2800" b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biết</a:t>
            </a:r>
            <a:r>
              <a:rPr lang="en-US" altLang="zh-CN" sz="28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800" b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độ</a:t>
            </a:r>
            <a:r>
              <a:rPr lang="en-US" altLang="zh-CN" sz="28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800" b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dài</a:t>
            </a:r>
            <a:r>
              <a:rPr lang="en-US" altLang="zh-CN" sz="28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800" b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một</a:t>
            </a:r>
            <a:r>
              <a:rPr lang="en-US" altLang="zh-CN" sz="28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800" b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cạnh</a:t>
            </a:r>
            <a:r>
              <a:rPr lang="en-US" altLang="zh-CN" sz="28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307445949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 tmFilter="0,0; .5, 1; 1, 1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7" grpId="0"/>
      <p:bldP spid="21" grpId="0"/>
      <p:bldP spid="38" grpId="0"/>
      <p:bldP spid="4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ckground pattern&#10;&#10;Description automatically generated">
            <a:extLst>
              <a:ext uri="{FF2B5EF4-FFF2-40B4-BE49-F238E27FC236}">
                <a16:creationId xmlns:a16="http://schemas.microsoft.com/office/drawing/2014/main" id="{41338AC8-8665-914D-8992-05DBA537FED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74" r="653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189C8C07-EA19-B9C8-5796-368A906188DB}"/>
              </a:ext>
            </a:extLst>
          </p:cNvPr>
          <p:cNvSpPr/>
          <p:nvPr/>
        </p:nvSpPr>
        <p:spPr>
          <a:xfrm>
            <a:off x="355022" y="322118"/>
            <a:ext cx="11481955" cy="6296891"/>
          </a:xfrm>
          <a:custGeom>
            <a:avLst/>
            <a:gdLst>
              <a:gd name="connsiteX0" fmla="*/ 0 w 11481955"/>
              <a:gd name="connsiteY0" fmla="*/ 543611 h 6296891"/>
              <a:gd name="connsiteX1" fmla="*/ 543611 w 11481955"/>
              <a:gd name="connsiteY1" fmla="*/ 0 h 6296891"/>
              <a:gd name="connsiteX2" fmla="*/ 1444488 w 11481955"/>
              <a:gd name="connsiteY2" fmla="*/ 0 h 6296891"/>
              <a:gd name="connsiteX3" fmla="*/ 1929575 w 11481955"/>
              <a:gd name="connsiteY3" fmla="*/ 0 h 6296891"/>
              <a:gd name="connsiteX4" fmla="*/ 2414663 w 11481955"/>
              <a:gd name="connsiteY4" fmla="*/ 0 h 6296891"/>
              <a:gd name="connsiteX5" fmla="*/ 2795803 w 11481955"/>
              <a:gd name="connsiteY5" fmla="*/ 0 h 6296891"/>
              <a:gd name="connsiteX6" fmla="*/ 3280891 w 11481955"/>
              <a:gd name="connsiteY6" fmla="*/ 0 h 6296891"/>
              <a:gd name="connsiteX7" fmla="*/ 3973873 w 11481955"/>
              <a:gd name="connsiteY7" fmla="*/ 0 h 6296891"/>
              <a:gd name="connsiteX8" fmla="*/ 4666855 w 11481955"/>
              <a:gd name="connsiteY8" fmla="*/ 0 h 6296891"/>
              <a:gd name="connsiteX9" fmla="*/ 5359837 w 11481955"/>
              <a:gd name="connsiteY9" fmla="*/ 0 h 6296891"/>
              <a:gd name="connsiteX10" fmla="*/ 5844925 w 11481955"/>
              <a:gd name="connsiteY10" fmla="*/ 0 h 6296891"/>
              <a:gd name="connsiteX11" fmla="*/ 6641854 w 11481955"/>
              <a:gd name="connsiteY11" fmla="*/ 0 h 6296891"/>
              <a:gd name="connsiteX12" fmla="*/ 7126942 w 11481955"/>
              <a:gd name="connsiteY12" fmla="*/ 0 h 6296891"/>
              <a:gd name="connsiteX13" fmla="*/ 7923871 w 11481955"/>
              <a:gd name="connsiteY13" fmla="*/ 0 h 6296891"/>
              <a:gd name="connsiteX14" fmla="*/ 8824748 w 11481955"/>
              <a:gd name="connsiteY14" fmla="*/ 0 h 6296891"/>
              <a:gd name="connsiteX15" fmla="*/ 9725625 w 11481955"/>
              <a:gd name="connsiteY15" fmla="*/ 0 h 6296891"/>
              <a:gd name="connsiteX16" fmla="*/ 10314660 w 11481955"/>
              <a:gd name="connsiteY16" fmla="*/ 0 h 6296891"/>
              <a:gd name="connsiteX17" fmla="*/ 10938344 w 11481955"/>
              <a:gd name="connsiteY17" fmla="*/ 0 h 6296891"/>
              <a:gd name="connsiteX18" fmla="*/ 11481955 w 11481955"/>
              <a:gd name="connsiteY18" fmla="*/ 543611 h 6296891"/>
              <a:gd name="connsiteX19" fmla="*/ 11481955 w 11481955"/>
              <a:gd name="connsiteY19" fmla="*/ 1142723 h 6296891"/>
              <a:gd name="connsiteX20" fmla="*/ 11481955 w 11481955"/>
              <a:gd name="connsiteY20" fmla="*/ 1689738 h 6296891"/>
              <a:gd name="connsiteX21" fmla="*/ 11481955 w 11481955"/>
              <a:gd name="connsiteY21" fmla="*/ 2393043 h 6296891"/>
              <a:gd name="connsiteX22" fmla="*/ 11481955 w 11481955"/>
              <a:gd name="connsiteY22" fmla="*/ 2992155 h 6296891"/>
              <a:gd name="connsiteX23" fmla="*/ 11481955 w 11481955"/>
              <a:gd name="connsiteY23" fmla="*/ 3643364 h 6296891"/>
              <a:gd name="connsiteX24" fmla="*/ 11481955 w 11481955"/>
              <a:gd name="connsiteY24" fmla="*/ 4242476 h 6296891"/>
              <a:gd name="connsiteX25" fmla="*/ 11481955 w 11481955"/>
              <a:gd name="connsiteY25" fmla="*/ 4997878 h 6296891"/>
              <a:gd name="connsiteX26" fmla="*/ 11481955 w 11481955"/>
              <a:gd name="connsiteY26" fmla="*/ 5753280 h 6296891"/>
              <a:gd name="connsiteX27" fmla="*/ 10938344 w 11481955"/>
              <a:gd name="connsiteY27" fmla="*/ 6296891 h 6296891"/>
              <a:gd name="connsiteX28" fmla="*/ 10349309 w 11481955"/>
              <a:gd name="connsiteY28" fmla="*/ 6296891 h 6296891"/>
              <a:gd name="connsiteX29" fmla="*/ 9656327 w 11481955"/>
              <a:gd name="connsiteY29" fmla="*/ 6296891 h 6296891"/>
              <a:gd name="connsiteX30" fmla="*/ 8963345 w 11481955"/>
              <a:gd name="connsiteY30" fmla="*/ 6296891 h 6296891"/>
              <a:gd name="connsiteX31" fmla="*/ 8374310 w 11481955"/>
              <a:gd name="connsiteY31" fmla="*/ 6296891 h 6296891"/>
              <a:gd name="connsiteX32" fmla="*/ 7473433 w 11481955"/>
              <a:gd name="connsiteY32" fmla="*/ 6296891 h 6296891"/>
              <a:gd name="connsiteX33" fmla="*/ 6988345 w 11481955"/>
              <a:gd name="connsiteY33" fmla="*/ 6296891 h 6296891"/>
              <a:gd name="connsiteX34" fmla="*/ 6607205 w 11481955"/>
              <a:gd name="connsiteY34" fmla="*/ 6296891 h 6296891"/>
              <a:gd name="connsiteX35" fmla="*/ 5810276 w 11481955"/>
              <a:gd name="connsiteY35" fmla="*/ 6296891 h 6296891"/>
              <a:gd name="connsiteX36" fmla="*/ 5325188 w 11481955"/>
              <a:gd name="connsiteY36" fmla="*/ 6296891 h 6296891"/>
              <a:gd name="connsiteX37" fmla="*/ 4632206 w 11481955"/>
              <a:gd name="connsiteY37" fmla="*/ 6296891 h 6296891"/>
              <a:gd name="connsiteX38" fmla="*/ 4251066 w 11481955"/>
              <a:gd name="connsiteY38" fmla="*/ 6296891 h 6296891"/>
              <a:gd name="connsiteX39" fmla="*/ 3454136 w 11481955"/>
              <a:gd name="connsiteY39" fmla="*/ 6296891 h 6296891"/>
              <a:gd name="connsiteX40" fmla="*/ 2865101 w 11481955"/>
              <a:gd name="connsiteY40" fmla="*/ 6296891 h 6296891"/>
              <a:gd name="connsiteX41" fmla="*/ 2276067 w 11481955"/>
              <a:gd name="connsiteY41" fmla="*/ 6296891 h 6296891"/>
              <a:gd name="connsiteX42" fmla="*/ 1687032 w 11481955"/>
              <a:gd name="connsiteY42" fmla="*/ 6296891 h 6296891"/>
              <a:gd name="connsiteX43" fmla="*/ 543611 w 11481955"/>
              <a:gd name="connsiteY43" fmla="*/ 6296891 h 6296891"/>
              <a:gd name="connsiteX44" fmla="*/ 0 w 11481955"/>
              <a:gd name="connsiteY44" fmla="*/ 5753280 h 6296891"/>
              <a:gd name="connsiteX45" fmla="*/ 0 w 11481955"/>
              <a:gd name="connsiteY45" fmla="*/ 5102071 h 6296891"/>
              <a:gd name="connsiteX46" fmla="*/ 0 w 11481955"/>
              <a:gd name="connsiteY46" fmla="*/ 4398766 h 6296891"/>
              <a:gd name="connsiteX47" fmla="*/ 0 w 11481955"/>
              <a:gd name="connsiteY47" fmla="*/ 3851751 h 6296891"/>
              <a:gd name="connsiteX48" fmla="*/ 0 w 11481955"/>
              <a:gd name="connsiteY48" fmla="*/ 3304736 h 6296891"/>
              <a:gd name="connsiteX49" fmla="*/ 0 w 11481955"/>
              <a:gd name="connsiteY49" fmla="*/ 2705624 h 6296891"/>
              <a:gd name="connsiteX50" fmla="*/ 0 w 11481955"/>
              <a:gd name="connsiteY50" fmla="*/ 1950222 h 6296891"/>
              <a:gd name="connsiteX51" fmla="*/ 0 w 11481955"/>
              <a:gd name="connsiteY51" fmla="*/ 1351110 h 6296891"/>
              <a:gd name="connsiteX52" fmla="*/ 0 w 11481955"/>
              <a:gd name="connsiteY52" fmla="*/ 543611 h 62968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11481955" h="6296891" fill="none" extrusionOk="0">
                <a:moveTo>
                  <a:pt x="0" y="543611"/>
                </a:moveTo>
                <a:cubicBezTo>
                  <a:pt x="-27020" y="174966"/>
                  <a:pt x="272945" y="-1624"/>
                  <a:pt x="543611" y="0"/>
                </a:cubicBezTo>
                <a:cubicBezTo>
                  <a:pt x="824377" y="30283"/>
                  <a:pt x="1002238" y="29659"/>
                  <a:pt x="1444488" y="0"/>
                </a:cubicBezTo>
                <a:cubicBezTo>
                  <a:pt x="1886738" y="-29659"/>
                  <a:pt x="1717900" y="2711"/>
                  <a:pt x="1929575" y="0"/>
                </a:cubicBezTo>
                <a:cubicBezTo>
                  <a:pt x="2141250" y="-2711"/>
                  <a:pt x="2231793" y="17925"/>
                  <a:pt x="2414663" y="0"/>
                </a:cubicBezTo>
                <a:cubicBezTo>
                  <a:pt x="2597533" y="-17925"/>
                  <a:pt x="2627628" y="-18560"/>
                  <a:pt x="2795803" y="0"/>
                </a:cubicBezTo>
                <a:cubicBezTo>
                  <a:pt x="2963978" y="18560"/>
                  <a:pt x="3095996" y="-13980"/>
                  <a:pt x="3280891" y="0"/>
                </a:cubicBezTo>
                <a:cubicBezTo>
                  <a:pt x="3465786" y="13980"/>
                  <a:pt x="3638892" y="21580"/>
                  <a:pt x="3973873" y="0"/>
                </a:cubicBezTo>
                <a:cubicBezTo>
                  <a:pt x="4308854" y="-21580"/>
                  <a:pt x="4335959" y="7654"/>
                  <a:pt x="4666855" y="0"/>
                </a:cubicBezTo>
                <a:cubicBezTo>
                  <a:pt x="4997751" y="-7654"/>
                  <a:pt x="5016050" y="-21808"/>
                  <a:pt x="5359837" y="0"/>
                </a:cubicBezTo>
                <a:cubicBezTo>
                  <a:pt x="5703624" y="21808"/>
                  <a:pt x="5692735" y="7950"/>
                  <a:pt x="5844925" y="0"/>
                </a:cubicBezTo>
                <a:cubicBezTo>
                  <a:pt x="5997115" y="-7950"/>
                  <a:pt x="6292716" y="-20308"/>
                  <a:pt x="6641854" y="0"/>
                </a:cubicBezTo>
                <a:cubicBezTo>
                  <a:pt x="6990992" y="20308"/>
                  <a:pt x="6950588" y="19148"/>
                  <a:pt x="7126942" y="0"/>
                </a:cubicBezTo>
                <a:cubicBezTo>
                  <a:pt x="7303296" y="-19148"/>
                  <a:pt x="7573119" y="5202"/>
                  <a:pt x="7923871" y="0"/>
                </a:cubicBezTo>
                <a:cubicBezTo>
                  <a:pt x="8274623" y="-5202"/>
                  <a:pt x="8442192" y="33054"/>
                  <a:pt x="8824748" y="0"/>
                </a:cubicBezTo>
                <a:cubicBezTo>
                  <a:pt x="9207304" y="-33054"/>
                  <a:pt x="9357026" y="-23606"/>
                  <a:pt x="9725625" y="0"/>
                </a:cubicBezTo>
                <a:cubicBezTo>
                  <a:pt x="10094224" y="23606"/>
                  <a:pt x="10160102" y="-1471"/>
                  <a:pt x="10314660" y="0"/>
                </a:cubicBezTo>
                <a:cubicBezTo>
                  <a:pt x="10469218" y="1471"/>
                  <a:pt x="10714529" y="8878"/>
                  <a:pt x="10938344" y="0"/>
                </a:cubicBezTo>
                <a:cubicBezTo>
                  <a:pt x="11237204" y="41244"/>
                  <a:pt x="11498675" y="266022"/>
                  <a:pt x="11481955" y="543611"/>
                </a:cubicBezTo>
                <a:cubicBezTo>
                  <a:pt x="11500766" y="824415"/>
                  <a:pt x="11455732" y="970040"/>
                  <a:pt x="11481955" y="1142723"/>
                </a:cubicBezTo>
                <a:cubicBezTo>
                  <a:pt x="11508178" y="1315406"/>
                  <a:pt x="11496568" y="1473397"/>
                  <a:pt x="11481955" y="1689738"/>
                </a:cubicBezTo>
                <a:cubicBezTo>
                  <a:pt x="11467342" y="1906080"/>
                  <a:pt x="11497723" y="2190282"/>
                  <a:pt x="11481955" y="2393043"/>
                </a:cubicBezTo>
                <a:cubicBezTo>
                  <a:pt x="11466187" y="2595805"/>
                  <a:pt x="11498307" y="2764085"/>
                  <a:pt x="11481955" y="2992155"/>
                </a:cubicBezTo>
                <a:cubicBezTo>
                  <a:pt x="11465603" y="3220225"/>
                  <a:pt x="11492801" y="3459853"/>
                  <a:pt x="11481955" y="3643364"/>
                </a:cubicBezTo>
                <a:cubicBezTo>
                  <a:pt x="11471109" y="3826875"/>
                  <a:pt x="11475984" y="4053851"/>
                  <a:pt x="11481955" y="4242476"/>
                </a:cubicBezTo>
                <a:cubicBezTo>
                  <a:pt x="11487926" y="4431101"/>
                  <a:pt x="11469160" y="4843108"/>
                  <a:pt x="11481955" y="4997878"/>
                </a:cubicBezTo>
                <a:cubicBezTo>
                  <a:pt x="11494750" y="5152648"/>
                  <a:pt x="11468802" y="5430625"/>
                  <a:pt x="11481955" y="5753280"/>
                </a:cubicBezTo>
                <a:cubicBezTo>
                  <a:pt x="11417474" y="6090184"/>
                  <a:pt x="11226803" y="6279326"/>
                  <a:pt x="10938344" y="6296891"/>
                </a:cubicBezTo>
                <a:cubicBezTo>
                  <a:pt x="10703860" y="6311930"/>
                  <a:pt x="10570688" y="6310226"/>
                  <a:pt x="10349309" y="6296891"/>
                </a:cubicBezTo>
                <a:cubicBezTo>
                  <a:pt x="10127930" y="6283556"/>
                  <a:pt x="9890241" y="6283562"/>
                  <a:pt x="9656327" y="6296891"/>
                </a:cubicBezTo>
                <a:cubicBezTo>
                  <a:pt x="9422413" y="6310220"/>
                  <a:pt x="9271828" y="6316136"/>
                  <a:pt x="8963345" y="6296891"/>
                </a:cubicBezTo>
                <a:cubicBezTo>
                  <a:pt x="8654862" y="6277646"/>
                  <a:pt x="8638074" y="6317030"/>
                  <a:pt x="8374310" y="6296891"/>
                </a:cubicBezTo>
                <a:cubicBezTo>
                  <a:pt x="8110546" y="6276752"/>
                  <a:pt x="7784670" y="6278807"/>
                  <a:pt x="7473433" y="6296891"/>
                </a:cubicBezTo>
                <a:cubicBezTo>
                  <a:pt x="7162196" y="6314975"/>
                  <a:pt x="7172262" y="6310474"/>
                  <a:pt x="6988345" y="6296891"/>
                </a:cubicBezTo>
                <a:cubicBezTo>
                  <a:pt x="6804428" y="6283308"/>
                  <a:pt x="6791760" y="6287694"/>
                  <a:pt x="6607205" y="6296891"/>
                </a:cubicBezTo>
                <a:cubicBezTo>
                  <a:pt x="6422650" y="6306088"/>
                  <a:pt x="6033153" y="6285542"/>
                  <a:pt x="5810276" y="6296891"/>
                </a:cubicBezTo>
                <a:cubicBezTo>
                  <a:pt x="5587399" y="6308240"/>
                  <a:pt x="5455914" y="6293766"/>
                  <a:pt x="5325188" y="6296891"/>
                </a:cubicBezTo>
                <a:cubicBezTo>
                  <a:pt x="5194462" y="6300016"/>
                  <a:pt x="4871232" y="6289027"/>
                  <a:pt x="4632206" y="6296891"/>
                </a:cubicBezTo>
                <a:cubicBezTo>
                  <a:pt x="4393180" y="6304755"/>
                  <a:pt x="4381347" y="6281609"/>
                  <a:pt x="4251066" y="6296891"/>
                </a:cubicBezTo>
                <a:cubicBezTo>
                  <a:pt x="4120785" y="6312173"/>
                  <a:pt x="3656739" y="6335331"/>
                  <a:pt x="3454136" y="6296891"/>
                </a:cubicBezTo>
                <a:cubicBezTo>
                  <a:pt x="3251533" y="6258452"/>
                  <a:pt x="3154757" y="6322665"/>
                  <a:pt x="2865101" y="6296891"/>
                </a:cubicBezTo>
                <a:cubicBezTo>
                  <a:pt x="2575446" y="6271117"/>
                  <a:pt x="2460825" y="6281738"/>
                  <a:pt x="2276067" y="6296891"/>
                </a:cubicBezTo>
                <a:cubicBezTo>
                  <a:pt x="2091309" y="6312044"/>
                  <a:pt x="1965667" y="6299184"/>
                  <a:pt x="1687032" y="6296891"/>
                </a:cubicBezTo>
                <a:cubicBezTo>
                  <a:pt x="1408397" y="6294598"/>
                  <a:pt x="893438" y="6280902"/>
                  <a:pt x="543611" y="6296891"/>
                </a:cubicBezTo>
                <a:cubicBezTo>
                  <a:pt x="259330" y="6340756"/>
                  <a:pt x="20636" y="6083358"/>
                  <a:pt x="0" y="5753280"/>
                </a:cubicBezTo>
                <a:cubicBezTo>
                  <a:pt x="7410" y="5554913"/>
                  <a:pt x="-5758" y="5239095"/>
                  <a:pt x="0" y="5102071"/>
                </a:cubicBezTo>
                <a:cubicBezTo>
                  <a:pt x="5758" y="4965047"/>
                  <a:pt x="9681" y="4646853"/>
                  <a:pt x="0" y="4398766"/>
                </a:cubicBezTo>
                <a:cubicBezTo>
                  <a:pt x="-9681" y="4150679"/>
                  <a:pt x="11450" y="4093917"/>
                  <a:pt x="0" y="3851751"/>
                </a:cubicBezTo>
                <a:cubicBezTo>
                  <a:pt x="-11450" y="3609585"/>
                  <a:pt x="-12987" y="3501826"/>
                  <a:pt x="0" y="3304736"/>
                </a:cubicBezTo>
                <a:cubicBezTo>
                  <a:pt x="12987" y="3107647"/>
                  <a:pt x="9376" y="2936516"/>
                  <a:pt x="0" y="2705624"/>
                </a:cubicBezTo>
                <a:cubicBezTo>
                  <a:pt x="-9376" y="2474732"/>
                  <a:pt x="-7951" y="2167696"/>
                  <a:pt x="0" y="1950222"/>
                </a:cubicBezTo>
                <a:cubicBezTo>
                  <a:pt x="7951" y="1732748"/>
                  <a:pt x="4649" y="1640628"/>
                  <a:pt x="0" y="1351110"/>
                </a:cubicBezTo>
                <a:cubicBezTo>
                  <a:pt x="-4649" y="1061592"/>
                  <a:pt x="-27574" y="906216"/>
                  <a:pt x="0" y="543611"/>
                </a:cubicBezTo>
                <a:close/>
              </a:path>
              <a:path w="11481955" h="6296891" stroke="0" extrusionOk="0">
                <a:moveTo>
                  <a:pt x="0" y="543611"/>
                </a:moveTo>
                <a:cubicBezTo>
                  <a:pt x="-38151" y="252651"/>
                  <a:pt x="252082" y="-8604"/>
                  <a:pt x="543611" y="0"/>
                </a:cubicBezTo>
                <a:cubicBezTo>
                  <a:pt x="732671" y="-40777"/>
                  <a:pt x="1189914" y="-43203"/>
                  <a:pt x="1444488" y="0"/>
                </a:cubicBezTo>
                <a:cubicBezTo>
                  <a:pt x="1699062" y="43203"/>
                  <a:pt x="1778380" y="5030"/>
                  <a:pt x="1929575" y="0"/>
                </a:cubicBezTo>
                <a:cubicBezTo>
                  <a:pt x="2080770" y="-5030"/>
                  <a:pt x="2277507" y="-9205"/>
                  <a:pt x="2518610" y="0"/>
                </a:cubicBezTo>
                <a:cubicBezTo>
                  <a:pt x="2759714" y="9205"/>
                  <a:pt x="3128446" y="-3741"/>
                  <a:pt x="3315540" y="0"/>
                </a:cubicBezTo>
                <a:cubicBezTo>
                  <a:pt x="3502634" y="3741"/>
                  <a:pt x="3646706" y="-16004"/>
                  <a:pt x="3800627" y="0"/>
                </a:cubicBezTo>
                <a:cubicBezTo>
                  <a:pt x="3954548" y="16004"/>
                  <a:pt x="4451264" y="8925"/>
                  <a:pt x="4701504" y="0"/>
                </a:cubicBezTo>
                <a:cubicBezTo>
                  <a:pt x="4951744" y="-8925"/>
                  <a:pt x="5140144" y="-9817"/>
                  <a:pt x="5498434" y="0"/>
                </a:cubicBezTo>
                <a:cubicBezTo>
                  <a:pt x="5856724" y="9817"/>
                  <a:pt x="5948581" y="34345"/>
                  <a:pt x="6191416" y="0"/>
                </a:cubicBezTo>
                <a:cubicBezTo>
                  <a:pt x="6434251" y="-34345"/>
                  <a:pt x="6440427" y="-9565"/>
                  <a:pt x="6572556" y="0"/>
                </a:cubicBezTo>
                <a:cubicBezTo>
                  <a:pt x="6704685" y="9565"/>
                  <a:pt x="7286928" y="-3596"/>
                  <a:pt x="7473433" y="0"/>
                </a:cubicBezTo>
                <a:cubicBezTo>
                  <a:pt x="7659938" y="3596"/>
                  <a:pt x="7788606" y="-9034"/>
                  <a:pt x="8062468" y="0"/>
                </a:cubicBezTo>
                <a:cubicBezTo>
                  <a:pt x="8336330" y="9034"/>
                  <a:pt x="8343509" y="1017"/>
                  <a:pt x="8547555" y="0"/>
                </a:cubicBezTo>
                <a:cubicBezTo>
                  <a:pt x="8751601" y="-1017"/>
                  <a:pt x="8744455" y="-7850"/>
                  <a:pt x="8928696" y="0"/>
                </a:cubicBezTo>
                <a:cubicBezTo>
                  <a:pt x="9112937" y="7850"/>
                  <a:pt x="9405827" y="-17335"/>
                  <a:pt x="9621678" y="0"/>
                </a:cubicBezTo>
                <a:cubicBezTo>
                  <a:pt x="9837529" y="17335"/>
                  <a:pt x="9862516" y="1496"/>
                  <a:pt x="10002818" y="0"/>
                </a:cubicBezTo>
                <a:cubicBezTo>
                  <a:pt x="10143120" y="-1496"/>
                  <a:pt x="10514001" y="23032"/>
                  <a:pt x="10938344" y="0"/>
                </a:cubicBezTo>
                <a:cubicBezTo>
                  <a:pt x="11241498" y="33118"/>
                  <a:pt x="11491181" y="228177"/>
                  <a:pt x="11481955" y="543611"/>
                </a:cubicBezTo>
                <a:cubicBezTo>
                  <a:pt x="11495925" y="900650"/>
                  <a:pt x="11515690" y="1124884"/>
                  <a:pt x="11481955" y="1299013"/>
                </a:cubicBezTo>
                <a:cubicBezTo>
                  <a:pt x="11448220" y="1473142"/>
                  <a:pt x="11519704" y="1815622"/>
                  <a:pt x="11481955" y="2054415"/>
                </a:cubicBezTo>
                <a:cubicBezTo>
                  <a:pt x="11444206" y="2293208"/>
                  <a:pt x="11488924" y="2345112"/>
                  <a:pt x="11481955" y="2549334"/>
                </a:cubicBezTo>
                <a:cubicBezTo>
                  <a:pt x="11474986" y="2753556"/>
                  <a:pt x="11484816" y="2908808"/>
                  <a:pt x="11481955" y="3200542"/>
                </a:cubicBezTo>
                <a:cubicBezTo>
                  <a:pt x="11479094" y="3492276"/>
                  <a:pt x="11486979" y="3612578"/>
                  <a:pt x="11481955" y="3903848"/>
                </a:cubicBezTo>
                <a:cubicBezTo>
                  <a:pt x="11476931" y="4195118"/>
                  <a:pt x="11462697" y="4262072"/>
                  <a:pt x="11481955" y="4450863"/>
                </a:cubicBezTo>
                <a:cubicBezTo>
                  <a:pt x="11501213" y="4639655"/>
                  <a:pt x="11501426" y="4809059"/>
                  <a:pt x="11481955" y="5049975"/>
                </a:cubicBezTo>
                <a:cubicBezTo>
                  <a:pt x="11462484" y="5290891"/>
                  <a:pt x="11506953" y="5456496"/>
                  <a:pt x="11481955" y="5753280"/>
                </a:cubicBezTo>
                <a:cubicBezTo>
                  <a:pt x="11527664" y="6041972"/>
                  <a:pt x="11234773" y="6354019"/>
                  <a:pt x="10938344" y="6296891"/>
                </a:cubicBezTo>
                <a:cubicBezTo>
                  <a:pt x="10706431" y="6299836"/>
                  <a:pt x="10657941" y="6291420"/>
                  <a:pt x="10453256" y="6296891"/>
                </a:cubicBezTo>
                <a:cubicBezTo>
                  <a:pt x="10248571" y="6302362"/>
                  <a:pt x="9899345" y="6323324"/>
                  <a:pt x="9656327" y="6296891"/>
                </a:cubicBezTo>
                <a:cubicBezTo>
                  <a:pt x="9413309" y="6270458"/>
                  <a:pt x="9364736" y="6315822"/>
                  <a:pt x="9171239" y="6296891"/>
                </a:cubicBezTo>
                <a:cubicBezTo>
                  <a:pt x="8977742" y="6277960"/>
                  <a:pt x="8857975" y="6288280"/>
                  <a:pt x="8582205" y="6296891"/>
                </a:cubicBezTo>
                <a:cubicBezTo>
                  <a:pt x="8306435" y="6305502"/>
                  <a:pt x="7953377" y="6284045"/>
                  <a:pt x="7681328" y="6296891"/>
                </a:cubicBezTo>
                <a:cubicBezTo>
                  <a:pt x="7409279" y="6309737"/>
                  <a:pt x="7342089" y="6267507"/>
                  <a:pt x="7092293" y="6296891"/>
                </a:cubicBezTo>
                <a:cubicBezTo>
                  <a:pt x="6842498" y="6326275"/>
                  <a:pt x="6629372" y="6293085"/>
                  <a:pt x="6503258" y="6296891"/>
                </a:cubicBezTo>
                <a:cubicBezTo>
                  <a:pt x="6377144" y="6300697"/>
                  <a:pt x="6031718" y="6262656"/>
                  <a:pt x="5602381" y="6296891"/>
                </a:cubicBezTo>
                <a:cubicBezTo>
                  <a:pt x="5173044" y="6331126"/>
                  <a:pt x="5167394" y="6322393"/>
                  <a:pt x="4805452" y="6296891"/>
                </a:cubicBezTo>
                <a:cubicBezTo>
                  <a:pt x="4443510" y="6271389"/>
                  <a:pt x="4428214" y="6294187"/>
                  <a:pt x="4112469" y="6296891"/>
                </a:cubicBezTo>
                <a:cubicBezTo>
                  <a:pt x="3796724" y="6299595"/>
                  <a:pt x="3744129" y="6273447"/>
                  <a:pt x="3419487" y="6296891"/>
                </a:cubicBezTo>
                <a:cubicBezTo>
                  <a:pt x="3094845" y="6320335"/>
                  <a:pt x="2962615" y="6294092"/>
                  <a:pt x="2726505" y="6296891"/>
                </a:cubicBezTo>
                <a:cubicBezTo>
                  <a:pt x="2490395" y="6299690"/>
                  <a:pt x="2419346" y="6307959"/>
                  <a:pt x="2137470" y="6296891"/>
                </a:cubicBezTo>
                <a:cubicBezTo>
                  <a:pt x="1855594" y="6285823"/>
                  <a:pt x="1476911" y="6338453"/>
                  <a:pt x="1236593" y="6296891"/>
                </a:cubicBezTo>
                <a:cubicBezTo>
                  <a:pt x="996275" y="6255329"/>
                  <a:pt x="841602" y="6293046"/>
                  <a:pt x="543611" y="6296891"/>
                </a:cubicBezTo>
                <a:cubicBezTo>
                  <a:pt x="271405" y="6260463"/>
                  <a:pt x="-22235" y="6031222"/>
                  <a:pt x="0" y="5753280"/>
                </a:cubicBezTo>
                <a:cubicBezTo>
                  <a:pt x="31343" y="5446302"/>
                  <a:pt x="-15706" y="5314844"/>
                  <a:pt x="0" y="5049975"/>
                </a:cubicBezTo>
                <a:cubicBezTo>
                  <a:pt x="15706" y="4785106"/>
                  <a:pt x="-8193" y="4669730"/>
                  <a:pt x="0" y="4346669"/>
                </a:cubicBezTo>
                <a:cubicBezTo>
                  <a:pt x="8193" y="4023608"/>
                  <a:pt x="-10464" y="3874251"/>
                  <a:pt x="0" y="3643364"/>
                </a:cubicBezTo>
                <a:cubicBezTo>
                  <a:pt x="10464" y="3412478"/>
                  <a:pt x="28194" y="3294858"/>
                  <a:pt x="0" y="2992155"/>
                </a:cubicBezTo>
                <a:cubicBezTo>
                  <a:pt x="-28194" y="2689452"/>
                  <a:pt x="-10178" y="2585473"/>
                  <a:pt x="0" y="2393043"/>
                </a:cubicBezTo>
                <a:cubicBezTo>
                  <a:pt x="10178" y="2200613"/>
                  <a:pt x="-27250" y="1919746"/>
                  <a:pt x="0" y="1637641"/>
                </a:cubicBezTo>
                <a:cubicBezTo>
                  <a:pt x="27250" y="1355536"/>
                  <a:pt x="-19706" y="1071326"/>
                  <a:pt x="0" y="543611"/>
                </a:cubicBezTo>
                <a:close/>
              </a:path>
            </a:pathLst>
          </a:custGeom>
          <a:solidFill>
            <a:schemeClr val="bg1">
              <a:alpha val="80000"/>
            </a:schemeClr>
          </a:solidFill>
          <a:ln w="76200">
            <a:noFill/>
            <a:prstDash val="solid"/>
            <a:extLst>
              <a:ext uri="{C807C97D-BFC1-408E-A445-0C87EB9F89A2}">
                <ask:lineSketchStyleProps xmlns:ask="http://schemas.microsoft.com/office/drawing/2018/sketchyshapes" sd="4184682687">
                  <a:prstGeom prst="roundRect">
                    <a:avLst>
                      <a:gd name="adj" fmla="val 8633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9620B3AF-D146-20DE-9063-69CAF20A887E}"/>
              </a:ext>
            </a:extLst>
          </p:cNvPr>
          <p:cNvGrpSpPr/>
          <p:nvPr/>
        </p:nvGrpSpPr>
        <p:grpSpPr>
          <a:xfrm>
            <a:off x="1262495" y="550718"/>
            <a:ext cx="6920345" cy="878031"/>
            <a:chOff x="1262495" y="550718"/>
            <a:chExt cx="6920345" cy="878031"/>
          </a:xfrm>
        </p:grpSpPr>
        <p:sp>
          <p:nvSpPr>
            <p:cNvPr id="6" name="Isosceles Triangle 5">
              <a:extLst>
                <a:ext uri="{FF2B5EF4-FFF2-40B4-BE49-F238E27FC236}">
                  <a16:creationId xmlns:a16="http://schemas.microsoft.com/office/drawing/2014/main" id="{7AEF970B-A27C-A230-0964-2BB85589BE8D}"/>
                </a:ext>
              </a:extLst>
            </p:cNvPr>
            <p:cNvSpPr/>
            <p:nvPr/>
          </p:nvSpPr>
          <p:spPr>
            <a:xfrm>
              <a:off x="1262495" y="550718"/>
              <a:ext cx="800100" cy="758536"/>
            </a:xfrm>
            <a:prstGeom prst="triangl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lang="en-US" sz="4000" b="1" dirty="0"/>
                <a:t>2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EE580AE8-BF60-5964-EABC-54DDD7AE9A11}"/>
                </a:ext>
              </a:extLst>
            </p:cNvPr>
            <p:cNvSpPr txBox="1"/>
            <p:nvPr/>
          </p:nvSpPr>
          <p:spPr>
            <a:xfrm>
              <a:off x="2062595" y="782418"/>
              <a:ext cx="612024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err="1"/>
                <a:t>Tính</a:t>
              </a:r>
              <a:r>
                <a:rPr lang="en-US" sz="3600" b="1" dirty="0"/>
                <a:t> </a:t>
              </a:r>
              <a:r>
                <a:rPr lang="en-US" sz="3600" b="1" dirty="0" err="1"/>
                <a:t>độ</a:t>
              </a:r>
              <a:r>
                <a:rPr lang="en-US" sz="3600" b="1" dirty="0"/>
                <a:t> </a:t>
              </a:r>
              <a:r>
                <a:rPr lang="en-US" sz="3600" b="1" dirty="0" err="1"/>
                <a:t>dài</a:t>
              </a:r>
              <a:r>
                <a:rPr lang="en-US" sz="3600" b="1" dirty="0"/>
                <a:t> </a:t>
              </a:r>
              <a:r>
                <a:rPr lang="en-US" sz="3600" b="1" dirty="0" err="1"/>
                <a:t>cạnh</a:t>
              </a:r>
              <a:r>
                <a:rPr lang="en-US" sz="3600" b="1" dirty="0"/>
                <a:t> </a:t>
              </a:r>
              <a:r>
                <a:rPr lang="en-US" sz="3600" b="1" dirty="0" err="1"/>
                <a:t>hình</a:t>
              </a:r>
              <a:r>
                <a:rPr lang="en-US" sz="3600" b="1" dirty="0"/>
                <a:t> </a:t>
              </a:r>
              <a:r>
                <a:rPr lang="en-US" sz="3600" b="1" dirty="0" err="1"/>
                <a:t>vuông</a:t>
              </a:r>
              <a:r>
                <a:rPr lang="en-US" sz="3600" b="1" dirty="0"/>
                <a:t>.</a:t>
              </a:r>
            </a:p>
          </p:txBody>
        </p:sp>
      </p:grpSp>
      <p:graphicFrame>
        <p:nvGraphicFramePr>
          <p:cNvPr id="9" name="Table 13">
            <a:extLst>
              <a:ext uri="{FF2B5EF4-FFF2-40B4-BE49-F238E27FC236}">
                <a16:creationId xmlns:a16="http://schemas.microsoft.com/office/drawing/2014/main" id="{BB7B55CB-9725-9D61-2E7A-8711C8D4FB83}"/>
              </a:ext>
            </a:extLst>
          </p:cNvPr>
          <p:cNvGraphicFramePr>
            <a:graphicFrameLocks noGrp="1"/>
          </p:cNvGraphicFramePr>
          <p:nvPr/>
        </p:nvGraphicFramePr>
        <p:xfrm>
          <a:off x="1039091" y="1660449"/>
          <a:ext cx="9918123" cy="1322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98373">
                  <a:extLst>
                    <a:ext uri="{9D8B030D-6E8A-4147-A177-3AD203B41FA5}">
                      <a16:colId xmlns:a16="http://schemas.microsoft.com/office/drawing/2014/main" val="3868366693"/>
                    </a:ext>
                  </a:extLst>
                </a:gridCol>
                <a:gridCol w="1932709">
                  <a:extLst>
                    <a:ext uri="{9D8B030D-6E8A-4147-A177-3AD203B41FA5}">
                      <a16:colId xmlns:a16="http://schemas.microsoft.com/office/drawing/2014/main" val="2102552876"/>
                    </a:ext>
                  </a:extLst>
                </a:gridCol>
                <a:gridCol w="1870364">
                  <a:extLst>
                    <a:ext uri="{9D8B030D-6E8A-4147-A177-3AD203B41FA5}">
                      <a16:colId xmlns:a16="http://schemas.microsoft.com/office/drawing/2014/main" val="2331808148"/>
                    </a:ext>
                  </a:extLst>
                </a:gridCol>
                <a:gridCol w="1816677">
                  <a:extLst>
                    <a:ext uri="{9D8B030D-6E8A-4147-A177-3AD203B41FA5}">
                      <a16:colId xmlns:a16="http://schemas.microsoft.com/office/drawing/2014/main" val="49774344"/>
                    </a:ext>
                  </a:extLst>
                </a:gridCol>
              </a:tblGrid>
              <a:tr h="661100"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solidFill>
                            <a:schemeClr val="tx1"/>
                          </a:solidFill>
                        </a:rPr>
                        <a:t>Chu vi </a:t>
                      </a:r>
                      <a:r>
                        <a:rPr lang="en-US" sz="3000" dirty="0" err="1">
                          <a:solidFill>
                            <a:schemeClr val="tx1"/>
                          </a:solidFill>
                        </a:rPr>
                        <a:t>hình</a:t>
                      </a:r>
                      <a:r>
                        <a:rPr lang="en-US" sz="30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3000" dirty="0" err="1">
                          <a:solidFill>
                            <a:schemeClr val="tx1"/>
                          </a:solidFill>
                        </a:rPr>
                        <a:t>vuông</a:t>
                      </a:r>
                      <a:endParaRPr lang="en-US" sz="3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0" dirty="0">
                          <a:solidFill>
                            <a:schemeClr val="tx1"/>
                          </a:solidFill>
                        </a:rPr>
                        <a:t>28 cm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0" dirty="0">
                          <a:solidFill>
                            <a:schemeClr val="tx1"/>
                          </a:solidFill>
                        </a:rPr>
                        <a:t>80 mm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0" dirty="0">
                          <a:solidFill>
                            <a:schemeClr val="tx1"/>
                          </a:solidFill>
                        </a:rPr>
                        <a:t>64 km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5727617"/>
                  </a:ext>
                </a:extLst>
              </a:tr>
              <a:tr h="661100"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 err="1">
                          <a:solidFill>
                            <a:schemeClr val="tx1"/>
                          </a:solidFill>
                        </a:rPr>
                        <a:t>Cạnh</a:t>
                      </a:r>
                      <a:r>
                        <a:rPr lang="en-US" sz="3000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3000" b="1" dirty="0" err="1">
                          <a:solidFill>
                            <a:schemeClr val="tx1"/>
                          </a:solidFill>
                        </a:rPr>
                        <a:t>hình</a:t>
                      </a:r>
                      <a:r>
                        <a:rPr lang="en-US" sz="3000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3000" b="1" dirty="0" err="1">
                          <a:solidFill>
                            <a:schemeClr val="tx1"/>
                          </a:solidFill>
                        </a:rPr>
                        <a:t>vuông</a:t>
                      </a:r>
                      <a:endParaRPr lang="en-US" sz="3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0" dirty="0">
                          <a:solidFill>
                            <a:schemeClr val="tx1"/>
                          </a:solidFill>
                        </a:rPr>
                        <a:t>.?.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0" dirty="0">
                          <a:solidFill>
                            <a:schemeClr val="tx1"/>
                          </a:solidFill>
                        </a:rPr>
                        <a:t>.?.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0" dirty="0">
                          <a:solidFill>
                            <a:schemeClr val="tx1"/>
                          </a:solidFill>
                        </a:rPr>
                        <a:t>.?.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1938506"/>
                  </a:ext>
                </a:extLst>
              </a:tr>
            </a:tbl>
          </a:graphicData>
        </a:graphic>
      </p:graphicFrame>
      <p:pic>
        <p:nvPicPr>
          <p:cNvPr id="16" name="Picture 15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F40CFF59-0585-D9AF-292D-4BF56270CD9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58559" y="3134892"/>
            <a:ext cx="3331873" cy="3331873"/>
          </a:xfrm>
          <a:prstGeom prst="rect">
            <a:avLst/>
          </a:prstGeom>
        </p:spPr>
      </p:pic>
      <p:sp>
        <p:nvSpPr>
          <p:cNvPr id="18" name="Speech Bubble: Rectangle with Corners Rounded 17">
            <a:extLst>
              <a:ext uri="{FF2B5EF4-FFF2-40B4-BE49-F238E27FC236}">
                <a16:creationId xmlns:a16="http://schemas.microsoft.com/office/drawing/2014/main" id="{9BB56ED0-6E52-BC6E-190B-FC35AF31498B}"/>
              </a:ext>
            </a:extLst>
          </p:cNvPr>
          <p:cNvSpPr/>
          <p:nvPr/>
        </p:nvSpPr>
        <p:spPr>
          <a:xfrm>
            <a:off x="3938155" y="3780481"/>
            <a:ext cx="7310968" cy="1529274"/>
          </a:xfrm>
          <a:custGeom>
            <a:avLst/>
            <a:gdLst>
              <a:gd name="connsiteX0" fmla="*/ 0 w 7310968"/>
              <a:gd name="connsiteY0" fmla="*/ 254884 h 1529274"/>
              <a:gd name="connsiteX1" fmla="*/ 254884 w 7310968"/>
              <a:gd name="connsiteY1" fmla="*/ 0 h 1529274"/>
              <a:gd name="connsiteX2" fmla="*/ 1218495 w 7310968"/>
              <a:gd name="connsiteY2" fmla="*/ 0 h 1529274"/>
              <a:gd name="connsiteX3" fmla="*/ 1218495 w 7310968"/>
              <a:gd name="connsiteY3" fmla="*/ 0 h 1529274"/>
              <a:gd name="connsiteX4" fmla="*/ 3046237 w 7310968"/>
              <a:gd name="connsiteY4" fmla="*/ 0 h 1529274"/>
              <a:gd name="connsiteX5" fmla="*/ 7056084 w 7310968"/>
              <a:gd name="connsiteY5" fmla="*/ 0 h 1529274"/>
              <a:gd name="connsiteX6" fmla="*/ 7310968 w 7310968"/>
              <a:gd name="connsiteY6" fmla="*/ 254884 h 1529274"/>
              <a:gd name="connsiteX7" fmla="*/ 7310968 w 7310968"/>
              <a:gd name="connsiteY7" fmla="*/ 254879 h 1529274"/>
              <a:gd name="connsiteX8" fmla="*/ 7310968 w 7310968"/>
              <a:gd name="connsiteY8" fmla="*/ 254879 h 1529274"/>
              <a:gd name="connsiteX9" fmla="*/ 7310968 w 7310968"/>
              <a:gd name="connsiteY9" fmla="*/ 637198 h 1529274"/>
              <a:gd name="connsiteX10" fmla="*/ 7310968 w 7310968"/>
              <a:gd name="connsiteY10" fmla="*/ 1274390 h 1529274"/>
              <a:gd name="connsiteX11" fmla="*/ 7056084 w 7310968"/>
              <a:gd name="connsiteY11" fmla="*/ 1529274 h 1529274"/>
              <a:gd name="connsiteX12" fmla="*/ 3046237 w 7310968"/>
              <a:gd name="connsiteY12" fmla="*/ 1529274 h 1529274"/>
              <a:gd name="connsiteX13" fmla="*/ 1218495 w 7310968"/>
              <a:gd name="connsiteY13" fmla="*/ 1529274 h 1529274"/>
              <a:gd name="connsiteX14" fmla="*/ 1218495 w 7310968"/>
              <a:gd name="connsiteY14" fmla="*/ 1529274 h 1529274"/>
              <a:gd name="connsiteX15" fmla="*/ 254884 w 7310968"/>
              <a:gd name="connsiteY15" fmla="*/ 1529274 h 1529274"/>
              <a:gd name="connsiteX16" fmla="*/ 0 w 7310968"/>
              <a:gd name="connsiteY16" fmla="*/ 1274390 h 1529274"/>
              <a:gd name="connsiteX17" fmla="*/ 0 w 7310968"/>
              <a:gd name="connsiteY17" fmla="*/ 637198 h 1529274"/>
              <a:gd name="connsiteX18" fmla="*/ -570036 w 7310968"/>
              <a:gd name="connsiteY18" fmla="*/ 430995 h 1529274"/>
              <a:gd name="connsiteX19" fmla="*/ 0 w 7310968"/>
              <a:gd name="connsiteY19" fmla="*/ 254879 h 1529274"/>
              <a:gd name="connsiteX20" fmla="*/ 0 w 7310968"/>
              <a:gd name="connsiteY20" fmla="*/ 254884 h 1529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7310968" h="1529274" fill="none" extrusionOk="0">
                <a:moveTo>
                  <a:pt x="0" y="254884"/>
                </a:moveTo>
                <a:cubicBezTo>
                  <a:pt x="-7077" y="98355"/>
                  <a:pt x="101982" y="6571"/>
                  <a:pt x="254884" y="0"/>
                </a:cubicBezTo>
                <a:cubicBezTo>
                  <a:pt x="467165" y="-20370"/>
                  <a:pt x="1019525" y="-57637"/>
                  <a:pt x="1218495" y="0"/>
                </a:cubicBezTo>
                <a:lnTo>
                  <a:pt x="1218495" y="0"/>
                </a:lnTo>
                <a:cubicBezTo>
                  <a:pt x="1824932" y="106791"/>
                  <a:pt x="2710517" y="129975"/>
                  <a:pt x="3046237" y="0"/>
                </a:cubicBezTo>
                <a:cubicBezTo>
                  <a:pt x="4019970" y="11298"/>
                  <a:pt x="5635801" y="-157770"/>
                  <a:pt x="7056084" y="0"/>
                </a:cubicBezTo>
                <a:cubicBezTo>
                  <a:pt x="7198377" y="-15682"/>
                  <a:pt x="7310228" y="119018"/>
                  <a:pt x="7310968" y="254884"/>
                </a:cubicBezTo>
                <a:lnTo>
                  <a:pt x="7310968" y="254879"/>
                </a:lnTo>
                <a:lnTo>
                  <a:pt x="7310968" y="254879"/>
                </a:lnTo>
                <a:cubicBezTo>
                  <a:pt x="7281391" y="377842"/>
                  <a:pt x="7332766" y="451356"/>
                  <a:pt x="7310968" y="637198"/>
                </a:cubicBezTo>
                <a:cubicBezTo>
                  <a:pt x="7268996" y="946510"/>
                  <a:pt x="7255810" y="1047301"/>
                  <a:pt x="7310968" y="1274390"/>
                </a:cubicBezTo>
                <a:cubicBezTo>
                  <a:pt x="7299112" y="1415274"/>
                  <a:pt x="7192722" y="1520936"/>
                  <a:pt x="7056084" y="1529274"/>
                </a:cubicBezTo>
                <a:cubicBezTo>
                  <a:pt x="6433034" y="1684325"/>
                  <a:pt x="3773234" y="1465132"/>
                  <a:pt x="3046237" y="1529274"/>
                </a:cubicBezTo>
                <a:cubicBezTo>
                  <a:pt x="2248142" y="1444638"/>
                  <a:pt x="2011916" y="1372057"/>
                  <a:pt x="1218495" y="1529274"/>
                </a:cubicBezTo>
                <a:lnTo>
                  <a:pt x="1218495" y="1529274"/>
                </a:lnTo>
                <a:cubicBezTo>
                  <a:pt x="980089" y="1602491"/>
                  <a:pt x="422661" y="1553261"/>
                  <a:pt x="254884" y="1529274"/>
                </a:cubicBezTo>
                <a:cubicBezTo>
                  <a:pt x="116182" y="1531858"/>
                  <a:pt x="-13933" y="1415949"/>
                  <a:pt x="0" y="1274390"/>
                </a:cubicBezTo>
                <a:cubicBezTo>
                  <a:pt x="-187" y="1121412"/>
                  <a:pt x="8364" y="729086"/>
                  <a:pt x="0" y="637198"/>
                </a:cubicBezTo>
                <a:cubicBezTo>
                  <a:pt x="-227001" y="575715"/>
                  <a:pt x="-403784" y="515018"/>
                  <a:pt x="-570036" y="430995"/>
                </a:cubicBezTo>
                <a:cubicBezTo>
                  <a:pt x="-324698" y="381755"/>
                  <a:pt x="-140431" y="285761"/>
                  <a:pt x="0" y="254879"/>
                </a:cubicBezTo>
                <a:lnTo>
                  <a:pt x="0" y="254884"/>
                </a:lnTo>
                <a:close/>
              </a:path>
              <a:path w="7310968" h="1529274" stroke="0" extrusionOk="0">
                <a:moveTo>
                  <a:pt x="0" y="254884"/>
                </a:moveTo>
                <a:cubicBezTo>
                  <a:pt x="18561" y="109922"/>
                  <a:pt x="114757" y="3196"/>
                  <a:pt x="254884" y="0"/>
                </a:cubicBezTo>
                <a:cubicBezTo>
                  <a:pt x="670382" y="40183"/>
                  <a:pt x="1017291" y="-48369"/>
                  <a:pt x="1218495" y="0"/>
                </a:cubicBezTo>
                <a:lnTo>
                  <a:pt x="1218495" y="0"/>
                </a:lnTo>
                <a:cubicBezTo>
                  <a:pt x="1913082" y="-137239"/>
                  <a:pt x="2289690" y="-142419"/>
                  <a:pt x="3046237" y="0"/>
                </a:cubicBezTo>
                <a:cubicBezTo>
                  <a:pt x="4512446" y="88441"/>
                  <a:pt x="5824388" y="1239"/>
                  <a:pt x="7056084" y="0"/>
                </a:cubicBezTo>
                <a:cubicBezTo>
                  <a:pt x="7202292" y="-4894"/>
                  <a:pt x="7317025" y="121620"/>
                  <a:pt x="7310968" y="254884"/>
                </a:cubicBezTo>
                <a:lnTo>
                  <a:pt x="7310968" y="254879"/>
                </a:lnTo>
                <a:lnTo>
                  <a:pt x="7310968" y="254879"/>
                </a:lnTo>
                <a:cubicBezTo>
                  <a:pt x="7333595" y="379352"/>
                  <a:pt x="7325485" y="543597"/>
                  <a:pt x="7310968" y="637198"/>
                </a:cubicBezTo>
                <a:cubicBezTo>
                  <a:pt x="7306392" y="862971"/>
                  <a:pt x="7356711" y="1016367"/>
                  <a:pt x="7310968" y="1274390"/>
                </a:cubicBezTo>
                <a:cubicBezTo>
                  <a:pt x="7303169" y="1419193"/>
                  <a:pt x="7184641" y="1540812"/>
                  <a:pt x="7056084" y="1529274"/>
                </a:cubicBezTo>
                <a:cubicBezTo>
                  <a:pt x="6180953" y="1617331"/>
                  <a:pt x="4474933" y="1677885"/>
                  <a:pt x="3046237" y="1529274"/>
                </a:cubicBezTo>
                <a:cubicBezTo>
                  <a:pt x="2226484" y="1546806"/>
                  <a:pt x="1680691" y="1412979"/>
                  <a:pt x="1218495" y="1529274"/>
                </a:cubicBezTo>
                <a:lnTo>
                  <a:pt x="1218495" y="1529274"/>
                </a:lnTo>
                <a:cubicBezTo>
                  <a:pt x="861082" y="1521589"/>
                  <a:pt x="368388" y="1475932"/>
                  <a:pt x="254884" y="1529274"/>
                </a:cubicBezTo>
                <a:cubicBezTo>
                  <a:pt x="104298" y="1537639"/>
                  <a:pt x="-1516" y="1433817"/>
                  <a:pt x="0" y="1274390"/>
                </a:cubicBezTo>
                <a:cubicBezTo>
                  <a:pt x="51544" y="1116815"/>
                  <a:pt x="46593" y="838346"/>
                  <a:pt x="0" y="637198"/>
                </a:cubicBezTo>
                <a:cubicBezTo>
                  <a:pt x="-146420" y="615913"/>
                  <a:pt x="-417242" y="492955"/>
                  <a:pt x="-570036" y="430995"/>
                </a:cubicBezTo>
                <a:cubicBezTo>
                  <a:pt x="-359192" y="415582"/>
                  <a:pt x="-263543" y="332278"/>
                  <a:pt x="0" y="254879"/>
                </a:cubicBezTo>
                <a:lnTo>
                  <a:pt x="0" y="254884"/>
                </a:lnTo>
                <a:close/>
              </a:path>
            </a:pathLst>
          </a:custGeom>
          <a:solidFill>
            <a:srgbClr val="CCFFFF"/>
          </a:solidFill>
          <a:ln w="5715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sd="2329981366">
                  <a:prstGeom prst="wedgeRoundRectCallout">
                    <a:avLst>
                      <a:gd name="adj1" fmla="val -57797"/>
                      <a:gd name="adj2" fmla="val -21817"/>
                      <a:gd name="adj3" fmla="val 16667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</a:rPr>
              <a:t>Cạnh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>
                <a:solidFill>
                  <a:schemeClr val="tx1"/>
                </a:solidFill>
                <a:sym typeface="Wingdings" panose="05000000000000000000" pitchFamily="2" charset="2"/>
              </a:rPr>
              <a:t> Chu vi </a:t>
            </a:r>
            <a:r>
              <a:rPr lang="en-US" sz="3200" dirty="0" err="1">
                <a:solidFill>
                  <a:schemeClr val="tx1"/>
                </a:solidFill>
                <a:sym typeface="Wingdings" panose="05000000000000000000" pitchFamily="2" charset="2"/>
              </a:rPr>
              <a:t>giảm</a:t>
            </a:r>
            <a:r>
              <a:rPr lang="en-US" sz="3200" dirty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en-US" sz="3200" dirty="0" err="1">
                <a:solidFill>
                  <a:schemeClr val="tx1"/>
                </a:solidFill>
                <a:sym typeface="Wingdings" panose="05000000000000000000" pitchFamily="2" charset="2"/>
              </a:rPr>
              <a:t>đi</a:t>
            </a:r>
            <a:r>
              <a:rPr lang="en-US" sz="3200" dirty="0">
                <a:solidFill>
                  <a:schemeClr val="tx1"/>
                </a:solidFill>
                <a:sym typeface="Wingdings" panose="05000000000000000000" pitchFamily="2" charset="2"/>
              </a:rPr>
              <a:t> 4 </a:t>
            </a:r>
            <a:r>
              <a:rPr lang="en-US" sz="3200" dirty="0" err="1">
                <a:solidFill>
                  <a:schemeClr val="tx1"/>
                </a:solidFill>
                <a:sym typeface="Wingdings" panose="05000000000000000000" pitchFamily="2" charset="2"/>
              </a:rPr>
              <a:t>lần</a:t>
            </a:r>
            <a:r>
              <a:rPr lang="en-US" sz="3200" dirty="0">
                <a:solidFill>
                  <a:schemeClr val="tx1"/>
                </a:solidFill>
                <a:sym typeface="Wingdings" panose="05000000000000000000" pitchFamily="2" charset="2"/>
              </a:rPr>
              <a:t>  Chu vi : 4 </a:t>
            </a:r>
            <a:endParaRPr lang="en-US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3202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ckground pattern&#10;&#10;Description automatically generated">
            <a:extLst>
              <a:ext uri="{FF2B5EF4-FFF2-40B4-BE49-F238E27FC236}">
                <a16:creationId xmlns:a16="http://schemas.microsoft.com/office/drawing/2014/main" id="{41338AC8-8665-914D-8992-05DBA537FED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74" r="653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189C8C07-EA19-B9C8-5796-368A906188DB}"/>
              </a:ext>
            </a:extLst>
          </p:cNvPr>
          <p:cNvSpPr/>
          <p:nvPr/>
        </p:nvSpPr>
        <p:spPr>
          <a:xfrm>
            <a:off x="355022" y="322118"/>
            <a:ext cx="11481955" cy="6296891"/>
          </a:xfrm>
          <a:custGeom>
            <a:avLst/>
            <a:gdLst>
              <a:gd name="connsiteX0" fmla="*/ 0 w 11481955"/>
              <a:gd name="connsiteY0" fmla="*/ 543611 h 6296891"/>
              <a:gd name="connsiteX1" fmla="*/ 543611 w 11481955"/>
              <a:gd name="connsiteY1" fmla="*/ 0 h 6296891"/>
              <a:gd name="connsiteX2" fmla="*/ 1444488 w 11481955"/>
              <a:gd name="connsiteY2" fmla="*/ 0 h 6296891"/>
              <a:gd name="connsiteX3" fmla="*/ 1929575 w 11481955"/>
              <a:gd name="connsiteY3" fmla="*/ 0 h 6296891"/>
              <a:gd name="connsiteX4" fmla="*/ 2414663 w 11481955"/>
              <a:gd name="connsiteY4" fmla="*/ 0 h 6296891"/>
              <a:gd name="connsiteX5" fmla="*/ 2795803 w 11481955"/>
              <a:gd name="connsiteY5" fmla="*/ 0 h 6296891"/>
              <a:gd name="connsiteX6" fmla="*/ 3280891 w 11481955"/>
              <a:gd name="connsiteY6" fmla="*/ 0 h 6296891"/>
              <a:gd name="connsiteX7" fmla="*/ 3973873 w 11481955"/>
              <a:gd name="connsiteY7" fmla="*/ 0 h 6296891"/>
              <a:gd name="connsiteX8" fmla="*/ 4666855 w 11481955"/>
              <a:gd name="connsiteY8" fmla="*/ 0 h 6296891"/>
              <a:gd name="connsiteX9" fmla="*/ 5359837 w 11481955"/>
              <a:gd name="connsiteY9" fmla="*/ 0 h 6296891"/>
              <a:gd name="connsiteX10" fmla="*/ 5844925 w 11481955"/>
              <a:gd name="connsiteY10" fmla="*/ 0 h 6296891"/>
              <a:gd name="connsiteX11" fmla="*/ 6641854 w 11481955"/>
              <a:gd name="connsiteY11" fmla="*/ 0 h 6296891"/>
              <a:gd name="connsiteX12" fmla="*/ 7126942 w 11481955"/>
              <a:gd name="connsiteY12" fmla="*/ 0 h 6296891"/>
              <a:gd name="connsiteX13" fmla="*/ 7923871 w 11481955"/>
              <a:gd name="connsiteY13" fmla="*/ 0 h 6296891"/>
              <a:gd name="connsiteX14" fmla="*/ 8824748 w 11481955"/>
              <a:gd name="connsiteY14" fmla="*/ 0 h 6296891"/>
              <a:gd name="connsiteX15" fmla="*/ 9725625 w 11481955"/>
              <a:gd name="connsiteY15" fmla="*/ 0 h 6296891"/>
              <a:gd name="connsiteX16" fmla="*/ 10314660 w 11481955"/>
              <a:gd name="connsiteY16" fmla="*/ 0 h 6296891"/>
              <a:gd name="connsiteX17" fmla="*/ 10938344 w 11481955"/>
              <a:gd name="connsiteY17" fmla="*/ 0 h 6296891"/>
              <a:gd name="connsiteX18" fmla="*/ 11481955 w 11481955"/>
              <a:gd name="connsiteY18" fmla="*/ 543611 h 6296891"/>
              <a:gd name="connsiteX19" fmla="*/ 11481955 w 11481955"/>
              <a:gd name="connsiteY19" fmla="*/ 1142723 h 6296891"/>
              <a:gd name="connsiteX20" fmla="*/ 11481955 w 11481955"/>
              <a:gd name="connsiteY20" fmla="*/ 1689738 h 6296891"/>
              <a:gd name="connsiteX21" fmla="*/ 11481955 w 11481955"/>
              <a:gd name="connsiteY21" fmla="*/ 2393043 h 6296891"/>
              <a:gd name="connsiteX22" fmla="*/ 11481955 w 11481955"/>
              <a:gd name="connsiteY22" fmla="*/ 2992155 h 6296891"/>
              <a:gd name="connsiteX23" fmla="*/ 11481955 w 11481955"/>
              <a:gd name="connsiteY23" fmla="*/ 3643364 h 6296891"/>
              <a:gd name="connsiteX24" fmla="*/ 11481955 w 11481955"/>
              <a:gd name="connsiteY24" fmla="*/ 4242476 h 6296891"/>
              <a:gd name="connsiteX25" fmla="*/ 11481955 w 11481955"/>
              <a:gd name="connsiteY25" fmla="*/ 4997878 h 6296891"/>
              <a:gd name="connsiteX26" fmla="*/ 11481955 w 11481955"/>
              <a:gd name="connsiteY26" fmla="*/ 5753280 h 6296891"/>
              <a:gd name="connsiteX27" fmla="*/ 10938344 w 11481955"/>
              <a:gd name="connsiteY27" fmla="*/ 6296891 h 6296891"/>
              <a:gd name="connsiteX28" fmla="*/ 10349309 w 11481955"/>
              <a:gd name="connsiteY28" fmla="*/ 6296891 h 6296891"/>
              <a:gd name="connsiteX29" fmla="*/ 9656327 w 11481955"/>
              <a:gd name="connsiteY29" fmla="*/ 6296891 h 6296891"/>
              <a:gd name="connsiteX30" fmla="*/ 8963345 w 11481955"/>
              <a:gd name="connsiteY30" fmla="*/ 6296891 h 6296891"/>
              <a:gd name="connsiteX31" fmla="*/ 8374310 w 11481955"/>
              <a:gd name="connsiteY31" fmla="*/ 6296891 h 6296891"/>
              <a:gd name="connsiteX32" fmla="*/ 7473433 w 11481955"/>
              <a:gd name="connsiteY32" fmla="*/ 6296891 h 6296891"/>
              <a:gd name="connsiteX33" fmla="*/ 6988345 w 11481955"/>
              <a:gd name="connsiteY33" fmla="*/ 6296891 h 6296891"/>
              <a:gd name="connsiteX34" fmla="*/ 6607205 w 11481955"/>
              <a:gd name="connsiteY34" fmla="*/ 6296891 h 6296891"/>
              <a:gd name="connsiteX35" fmla="*/ 5810276 w 11481955"/>
              <a:gd name="connsiteY35" fmla="*/ 6296891 h 6296891"/>
              <a:gd name="connsiteX36" fmla="*/ 5325188 w 11481955"/>
              <a:gd name="connsiteY36" fmla="*/ 6296891 h 6296891"/>
              <a:gd name="connsiteX37" fmla="*/ 4632206 w 11481955"/>
              <a:gd name="connsiteY37" fmla="*/ 6296891 h 6296891"/>
              <a:gd name="connsiteX38" fmla="*/ 4251066 w 11481955"/>
              <a:gd name="connsiteY38" fmla="*/ 6296891 h 6296891"/>
              <a:gd name="connsiteX39" fmla="*/ 3454136 w 11481955"/>
              <a:gd name="connsiteY39" fmla="*/ 6296891 h 6296891"/>
              <a:gd name="connsiteX40" fmla="*/ 2865101 w 11481955"/>
              <a:gd name="connsiteY40" fmla="*/ 6296891 h 6296891"/>
              <a:gd name="connsiteX41" fmla="*/ 2276067 w 11481955"/>
              <a:gd name="connsiteY41" fmla="*/ 6296891 h 6296891"/>
              <a:gd name="connsiteX42" fmla="*/ 1687032 w 11481955"/>
              <a:gd name="connsiteY42" fmla="*/ 6296891 h 6296891"/>
              <a:gd name="connsiteX43" fmla="*/ 543611 w 11481955"/>
              <a:gd name="connsiteY43" fmla="*/ 6296891 h 6296891"/>
              <a:gd name="connsiteX44" fmla="*/ 0 w 11481955"/>
              <a:gd name="connsiteY44" fmla="*/ 5753280 h 6296891"/>
              <a:gd name="connsiteX45" fmla="*/ 0 w 11481955"/>
              <a:gd name="connsiteY45" fmla="*/ 5102071 h 6296891"/>
              <a:gd name="connsiteX46" fmla="*/ 0 w 11481955"/>
              <a:gd name="connsiteY46" fmla="*/ 4398766 h 6296891"/>
              <a:gd name="connsiteX47" fmla="*/ 0 w 11481955"/>
              <a:gd name="connsiteY47" fmla="*/ 3851751 h 6296891"/>
              <a:gd name="connsiteX48" fmla="*/ 0 w 11481955"/>
              <a:gd name="connsiteY48" fmla="*/ 3304736 h 6296891"/>
              <a:gd name="connsiteX49" fmla="*/ 0 w 11481955"/>
              <a:gd name="connsiteY49" fmla="*/ 2705624 h 6296891"/>
              <a:gd name="connsiteX50" fmla="*/ 0 w 11481955"/>
              <a:gd name="connsiteY50" fmla="*/ 1950222 h 6296891"/>
              <a:gd name="connsiteX51" fmla="*/ 0 w 11481955"/>
              <a:gd name="connsiteY51" fmla="*/ 1351110 h 6296891"/>
              <a:gd name="connsiteX52" fmla="*/ 0 w 11481955"/>
              <a:gd name="connsiteY52" fmla="*/ 543611 h 62968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11481955" h="6296891" fill="none" extrusionOk="0">
                <a:moveTo>
                  <a:pt x="0" y="543611"/>
                </a:moveTo>
                <a:cubicBezTo>
                  <a:pt x="-27020" y="174966"/>
                  <a:pt x="272945" y="-1624"/>
                  <a:pt x="543611" y="0"/>
                </a:cubicBezTo>
                <a:cubicBezTo>
                  <a:pt x="824377" y="30283"/>
                  <a:pt x="1002238" y="29659"/>
                  <a:pt x="1444488" y="0"/>
                </a:cubicBezTo>
                <a:cubicBezTo>
                  <a:pt x="1886738" y="-29659"/>
                  <a:pt x="1717900" y="2711"/>
                  <a:pt x="1929575" y="0"/>
                </a:cubicBezTo>
                <a:cubicBezTo>
                  <a:pt x="2141250" y="-2711"/>
                  <a:pt x="2231793" y="17925"/>
                  <a:pt x="2414663" y="0"/>
                </a:cubicBezTo>
                <a:cubicBezTo>
                  <a:pt x="2597533" y="-17925"/>
                  <a:pt x="2627628" y="-18560"/>
                  <a:pt x="2795803" y="0"/>
                </a:cubicBezTo>
                <a:cubicBezTo>
                  <a:pt x="2963978" y="18560"/>
                  <a:pt x="3095996" y="-13980"/>
                  <a:pt x="3280891" y="0"/>
                </a:cubicBezTo>
                <a:cubicBezTo>
                  <a:pt x="3465786" y="13980"/>
                  <a:pt x="3638892" y="21580"/>
                  <a:pt x="3973873" y="0"/>
                </a:cubicBezTo>
                <a:cubicBezTo>
                  <a:pt x="4308854" y="-21580"/>
                  <a:pt x="4335959" y="7654"/>
                  <a:pt x="4666855" y="0"/>
                </a:cubicBezTo>
                <a:cubicBezTo>
                  <a:pt x="4997751" y="-7654"/>
                  <a:pt x="5016050" y="-21808"/>
                  <a:pt x="5359837" y="0"/>
                </a:cubicBezTo>
                <a:cubicBezTo>
                  <a:pt x="5703624" y="21808"/>
                  <a:pt x="5692735" y="7950"/>
                  <a:pt x="5844925" y="0"/>
                </a:cubicBezTo>
                <a:cubicBezTo>
                  <a:pt x="5997115" y="-7950"/>
                  <a:pt x="6292716" y="-20308"/>
                  <a:pt x="6641854" y="0"/>
                </a:cubicBezTo>
                <a:cubicBezTo>
                  <a:pt x="6990992" y="20308"/>
                  <a:pt x="6950588" y="19148"/>
                  <a:pt x="7126942" y="0"/>
                </a:cubicBezTo>
                <a:cubicBezTo>
                  <a:pt x="7303296" y="-19148"/>
                  <a:pt x="7573119" y="5202"/>
                  <a:pt x="7923871" y="0"/>
                </a:cubicBezTo>
                <a:cubicBezTo>
                  <a:pt x="8274623" y="-5202"/>
                  <a:pt x="8442192" y="33054"/>
                  <a:pt x="8824748" y="0"/>
                </a:cubicBezTo>
                <a:cubicBezTo>
                  <a:pt x="9207304" y="-33054"/>
                  <a:pt x="9357026" y="-23606"/>
                  <a:pt x="9725625" y="0"/>
                </a:cubicBezTo>
                <a:cubicBezTo>
                  <a:pt x="10094224" y="23606"/>
                  <a:pt x="10160102" y="-1471"/>
                  <a:pt x="10314660" y="0"/>
                </a:cubicBezTo>
                <a:cubicBezTo>
                  <a:pt x="10469218" y="1471"/>
                  <a:pt x="10714529" y="8878"/>
                  <a:pt x="10938344" y="0"/>
                </a:cubicBezTo>
                <a:cubicBezTo>
                  <a:pt x="11237204" y="41244"/>
                  <a:pt x="11498675" y="266022"/>
                  <a:pt x="11481955" y="543611"/>
                </a:cubicBezTo>
                <a:cubicBezTo>
                  <a:pt x="11500766" y="824415"/>
                  <a:pt x="11455732" y="970040"/>
                  <a:pt x="11481955" y="1142723"/>
                </a:cubicBezTo>
                <a:cubicBezTo>
                  <a:pt x="11508178" y="1315406"/>
                  <a:pt x="11496568" y="1473397"/>
                  <a:pt x="11481955" y="1689738"/>
                </a:cubicBezTo>
                <a:cubicBezTo>
                  <a:pt x="11467342" y="1906080"/>
                  <a:pt x="11497723" y="2190282"/>
                  <a:pt x="11481955" y="2393043"/>
                </a:cubicBezTo>
                <a:cubicBezTo>
                  <a:pt x="11466187" y="2595805"/>
                  <a:pt x="11498307" y="2764085"/>
                  <a:pt x="11481955" y="2992155"/>
                </a:cubicBezTo>
                <a:cubicBezTo>
                  <a:pt x="11465603" y="3220225"/>
                  <a:pt x="11492801" y="3459853"/>
                  <a:pt x="11481955" y="3643364"/>
                </a:cubicBezTo>
                <a:cubicBezTo>
                  <a:pt x="11471109" y="3826875"/>
                  <a:pt x="11475984" y="4053851"/>
                  <a:pt x="11481955" y="4242476"/>
                </a:cubicBezTo>
                <a:cubicBezTo>
                  <a:pt x="11487926" y="4431101"/>
                  <a:pt x="11469160" y="4843108"/>
                  <a:pt x="11481955" y="4997878"/>
                </a:cubicBezTo>
                <a:cubicBezTo>
                  <a:pt x="11494750" y="5152648"/>
                  <a:pt x="11468802" y="5430625"/>
                  <a:pt x="11481955" y="5753280"/>
                </a:cubicBezTo>
                <a:cubicBezTo>
                  <a:pt x="11417474" y="6090184"/>
                  <a:pt x="11226803" y="6279326"/>
                  <a:pt x="10938344" y="6296891"/>
                </a:cubicBezTo>
                <a:cubicBezTo>
                  <a:pt x="10703860" y="6311930"/>
                  <a:pt x="10570688" y="6310226"/>
                  <a:pt x="10349309" y="6296891"/>
                </a:cubicBezTo>
                <a:cubicBezTo>
                  <a:pt x="10127930" y="6283556"/>
                  <a:pt x="9890241" y="6283562"/>
                  <a:pt x="9656327" y="6296891"/>
                </a:cubicBezTo>
                <a:cubicBezTo>
                  <a:pt x="9422413" y="6310220"/>
                  <a:pt x="9271828" y="6316136"/>
                  <a:pt x="8963345" y="6296891"/>
                </a:cubicBezTo>
                <a:cubicBezTo>
                  <a:pt x="8654862" y="6277646"/>
                  <a:pt x="8638074" y="6317030"/>
                  <a:pt x="8374310" y="6296891"/>
                </a:cubicBezTo>
                <a:cubicBezTo>
                  <a:pt x="8110546" y="6276752"/>
                  <a:pt x="7784670" y="6278807"/>
                  <a:pt x="7473433" y="6296891"/>
                </a:cubicBezTo>
                <a:cubicBezTo>
                  <a:pt x="7162196" y="6314975"/>
                  <a:pt x="7172262" y="6310474"/>
                  <a:pt x="6988345" y="6296891"/>
                </a:cubicBezTo>
                <a:cubicBezTo>
                  <a:pt x="6804428" y="6283308"/>
                  <a:pt x="6791760" y="6287694"/>
                  <a:pt x="6607205" y="6296891"/>
                </a:cubicBezTo>
                <a:cubicBezTo>
                  <a:pt x="6422650" y="6306088"/>
                  <a:pt x="6033153" y="6285542"/>
                  <a:pt x="5810276" y="6296891"/>
                </a:cubicBezTo>
                <a:cubicBezTo>
                  <a:pt x="5587399" y="6308240"/>
                  <a:pt x="5455914" y="6293766"/>
                  <a:pt x="5325188" y="6296891"/>
                </a:cubicBezTo>
                <a:cubicBezTo>
                  <a:pt x="5194462" y="6300016"/>
                  <a:pt x="4871232" y="6289027"/>
                  <a:pt x="4632206" y="6296891"/>
                </a:cubicBezTo>
                <a:cubicBezTo>
                  <a:pt x="4393180" y="6304755"/>
                  <a:pt x="4381347" y="6281609"/>
                  <a:pt x="4251066" y="6296891"/>
                </a:cubicBezTo>
                <a:cubicBezTo>
                  <a:pt x="4120785" y="6312173"/>
                  <a:pt x="3656739" y="6335331"/>
                  <a:pt x="3454136" y="6296891"/>
                </a:cubicBezTo>
                <a:cubicBezTo>
                  <a:pt x="3251533" y="6258452"/>
                  <a:pt x="3154757" y="6322665"/>
                  <a:pt x="2865101" y="6296891"/>
                </a:cubicBezTo>
                <a:cubicBezTo>
                  <a:pt x="2575446" y="6271117"/>
                  <a:pt x="2460825" y="6281738"/>
                  <a:pt x="2276067" y="6296891"/>
                </a:cubicBezTo>
                <a:cubicBezTo>
                  <a:pt x="2091309" y="6312044"/>
                  <a:pt x="1965667" y="6299184"/>
                  <a:pt x="1687032" y="6296891"/>
                </a:cubicBezTo>
                <a:cubicBezTo>
                  <a:pt x="1408397" y="6294598"/>
                  <a:pt x="893438" y="6280902"/>
                  <a:pt x="543611" y="6296891"/>
                </a:cubicBezTo>
                <a:cubicBezTo>
                  <a:pt x="259330" y="6340756"/>
                  <a:pt x="20636" y="6083358"/>
                  <a:pt x="0" y="5753280"/>
                </a:cubicBezTo>
                <a:cubicBezTo>
                  <a:pt x="7410" y="5554913"/>
                  <a:pt x="-5758" y="5239095"/>
                  <a:pt x="0" y="5102071"/>
                </a:cubicBezTo>
                <a:cubicBezTo>
                  <a:pt x="5758" y="4965047"/>
                  <a:pt x="9681" y="4646853"/>
                  <a:pt x="0" y="4398766"/>
                </a:cubicBezTo>
                <a:cubicBezTo>
                  <a:pt x="-9681" y="4150679"/>
                  <a:pt x="11450" y="4093917"/>
                  <a:pt x="0" y="3851751"/>
                </a:cubicBezTo>
                <a:cubicBezTo>
                  <a:pt x="-11450" y="3609585"/>
                  <a:pt x="-12987" y="3501826"/>
                  <a:pt x="0" y="3304736"/>
                </a:cubicBezTo>
                <a:cubicBezTo>
                  <a:pt x="12987" y="3107647"/>
                  <a:pt x="9376" y="2936516"/>
                  <a:pt x="0" y="2705624"/>
                </a:cubicBezTo>
                <a:cubicBezTo>
                  <a:pt x="-9376" y="2474732"/>
                  <a:pt x="-7951" y="2167696"/>
                  <a:pt x="0" y="1950222"/>
                </a:cubicBezTo>
                <a:cubicBezTo>
                  <a:pt x="7951" y="1732748"/>
                  <a:pt x="4649" y="1640628"/>
                  <a:pt x="0" y="1351110"/>
                </a:cubicBezTo>
                <a:cubicBezTo>
                  <a:pt x="-4649" y="1061592"/>
                  <a:pt x="-27574" y="906216"/>
                  <a:pt x="0" y="543611"/>
                </a:cubicBezTo>
                <a:close/>
              </a:path>
              <a:path w="11481955" h="6296891" stroke="0" extrusionOk="0">
                <a:moveTo>
                  <a:pt x="0" y="543611"/>
                </a:moveTo>
                <a:cubicBezTo>
                  <a:pt x="-38151" y="252651"/>
                  <a:pt x="252082" y="-8604"/>
                  <a:pt x="543611" y="0"/>
                </a:cubicBezTo>
                <a:cubicBezTo>
                  <a:pt x="732671" y="-40777"/>
                  <a:pt x="1189914" y="-43203"/>
                  <a:pt x="1444488" y="0"/>
                </a:cubicBezTo>
                <a:cubicBezTo>
                  <a:pt x="1699062" y="43203"/>
                  <a:pt x="1778380" y="5030"/>
                  <a:pt x="1929575" y="0"/>
                </a:cubicBezTo>
                <a:cubicBezTo>
                  <a:pt x="2080770" y="-5030"/>
                  <a:pt x="2277507" y="-9205"/>
                  <a:pt x="2518610" y="0"/>
                </a:cubicBezTo>
                <a:cubicBezTo>
                  <a:pt x="2759714" y="9205"/>
                  <a:pt x="3128446" y="-3741"/>
                  <a:pt x="3315540" y="0"/>
                </a:cubicBezTo>
                <a:cubicBezTo>
                  <a:pt x="3502634" y="3741"/>
                  <a:pt x="3646706" y="-16004"/>
                  <a:pt x="3800627" y="0"/>
                </a:cubicBezTo>
                <a:cubicBezTo>
                  <a:pt x="3954548" y="16004"/>
                  <a:pt x="4451264" y="8925"/>
                  <a:pt x="4701504" y="0"/>
                </a:cubicBezTo>
                <a:cubicBezTo>
                  <a:pt x="4951744" y="-8925"/>
                  <a:pt x="5140144" y="-9817"/>
                  <a:pt x="5498434" y="0"/>
                </a:cubicBezTo>
                <a:cubicBezTo>
                  <a:pt x="5856724" y="9817"/>
                  <a:pt x="5948581" y="34345"/>
                  <a:pt x="6191416" y="0"/>
                </a:cubicBezTo>
                <a:cubicBezTo>
                  <a:pt x="6434251" y="-34345"/>
                  <a:pt x="6440427" y="-9565"/>
                  <a:pt x="6572556" y="0"/>
                </a:cubicBezTo>
                <a:cubicBezTo>
                  <a:pt x="6704685" y="9565"/>
                  <a:pt x="7286928" y="-3596"/>
                  <a:pt x="7473433" y="0"/>
                </a:cubicBezTo>
                <a:cubicBezTo>
                  <a:pt x="7659938" y="3596"/>
                  <a:pt x="7788606" y="-9034"/>
                  <a:pt x="8062468" y="0"/>
                </a:cubicBezTo>
                <a:cubicBezTo>
                  <a:pt x="8336330" y="9034"/>
                  <a:pt x="8343509" y="1017"/>
                  <a:pt x="8547555" y="0"/>
                </a:cubicBezTo>
                <a:cubicBezTo>
                  <a:pt x="8751601" y="-1017"/>
                  <a:pt x="8744455" y="-7850"/>
                  <a:pt x="8928696" y="0"/>
                </a:cubicBezTo>
                <a:cubicBezTo>
                  <a:pt x="9112937" y="7850"/>
                  <a:pt x="9405827" y="-17335"/>
                  <a:pt x="9621678" y="0"/>
                </a:cubicBezTo>
                <a:cubicBezTo>
                  <a:pt x="9837529" y="17335"/>
                  <a:pt x="9862516" y="1496"/>
                  <a:pt x="10002818" y="0"/>
                </a:cubicBezTo>
                <a:cubicBezTo>
                  <a:pt x="10143120" y="-1496"/>
                  <a:pt x="10514001" y="23032"/>
                  <a:pt x="10938344" y="0"/>
                </a:cubicBezTo>
                <a:cubicBezTo>
                  <a:pt x="11241498" y="33118"/>
                  <a:pt x="11491181" y="228177"/>
                  <a:pt x="11481955" y="543611"/>
                </a:cubicBezTo>
                <a:cubicBezTo>
                  <a:pt x="11495925" y="900650"/>
                  <a:pt x="11515690" y="1124884"/>
                  <a:pt x="11481955" y="1299013"/>
                </a:cubicBezTo>
                <a:cubicBezTo>
                  <a:pt x="11448220" y="1473142"/>
                  <a:pt x="11519704" y="1815622"/>
                  <a:pt x="11481955" y="2054415"/>
                </a:cubicBezTo>
                <a:cubicBezTo>
                  <a:pt x="11444206" y="2293208"/>
                  <a:pt x="11488924" y="2345112"/>
                  <a:pt x="11481955" y="2549334"/>
                </a:cubicBezTo>
                <a:cubicBezTo>
                  <a:pt x="11474986" y="2753556"/>
                  <a:pt x="11484816" y="2908808"/>
                  <a:pt x="11481955" y="3200542"/>
                </a:cubicBezTo>
                <a:cubicBezTo>
                  <a:pt x="11479094" y="3492276"/>
                  <a:pt x="11486979" y="3612578"/>
                  <a:pt x="11481955" y="3903848"/>
                </a:cubicBezTo>
                <a:cubicBezTo>
                  <a:pt x="11476931" y="4195118"/>
                  <a:pt x="11462697" y="4262072"/>
                  <a:pt x="11481955" y="4450863"/>
                </a:cubicBezTo>
                <a:cubicBezTo>
                  <a:pt x="11501213" y="4639655"/>
                  <a:pt x="11501426" y="4809059"/>
                  <a:pt x="11481955" y="5049975"/>
                </a:cubicBezTo>
                <a:cubicBezTo>
                  <a:pt x="11462484" y="5290891"/>
                  <a:pt x="11506953" y="5456496"/>
                  <a:pt x="11481955" y="5753280"/>
                </a:cubicBezTo>
                <a:cubicBezTo>
                  <a:pt x="11527664" y="6041972"/>
                  <a:pt x="11234773" y="6354019"/>
                  <a:pt x="10938344" y="6296891"/>
                </a:cubicBezTo>
                <a:cubicBezTo>
                  <a:pt x="10706431" y="6299836"/>
                  <a:pt x="10657941" y="6291420"/>
                  <a:pt x="10453256" y="6296891"/>
                </a:cubicBezTo>
                <a:cubicBezTo>
                  <a:pt x="10248571" y="6302362"/>
                  <a:pt x="9899345" y="6323324"/>
                  <a:pt x="9656327" y="6296891"/>
                </a:cubicBezTo>
                <a:cubicBezTo>
                  <a:pt x="9413309" y="6270458"/>
                  <a:pt x="9364736" y="6315822"/>
                  <a:pt x="9171239" y="6296891"/>
                </a:cubicBezTo>
                <a:cubicBezTo>
                  <a:pt x="8977742" y="6277960"/>
                  <a:pt x="8857975" y="6288280"/>
                  <a:pt x="8582205" y="6296891"/>
                </a:cubicBezTo>
                <a:cubicBezTo>
                  <a:pt x="8306435" y="6305502"/>
                  <a:pt x="7953377" y="6284045"/>
                  <a:pt x="7681328" y="6296891"/>
                </a:cubicBezTo>
                <a:cubicBezTo>
                  <a:pt x="7409279" y="6309737"/>
                  <a:pt x="7342089" y="6267507"/>
                  <a:pt x="7092293" y="6296891"/>
                </a:cubicBezTo>
                <a:cubicBezTo>
                  <a:pt x="6842498" y="6326275"/>
                  <a:pt x="6629372" y="6293085"/>
                  <a:pt x="6503258" y="6296891"/>
                </a:cubicBezTo>
                <a:cubicBezTo>
                  <a:pt x="6377144" y="6300697"/>
                  <a:pt x="6031718" y="6262656"/>
                  <a:pt x="5602381" y="6296891"/>
                </a:cubicBezTo>
                <a:cubicBezTo>
                  <a:pt x="5173044" y="6331126"/>
                  <a:pt x="5167394" y="6322393"/>
                  <a:pt x="4805452" y="6296891"/>
                </a:cubicBezTo>
                <a:cubicBezTo>
                  <a:pt x="4443510" y="6271389"/>
                  <a:pt x="4428214" y="6294187"/>
                  <a:pt x="4112469" y="6296891"/>
                </a:cubicBezTo>
                <a:cubicBezTo>
                  <a:pt x="3796724" y="6299595"/>
                  <a:pt x="3744129" y="6273447"/>
                  <a:pt x="3419487" y="6296891"/>
                </a:cubicBezTo>
                <a:cubicBezTo>
                  <a:pt x="3094845" y="6320335"/>
                  <a:pt x="2962615" y="6294092"/>
                  <a:pt x="2726505" y="6296891"/>
                </a:cubicBezTo>
                <a:cubicBezTo>
                  <a:pt x="2490395" y="6299690"/>
                  <a:pt x="2419346" y="6307959"/>
                  <a:pt x="2137470" y="6296891"/>
                </a:cubicBezTo>
                <a:cubicBezTo>
                  <a:pt x="1855594" y="6285823"/>
                  <a:pt x="1476911" y="6338453"/>
                  <a:pt x="1236593" y="6296891"/>
                </a:cubicBezTo>
                <a:cubicBezTo>
                  <a:pt x="996275" y="6255329"/>
                  <a:pt x="841602" y="6293046"/>
                  <a:pt x="543611" y="6296891"/>
                </a:cubicBezTo>
                <a:cubicBezTo>
                  <a:pt x="271405" y="6260463"/>
                  <a:pt x="-22235" y="6031222"/>
                  <a:pt x="0" y="5753280"/>
                </a:cubicBezTo>
                <a:cubicBezTo>
                  <a:pt x="31343" y="5446302"/>
                  <a:pt x="-15706" y="5314844"/>
                  <a:pt x="0" y="5049975"/>
                </a:cubicBezTo>
                <a:cubicBezTo>
                  <a:pt x="15706" y="4785106"/>
                  <a:pt x="-8193" y="4669730"/>
                  <a:pt x="0" y="4346669"/>
                </a:cubicBezTo>
                <a:cubicBezTo>
                  <a:pt x="8193" y="4023608"/>
                  <a:pt x="-10464" y="3874251"/>
                  <a:pt x="0" y="3643364"/>
                </a:cubicBezTo>
                <a:cubicBezTo>
                  <a:pt x="10464" y="3412478"/>
                  <a:pt x="28194" y="3294858"/>
                  <a:pt x="0" y="2992155"/>
                </a:cubicBezTo>
                <a:cubicBezTo>
                  <a:pt x="-28194" y="2689452"/>
                  <a:pt x="-10178" y="2585473"/>
                  <a:pt x="0" y="2393043"/>
                </a:cubicBezTo>
                <a:cubicBezTo>
                  <a:pt x="10178" y="2200613"/>
                  <a:pt x="-27250" y="1919746"/>
                  <a:pt x="0" y="1637641"/>
                </a:cubicBezTo>
                <a:cubicBezTo>
                  <a:pt x="27250" y="1355536"/>
                  <a:pt x="-19706" y="1071326"/>
                  <a:pt x="0" y="543611"/>
                </a:cubicBezTo>
                <a:close/>
              </a:path>
            </a:pathLst>
          </a:custGeom>
          <a:solidFill>
            <a:schemeClr val="bg1">
              <a:alpha val="80000"/>
            </a:schemeClr>
          </a:solidFill>
          <a:ln w="76200">
            <a:noFill/>
            <a:prstDash val="solid"/>
            <a:extLst>
              <a:ext uri="{C807C97D-BFC1-408E-A445-0C87EB9F89A2}">
                <ask:lineSketchStyleProps xmlns:ask="http://schemas.microsoft.com/office/drawing/2018/sketchyshapes" sd="4184682687">
                  <a:prstGeom prst="roundRect">
                    <a:avLst>
                      <a:gd name="adj" fmla="val 8633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9620B3AF-D146-20DE-9063-69CAF20A887E}"/>
              </a:ext>
            </a:extLst>
          </p:cNvPr>
          <p:cNvGrpSpPr/>
          <p:nvPr/>
        </p:nvGrpSpPr>
        <p:grpSpPr>
          <a:xfrm>
            <a:off x="1262495" y="550718"/>
            <a:ext cx="6920345" cy="878031"/>
            <a:chOff x="1262495" y="550718"/>
            <a:chExt cx="6920345" cy="878031"/>
          </a:xfrm>
        </p:grpSpPr>
        <p:sp>
          <p:nvSpPr>
            <p:cNvPr id="6" name="Isosceles Triangle 5">
              <a:extLst>
                <a:ext uri="{FF2B5EF4-FFF2-40B4-BE49-F238E27FC236}">
                  <a16:creationId xmlns:a16="http://schemas.microsoft.com/office/drawing/2014/main" id="{7AEF970B-A27C-A230-0964-2BB85589BE8D}"/>
                </a:ext>
              </a:extLst>
            </p:cNvPr>
            <p:cNvSpPr/>
            <p:nvPr/>
          </p:nvSpPr>
          <p:spPr>
            <a:xfrm>
              <a:off x="1262495" y="550718"/>
              <a:ext cx="800100" cy="758536"/>
            </a:xfrm>
            <a:prstGeom prst="triangl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lang="en-US" sz="4000" b="1" dirty="0"/>
                <a:t>2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EE580AE8-BF60-5964-EABC-54DDD7AE9A11}"/>
                </a:ext>
              </a:extLst>
            </p:cNvPr>
            <p:cNvSpPr txBox="1"/>
            <p:nvPr/>
          </p:nvSpPr>
          <p:spPr>
            <a:xfrm>
              <a:off x="2062595" y="782418"/>
              <a:ext cx="612024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err="1"/>
                <a:t>Tính</a:t>
              </a:r>
              <a:r>
                <a:rPr lang="en-US" sz="3600" b="1" dirty="0"/>
                <a:t> </a:t>
              </a:r>
              <a:r>
                <a:rPr lang="en-US" sz="3600" b="1" dirty="0" err="1"/>
                <a:t>độ</a:t>
              </a:r>
              <a:r>
                <a:rPr lang="en-US" sz="3600" b="1" dirty="0"/>
                <a:t> </a:t>
              </a:r>
              <a:r>
                <a:rPr lang="en-US" sz="3600" b="1" dirty="0" err="1"/>
                <a:t>dài</a:t>
              </a:r>
              <a:r>
                <a:rPr lang="en-US" sz="3600" b="1" dirty="0"/>
                <a:t> </a:t>
              </a:r>
              <a:r>
                <a:rPr lang="en-US" sz="3600" b="1" dirty="0" err="1"/>
                <a:t>cạnh</a:t>
              </a:r>
              <a:r>
                <a:rPr lang="en-US" sz="3600" b="1" dirty="0"/>
                <a:t> </a:t>
              </a:r>
              <a:r>
                <a:rPr lang="en-US" sz="3600" b="1" dirty="0" err="1"/>
                <a:t>hình</a:t>
              </a:r>
              <a:r>
                <a:rPr lang="en-US" sz="3600" b="1" dirty="0"/>
                <a:t> </a:t>
              </a:r>
              <a:r>
                <a:rPr lang="en-US" sz="3600" b="1" dirty="0" err="1"/>
                <a:t>vuông</a:t>
              </a:r>
              <a:r>
                <a:rPr lang="en-US" sz="3600" b="1" dirty="0"/>
                <a:t>.</a:t>
              </a:r>
            </a:p>
          </p:txBody>
        </p:sp>
      </p:grpSp>
      <p:graphicFrame>
        <p:nvGraphicFramePr>
          <p:cNvPr id="9" name="Table 13">
            <a:extLst>
              <a:ext uri="{FF2B5EF4-FFF2-40B4-BE49-F238E27FC236}">
                <a16:creationId xmlns:a16="http://schemas.microsoft.com/office/drawing/2014/main" id="{BB7B55CB-9725-9D61-2E7A-8711C8D4FB8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4125532"/>
              </p:ext>
            </p:extLst>
          </p:nvPr>
        </p:nvGraphicFramePr>
        <p:xfrm>
          <a:off x="1354051" y="1932187"/>
          <a:ext cx="9918123" cy="1322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98373">
                  <a:extLst>
                    <a:ext uri="{9D8B030D-6E8A-4147-A177-3AD203B41FA5}">
                      <a16:colId xmlns:a16="http://schemas.microsoft.com/office/drawing/2014/main" val="3868366693"/>
                    </a:ext>
                  </a:extLst>
                </a:gridCol>
                <a:gridCol w="1932709">
                  <a:extLst>
                    <a:ext uri="{9D8B030D-6E8A-4147-A177-3AD203B41FA5}">
                      <a16:colId xmlns:a16="http://schemas.microsoft.com/office/drawing/2014/main" val="2102552876"/>
                    </a:ext>
                  </a:extLst>
                </a:gridCol>
                <a:gridCol w="1870364">
                  <a:extLst>
                    <a:ext uri="{9D8B030D-6E8A-4147-A177-3AD203B41FA5}">
                      <a16:colId xmlns:a16="http://schemas.microsoft.com/office/drawing/2014/main" val="2331808148"/>
                    </a:ext>
                  </a:extLst>
                </a:gridCol>
                <a:gridCol w="1816677">
                  <a:extLst>
                    <a:ext uri="{9D8B030D-6E8A-4147-A177-3AD203B41FA5}">
                      <a16:colId xmlns:a16="http://schemas.microsoft.com/office/drawing/2014/main" val="49774344"/>
                    </a:ext>
                  </a:extLst>
                </a:gridCol>
              </a:tblGrid>
              <a:tr h="661100"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solidFill>
                            <a:schemeClr val="tx1"/>
                          </a:solidFill>
                        </a:rPr>
                        <a:t>Chu vi </a:t>
                      </a:r>
                      <a:r>
                        <a:rPr lang="en-US" sz="3000" dirty="0" err="1">
                          <a:solidFill>
                            <a:schemeClr val="tx1"/>
                          </a:solidFill>
                        </a:rPr>
                        <a:t>hình</a:t>
                      </a:r>
                      <a:r>
                        <a:rPr lang="en-US" sz="30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3000" dirty="0" err="1">
                          <a:solidFill>
                            <a:schemeClr val="tx1"/>
                          </a:solidFill>
                        </a:rPr>
                        <a:t>vuông</a:t>
                      </a:r>
                      <a:endParaRPr lang="en-US" sz="3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0" dirty="0">
                          <a:solidFill>
                            <a:schemeClr val="tx1"/>
                          </a:solidFill>
                        </a:rPr>
                        <a:t>28 cm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0" dirty="0">
                          <a:solidFill>
                            <a:schemeClr val="tx1"/>
                          </a:solidFill>
                        </a:rPr>
                        <a:t>80 mm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0" dirty="0">
                          <a:solidFill>
                            <a:schemeClr val="tx1"/>
                          </a:solidFill>
                        </a:rPr>
                        <a:t>64 km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5727617"/>
                  </a:ext>
                </a:extLst>
              </a:tr>
              <a:tr h="661100"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 err="1">
                          <a:solidFill>
                            <a:schemeClr val="tx1"/>
                          </a:solidFill>
                        </a:rPr>
                        <a:t>Cạnh</a:t>
                      </a:r>
                      <a:r>
                        <a:rPr lang="en-US" sz="3000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3000" b="1" dirty="0" err="1">
                          <a:solidFill>
                            <a:schemeClr val="tx1"/>
                          </a:solidFill>
                        </a:rPr>
                        <a:t>hình</a:t>
                      </a:r>
                      <a:r>
                        <a:rPr lang="en-US" sz="3000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3000" b="1" dirty="0" err="1">
                          <a:solidFill>
                            <a:schemeClr val="tx1"/>
                          </a:solidFill>
                        </a:rPr>
                        <a:t>vuông</a:t>
                      </a:r>
                      <a:endParaRPr lang="en-US" sz="3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0" dirty="0">
                          <a:solidFill>
                            <a:schemeClr val="tx1"/>
                          </a:solidFill>
                        </a:rPr>
                        <a:t>.?.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0" dirty="0">
                          <a:solidFill>
                            <a:schemeClr val="tx1"/>
                          </a:solidFill>
                        </a:rPr>
                        <a:t>.?.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0" dirty="0">
                          <a:solidFill>
                            <a:schemeClr val="tx1"/>
                          </a:solidFill>
                        </a:rPr>
                        <a:t>.?.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1938506"/>
                  </a:ext>
                </a:extLst>
              </a:tr>
            </a:tbl>
          </a:graphicData>
        </a:graphic>
      </p:graphicFrame>
      <p:pic>
        <p:nvPicPr>
          <p:cNvPr id="16" name="Picture 15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F40CFF59-0585-D9AF-292D-4BF56270CD9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58560" y="3483726"/>
            <a:ext cx="2983039" cy="2983039"/>
          </a:xfrm>
          <a:prstGeom prst="rect">
            <a:avLst/>
          </a:prstGeom>
        </p:spPr>
      </p:pic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5E1452E6-7AA8-7FD9-6D4F-F584B282B80C}"/>
              </a:ext>
            </a:extLst>
          </p:cNvPr>
          <p:cNvCxnSpPr/>
          <p:nvPr/>
        </p:nvCxnSpPr>
        <p:spPr>
          <a:xfrm>
            <a:off x="6638750" y="3551778"/>
            <a:ext cx="0" cy="572864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23272D2D-5EEC-77F5-8AF2-29AC02D9E17D}"/>
              </a:ext>
            </a:extLst>
          </p:cNvPr>
          <p:cNvSpPr txBox="1"/>
          <p:nvPr/>
        </p:nvSpPr>
        <p:spPr>
          <a:xfrm>
            <a:off x="5654893" y="4150577"/>
            <a:ext cx="340447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/>
              <a:t>28 : 4 = 7 cm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49B8258-255D-4A65-409E-7F557986C473}"/>
              </a:ext>
            </a:extLst>
          </p:cNvPr>
          <p:cNvSpPr/>
          <p:nvPr/>
        </p:nvSpPr>
        <p:spPr>
          <a:xfrm>
            <a:off x="5740349" y="2600235"/>
            <a:ext cx="1776845" cy="553998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rgbClr val="FF0000"/>
                </a:solidFill>
              </a:rPr>
              <a:t>7 cm</a:t>
            </a:r>
          </a:p>
        </p:txBody>
      </p:sp>
    </p:spTree>
    <p:extLst>
      <p:ext uri="{BB962C8B-B14F-4D97-AF65-F5344CB8AC3E}">
        <p14:creationId xmlns:p14="http://schemas.microsoft.com/office/powerpoint/2010/main" val="2654378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ckground pattern&#10;&#10;Description automatically generated">
            <a:extLst>
              <a:ext uri="{FF2B5EF4-FFF2-40B4-BE49-F238E27FC236}">
                <a16:creationId xmlns:a16="http://schemas.microsoft.com/office/drawing/2014/main" id="{41338AC8-8665-914D-8992-05DBA537FED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74" r="653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189C8C07-EA19-B9C8-5796-368A906188DB}"/>
              </a:ext>
            </a:extLst>
          </p:cNvPr>
          <p:cNvSpPr/>
          <p:nvPr/>
        </p:nvSpPr>
        <p:spPr>
          <a:xfrm>
            <a:off x="355022" y="322118"/>
            <a:ext cx="11481955" cy="6296891"/>
          </a:xfrm>
          <a:custGeom>
            <a:avLst/>
            <a:gdLst>
              <a:gd name="connsiteX0" fmla="*/ 0 w 11481955"/>
              <a:gd name="connsiteY0" fmla="*/ 543611 h 6296891"/>
              <a:gd name="connsiteX1" fmla="*/ 543611 w 11481955"/>
              <a:gd name="connsiteY1" fmla="*/ 0 h 6296891"/>
              <a:gd name="connsiteX2" fmla="*/ 1444488 w 11481955"/>
              <a:gd name="connsiteY2" fmla="*/ 0 h 6296891"/>
              <a:gd name="connsiteX3" fmla="*/ 1929575 w 11481955"/>
              <a:gd name="connsiteY3" fmla="*/ 0 h 6296891"/>
              <a:gd name="connsiteX4" fmla="*/ 2414663 w 11481955"/>
              <a:gd name="connsiteY4" fmla="*/ 0 h 6296891"/>
              <a:gd name="connsiteX5" fmla="*/ 2795803 w 11481955"/>
              <a:gd name="connsiteY5" fmla="*/ 0 h 6296891"/>
              <a:gd name="connsiteX6" fmla="*/ 3280891 w 11481955"/>
              <a:gd name="connsiteY6" fmla="*/ 0 h 6296891"/>
              <a:gd name="connsiteX7" fmla="*/ 3973873 w 11481955"/>
              <a:gd name="connsiteY7" fmla="*/ 0 h 6296891"/>
              <a:gd name="connsiteX8" fmla="*/ 4666855 w 11481955"/>
              <a:gd name="connsiteY8" fmla="*/ 0 h 6296891"/>
              <a:gd name="connsiteX9" fmla="*/ 5359837 w 11481955"/>
              <a:gd name="connsiteY9" fmla="*/ 0 h 6296891"/>
              <a:gd name="connsiteX10" fmla="*/ 5844925 w 11481955"/>
              <a:gd name="connsiteY10" fmla="*/ 0 h 6296891"/>
              <a:gd name="connsiteX11" fmla="*/ 6641854 w 11481955"/>
              <a:gd name="connsiteY11" fmla="*/ 0 h 6296891"/>
              <a:gd name="connsiteX12" fmla="*/ 7126942 w 11481955"/>
              <a:gd name="connsiteY12" fmla="*/ 0 h 6296891"/>
              <a:gd name="connsiteX13" fmla="*/ 7923871 w 11481955"/>
              <a:gd name="connsiteY13" fmla="*/ 0 h 6296891"/>
              <a:gd name="connsiteX14" fmla="*/ 8824748 w 11481955"/>
              <a:gd name="connsiteY14" fmla="*/ 0 h 6296891"/>
              <a:gd name="connsiteX15" fmla="*/ 9725625 w 11481955"/>
              <a:gd name="connsiteY15" fmla="*/ 0 h 6296891"/>
              <a:gd name="connsiteX16" fmla="*/ 10314660 w 11481955"/>
              <a:gd name="connsiteY16" fmla="*/ 0 h 6296891"/>
              <a:gd name="connsiteX17" fmla="*/ 10938344 w 11481955"/>
              <a:gd name="connsiteY17" fmla="*/ 0 h 6296891"/>
              <a:gd name="connsiteX18" fmla="*/ 11481955 w 11481955"/>
              <a:gd name="connsiteY18" fmla="*/ 543611 h 6296891"/>
              <a:gd name="connsiteX19" fmla="*/ 11481955 w 11481955"/>
              <a:gd name="connsiteY19" fmla="*/ 1142723 h 6296891"/>
              <a:gd name="connsiteX20" fmla="*/ 11481955 w 11481955"/>
              <a:gd name="connsiteY20" fmla="*/ 1689738 h 6296891"/>
              <a:gd name="connsiteX21" fmla="*/ 11481955 w 11481955"/>
              <a:gd name="connsiteY21" fmla="*/ 2393043 h 6296891"/>
              <a:gd name="connsiteX22" fmla="*/ 11481955 w 11481955"/>
              <a:gd name="connsiteY22" fmla="*/ 2992155 h 6296891"/>
              <a:gd name="connsiteX23" fmla="*/ 11481955 w 11481955"/>
              <a:gd name="connsiteY23" fmla="*/ 3643364 h 6296891"/>
              <a:gd name="connsiteX24" fmla="*/ 11481955 w 11481955"/>
              <a:gd name="connsiteY24" fmla="*/ 4242476 h 6296891"/>
              <a:gd name="connsiteX25" fmla="*/ 11481955 w 11481955"/>
              <a:gd name="connsiteY25" fmla="*/ 4997878 h 6296891"/>
              <a:gd name="connsiteX26" fmla="*/ 11481955 w 11481955"/>
              <a:gd name="connsiteY26" fmla="*/ 5753280 h 6296891"/>
              <a:gd name="connsiteX27" fmla="*/ 10938344 w 11481955"/>
              <a:gd name="connsiteY27" fmla="*/ 6296891 h 6296891"/>
              <a:gd name="connsiteX28" fmla="*/ 10349309 w 11481955"/>
              <a:gd name="connsiteY28" fmla="*/ 6296891 h 6296891"/>
              <a:gd name="connsiteX29" fmla="*/ 9656327 w 11481955"/>
              <a:gd name="connsiteY29" fmla="*/ 6296891 h 6296891"/>
              <a:gd name="connsiteX30" fmla="*/ 8963345 w 11481955"/>
              <a:gd name="connsiteY30" fmla="*/ 6296891 h 6296891"/>
              <a:gd name="connsiteX31" fmla="*/ 8374310 w 11481955"/>
              <a:gd name="connsiteY31" fmla="*/ 6296891 h 6296891"/>
              <a:gd name="connsiteX32" fmla="*/ 7473433 w 11481955"/>
              <a:gd name="connsiteY32" fmla="*/ 6296891 h 6296891"/>
              <a:gd name="connsiteX33" fmla="*/ 6988345 w 11481955"/>
              <a:gd name="connsiteY33" fmla="*/ 6296891 h 6296891"/>
              <a:gd name="connsiteX34" fmla="*/ 6607205 w 11481955"/>
              <a:gd name="connsiteY34" fmla="*/ 6296891 h 6296891"/>
              <a:gd name="connsiteX35" fmla="*/ 5810276 w 11481955"/>
              <a:gd name="connsiteY35" fmla="*/ 6296891 h 6296891"/>
              <a:gd name="connsiteX36" fmla="*/ 5325188 w 11481955"/>
              <a:gd name="connsiteY36" fmla="*/ 6296891 h 6296891"/>
              <a:gd name="connsiteX37" fmla="*/ 4632206 w 11481955"/>
              <a:gd name="connsiteY37" fmla="*/ 6296891 h 6296891"/>
              <a:gd name="connsiteX38" fmla="*/ 4251066 w 11481955"/>
              <a:gd name="connsiteY38" fmla="*/ 6296891 h 6296891"/>
              <a:gd name="connsiteX39" fmla="*/ 3454136 w 11481955"/>
              <a:gd name="connsiteY39" fmla="*/ 6296891 h 6296891"/>
              <a:gd name="connsiteX40" fmla="*/ 2865101 w 11481955"/>
              <a:gd name="connsiteY40" fmla="*/ 6296891 h 6296891"/>
              <a:gd name="connsiteX41" fmla="*/ 2276067 w 11481955"/>
              <a:gd name="connsiteY41" fmla="*/ 6296891 h 6296891"/>
              <a:gd name="connsiteX42" fmla="*/ 1687032 w 11481955"/>
              <a:gd name="connsiteY42" fmla="*/ 6296891 h 6296891"/>
              <a:gd name="connsiteX43" fmla="*/ 543611 w 11481955"/>
              <a:gd name="connsiteY43" fmla="*/ 6296891 h 6296891"/>
              <a:gd name="connsiteX44" fmla="*/ 0 w 11481955"/>
              <a:gd name="connsiteY44" fmla="*/ 5753280 h 6296891"/>
              <a:gd name="connsiteX45" fmla="*/ 0 w 11481955"/>
              <a:gd name="connsiteY45" fmla="*/ 5102071 h 6296891"/>
              <a:gd name="connsiteX46" fmla="*/ 0 w 11481955"/>
              <a:gd name="connsiteY46" fmla="*/ 4398766 h 6296891"/>
              <a:gd name="connsiteX47" fmla="*/ 0 w 11481955"/>
              <a:gd name="connsiteY47" fmla="*/ 3851751 h 6296891"/>
              <a:gd name="connsiteX48" fmla="*/ 0 w 11481955"/>
              <a:gd name="connsiteY48" fmla="*/ 3304736 h 6296891"/>
              <a:gd name="connsiteX49" fmla="*/ 0 w 11481955"/>
              <a:gd name="connsiteY49" fmla="*/ 2705624 h 6296891"/>
              <a:gd name="connsiteX50" fmla="*/ 0 w 11481955"/>
              <a:gd name="connsiteY50" fmla="*/ 1950222 h 6296891"/>
              <a:gd name="connsiteX51" fmla="*/ 0 w 11481955"/>
              <a:gd name="connsiteY51" fmla="*/ 1351110 h 6296891"/>
              <a:gd name="connsiteX52" fmla="*/ 0 w 11481955"/>
              <a:gd name="connsiteY52" fmla="*/ 543611 h 62968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11481955" h="6296891" fill="none" extrusionOk="0">
                <a:moveTo>
                  <a:pt x="0" y="543611"/>
                </a:moveTo>
                <a:cubicBezTo>
                  <a:pt x="-27020" y="174966"/>
                  <a:pt x="272945" y="-1624"/>
                  <a:pt x="543611" y="0"/>
                </a:cubicBezTo>
                <a:cubicBezTo>
                  <a:pt x="824377" y="30283"/>
                  <a:pt x="1002238" y="29659"/>
                  <a:pt x="1444488" y="0"/>
                </a:cubicBezTo>
                <a:cubicBezTo>
                  <a:pt x="1886738" y="-29659"/>
                  <a:pt x="1717900" y="2711"/>
                  <a:pt x="1929575" y="0"/>
                </a:cubicBezTo>
                <a:cubicBezTo>
                  <a:pt x="2141250" y="-2711"/>
                  <a:pt x="2231793" y="17925"/>
                  <a:pt x="2414663" y="0"/>
                </a:cubicBezTo>
                <a:cubicBezTo>
                  <a:pt x="2597533" y="-17925"/>
                  <a:pt x="2627628" y="-18560"/>
                  <a:pt x="2795803" y="0"/>
                </a:cubicBezTo>
                <a:cubicBezTo>
                  <a:pt x="2963978" y="18560"/>
                  <a:pt x="3095996" y="-13980"/>
                  <a:pt x="3280891" y="0"/>
                </a:cubicBezTo>
                <a:cubicBezTo>
                  <a:pt x="3465786" y="13980"/>
                  <a:pt x="3638892" y="21580"/>
                  <a:pt x="3973873" y="0"/>
                </a:cubicBezTo>
                <a:cubicBezTo>
                  <a:pt x="4308854" y="-21580"/>
                  <a:pt x="4335959" y="7654"/>
                  <a:pt x="4666855" y="0"/>
                </a:cubicBezTo>
                <a:cubicBezTo>
                  <a:pt x="4997751" y="-7654"/>
                  <a:pt x="5016050" y="-21808"/>
                  <a:pt x="5359837" y="0"/>
                </a:cubicBezTo>
                <a:cubicBezTo>
                  <a:pt x="5703624" y="21808"/>
                  <a:pt x="5692735" y="7950"/>
                  <a:pt x="5844925" y="0"/>
                </a:cubicBezTo>
                <a:cubicBezTo>
                  <a:pt x="5997115" y="-7950"/>
                  <a:pt x="6292716" y="-20308"/>
                  <a:pt x="6641854" y="0"/>
                </a:cubicBezTo>
                <a:cubicBezTo>
                  <a:pt x="6990992" y="20308"/>
                  <a:pt x="6950588" y="19148"/>
                  <a:pt x="7126942" y="0"/>
                </a:cubicBezTo>
                <a:cubicBezTo>
                  <a:pt x="7303296" y="-19148"/>
                  <a:pt x="7573119" y="5202"/>
                  <a:pt x="7923871" y="0"/>
                </a:cubicBezTo>
                <a:cubicBezTo>
                  <a:pt x="8274623" y="-5202"/>
                  <a:pt x="8442192" y="33054"/>
                  <a:pt x="8824748" y="0"/>
                </a:cubicBezTo>
                <a:cubicBezTo>
                  <a:pt x="9207304" y="-33054"/>
                  <a:pt x="9357026" y="-23606"/>
                  <a:pt x="9725625" y="0"/>
                </a:cubicBezTo>
                <a:cubicBezTo>
                  <a:pt x="10094224" y="23606"/>
                  <a:pt x="10160102" y="-1471"/>
                  <a:pt x="10314660" y="0"/>
                </a:cubicBezTo>
                <a:cubicBezTo>
                  <a:pt x="10469218" y="1471"/>
                  <a:pt x="10714529" y="8878"/>
                  <a:pt x="10938344" y="0"/>
                </a:cubicBezTo>
                <a:cubicBezTo>
                  <a:pt x="11237204" y="41244"/>
                  <a:pt x="11498675" y="266022"/>
                  <a:pt x="11481955" y="543611"/>
                </a:cubicBezTo>
                <a:cubicBezTo>
                  <a:pt x="11500766" y="824415"/>
                  <a:pt x="11455732" y="970040"/>
                  <a:pt x="11481955" y="1142723"/>
                </a:cubicBezTo>
                <a:cubicBezTo>
                  <a:pt x="11508178" y="1315406"/>
                  <a:pt x="11496568" y="1473397"/>
                  <a:pt x="11481955" y="1689738"/>
                </a:cubicBezTo>
                <a:cubicBezTo>
                  <a:pt x="11467342" y="1906080"/>
                  <a:pt x="11497723" y="2190282"/>
                  <a:pt x="11481955" y="2393043"/>
                </a:cubicBezTo>
                <a:cubicBezTo>
                  <a:pt x="11466187" y="2595805"/>
                  <a:pt x="11498307" y="2764085"/>
                  <a:pt x="11481955" y="2992155"/>
                </a:cubicBezTo>
                <a:cubicBezTo>
                  <a:pt x="11465603" y="3220225"/>
                  <a:pt x="11492801" y="3459853"/>
                  <a:pt x="11481955" y="3643364"/>
                </a:cubicBezTo>
                <a:cubicBezTo>
                  <a:pt x="11471109" y="3826875"/>
                  <a:pt x="11475984" y="4053851"/>
                  <a:pt x="11481955" y="4242476"/>
                </a:cubicBezTo>
                <a:cubicBezTo>
                  <a:pt x="11487926" y="4431101"/>
                  <a:pt x="11469160" y="4843108"/>
                  <a:pt x="11481955" y="4997878"/>
                </a:cubicBezTo>
                <a:cubicBezTo>
                  <a:pt x="11494750" y="5152648"/>
                  <a:pt x="11468802" y="5430625"/>
                  <a:pt x="11481955" y="5753280"/>
                </a:cubicBezTo>
                <a:cubicBezTo>
                  <a:pt x="11417474" y="6090184"/>
                  <a:pt x="11226803" y="6279326"/>
                  <a:pt x="10938344" y="6296891"/>
                </a:cubicBezTo>
                <a:cubicBezTo>
                  <a:pt x="10703860" y="6311930"/>
                  <a:pt x="10570688" y="6310226"/>
                  <a:pt x="10349309" y="6296891"/>
                </a:cubicBezTo>
                <a:cubicBezTo>
                  <a:pt x="10127930" y="6283556"/>
                  <a:pt x="9890241" y="6283562"/>
                  <a:pt x="9656327" y="6296891"/>
                </a:cubicBezTo>
                <a:cubicBezTo>
                  <a:pt x="9422413" y="6310220"/>
                  <a:pt x="9271828" y="6316136"/>
                  <a:pt x="8963345" y="6296891"/>
                </a:cubicBezTo>
                <a:cubicBezTo>
                  <a:pt x="8654862" y="6277646"/>
                  <a:pt x="8638074" y="6317030"/>
                  <a:pt x="8374310" y="6296891"/>
                </a:cubicBezTo>
                <a:cubicBezTo>
                  <a:pt x="8110546" y="6276752"/>
                  <a:pt x="7784670" y="6278807"/>
                  <a:pt x="7473433" y="6296891"/>
                </a:cubicBezTo>
                <a:cubicBezTo>
                  <a:pt x="7162196" y="6314975"/>
                  <a:pt x="7172262" y="6310474"/>
                  <a:pt x="6988345" y="6296891"/>
                </a:cubicBezTo>
                <a:cubicBezTo>
                  <a:pt x="6804428" y="6283308"/>
                  <a:pt x="6791760" y="6287694"/>
                  <a:pt x="6607205" y="6296891"/>
                </a:cubicBezTo>
                <a:cubicBezTo>
                  <a:pt x="6422650" y="6306088"/>
                  <a:pt x="6033153" y="6285542"/>
                  <a:pt x="5810276" y="6296891"/>
                </a:cubicBezTo>
                <a:cubicBezTo>
                  <a:pt x="5587399" y="6308240"/>
                  <a:pt x="5455914" y="6293766"/>
                  <a:pt x="5325188" y="6296891"/>
                </a:cubicBezTo>
                <a:cubicBezTo>
                  <a:pt x="5194462" y="6300016"/>
                  <a:pt x="4871232" y="6289027"/>
                  <a:pt x="4632206" y="6296891"/>
                </a:cubicBezTo>
                <a:cubicBezTo>
                  <a:pt x="4393180" y="6304755"/>
                  <a:pt x="4381347" y="6281609"/>
                  <a:pt x="4251066" y="6296891"/>
                </a:cubicBezTo>
                <a:cubicBezTo>
                  <a:pt x="4120785" y="6312173"/>
                  <a:pt x="3656739" y="6335331"/>
                  <a:pt x="3454136" y="6296891"/>
                </a:cubicBezTo>
                <a:cubicBezTo>
                  <a:pt x="3251533" y="6258452"/>
                  <a:pt x="3154757" y="6322665"/>
                  <a:pt x="2865101" y="6296891"/>
                </a:cubicBezTo>
                <a:cubicBezTo>
                  <a:pt x="2575446" y="6271117"/>
                  <a:pt x="2460825" y="6281738"/>
                  <a:pt x="2276067" y="6296891"/>
                </a:cubicBezTo>
                <a:cubicBezTo>
                  <a:pt x="2091309" y="6312044"/>
                  <a:pt x="1965667" y="6299184"/>
                  <a:pt x="1687032" y="6296891"/>
                </a:cubicBezTo>
                <a:cubicBezTo>
                  <a:pt x="1408397" y="6294598"/>
                  <a:pt x="893438" y="6280902"/>
                  <a:pt x="543611" y="6296891"/>
                </a:cubicBezTo>
                <a:cubicBezTo>
                  <a:pt x="259330" y="6340756"/>
                  <a:pt x="20636" y="6083358"/>
                  <a:pt x="0" y="5753280"/>
                </a:cubicBezTo>
                <a:cubicBezTo>
                  <a:pt x="7410" y="5554913"/>
                  <a:pt x="-5758" y="5239095"/>
                  <a:pt x="0" y="5102071"/>
                </a:cubicBezTo>
                <a:cubicBezTo>
                  <a:pt x="5758" y="4965047"/>
                  <a:pt x="9681" y="4646853"/>
                  <a:pt x="0" y="4398766"/>
                </a:cubicBezTo>
                <a:cubicBezTo>
                  <a:pt x="-9681" y="4150679"/>
                  <a:pt x="11450" y="4093917"/>
                  <a:pt x="0" y="3851751"/>
                </a:cubicBezTo>
                <a:cubicBezTo>
                  <a:pt x="-11450" y="3609585"/>
                  <a:pt x="-12987" y="3501826"/>
                  <a:pt x="0" y="3304736"/>
                </a:cubicBezTo>
                <a:cubicBezTo>
                  <a:pt x="12987" y="3107647"/>
                  <a:pt x="9376" y="2936516"/>
                  <a:pt x="0" y="2705624"/>
                </a:cubicBezTo>
                <a:cubicBezTo>
                  <a:pt x="-9376" y="2474732"/>
                  <a:pt x="-7951" y="2167696"/>
                  <a:pt x="0" y="1950222"/>
                </a:cubicBezTo>
                <a:cubicBezTo>
                  <a:pt x="7951" y="1732748"/>
                  <a:pt x="4649" y="1640628"/>
                  <a:pt x="0" y="1351110"/>
                </a:cubicBezTo>
                <a:cubicBezTo>
                  <a:pt x="-4649" y="1061592"/>
                  <a:pt x="-27574" y="906216"/>
                  <a:pt x="0" y="543611"/>
                </a:cubicBezTo>
                <a:close/>
              </a:path>
              <a:path w="11481955" h="6296891" stroke="0" extrusionOk="0">
                <a:moveTo>
                  <a:pt x="0" y="543611"/>
                </a:moveTo>
                <a:cubicBezTo>
                  <a:pt x="-38151" y="252651"/>
                  <a:pt x="252082" y="-8604"/>
                  <a:pt x="543611" y="0"/>
                </a:cubicBezTo>
                <a:cubicBezTo>
                  <a:pt x="732671" y="-40777"/>
                  <a:pt x="1189914" y="-43203"/>
                  <a:pt x="1444488" y="0"/>
                </a:cubicBezTo>
                <a:cubicBezTo>
                  <a:pt x="1699062" y="43203"/>
                  <a:pt x="1778380" y="5030"/>
                  <a:pt x="1929575" y="0"/>
                </a:cubicBezTo>
                <a:cubicBezTo>
                  <a:pt x="2080770" y="-5030"/>
                  <a:pt x="2277507" y="-9205"/>
                  <a:pt x="2518610" y="0"/>
                </a:cubicBezTo>
                <a:cubicBezTo>
                  <a:pt x="2759714" y="9205"/>
                  <a:pt x="3128446" y="-3741"/>
                  <a:pt x="3315540" y="0"/>
                </a:cubicBezTo>
                <a:cubicBezTo>
                  <a:pt x="3502634" y="3741"/>
                  <a:pt x="3646706" y="-16004"/>
                  <a:pt x="3800627" y="0"/>
                </a:cubicBezTo>
                <a:cubicBezTo>
                  <a:pt x="3954548" y="16004"/>
                  <a:pt x="4451264" y="8925"/>
                  <a:pt x="4701504" y="0"/>
                </a:cubicBezTo>
                <a:cubicBezTo>
                  <a:pt x="4951744" y="-8925"/>
                  <a:pt x="5140144" y="-9817"/>
                  <a:pt x="5498434" y="0"/>
                </a:cubicBezTo>
                <a:cubicBezTo>
                  <a:pt x="5856724" y="9817"/>
                  <a:pt x="5948581" y="34345"/>
                  <a:pt x="6191416" y="0"/>
                </a:cubicBezTo>
                <a:cubicBezTo>
                  <a:pt x="6434251" y="-34345"/>
                  <a:pt x="6440427" y="-9565"/>
                  <a:pt x="6572556" y="0"/>
                </a:cubicBezTo>
                <a:cubicBezTo>
                  <a:pt x="6704685" y="9565"/>
                  <a:pt x="7286928" y="-3596"/>
                  <a:pt x="7473433" y="0"/>
                </a:cubicBezTo>
                <a:cubicBezTo>
                  <a:pt x="7659938" y="3596"/>
                  <a:pt x="7788606" y="-9034"/>
                  <a:pt x="8062468" y="0"/>
                </a:cubicBezTo>
                <a:cubicBezTo>
                  <a:pt x="8336330" y="9034"/>
                  <a:pt x="8343509" y="1017"/>
                  <a:pt x="8547555" y="0"/>
                </a:cubicBezTo>
                <a:cubicBezTo>
                  <a:pt x="8751601" y="-1017"/>
                  <a:pt x="8744455" y="-7850"/>
                  <a:pt x="8928696" y="0"/>
                </a:cubicBezTo>
                <a:cubicBezTo>
                  <a:pt x="9112937" y="7850"/>
                  <a:pt x="9405827" y="-17335"/>
                  <a:pt x="9621678" y="0"/>
                </a:cubicBezTo>
                <a:cubicBezTo>
                  <a:pt x="9837529" y="17335"/>
                  <a:pt x="9862516" y="1496"/>
                  <a:pt x="10002818" y="0"/>
                </a:cubicBezTo>
                <a:cubicBezTo>
                  <a:pt x="10143120" y="-1496"/>
                  <a:pt x="10514001" y="23032"/>
                  <a:pt x="10938344" y="0"/>
                </a:cubicBezTo>
                <a:cubicBezTo>
                  <a:pt x="11241498" y="33118"/>
                  <a:pt x="11491181" y="228177"/>
                  <a:pt x="11481955" y="543611"/>
                </a:cubicBezTo>
                <a:cubicBezTo>
                  <a:pt x="11495925" y="900650"/>
                  <a:pt x="11515690" y="1124884"/>
                  <a:pt x="11481955" y="1299013"/>
                </a:cubicBezTo>
                <a:cubicBezTo>
                  <a:pt x="11448220" y="1473142"/>
                  <a:pt x="11519704" y="1815622"/>
                  <a:pt x="11481955" y="2054415"/>
                </a:cubicBezTo>
                <a:cubicBezTo>
                  <a:pt x="11444206" y="2293208"/>
                  <a:pt x="11488924" y="2345112"/>
                  <a:pt x="11481955" y="2549334"/>
                </a:cubicBezTo>
                <a:cubicBezTo>
                  <a:pt x="11474986" y="2753556"/>
                  <a:pt x="11484816" y="2908808"/>
                  <a:pt x="11481955" y="3200542"/>
                </a:cubicBezTo>
                <a:cubicBezTo>
                  <a:pt x="11479094" y="3492276"/>
                  <a:pt x="11486979" y="3612578"/>
                  <a:pt x="11481955" y="3903848"/>
                </a:cubicBezTo>
                <a:cubicBezTo>
                  <a:pt x="11476931" y="4195118"/>
                  <a:pt x="11462697" y="4262072"/>
                  <a:pt x="11481955" y="4450863"/>
                </a:cubicBezTo>
                <a:cubicBezTo>
                  <a:pt x="11501213" y="4639655"/>
                  <a:pt x="11501426" y="4809059"/>
                  <a:pt x="11481955" y="5049975"/>
                </a:cubicBezTo>
                <a:cubicBezTo>
                  <a:pt x="11462484" y="5290891"/>
                  <a:pt x="11506953" y="5456496"/>
                  <a:pt x="11481955" y="5753280"/>
                </a:cubicBezTo>
                <a:cubicBezTo>
                  <a:pt x="11527664" y="6041972"/>
                  <a:pt x="11234773" y="6354019"/>
                  <a:pt x="10938344" y="6296891"/>
                </a:cubicBezTo>
                <a:cubicBezTo>
                  <a:pt x="10706431" y="6299836"/>
                  <a:pt x="10657941" y="6291420"/>
                  <a:pt x="10453256" y="6296891"/>
                </a:cubicBezTo>
                <a:cubicBezTo>
                  <a:pt x="10248571" y="6302362"/>
                  <a:pt x="9899345" y="6323324"/>
                  <a:pt x="9656327" y="6296891"/>
                </a:cubicBezTo>
                <a:cubicBezTo>
                  <a:pt x="9413309" y="6270458"/>
                  <a:pt x="9364736" y="6315822"/>
                  <a:pt x="9171239" y="6296891"/>
                </a:cubicBezTo>
                <a:cubicBezTo>
                  <a:pt x="8977742" y="6277960"/>
                  <a:pt x="8857975" y="6288280"/>
                  <a:pt x="8582205" y="6296891"/>
                </a:cubicBezTo>
                <a:cubicBezTo>
                  <a:pt x="8306435" y="6305502"/>
                  <a:pt x="7953377" y="6284045"/>
                  <a:pt x="7681328" y="6296891"/>
                </a:cubicBezTo>
                <a:cubicBezTo>
                  <a:pt x="7409279" y="6309737"/>
                  <a:pt x="7342089" y="6267507"/>
                  <a:pt x="7092293" y="6296891"/>
                </a:cubicBezTo>
                <a:cubicBezTo>
                  <a:pt x="6842498" y="6326275"/>
                  <a:pt x="6629372" y="6293085"/>
                  <a:pt x="6503258" y="6296891"/>
                </a:cubicBezTo>
                <a:cubicBezTo>
                  <a:pt x="6377144" y="6300697"/>
                  <a:pt x="6031718" y="6262656"/>
                  <a:pt x="5602381" y="6296891"/>
                </a:cubicBezTo>
                <a:cubicBezTo>
                  <a:pt x="5173044" y="6331126"/>
                  <a:pt x="5167394" y="6322393"/>
                  <a:pt x="4805452" y="6296891"/>
                </a:cubicBezTo>
                <a:cubicBezTo>
                  <a:pt x="4443510" y="6271389"/>
                  <a:pt x="4428214" y="6294187"/>
                  <a:pt x="4112469" y="6296891"/>
                </a:cubicBezTo>
                <a:cubicBezTo>
                  <a:pt x="3796724" y="6299595"/>
                  <a:pt x="3744129" y="6273447"/>
                  <a:pt x="3419487" y="6296891"/>
                </a:cubicBezTo>
                <a:cubicBezTo>
                  <a:pt x="3094845" y="6320335"/>
                  <a:pt x="2962615" y="6294092"/>
                  <a:pt x="2726505" y="6296891"/>
                </a:cubicBezTo>
                <a:cubicBezTo>
                  <a:pt x="2490395" y="6299690"/>
                  <a:pt x="2419346" y="6307959"/>
                  <a:pt x="2137470" y="6296891"/>
                </a:cubicBezTo>
                <a:cubicBezTo>
                  <a:pt x="1855594" y="6285823"/>
                  <a:pt x="1476911" y="6338453"/>
                  <a:pt x="1236593" y="6296891"/>
                </a:cubicBezTo>
                <a:cubicBezTo>
                  <a:pt x="996275" y="6255329"/>
                  <a:pt x="841602" y="6293046"/>
                  <a:pt x="543611" y="6296891"/>
                </a:cubicBezTo>
                <a:cubicBezTo>
                  <a:pt x="271405" y="6260463"/>
                  <a:pt x="-22235" y="6031222"/>
                  <a:pt x="0" y="5753280"/>
                </a:cubicBezTo>
                <a:cubicBezTo>
                  <a:pt x="31343" y="5446302"/>
                  <a:pt x="-15706" y="5314844"/>
                  <a:pt x="0" y="5049975"/>
                </a:cubicBezTo>
                <a:cubicBezTo>
                  <a:pt x="15706" y="4785106"/>
                  <a:pt x="-8193" y="4669730"/>
                  <a:pt x="0" y="4346669"/>
                </a:cubicBezTo>
                <a:cubicBezTo>
                  <a:pt x="8193" y="4023608"/>
                  <a:pt x="-10464" y="3874251"/>
                  <a:pt x="0" y="3643364"/>
                </a:cubicBezTo>
                <a:cubicBezTo>
                  <a:pt x="10464" y="3412478"/>
                  <a:pt x="28194" y="3294858"/>
                  <a:pt x="0" y="2992155"/>
                </a:cubicBezTo>
                <a:cubicBezTo>
                  <a:pt x="-28194" y="2689452"/>
                  <a:pt x="-10178" y="2585473"/>
                  <a:pt x="0" y="2393043"/>
                </a:cubicBezTo>
                <a:cubicBezTo>
                  <a:pt x="10178" y="2200613"/>
                  <a:pt x="-27250" y="1919746"/>
                  <a:pt x="0" y="1637641"/>
                </a:cubicBezTo>
                <a:cubicBezTo>
                  <a:pt x="27250" y="1355536"/>
                  <a:pt x="-19706" y="1071326"/>
                  <a:pt x="0" y="543611"/>
                </a:cubicBezTo>
                <a:close/>
              </a:path>
            </a:pathLst>
          </a:custGeom>
          <a:solidFill>
            <a:schemeClr val="bg1">
              <a:alpha val="80000"/>
            </a:schemeClr>
          </a:solidFill>
          <a:ln w="76200">
            <a:noFill/>
            <a:prstDash val="solid"/>
            <a:extLst>
              <a:ext uri="{C807C97D-BFC1-408E-A445-0C87EB9F89A2}">
                <ask:lineSketchStyleProps xmlns:ask="http://schemas.microsoft.com/office/drawing/2018/sketchyshapes" sd="4184682687">
                  <a:prstGeom prst="roundRect">
                    <a:avLst>
                      <a:gd name="adj" fmla="val 8633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9620B3AF-D146-20DE-9063-69CAF20A887E}"/>
              </a:ext>
            </a:extLst>
          </p:cNvPr>
          <p:cNvGrpSpPr/>
          <p:nvPr/>
        </p:nvGrpSpPr>
        <p:grpSpPr>
          <a:xfrm>
            <a:off x="1262495" y="550718"/>
            <a:ext cx="6920345" cy="878031"/>
            <a:chOff x="1262495" y="550718"/>
            <a:chExt cx="6920345" cy="878031"/>
          </a:xfrm>
        </p:grpSpPr>
        <p:sp>
          <p:nvSpPr>
            <p:cNvPr id="6" name="Isosceles Triangle 5">
              <a:extLst>
                <a:ext uri="{FF2B5EF4-FFF2-40B4-BE49-F238E27FC236}">
                  <a16:creationId xmlns:a16="http://schemas.microsoft.com/office/drawing/2014/main" id="{7AEF970B-A27C-A230-0964-2BB85589BE8D}"/>
                </a:ext>
              </a:extLst>
            </p:cNvPr>
            <p:cNvSpPr/>
            <p:nvPr/>
          </p:nvSpPr>
          <p:spPr>
            <a:xfrm>
              <a:off x="1262495" y="550718"/>
              <a:ext cx="800100" cy="758536"/>
            </a:xfrm>
            <a:prstGeom prst="triangl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lang="en-US" sz="4000" b="1" dirty="0"/>
                <a:t>2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EE580AE8-BF60-5964-EABC-54DDD7AE9A11}"/>
                </a:ext>
              </a:extLst>
            </p:cNvPr>
            <p:cNvSpPr txBox="1"/>
            <p:nvPr/>
          </p:nvSpPr>
          <p:spPr>
            <a:xfrm>
              <a:off x="2062595" y="782418"/>
              <a:ext cx="612024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err="1"/>
                <a:t>Tính</a:t>
              </a:r>
              <a:r>
                <a:rPr lang="en-US" sz="3600" b="1" dirty="0"/>
                <a:t> </a:t>
              </a:r>
              <a:r>
                <a:rPr lang="en-US" sz="3600" b="1" dirty="0" err="1"/>
                <a:t>độ</a:t>
              </a:r>
              <a:r>
                <a:rPr lang="en-US" sz="3600" b="1" dirty="0"/>
                <a:t> </a:t>
              </a:r>
              <a:r>
                <a:rPr lang="en-US" sz="3600" b="1" dirty="0" err="1"/>
                <a:t>dài</a:t>
              </a:r>
              <a:r>
                <a:rPr lang="en-US" sz="3600" b="1" dirty="0"/>
                <a:t> </a:t>
              </a:r>
              <a:r>
                <a:rPr lang="en-US" sz="3600" b="1" dirty="0" err="1"/>
                <a:t>cạnh</a:t>
              </a:r>
              <a:r>
                <a:rPr lang="en-US" sz="3600" b="1" dirty="0"/>
                <a:t> </a:t>
              </a:r>
              <a:r>
                <a:rPr lang="en-US" sz="3600" b="1" dirty="0" err="1"/>
                <a:t>hình</a:t>
              </a:r>
              <a:r>
                <a:rPr lang="en-US" sz="3600" b="1" dirty="0"/>
                <a:t> </a:t>
              </a:r>
              <a:r>
                <a:rPr lang="en-US" sz="3600" b="1" dirty="0" err="1"/>
                <a:t>vuông</a:t>
              </a:r>
              <a:r>
                <a:rPr lang="en-US" sz="3600" b="1" dirty="0"/>
                <a:t>.</a:t>
              </a:r>
            </a:p>
          </p:txBody>
        </p:sp>
      </p:grpSp>
      <p:graphicFrame>
        <p:nvGraphicFramePr>
          <p:cNvPr id="9" name="Table 13">
            <a:extLst>
              <a:ext uri="{FF2B5EF4-FFF2-40B4-BE49-F238E27FC236}">
                <a16:creationId xmlns:a16="http://schemas.microsoft.com/office/drawing/2014/main" id="{BB7B55CB-9725-9D61-2E7A-8711C8D4FB83}"/>
              </a:ext>
            </a:extLst>
          </p:cNvPr>
          <p:cNvGraphicFramePr>
            <a:graphicFrameLocks noGrp="1"/>
          </p:cNvGraphicFramePr>
          <p:nvPr/>
        </p:nvGraphicFramePr>
        <p:xfrm>
          <a:off x="1354051" y="1932187"/>
          <a:ext cx="9918123" cy="1322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98373">
                  <a:extLst>
                    <a:ext uri="{9D8B030D-6E8A-4147-A177-3AD203B41FA5}">
                      <a16:colId xmlns:a16="http://schemas.microsoft.com/office/drawing/2014/main" val="3868366693"/>
                    </a:ext>
                  </a:extLst>
                </a:gridCol>
                <a:gridCol w="1932709">
                  <a:extLst>
                    <a:ext uri="{9D8B030D-6E8A-4147-A177-3AD203B41FA5}">
                      <a16:colId xmlns:a16="http://schemas.microsoft.com/office/drawing/2014/main" val="2102552876"/>
                    </a:ext>
                  </a:extLst>
                </a:gridCol>
                <a:gridCol w="1870364">
                  <a:extLst>
                    <a:ext uri="{9D8B030D-6E8A-4147-A177-3AD203B41FA5}">
                      <a16:colId xmlns:a16="http://schemas.microsoft.com/office/drawing/2014/main" val="2331808148"/>
                    </a:ext>
                  </a:extLst>
                </a:gridCol>
                <a:gridCol w="1816677">
                  <a:extLst>
                    <a:ext uri="{9D8B030D-6E8A-4147-A177-3AD203B41FA5}">
                      <a16:colId xmlns:a16="http://schemas.microsoft.com/office/drawing/2014/main" val="49774344"/>
                    </a:ext>
                  </a:extLst>
                </a:gridCol>
              </a:tblGrid>
              <a:tr h="661100"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solidFill>
                            <a:schemeClr val="tx1"/>
                          </a:solidFill>
                        </a:rPr>
                        <a:t>Chu vi </a:t>
                      </a:r>
                      <a:r>
                        <a:rPr lang="en-US" sz="3000" dirty="0" err="1">
                          <a:solidFill>
                            <a:schemeClr val="tx1"/>
                          </a:solidFill>
                        </a:rPr>
                        <a:t>hình</a:t>
                      </a:r>
                      <a:r>
                        <a:rPr lang="en-US" sz="30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3000" dirty="0" err="1">
                          <a:solidFill>
                            <a:schemeClr val="tx1"/>
                          </a:solidFill>
                        </a:rPr>
                        <a:t>vuông</a:t>
                      </a:r>
                      <a:endParaRPr lang="en-US" sz="3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0" dirty="0">
                          <a:solidFill>
                            <a:schemeClr val="tx1"/>
                          </a:solidFill>
                        </a:rPr>
                        <a:t>28 cm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0" dirty="0">
                          <a:solidFill>
                            <a:schemeClr val="tx1"/>
                          </a:solidFill>
                        </a:rPr>
                        <a:t>80 mm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0" dirty="0">
                          <a:solidFill>
                            <a:schemeClr val="tx1"/>
                          </a:solidFill>
                        </a:rPr>
                        <a:t>64 km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5727617"/>
                  </a:ext>
                </a:extLst>
              </a:tr>
              <a:tr h="661100"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 err="1">
                          <a:solidFill>
                            <a:schemeClr val="tx1"/>
                          </a:solidFill>
                        </a:rPr>
                        <a:t>Cạnh</a:t>
                      </a:r>
                      <a:r>
                        <a:rPr lang="en-US" sz="3000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3000" b="1" dirty="0" err="1">
                          <a:solidFill>
                            <a:schemeClr val="tx1"/>
                          </a:solidFill>
                        </a:rPr>
                        <a:t>hình</a:t>
                      </a:r>
                      <a:r>
                        <a:rPr lang="en-US" sz="3000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3000" b="1" dirty="0" err="1">
                          <a:solidFill>
                            <a:schemeClr val="tx1"/>
                          </a:solidFill>
                        </a:rPr>
                        <a:t>vuông</a:t>
                      </a:r>
                      <a:endParaRPr lang="en-US" sz="3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0" dirty="0">
                          <a:solidFill>
                            <a:schemeClr val="tx1"/>
                          </a:solidFill>
                        </a:rPr>
                        <a:t>.?.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0" dirty="0">
                          <a:solidFill>
                            <a:schemeClr val="tx1"/>
                          </a:solidFill>
                        </a:rPr>
                        <a:t>.?.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0" dirty="0">
                          <a:solidFill>
                            <a:schemeClr val="tx1"/>
                          </a:solidFill>
                        </a:rPr>
                        <a:t>.?.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1938506"/>
                  </a:ext>
                </a:extLst>
              </a:tr>
            </a:tbl>
          </a:graphicData>
        </a:graphic>
      </p:graphicFrame>
      <p:pic>
        <p:nvPicPr>
          <p:cNvPr id="16" name="Picture 15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F40CFF59-0585-D9AF-292D-4BF56270CD9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51558" y="3429000"/>
            <a:ext cx="2983039" cy="2983039"/>
          </a:xfrm>
          <a:prstGeom prst="rect">
            <a:avLst/>
          </a:prstGeom>
        </p:spPr>
      </p:pic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5E1452E6-7AA8-7FD9-6D4F-F584B282B80C}"/>
              </a:ext>
            </a:extLst>
          </p:cNvPr>
          <p:cNvCxnSpPr/>
          <p:nvPr/>
        </p:nvCxnSpPr>
        <p:spPr>
          <a:xfrm>
            <a:off x="8498030" y="3576505"/>
            <a:ext cx="0" cy="572864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23272D2D-5EEC-77F5-8AF2-29AC02D9E17D}"/>
              </a:ext>
            </a:extLst>
          </p:cNvPr>
          <p:cNvSpPr txBox="1"/>
          <p:nvPr/>
        </p:nvSpPr>
        <p:spPr>
          <a:xfrm>
            <a:off x="7514173" y="4175304"/>
            <a:ext cx="340447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/>
              <a:t>80 : 4 = 20 mm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49B8258-255D-4A65-409E-7F557986C473}"/>
              </a:ext>
            </a:extLst>
          </p:cNvPr>
          <p:cNvSpPr/>
          <p:nvPr/>
        </p:nvSpPr>
        <p:spPr>
          <a:xfrm>
            <a:off x="7599629" y="2624962"/>
            <a:ext cx="1776845" cy="553998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rgbClr val="FF0000"/>
                </a:solidFill>
              </a:rPr>
              <a:t>20 mm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55BF55F-37EF-F260-9B91-187D67CD0854}"/>
              </a:ext>
            </a:extLst>
          </p:cNvPr>
          <p:cNvSpPr/>
          <p:nvPr/>
        </p:nvSpPr>
        <p:spPr>
          <a:xfrm>
            <a:off x="6051447" y="2643111"/>
            <a:ext cx="1192897" cy="553998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rgbClr val="FF0000"/>
                </a:solidFill>
              </a:rPr>
              <a:t>40 cm</a:t>
            </a:r>
          </a:p>
        </p:txBody>
      </p:sp>
    </p:spTree>
    <p:extLst>
      <p:ext uri="{BB962C8B-B14F-4D97-AF65-F5344CB8AC3E}">
        <p14:creationId xmlns:p14="http://schemas.microsoft.com/office/powerpoint/2010/main" val="1963854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 animBg="1"/>
      <p:bldP spid="13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ckground pattern&#10;&#10;Description automatically generated">
            <a:extLst>
              <a:ext uri="{FF2B5EF4-FFF2-40B4-BE49-F238E27FC236}">
                <a16:creationId xmlns:a16="http://schemas.microsoft.com/office/drawing/2014/main" id="{41338AC8-8665-914D-8992-05DBA537FED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74" r="653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189C8C07-EA19-B9C8-5796-368A906188DB}"/>
              </a:ext>
            </a:extLst>
          </p:cNvPr>
          <p:cNvSpPr/>
          <p:nvPr/>
        </p:nvSpPr>
        <p:spPr>
          <a:xfrm>
            <a:off x="355022" y="322118"/>
            <a:ext cx="11481955" cy="6296891"/>
          </a:xfrm>
          <a:custGeom>
            <a:avLst/>
            <a:gdLst>
              <a:gd name="connsiteX0" fmla="*/ 0 w 11481955"/>
              <a:gd name="connsiteY0" fmla="*/ 543611 h 6296891"/>
              <a:gd name="connsiteX1" fmla="*/ 543611 w 11481955"/>
              <a:gd name="connsiteY1" fmla="*/ 0 h 6296891"/>
              <a:gd name="connsiteX2" fmla="*/ 1444488 w 11481955"/>
              <a:gd name="connsiteY2" fmla="*/ 0 h 6296891"/>
              <a:gd name="connsiteX3" fmla="*/ 1929575 w 11481955"/>
              <a:gd name="connsiteY3" fmla="*/ 0 h 6296891"/>
              <a:gd name="connsiteX4" fmla="*/ 2414663 w 11481955"/>
              <a:gd name="connsiteY4" fmla="*/ 0 h 6296891"/>
              <a:gd name="connsiteX5" fmla="*/ 2795803 w 11481955"/>
              <a:gd name="connsiteY5" fmla="*/ 0 h 6296891"/>
              <a:gd name="connsiteX6" fmla="*/ 3280891 w 11481955"/>
              <a:gd name="connsiteY6" fmla="*/ 0 h 6296891"/>
              <a:gd name="connsiteX7" fmla="*/ 3973873 w 11481955"/>
              <a:gd name="connsiteY7" fmla="*/ 0 h 6296891"/>
              <a:gd name="connsiteX8" fmla="*/ 4666855 w 11481955"/>
              <a:gd name="connsiteY8" fmla="*/ 0 h 6296891"/>
              <a:gd name="connsiteX9" fmla="*/ 5359837 w 11481955"/>
              <a:gd name="connsiteY9" fmla="*/ 0 h 6296891"/>
              <a:gd name="connsiteX10" fmla="*/ 5844925 w 11481955"/>
              <a:gd name="connsiteY10" fmla="*/ 0 h 6296891"/>
              <a:gd name="connsiteX11" fmla="*/ 6641854 w 11481955"/>
              <a:gd name="connsiteY11" fmla="*/ 0 h 6296891"/>
              <a:gd name="connsiteX12" fmla="*/ 7126942 w 11481955"/>
              <a:gd name="connsiteY12" fmla="*/ 0 h 6296891"/>
              <a:gd name="connsiteX13" fmla="*/ 7923871 w 11481955"/>
              <a:gd name="connsiteY13" fmla="*/ 0 h 6296891"/>
              <a:gd name="connsiteX14" fmla="*/ 8824748 w 11481955"/>
              <a:gd name="connsiteY14" fmla="*/ 0 h 6296891"/>
              <a:gd name="connsiteX15" fmla="*/ 9725625 w 11481955"/>
              <a:gd name="connsiteY15" fmla="*/ 0 h 6296891"/>
              <a:gd name="connsiteX16" fmla="*/ 10314660 w 11481955"/>
              <a:gd name="connsiteY16" fmla="*/ 0 h 6296891"/>
              <a:gd name="connsiteX17" fmla="*/ 10938344 w 11481955"/>
              <a:gd name="connsiteY17" fmla="*/ 0 h 6296891"/>
              <a:gd name="connsiteX18" fmla="*/ 11481955 w 11481955"/>
              <a:gd name="connsiteY18" fmla="*/ 543611 h 6296891"/>
              <a:gd name="connsiteX19" fmla="*/ 11481955 w 11481955"/>
              <a:gd name="connsiteY19" fmla="*/ 1142723 h 6296891"/>
              <a:gd name="connsiteX20" fmla="*/ 11481955 w 11481955"/>
              <a:gd name="connsiteY20" fmla="*/ 1689738 h 6296891"/>
              <a:gd name="connsiteX21" fmla="*/ 11481955 w 11481955"/>
              <a:gd name="connsiteY21" fmla="*/ 2393043 h 6296891"/>
              <a:gd name="connsiteX22" fmla="*/ 11481955 w 11481955"/>
              <a:gd name="connsiteY22" fmla="*/ 2992155 h 6296891"/>
              <a:gd name="connsiteX23" fmla="*/ 11481955 w 11481955"/>
              <a:gd name="connsiteY23" fmla="*/ 3643364 h 6296891"/>
              <a:gd name="connsiteX24" fmla="*/ 11481955 w 11481955"/>
              <a:gd name="connsiteY24" fmla="*/ 4242476 h 6296891"/>
              <a:gd name="connsiteX25" fmla="*/ 11481955 w 11481955"/>
              <a:gd name="connsiteY25" fmla="*/ 4997878 h 6296891"/>
              <a:gd name="connsiteX26" fmla="*/ 11481955 w 11481955"/>
              <a:gd name="connsiteY26" fmla="*/ 5753280 h 6296891"/>
              <a:gd name="connsiteX27" fmla="*/ 10938344 w 11481955"/>
              <a:gd name="connsiteY27" fmla="*/ 6296891 h 6296891"/>
              <a:gd name="connsiteX28" fmla="*/ 10349309 w 11481955"/>
              <a:gd name="connsiteY28" fmla="*/ 6296891 h 6296891"/>
              <a:gd name="connsiteX29" fmla="*/ 9656327 w 11481955"/>
              <a:gd name="connsiteY29" fmla="*/ 6296891 h 6296891"/>
              <a:gd name="connsiteX30" fmla="*/ 8963345 w 11481955"/>
              <a:gd name="connsiteY30" fmla="*/ 6296891 h 6296891"/>
              <a:gd name="connsiteX31" fmla="*/ 8374310 w 11481955"/>
              <a:gd name="connsiteY31" fmla="*/ 6296891 h 6296891"/>
              <a:gd name="connsiteX32" fmla="*/ 7473433 w 11481955"/>
              <a:gd name="connsiteY32" fmla="*/ 6296891 h 6296891"/>
              <a:gd name="connsiteX33" fmla="*/ 6988345 w 11481955"/>
              <a:gd name="connsiteY33" fmla="*/ 6296891 h 6296891"/>
              <a:gd name="connsiteX34" fmla="*/ 6607205 w 11481955"/>
              <a:gd name="connsiteY34" fmla="*/ 6296891 h 6296891"/>
              <a:gd name="connsiteX35" fmla="*/ 5810276 w 11481955"/>
              <a:gd name="connsiteY35" fmla="*/ 6296891 h 6296891"/>
              <a:gd name="connsiteX36" fmla="*/ 5325188 w 11481955"/>
              <a:gd name="connsiteY36" fmla="*/ 6296891 h 6296891"/>
              <a:gd name="connsiteX37" fmla="*/ 4632206 w 11481955"/>
              <a:gd name="connsiteY37" fmla="*/ 6296891 h 6296891"/>
              <a:gd name="connsiteX38" fmla="*/ 4251066 w 11481955"/>
              <a:gd name="connsiteY38" fmla="*/ 6296891 h 6296891"/>
              <a:gd name="connsiteX39" fmla="*/ 3454136 w 11481955"/>
              <a:gd name="connsiteY39" fmla="*/ 6296891 h 6296891"/>
              <a:gd name="connsiteX40" fmla="*/ 2865101 w 11481955"/>
              <a:gd name="connsiteY40" fmla="*/ 6296891 h 6296891"/>
              <a:gd name="connsiteX41" fmla="*/ 2276067 w 11481955"/>
              <a:gd name="connsiteY41" fmla="*/ 6296891 h 6296891"/>
              <a:gd name="connsiteX42" fmla="*/ 1687032 w 11481955"/>
              <a:gd name="connsiteY42" fmla="*/ 6296891 h 6296891"/>
              <a:gd name="connsiteX43" fmla="*/ 543611 w 11481955"/>
              <a:gd name="connsiteY43" fmla="*/ 6296891 h 6296891"/>
              <a:gd name="connsiteX44" fmla="*/ 0 w 11481955"/>
              <a:gd name="connsiteY44" fmla="*/ 5753280 h 6296891"/>
              <a:gd name="connsiteX45" fmla="*/ 0 w 11481955"/>
              <a:gd name="connsiteY45" fmla="*/ 5102071 h 6296891"/>
              <a:gd name="connsiteX46" fmla="*/ 0 w 11481955"/>
              <a:gd name="connsiteY46" fmla="*/ 4398766 h 6296891"/>
              <a:gd name="connsiteX47" fmla="*/ 0 w 11481955"/>
              <a:gd name="connsiteY47" fmla="*/ 3851751 h 6296891"/>
              <a:gd name="connsiteX48" fmla="*/ 0 w 11481955"/>
              <a:gd name="connsiteY48" fmla="*/ 3304736 h 6296891"/>
              <a:gd name="connsiteX49" fmla="*/ 0 w 11481955"/>
              <a:gd name="connsiteY49" fmla="*/ 2705624 h 6296891"/>
              <a:gd name="connsiteX50" fmla="*/ 0 w 11481955"/>
              <a:gd name="connsiteY50" fmla="*/ 1950222 h 6296891"/>
              <a:gd name="connsiteX51" fmla="*/ 0 w 11481955"/>
              <a:gd name="connsiteY51" fmla="*/ 1351110 h 6296891"/>
              <a:gd name="connsiteX52" fmla="*/ 0 w 11481955"/>
              <a:gd name="connsiteY52" fmla="*/ 543611 h 62968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11481955" h="6296891" fill="none" extrusionOk="0">
                <a:moveTo>
                  <a:pt x="0" y="543611"/>
                </a:moveTo>
                <a:cubicBezTo>
                  <a:pt x="-27020" y="174966"/>
                  <a:pt x="272945" y="-1624"/>
                  <a:pt x="543611" y="0"/>
                </a:cubicBezTo>
                <a:cubicBezTo>
                  <a:pt x="824377" y="30283"/>
                  <a:pt x="1002238" y="29659"/>
                  <a:pt x="1444488" y="0"/>
                </a:cubicBezTo>
                <a:cubicBezTo>
                  <a:pt x="1886738" y="-29659"/>
                  <a:pt x="1717900" y="2711"/>
                  <a:pt x="1929575" y="0"/>
                </a:cubicBezTo>
                <a:cubicBezTo>
                  <a:pt x="2141250" y="-2711"/>
                  <a:pt x="2231793" y="17925"/>
                  <a:pt x="2414663" y="0"/>
                </a:cubicBezTo>
                <a:cubicBezTo>
                  <a:pt x="2597533" y="-17925"/>
                  <a:pt x="2627628" y="-18560"/>
                  <a:pt x="2795803" y="0"/>
                </a:cubicBezTo>
                <a:cubicBezTo>
                  <a:pt x="2963978" y="18560"/>
                  <a:pt x="3095996" y="-13980"/>
                  <a:pt x="3280891" y="0"/>
                </a:cubicBezTo>
                <a:cubicBezTo>
                  <a:pt x="3465786" y="13980"/>
                  <a:pt x="3638892" y="21580"/>
                  <a:pt x="3973873" y="0"/>
                </a:cubicBezTo>
                <a:cubicBezTo>
                  <a:pt x="4308854" y="-21580"/>
                  <a:pt x="4335959" y="7654"/>
                  <a:pt x="4666855" y="0"/>
                </a:cubicBezTo>
                <a:cubicBezTo>
                  <a:pt x="4997751" y="-7654"/>
                  <a:pt x="5016050" y="-21808"/>
                  <a:pt x="5359837" y="0"/>
                </a:cubicBezTo>
                <a:cubicBezTo>
                  <a:pt x="5703624" y="21808"/>
                  <a:pt x="5692735" y="7950"/>
                  <a:pt x="5844925" y="0"/>
                </a:cubicBezTo>
                <a:cubicBezTo>
                  <a:pt x="5997115" y="-7950"/>
                  <a:pt x="6292716" y="-20308"/>
                  <a:pt x="6641854" y="0"/>
                </a:cubicBezTo>
                <a:cubicBezTo>
                  <a:pt x="6990992" y="20308"/>
                  <a:pt x="6950588" y="19148"/>
                  <a:pt x="7126942" y="0"/>
                </a:cubicBezTo>
                <a:cubicBezTo>
                  <a:pt x="7303296" y="-19148"/>
                  <a:pt x="7573119" y="5202"/>
                  <a:pt x="7923871" y="0"/>
                </a:cubicBezTo>
                <a:cubicBezTo>
                  <a:pt x="8274623" y="-5202"/>
                  <a:pt x="8442192" y="33054"/>
                  <a:pt x="8824748" y="0"/>
                </a:cubicBezTo>
                <a:cubicBezTo>
                  <a:pt x="9207304" y="-33054"/>
                  <a:pt x="9357026" y="-23606"/>
                  <a:pt x="9725625" y="0"/>
                </a:cubicBezTo>
                <a:cubicBezTo>
                  <a:pt x="10094224" y="23606"/>
                  <a:pt x="10160102" y="-1471"/>
                  <a:pt x="10314660" y="0"/>
                </a:cubicBezTo>
                <a:cubicBezTo>
                  <a:pt x="10469218" y="1471"/>
                  <a:pt x="10714529" y="8878"/>
                  <a:pt x="10938344" y="0"/>
                </a:cubicBezTo>
                <a:cubicBezTo>
                  <a:pt x="11237204" y="41244"/>
                  <a:pt x="11498675" y="266022"/>
                  <a:pt x="11481955" y="543611"/>
                </a:cubicBezTo>
                <a:cubicBezTo>
                  <a:pt x="11500766" y="824415"/>
                  <a:pt x="11455732" y="970040"/>
                  <a:pt x="11481955" y="1142723"/>
                </a:cubicBezTo>
                <a:cubicBezTo>
                  <a:pt x="11508178" y="1315406"/>
                  <a:pt x="11496568" y="1473397"/>
                  <a:pt x="11481955" y="1689738"/>
                </a:cubicBezTo>
                <a:cubicBezTo>
                  <a:pt x="11467342" y="1906080"/>
                  <a:pt x="11497723" y="2190282"/>
                  <a:pt x="11481955" y="2393043"/>
                </a:cubicBezTo>
                <a:cubicBezTo>
                  <a:pt x="11466187" y="2595805"/>
                  <a:pt x="11498307" y="2764085"/>
                  <a:pt x="11481955" y="2992155"/>
                </a:cubicBezTo>
                <a:cubicBezTo>
                  <a:pt x="11465603" y="3220225"/>
                  <a:pt x="11492801" y="3459853"/>
                  <a:pt x="11481955" y="3643364"/>
                </a:cubicBezTo>
                <a:cubicBezTo>
                  <a:pt x="11471109" y="3826875"/>
                  <a:pt x="11475984" y="4053851"/>
                  <a:pt x="11481955" y="4242476"/>
                </a:cubicBezTo>
                <a:cubicBezTo>
                  <a:pt x="11487926" y="4431101"/>
                  <a:pt x="11469160" y="4843108"/>
                  <a:pt x="11481955" y="4997878"/>
                </a:cubicBezTo>
                <a:cubicBezTo>
                  <a:pt x="11494750" y="5152648"/>
                  <a:pt x="11468802" y="5430625"/>
                  <a:pt x="11481955" y="5753280"/>
                </a:cubicBezTo>
                <a:cubicBezTo>
                  <a:pt x="11417474" y="6090184"/>
                  <a:pt x="11226803" y="6279326"/>
                  <a:pt x="10938344" y="6296891"/>
                </a:cubicBezTo>
                <a:cubicBezTo>
                  <a:pt x="10703860" y="6311930"/>
                  <a:pt x="10570688" y="6310226"/>
                  <a:pt x="10349309" y="6296891"/>
                </a:cubicBezTo>
                <a:cubicBezTo>
                  <a:pt x="10127930" y="6283556"/>
                  <a:pt x="9890241" y="6283562"/>
                  <a:pt x="9656327" y="6296891"/>
                </a:cubicBezTo>
                <a:cubicBezTo>
                  <a:pt x="9422413" y="6310220"/>
                  <a:pt x="9271828" y="6316136"/>
                  <a:pt x="8963345" y="6296891"/>
                </a:cubicBezTo>
                <a:cubicBezTo>
                  <a:pt x="8654862" y="6277646"/>
                  <a:pt x="8638074" y="6317030"/>
                  <a:pt x="8374310" y="6296891"/>
                </a:cubicBezTo>
                <a:cubicBezTo>
                  <a:pt x="8110546" y="6276752"/>
                  <a:pt x="7784670" y="6278807"/>
                  <a:pt x="7473433" y="6296891"/>
                </a:cubicBezTo>
                <a:cubicBezTo>
                  <a:pt x="7162196" y="6314975"/>
                  <a:pt x="7172262" y="6310474"/>
                  <a:pt x="6988345" y="6296891"/>
                </a:cubicBezTo>
                <a:cubicBezTo>
                  <a:pt x="6804428" y="6283308"/>
                  <a:pt x="6791760" y="6287694"/>
                  <a:pt x="6607205" y="6296891"/>
                </a:cubicBezTo>
                <a:cubicBezTo>
                  <a:pt x="6422650" y="6306088"/>
                  <a:pt x="6033153" y="6285542"/>
                  <a:pt x="5810276" y="6296891"/>
                </a:cubicBezTo>
                <a:cubicBezTo>
                  <a:pt x="5587399" y="6308240"/>
                  <a:pt x="5455914" y="6293766"/>
                  <a:pt x="5325188" y="6296891"/>
                </a:cubicBezTo>
                <a:cubicBezTo>
                  <a:pt x="5194462" y="6300016"/>
                  <a:pt x="4871232" y="6289027"/>
                  <a:pt x="4632206" y="6296891"/>
                </a:cubicBezTo>
                <a:cubicBezTo>
                  <a:pt x="4393180" y="6304755"/>
                  <a:pt x="4381347" y="6281609"/>
                  <a:pt x="4251066" y="6296891"/>
                </a:cubicBezTo>
                <a:cubicBezTo>
                  <a:pt x="4120785" y="6312173"/>
                  <a:pt x="3656739" y="6335331"/>
                  <a:pt x="3454136" y="6296891"/>
                </a:cubicBezTo>
                <a:cubicBezTo>
                  <a:pt x="3251533" y="6258452"/>
                  <a:pt x="3154757" y="6322665"/>
                  <a:pt x="2865101" y="6296891"/>
                </a:cubicBezTo>
                <a:cubicBezTo>
                  <a:pt x="2575446" y="6271117"/>
                  <a:pt x="2460825" y="6281738"/>
                  <a:pt x="2276067" y="6296891"/>
                </a:cubicBezTo>
                <a:cubicBezTo>
                  <a:pt x="2091309" y="6312044"/>
                  <a:pt x="1965667" y="6299184"/>
                  <a:pt x="1687032" y="6296891"/>
                </a:cubicBezTo>
                <a:cubicBezTo>
                  <a:pt x="1408397" y="6294598"/>
                  <a:pt x="893438" y="6280902"/>
                  <a:pt x="543611" y="6296891"/>
                </a:cubicBezTo>
                <a:cubicBezTo>
                  <a:pt x="259330" y="6340756"/>
                  <a:pt x="20636" y="6083358"/>
                  <a:pt x="0" y="5753280"/>
                </a:cubicBezTo>
                <a:cubicBezTo>
                  <a:pt x="7410" y="5554913"/>
                  <a:pt x="-5758" y="5239095"/>
                  <a:pt x="0" y="5102071"/>
                </a:cubicBezTo>
                <a:cubicBezTo>
                  <a:pt x="5758" y="4965047"/>
                  <a:pt x="9681" y="4646853"/>
                  <a:pt x="0" y="4398766"/>
                </a:cubicBezTo>
                <a:cubicBezTo>
                  <a:pt x="-9681" y="4150679"/>
                  <a:pt x="11450" y="4093917"/>
                  <a:pt x="0" y="3851751"/>
                </a:cubicBezTo>
                <a:cubicBezTo>
                  <a:pt x="-11450" y="3609585"/>
                  <a:pt x="-12987" y="3501826"/>
                  <a:pt x="0" y="3304736"/>
                </a:cubicBezTo>
                <a:cubicBezTo>
                  <a:pt x="12987" y="3107647"/>
                  <a:pt x="9376" y="2936516"/>
                  <a:pt x="0" y="2705624"/>
                </a:cubicBezTo>
                <a:cubicBezTo>
                  <a:pt x="-9376" y="2474732"/>
                  <a:pt x="-7951" y="2167696"/>
                  <a:pt x="0" y="1950222"/>
                </a:cubicBezTo>
                <a:cubicBezTo>
                  <a:pt x="7951" y="1732748"/>
                  <a:pt x="4649" y="1640628"/>
                  <a:pt x="0" y="1351110"/>
                </a:cubicBezTo>
                <a:cubicBezTo>
                  <a:pt x="-4649" y="1061592"/>
                  <a:pt x="-27574" y="906216"/>
                  <a:pt x="0" y="543611"/>
                </a:cubicBezTo>
                <a:close/>
              </a:path>
              <a:path w="11481955" h="6296891" stroke="0" extrusionOk="0">
                <a:moveTo>
                  <a:pt x="0" y="543611"/>
                </a:moveTo>
                <a:cubicBezTo>
                  <a:pt x="-38151" y="252651"/>
                  <a:pt x="252082" y="-8604"/>
                  <a:pt x="543611" y="0"/>
                </a:cubicBezTo>
                <a:cubicBezTo>
                  <a:pt x="732671" y="-40777"/>
                  <a:pt x="1189914" y="-43203"/>
                  <a:pt x="1444488" y="0"/>
                </a:cubicBezTo>
                <a:cubicBezTo>
                  <a:pt x="1699062" y="43203"/>
                  <a:pt x="1778380" y="5030"/>
                  <a:pt x="1929575" y="0"/>
                </a:cubicBezTo>
                <a:cubicBezTo>
                  <a:pt x="2080770" y="-5030"/>
                  <a:pt x="2277507" y="-9205"/>
                  <a:pt x="2518610" y="0"/>
                </a:cubicBezTo>
                <a:cubicBezTo>
                  <a:pt x="2759714" y="9205"/>
                  <a:pt x="3128446" y="-3741"/>
                  <a:pt x="3315540" y="0"/>
                </a:cubicBezTo>
                <a:cubicBezTo>
                  <a:pt x="3502634" y="3741"/>
                  <a:pt x="3646706" y="-16004"/>
                  <a:pt x="3800627" y="0"/>
                </a:cubicBezTo>
                <a:cubicBezTo>
                  <a:pt x="3954548" y="16004"/>
                  <a:pt x="4451264" y="8925"/>
                  <a:pt x="4701504" y="0"/>
                </a:cubicBezTo>
                <a:cubicBezTo>
                  <a:pt x="4951744" y="-8925"/>
                  <a:pt x="5140144" y="-9817"/>
                  <a:pt x="5498434" y="0"/>
                </a:cubicBezTo>
                <a:cubicBezTo>
                  <a:pt x="5856724" y="9817"/>
                  <a:pt x="5948581" y="34345"/>
                  <a:pt x="6191416" y="0"/>
                </a:cubicBezTo>
                <a:cubicBezTo>
                  <a:pt x="6434251" y="-34345"/>
                  <a:pt x="6440427" y="-9565"/>
                  <a:pt x="6572556" y="0"/>
                </a:cubicBezTo>
                <a:cubicBezTo>
                  <a:pt x="6704685" y="9565"/>
                  <a:pt x="7286928" y="-3596"/>
                  <a:pt x="7473433" y="0"/>
                </a:cubicBezTo>
                <a:cubicBezTo>
                  <a:pt x="7659938" y="3596"/>
                  <a:pt x="7788606" y="-9034"/>
                  <a:pt x="8062468" y="0"/>
                </a:cubicBezTo>
                <a:cubicBezTo>
                  <a:pt x="8336330" y="9034"/>
                  <a:pt x="8343509" y="1017"/>
                  <a:pt x="8547555" y="0"/>
                </a:cubicBezTo>
                <a:cubicBezTo>
                  <a:pt x="8751601" y="-1017"/>
                  <a:pt x="8744455" y="-7850"/>
                  <a:pt x="8928696" y="0"/>
                </a:cubicBezTo>
                <a:cubicBezTo>
                  <a:pt x="9112937" y="7850"/>
                  <a:pt x="9405827" y="-17335"/>
                  <a:pt x="9621678" y="0"/>
                </a:cubicBezTo>
                <a:cubicBezTo>
                  <a:pt x="9837529" y="17335"/>
                  <a:pt x="9862516" y="1496"/>
                  <a:pt x="10002818" y="0"/>
                </a:cubicBezTo>
                <a:cubicBezTo>
                  <a:pt x="10143120" y="-1496"/>
                  <a:pt x="10514001" y="23032"/>
                  <a:pt x="10938344" y="0"/>
                </a:cubicBezTo>
                <a:cubicBezTo>
                  <a:pt x="11241498" y="33118"/>
                  <a:pt x="11491181" y="228177"/>
                  <a:pt x="11481955" y="543611"/>
                </a:cubicBezTo>
                <a:cubicBezTo>
                  <a:pt x="11495925" y="900650"/>
                  <a:pt x="11515690" y="1124884"/>
                  <a:pt x="11481955" y="1299013"/>
                </a:cubicBezTo>
                <a:cubicBezTo>
                  <a:pt x="11448220" y="1473142"/>
                  <a:pt x="11519704" y="1815622"/>
                  <a:pt x="11481955" y="2054415"/>
                </a:cubicBezTo>
                <a:cubicBezTo>
                  <a:pt x="11444206" y="2293208"/>
                  <a:pt x="11488924" y="2345112"/>
                  <a:pt x="11481955" y="2549334"/>
                </a:cubicBezTo>
                <a:cubicBezTo>
                  <a:pt x="11474986" y="2753556"/>
                  <a:pt x="11484816" y="2908808"/>
                  <a:pt x="11481955" y="3200542"/>
                </a:cubicBezTo>
                <a:cubicBezTo>
                  <a:pt x="11479094" y="3492276"/>
                  <a:pt x="11486979" y="3612578"/>
                  <a:pt x="11481955" y="3903848"/>
                </a:cubicBezTo>
                <a:cubicBezTo>
                  <a:pt x="11476931" y="4195118"/>
                  <a:pt x="11462697" y="4262072"/>
                  <a:pt x="11481955" y="4450863"/>
                </a:cubicBezTo>
                <a:cubicBezTo>
                  <a:pt x="11501213" y="4639655"/>
                  <a:pt x="11501426" y="4809059"/>
                  <a:pt x="11481955" y="5049975"/>
                </a:cubicBezTo>
                <a:cubicBezTo>
                  <a:pt x="11462484" y="5290891"/>
                  <a:pt x="11506953" y="5456496"/>
                  <a:pt x="11481955" y="5753280"/>
                </a:cubicBezTo>
                <a:cubicBezTo>
                  <a:pt x="11527664" y="6041972"/>
                  <a:pt x="11234773" y="6354019"/>
                  <a:pt x="10938344" y="6296891"/>
                </a:cubicBezTo>
                <a:cubicBezTo>
                  <a:pt x="10706431" y="6299836"/>
                  <a:pt x="10657941" y="6291420"/>
                  <a:pt x="10453256" y="6296891"/>
                </a:cubicBezTo>
                <a:cubicBezTo>
                  <a:pt x="10248571" y="6302362"/>
                  <a:pt x="9899345" y="6323324"/>
                  <a:pt x="9656327" y="6296891"/>
                </a:cubicBezTo>
                <a:cubicBezTo>
                  <a:pt x="9413309" y="6270458"/>
                  <a:pt x="9364736" y="6315822"/>
                  <a:pt x="9171239" y="6296891"/>
                </a:cubicBezTo>
                <a:cubicBezTo>
                  <a:pt x="8977742" y="6277960"/>
                  <a:pt x="8857975" y="6288280"/>
                  <a:pt x="8582205" y="6296891"/>
                </a:cubicBezTo>
                <a:cubicBezTo>
                  <a:pt x="8306435" y="6305502"/>
                  <a:pt x="7953377" y="6284045"/>
                  <a:pt x="7681328" y="6296891"/>
                </a:cubicBezTo>
                <a:cubicBezTo>
                  <a:pt x="7409279" y="6309737"/>
                  <a:pt x="7342089" y="6267507"/>
                  <a:pt x="7092293" y="6296891"/>
                </a:cubicBezTo>
                <a:cubicBezTo>
                  <a:pt x="6842498" y="6326275"/>
                  <a:pt x="6629372" y="6293085"/>
                  <a:pt x="6503258" y="6296891"/>
                </a:cubicBezTo>
                <a:cubicBezTo>
                  <a:pt x="6377144" y="6300697"/>
                  <a:pt x="6031718" y="6262656"/>
                  <a:pt x="5602381" y="6296891"/>
                </a:cubicBezTo>
                <a:cubicBezTo>
                  <a:pt x="5173044" y="6331126"/>
                  <a:pt x="5167394" y="6322393"/>
                  <a:pt x="4805452" y="6296891"/>
                </a:cubicBezTo>
                <a:cubicBezTo>
                  <a:pt x="4443510" y="6271389"/>
                  <a:pt x="4428214" y="6294187"/>
                  <a:pt x="4112469" y="6296891"/>
                </a:cubicBezTo>
                <a:cubicBezTo>
                  <a:pt x="3796724" y="6299595"/>
                  <a:pt x="3744129" y="6273447"/>
                  <a:pt x="3419487" y="6296891"/>
                </a:cubicBezTo>
                <a:cubicBezTo>
                  <a:pt x="3094845" y="6320335"/>
                  <a:pt x="2962615" y="6294092"/>
                  <a:pt x="2726505" y="6296891"/>
                </a:cubicBezTo>
                <a:cubicBezTo>
                  <a:pt x="2490395" y="6299690"/>
                  <a:pt x="2419346" y="6307959"/>
                  <a:pt x="2137470" y="6296891"/>
                </a:cubicBezTo>
                <a:cubicBezTo>
                  <a:pt x="1855594" y="6285823"/>
                  <a:pt x="1476911" y="6338453"/>
                  <a:pt x="1236593" y="6296891"/>
                </a:cubicBezTo>
                <a:cubicBezTo>
                  <a:pt x="996275" y="6255329"/>
                  <a:pt x="841602" y="6293046"/>
                  <a:pt x="543611" y="6296891"/>
                </a:cubicBezTo>
                <a:cubicBezTo>
                  <a:pt x="271405" y="6260463"/>
                  <a:pt x="-22235" y="6031222"/>
                  <a:pt x="0" y="5753280"/>
                </a:cubicBezTo>
                <a:cubicBezTo>
                  <a:pt x="31343" y="5446302"/>
                  <a:pt x="-15706" y="5314844"/>
                  <a:pt x="0" y="5049975"/>
                </a:cubicBezTo>
                <a:cubicBezTo>
                  <a:pt x="15706" y="4785106"/>
                  <a:pt x="-8193" y="4669730"/>
                  <a:pt x="0" y="4346669"/>
                </a:cubicBezTo>
                <a:cubicBezTo>
                  <a:pt x="8193" y="4023608"/>
                  <a:pt x="-10464" y="3874251"/>
                  <a:pt x="0" y="3643364"/>
                </a:cubicBezTo>
                <a:cubicBezTo>
                  <a:pt x="10464" y="3412478"/>
                  <a:pt x="28194" y="3294858"/>
                  <a:pt x="0" y="2992155"/>
                </a:cubicBezTo>
                <a:cubicBezTo>
                  <a:pt x="-28194" y="2689452"/>
                  <a:pt x="-10178" y="2585473"/>
                  <a:pt x="0" y="2393043"/>
                </a:cubicBezTo>
                <a:cubicBezTo>
                  <a:pt x="10178" y="2200613"/>
                  <a:pt x="-27250" y="1919746"/>
                  <a:pt x="0" y="1637641"/>
                </a:cubicBezTo>
                <a:cubicBezTo>
                  <a:pt x="27250" y="1355536"/>
                  <a:pt x="-19706" y="1071326"/>
                  <a:pt x="0" y="543611"/>
                </a:cubicBezTo>
                <a:close/>
              </a:path>
            </a:pathLst>
          </a:custGeom>
          <a:solidFill>
            <a:schemeClr val="bg1">
              <a:alpha val="80000"/>
            </a:schemeClr>
          </a:solidFill>
          <a:ln w="76200">
            <a:noFill/>
            <a:prstDash val="solid"/>
            <a:extLst>
              <a:ext uri="{C807C97D-BFC1-408E-A445-0C87EB9F89A2}">
                <ask:lineSketchStyleProps xmlns:ask="http://schemas.microsoft.com/office/drawing/2018/sketchyshapes" sd="4184682687">
                  <a:prstGeom prst="roundRect">
                    <a:avLst>
                      <a:gd name="adj" fmla="val 8633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9620B3AF-D146-20DE-9063-69CAF20A887E}"/>
              </a:ext>
            </a:extLst>
          </p:cNvPr>
          <p:cNvGrpSpPr/>
          <p:nvPr/>
        </p:nvGrpSpPr>
        <p:grpSpPr>
          <a:xfrm>
            <a:off x="1262495" y="550718"/>
            <a:ext cx="6920345" cy="878031"/>
            <a:chOff x="1262495" y="550718"/>
            <a:chExt cx="6920345" cy="878031"/>
          </a:xfrm>
        </p:grpSpPr>
        <p:sp>
          <p:nvSpPr>
            <p:cNvPr id="6" name="Isosceles Triangle 5">
              <a:extLst>
                <a:ext uri="{FF2B5EF4-FFF2-40B4-BE49-F238E27FC236}">
                  <a16:creationId xmlns:a16="http://schemas.microsoft.com/office/drawing/2014/main" id="{7AEF970B-A27C-A230-0964-2BB85589BE8D}"/>
                </a:ext>
              </a:extLst>
            </p:cNvPr>
            <p:cNvSpPr/>
            <p:nvPr/>
          </p:nvSpPr>
          <p:spPr>
            <a:xfrm>
              <a:off x="1262495" y="550718"/>
              <a:ext cx="800100" cy="758536"/>
            </a:xfrm>
            <a:prstGeom prst="triangl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lang="en-US" sz="4000" b="1" dirty="0"/>
                <a:t>2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EE580AE8-BF60-5964-EABC-54DDD7AE9A11}"/>
                </a:ext>
              </a:extLst>
            </p:cNvPr>
            <p:cNvSpPr txBox="1"/>
            <p:nvPr/>
          </p:nvSpPr>
          <p:spPr>
            <a:xfrm>
              <a:off x="2062595" y="782418"/>
              <a:ext cx="612024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err="1"/>
                <a:t>Tính</a:t>
              </a:r>
              <a:r>
                <a:rPr lang="en-US" sz="3600" b="1" dirty="0"/>
                <a:t> </a:t>
              </a:r>
              <a:r>
                <a:rPr lang="en-US" sz="3600" b="1" dirty="0" err="1"/>
                <a:t>độ</a:t>
              </a:r>
              <a:r>
                <a:rPr lang="en-US" sz="3600" b="1" dirty="0"/>
                <a:t> </a:t>
              </a:r>
              <a:r>
                <a:rPr lang="en-US" sz="3600" b="1" dirty="0" err="1"/>
                <a:t>dài</a:t>
              </a:r>
              <a:r>
                <a:rPr lang="en-US" sz="3600" b="1" dirty="0"/>
                <a:t> </a:t>
              </a:r>
              <a:r>
                <a:rPr lang="en-US" sz="3600" b="1" dirty="0" err="1"/>
                <a:t>cạnh</a:t>
              </a:r>
              <a:r>
                <a:rPr lang="en-US" sz="3600" b="1" dirty="0"/>
                <a:t> </a:t>
              </a:r>
              <a:r>
                <a:rPr lang="en-US" sz="3600" b="1" dirty="0" err="1"/>
                <a:t>hình</a:t>
              </a:r>
              <a:r>
                <a:rPr lang="en-US" sz="3600" b="1" dirty="0"/>
                <a:t> </a:t>
              </a:r>
              <a:r>
                <a:rPr lang="en-US" sz="3600" b="1" dirty="0" err="1"/>
                <a:t>vuông</a:t>
              </a:r>
              <a:r>
                <a:rPr lang="en-US" sz="3600" b="1" dirty="0"/>
                <a:t>.</a:t>
              </a:r>
            </a:p>
          </p:txBody>
        </p:sp>
      </p:grpSp>
      <p:graphicFrame>
        <p:nvGraphicFramePr>
          <p:cNvPr id="9" name="Table 13">
            <a:extLst>
              <a:ext uri="{FF2B5EF4-FFF2-40B4-BE49-F238E27FC236}">
                <a16:creationId xmlns:a16="http://schemas.microsoft.com/office/drawing/2014/main" id="{BB7B55CB-9725-9D61-2E7A-8711C8D4FB83}"/>
              </a:ext>
            </a:extLst>
          </p:cNvPr>
          <p:cNvGraphicFramePr>
            <a:graphicFrameLocks noGrp="1"/>
          </p:cNvGraphicFramePr>
          <p:nvPr/>
        </p:nvGraphicFramePr>
        <p:xfrm>
          <a:off x="1354051" y="1932187"/>
          <a:ext cx="9918123" cy="1322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98373">
                  <a:extLst>
                    <a:ext uri="{9D8B030D-6E8A-4147-A177-3AD203B41FA5}">
                      <a16:colId xmlns:a16="http://schemas.microsoft.com/office/drawing/2014/main" val="3868366693"/>
                    </a:ext>
                  </a:extLst>
                </a:gridCol>
                <a:gridCol w="1932709">
                  <a:extLst>
                    <a:ext uri="{9D8B030D-6E8A-4147-A177-3AD203B41FA5}">
                      <a16:colId xmlns:a16="http://schemas.microsoft.com/office/drawing/2014/main" val="2102552876"/>
                    </a:ext>
                  </a:extLst>
                </a:gridCol>
                <a:gridCol w="1870364">
                  <a:extLst>
                    <a:ext uri="{9D8B030D-6E8A-4147-A177-3AD203B41FA5}">
                      <a16:colId xmlns:a16="http://schemas.microsoft.com/office/drawing/2014/main" val="2331808148"/>
                    </a:ext>
                  </a:extLst>
                </a:gridCol>
                <a:gridCol w="1816677">
                  <a:extLst>
                    <a:ext uri="{9D8B030D-6E8A-4147-A177-3AD203B41FA5}">
                      <a16:colId xmlns:a16="http://schemas.microsoft.com/office/drawing/2014/main" val="49774344"/>
                    </a:ext>
                  </a:extLst>
                </a:gridCol>
              </a:tblGrid>
              <a:tr h="661100"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solidFill>
                            <a:schemeClr val="tx1"/>
                          </a:solidFill>
                        </a:rPr>
                        <a:t>Chu vi </a:t>
                      </a:r>
                      <a:r>
                        <a:rPr lang="en-US" sz="3000" dirty="0" err="1">
                          <a:solidFill>
                            <a:schemeClr val="tx1"/>
                          </a:solidFill>
                        </a:rPr>
                        <a:t>hình</a:t>
                      </a:r>
                      <a:r>
                        <a:rPr lang="en-US" sz="30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3000" dirty="0" err="1">
                          <a:solidFill>
                            <a:schemeClr val="tx1"/>
                          </a:solidFill>
                        </a:rPr>
                        <a:t>vuông</a:t>
                      </a:r>
                      <a:endParaRPr lang="en-US" sz="3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0" dirty="0">
                          <a:solidFill>
                            <a:schemeClr val="tx1"/>
                          </a:solidFill>
                        </a:rPr>
                        <a:t>28 cm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0" dirty="0">
                          <a:solidFill>
                            <a:schemeClr val="tx1"/>
                          </a:solidFill>
                        </a:rPr>
                        <a:t>80 mm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0" dirty="0">
                          <a:solidFill>
                            <a:schemeClr val="tx1"/>
                          </a:solidFill>
                        </a:rPr>
                        <a:t>64 km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5727617"/>
                  </a:ext>
                </a:extLst>
              </a:tr>
              <a:tr h="661100"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 err="1">
                          <a:solidFill>
                            <a:schemeClr val="tx1"/>
                          </a:solidFill>
                        </a:rPr>
                        <a:t>Cạnh</a:t>
                      </a:r>
                      <a:r>
                        <a:rPr lang="en-US" sz="3000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3000" b="1" dirty="0" err="1">
                          <a:solidFill>
                            <a:schemeClr val="tx1"/>
                          </a:solidFill>
                        </a:rPr>
                        <a:t>hình</a:t>
                      </a:r>
                      <a:r>
                        <a:rPr lang="en-US" sz="3000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3000" b="1" dirty="0" err="1">
                          <a:solidFill>
                            <a:schemeClr val="tx1"/>
                          </a:solidFill>
                        </a:rPr>
                        <a:t>vuông</a:t>
                      </a:r>
                      <a:endParaRPr lang="en-US" sz="3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0" dirty="0">
                          <a:solidFill>
                            <a:schemeClr val="tx1"/>
                          </a:solidFill>
                        </a:rPr>
                        <a:t>.?.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0" dirty="0">
                          <a:solidFill>
                            <a:schemeClr val="tx1"/>
                          </a:solidFill>
                        </a:rPr>
                        <a:t>.?.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0" dirty="0">
                          <a:solidFill>
                            <a:schemeClr val="tx1"/>
                          </a:solidFill>
                        </a:rPr>
                        <a:t>.?.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1938506"/>
                  </a:ext>
                </a:extLst>
              </a:tr>
            </a:tbl>
          </a:graphicData>
        </a:graphic>
      </p:graphicFrame>
      <p:pic>
        <p:nvPicPr>
          <p:cNvPr id="16" name="Picture 15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F40CFF59-0585-D9AF-292D-4BF56270CD9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985200" y="3470563"/>
            <a:ext cx="2983039" cy="2983039"/>
          </a:xfrm>
          <a:prstGeom prst="rect">
            <a:avLst/>
          </a:prstGeom>
        </p:spPr>
      </p:pic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5E1452E6-7AA8-7FD9-6D4F-F584B282B80C}"/>
              </a:ext>
            </a:extLst>
          </p:cNvPr>
          <p:cNvCxnSpPr>
            <a:cxnSpLocks/>
          </p:cNvCxnSpPr>
          <p:nvPr/>
        </p:nvCxnSpPr>
        <p:spPr>
          <a:xfrm>
            <a:off x="10415387" y="3596825"/>
            <a:ext cx="0" cy="572864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23272D2D-5EEC-77F5-8AF2-29AC02D9E17D}"/>
              </a:ext>
            </a:extLst>
          </p:cNvPr>
          <p:cNvSpPr txBox="1"/>
          <p:nvPr/>
        </p:nvSpPr>
        <p:spPr>
          <a:xfrm>
            <a:off x="9431530" y="4195624"/>
            <a:ext cx="313977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/>
              <a:t>64 : 4 = 16 km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49B8258-255D-4A65-409E-7F557986C473}"/>
              </a:ext>
            </a:extLst>
          </p:cNvPr>
          <p:cNvSpPr/>
          <p:nvPr/>
        </p:nvSpPr>
        <p:spPr>
          <a:xfrm>
            <a:off x="9516987" y="2645282"/>
            <a:ext cx="1638694" cy="553998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rgbClr val="FF0000"/>
                </a:solidFill>
              </a:rPr>
              <a:t>16 km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0F51218-3BDA-EF3D-921F-4C2A74EC89D9}"/>
              </a:ext>
            </a:extLst>
          </p:cNvPr>
          <p:cNvSpPr/>
          <p:nvPr/>
        </p:nvSpPr>
        <p:spPr>
          <a:xfrm>
            <a:off x="6051447" y="2643111"/>
            <a:ext cx="1192897" cy="553998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rgbClr val="FF0000"/>
                </a:solidFill>
              </a:rPr>
              <a:t>40 cm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97CD817-92B3-E704-0E2E-1E6505017212}"/>
              </a:ext>
            </a:extLst>
          </p:cNvPr>
          <p:cNvSpPr/>
          <p:nvPr/>
        </p:nvSpPr>
        <p:spPr>
          <a:xfrm>
            <a:off x="7623649" y="2645282"/>
            <a:ext cx="1776845" cy="553998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rgbClr val="FF0000"/>
                </a:solidFill>
              </a:rPr>
              <a:t>172 m</a:t>
            </a:r>
          </a:p>
        </p:txBody>
      </p:sp>
    </p:spTree>
    <p:extLst>
      <p:ext uri="{BB962C8B-B14F-4D97-AF65-F5344CB8AC3E}">
        <p14:creationId xmlns:p14="http://schemas.microsoft.com/office/powerpoint/2010/main" val="3828354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 animBg="1"/>
      <p:bldP spid="12" grpId="0" animBg="1"/>
      <p:bldP spid="13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ckground pattern&#10;&#10;Description automatically generated">
            <a:extLst>
              <a:ext uri="{FF2B5EF4-FFF2-40B4-BE49-F238E27FC236}">
                <a16:creationId xmlns:a16="http://schemas.microsoft.com/office/drawing/2014/main" id="{41338AC8-8665-914D-8992-05DBA537FED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74" r="653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189C8C07-EA19-B9C8-5796-368A906188DB}"/>
              </a:ext>
            </a:extLst>
          </p:cNvPr>
          <p:cNvSpPr/>
          <p:nvPr/>
        </p:nvSpPr>
        <p:spPr>
          <a:xfrm>
            <a:off x="355022" y="322118"/>
            <a:ext cx="11481955" cy="6296891"/>
          </a:xfrm>
          <a:custGeom>
            <a:avLst/>
            <a:gdLst>
              <a:gd name="connsiteX0" fmla="*/ 0 w 11481955"/>
              <a:gd name="connsiteY0" fmla="*/ 543611 h 6296891"/>
              <a:gd name="connsiteX1" fmla="*/ 543611 w 11481955"/>
              <a:gd name="connsiteY1" fmla="*/ 0 h 6296891"/>
              <a:gd name="connsiteX2" fmla="*/ 1444488 w 11481955"/>
              <a:gd name="connsiteY2" fmla="*/ 0 h 6296891"/>
              <a:gd name="connsiteX3" fmla="*/ 1929575 w 11481955"/>
              <a:gd name="connsiteY3" fmla="*/ 0 h 6296891"/>
              <a:gd name="connsiteX4" fmla="*/ 2414663 w 11481955"/>
              <a:gd name="connsiteY4" fmla="*/ 0 h 6296891"/>
              <a:gd name="connsiteX5" fmla="*/ 2795803 w 11481955"/>
              <a:gd name="connsiteY5" fmla="*/ 0 h 6296891"/>
              <a:gd name="connsiteX6" fmla="*/ 3280891 w 11481955"/>
              <a:gd name="connsiteY6" fmla="*/ 0 h 6296891"/>
              <a:gd name="connsiteX7" fmla="*/ 3973873 w 11481955"/>
              <a:gd name="connsiteY7" fmla="*/ 0 h 6296891"/>
              <a:gd name="connsiteX8" fmla="*/ 4666855 w 11481955"/>
              <a:gd name="connsiteY8" fmla="*/ 0 h 6296891"/>
              <a:gd name="connsiteX9" fmla="*/ 5359837 w 11481955"/>
              <a:gd name="connsiteY9" fmla="*/ 0 h 6296891"/>
              <a:gd name="connsiteX10" fmla="*/ 5844925 w 11481955"/>
              <a:gd name="connsiteY10" fmla="*/ 0 h 6296891"/>
              <a:gd name="connsiteX11" fmla="*/ 6641854 w 11481955"/>
              <a:gd name="connsiteY11" fmla="*/ 0 h 6296891"/>
              <a:gd name="connsiteX12" fmla="*/ 7126942 w 11481955"/>
              <a:gd name="connsiteY12" fmla="*/ 0 h 6296891"/>
              <a:gd name="connsiteX13" fmla="*/ 7923871 w 11481955"/>
              <a:gd name="connsiteY13" fmla="*/ 0 h 6296891"/>
              <a:gd name="connsiteX14" fmla="*/ 8824748 w 11481955"/>
              <a:gd name="connsiteY14" fmla="*/ 0 h 6296891"/>
              <a:gd name="connsiteX15" fmla="*/ 9725625 w 11481955"/>
              <a:gd name="connsiteY15" fmla="*/ 0 h 6296891"/>
              <a:gd name="connsiteX16" fmla="*/ 10314660 w 11481955"/>
              <a:gd name="connsiteY16" fmla="*/ 0 h 6296891"/>
              <a:gd name="connsiteX17" fmla="*/ 10938344 w 11481955"/>
              <a:gd name="connsiteY17" fmla="*/ 0 h 6296891"/>
              <a:gd name="connsiteX18" fmla="*/ 11481955 w 11481955"/>
              <a:gd name="connsiteY18" fmla="*/ 543611 h 6296891"/>
              <a:gd name="connsiteX19" fmla="*/ 11481955 w 11481955"/>
              <a:gd name="connsiteY19" fmla="*/ 1142723 h 6296891"/>
              <a:gd name="connsiteX20" fmla="*/ 11481955 w 11481955"/>
              <a:gd name="connsiteY20" fmla="*/ 1689738 h 6296891"/>
              <a:gd name="connsiteX21" fmla="*/ 11481955 w 11481955"/>
              <a:gd name="connsiteY21" fmla="*/ 2393043 h 6296891"/>
              <a:gd name="connsiteX22" fmla="*/ 11481955 w 11481955"/>
              <a:gd name="connsiteY22" fmla="*/ 2992155 h 6296891"/>
              <a:gd name="connsiteX23" fmla="*/ 11481955 w 11481955"/>
              <a:gd name="connsiteY23" fmla="*/ 3643364 h 6296891"/>
              <a:gd name="connsiteX24" fmla="*/ 11481955 w 11481955"/>
              <a:gd name="connsiteY24" fmla="*/ 4242476 h 6296891"/>
              <a:gd name="connsiteX25" fmla="*/ 11481955 w 11481955"/>
              <a:gd name="connsiteY25" fmla="*/ 4997878 h 6296891"/>
              <a:gd name="connsiteX26" fmla="*/ 11481955 w 11481955"/>
              <a:gd name="connsiteY26" fmla="*/ 5753280 h 6296891"/>
              <a:gd name="connsiteX27" fmla="*/ 10938344 w 11481955"/>
              <a:gd name="connsiteY27" fmla="*/ 6296891 h 6296891"/>
              <a:gd name="connsiteX28" fmla="*/ 10349309 w 11481955"/>
              <a:gd name="connsiteY28" fmla="*/ 6296891 h 6296891"/>
              <a:gd name="connsiteX29" fmla="*/ 9656327 w 11481955"/>
              <a:gd name="connsiteY29" fmla="*/ 6296891 h 6296891"/>
              <a:gd name="connsiteX30" fmla="*/ 8963345 w 11481955"/>
              <a:gd name="connsiteY30" fmla="*/ 6296891 h 6296891"/>
              <a:gd name="connsiteX31" fmla="*/ 8374310 w 11481955"/>
              <a:gd name="connsiteY31" fmla="*/ 6296891 h 6296891"/>
              <a:gd name="connsiteX32" fmla="*/ 7473433 w 11481955"/>
              <a:gd name="connsiteY32" fmla="*/ 6296891 h 6296891"/>
              <a:gd name="connsiteX33" fmla="*/ 6988345 w 11481955"/>
              <a:gd name="connsiteY33" fmla="*/ 6296891 h 6296891"/>
              <a:gd name="connsiteX34" fmla="*/ 6607205 w 11481955"/>
              <a:gd name="connsiteY34" fmla="*/ 6296891 h 6296891"/>
              <a:gd name="connsiteX35" fmla="*/ 5810276 w 11481955"/>
              <a:gd name="connsiteY35" fmla="*/ 6296891 h 6296891"/>
              <a:gd name="connsiteX36" fmla="*/ 5325188 w 11481955"/>
              <a:gd name="connsiteY36" fmla="*/ 6296891 h 6296891"/>
              <a:gd name="connsiteX37" fmla="*/ 4632206 w 11481955"/>
              <a:gd name="connsiteY37" fmla="*/ 6296891 h 6296891"/>
              <a:gd name="connsiteX38" fmla="*/ 4251066 w 11481955"/>
              <a:gd name="connsiteY38" fmla="*/ 6296891 h 6296891"/>
              <a:gd name="connsiteX39" fmla="*/ 3454136 w 11481955"/>
              <a:gd name="connsiteY39" fmla="*/ 6296891 h 6296891"/>
              <a:gd name="connsiteX40" fmla="*/ 2865101 w 11481955"/>
              <a:gd name="connsiteY40" fmla="*/ 6296891 h 6296891"/>
              <a:gd name="connsiteX41" fmla="*/ 2276067 w 11481955"/>
              <a:gd name="connsiteY41" fmla="*/ 6296891 h 6296891"/>
              <a:gd name="connsiteX42" fmla="*/ 1687032 w 11481955"/>
              <a:gd name="connsiteY42" fmla="*/ 6296891 h 6296891"/>
              <a:gd name="connsiteX43" fmla="*/ 543611 w 11481955"/>
              <a:gd name="connsiteY43" fmla="*/ 6296891 h 6296891"/>
              <a:gd name="connsiteX44" fmla="*/ 0 w 11481955"/>
              <a:gd name="connsiteY44" fmla="*/ 5753280 h 6296891"/>
              <a:gd name="connsiteX45" fmla="*/ 0 w 11481955"/>
              <a:gd name="connsiteY45" fmla="*/ 5102071 h 6296891"/>
              <a:gd name="connsiteX46" fmla="*/ 0 w 11481955"/>
              <a:gd name="connsiteY46" fmla="*/ 4398766 h 6296891"/>
              <a:gd name="connsiteX47" fmla="*/ 0 w 11481955"/>
              <a:gd name="connsiteY47" fmla="*/ 3851751 h 6296891"/>
              <a:gd name="connsiteX48" fmla="*/ 0 w 11481955"/>
              <a:gd name="connsiteY48" fmla="*/ 3304736 h 6296891"/>
              <a:gd name="connsiteX49" fmla="*/ 0 w 11481955"/>
              <a:gd name="connsiteY49" fmla="*/ 2705624 h 6296891"/>
              <a:gd name="connsiteX50" fmla="*/ 0 w 11481955"/>
              <a:gd name="connsiteY50" fmla="*/ 1950222 h 6296891"/>
              <a:gd name="connsiteX51" fmla="*/ 0 w 11481955"/>
              <a:gd name="connsiteY51" fmla="*/ 1351110 h 6296891"/>
              <a:gd name="connsiteX52" fmla="*/ 0 w 11481955"/>
              <a:gd name="connsiteY52" fmla="*/ 543611 h 62968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11481955" h="6296891" fill="none" extrusionOk="0">
                <a:moveTo>
                  <a:pt x="0" y="543611"/>
                </a:moveTo>
                <a:cubicBezTo>
                  <a:pt x="-27020" y="174966"/>
                  <a:pt x="272945" y="-1624"/>
                  <a:pt x="543611" y="0"/>
                </a:cubicBezTo>
                <a:cubicBezTo>
                  <a:pt x="824377" y="30283"/>
                  <a:pt x="1002238" y="29659"/>
                  <a:pt x="1444488" y="0"/>
                </a:cubicBezTo>
                <a:cubicBezTo>
                  <a:pt x="1886738" y="-29659"/>
                  <a:pt x="1717900" y="2711"/>
                  <a:pt x="1929575" y="0"/>
                </a:cubicBezTo>
                <a:cubicBezTo>
                  <a:pt x="2141250" y="-2711"/>
                  <a:pt x="2231793" y="17925"/>
                  <a:pt x="2414663" y="0"/>
                </a:cubicBezTo>
                <a:cubicBezTo>
                  <a:pt x="2597533" y="-17925"/>
                  <a:pt x="2627628" y="-18560"/>
                  <a:pt x="2795803" y="0"/>
                </a:cubicBezTo>
                <a:cubicBezTo>
                  <a:pt x="2963978" y="18560"/>
                  <a:pt x="3095996" y="-13980"/>
                  <a:pt x="3280891" y="0"/>
                </a:cubicBezTo>
                <a:cubicBezTo>
                  <a:pt x="3465786" y="13980"/>
                  <a:pt x="3638892" y="21580"/>
                  <a:pt x="3973873" y="0"/>
                </a:cubicBezTo>
                <a:cubicBezTo>
                  <a:pt x="4308854" y="-21580"/>
                  <a:pt x="4335959" y="7654"/>
                  <a:pt x="4666855" y="0"/>
                </a:cubicBezTo>
                <a:cubicBezTo>
                  <a:pt x="4997751" y="-7654"/>
                  <a:pt x="5016050" y="-21808"/>
                  <a:pt x="5359837" y="0"/>
                </a:cubicBezTo>
                <a:cubicBezTo>
                  <a:pt x="5703624" y="21808"/>
                  <a:pt x="5692735" y="7950"/>
                  <a:pt x="5844925" y="0"/>
                </a:cubicBezTo>
                <a:cubicBezTo>
                  <a:pt x="5997115" y="-7950"/>
                  <a:pt x="6292716" y="-20308"/>
                  <a:pt x="6641854" y="0"/>
                </a:cubicBezTo>
                <a:cubicBezTo>
                  <a:pt x="6990992" y="20308"/>
                  <a:pt x="6950588" y="19148"/>
                  <a:pt x="7126942" y="0"/>
                </a:cubicBezTo>
                <a:cubicBezTo>
                  <a:pt x="7303296" y="-19148"/>
                  <a:pt x="7573119" y="5202"/>
                  <a:pt x="7923871" y="0"/>
                </a:cubicBezTo>
                <a:cubicBezTo>
                  <a:pt x="8274623" y="-5202"/>
                  <a:pt x="8442192" y="33054"/>
                  <a:pt x="8824748" y="0"/>
                </a:cubicBezTo>
                <a:cubicBezTo>
                  <a:pt x="9207304" y="-33054"/>
                  <a:pt x="9357026" y="-23606"/>
                  <a:pt x="9725625" y="0"/>
                </a:cubicBezTo>
                <a:cubicBezTo>
                  <a:pt x="10094224" y="23606"/>
                  <a:pt x="10160102" y="-1471"/>
                  <a:pt x="10314660" y="0"/>
                </a:cubicBezTo>
                <a:cubicBezTo>
                  <a:pt x="10469218" y="1471"/>
                  <a:pt x="10714529" y="8878"/>
                  <a:pt x="10938344" y="0"/>
                </a:cubicBezTo>
                <a:cubicBezTo>
                  <a:pt x="11237204" y="41244"/>
                  <a:pt x="11498675" y="266022"/>
                  <a:pt x="11481955" y="543611"/>
                </a:cubicBezTo>
                <a:cubicBezTo>
                  <a:pt x="11500766" y="824415"/>
                  <a:pt x="11455732" y="970040"/>
                  <a:pt x="11481955" y="1142723"/>
                </a:cubicBezTo>
                <a:cubicBezTo>
                  <a:pt x="11508178" y="1315406"/>
                  <a:pt x="11496568" y="1473397"/>
                  <a:pt x="11481955" y="1689738"/>
                </a:cubicBezTo>
                <a:cubicBezTo>
                  <a:pt x="11467342" y="1906080"/>
                  <a:pt x="11497723" y="2190282"/>
                  <a:pt x="11481955" y="2393043"/>
                </a:cubicBezTo>
                <a:cubicBezTo>
                  <a:pt x="11466187" y="2595805"/>
                  <a:pt x="11498307" y="2764085"/>
                  <a:pt x="11481955" y="2992155"/>
                </a:cubicBezTo>
                <a:cubicBezTo>
                  <a:pt x="11465603" y="3220225"/>
                  <a:pt x="11492801" y="3459853"/>
                  <a:pt x="11481955" y="3643364"/>
                </a:cubicBezTo>
                <a:cubicBezTo>
                  <a:pt x="11471109" y="3826875"/>
                  <a:pt x="11475984" y="4053851"/>
                  <a:pt x="11481955" y="4242476"/>
                </a:cubicBezTo>
                <a:cubicBezTo>
                  <a:pt x="11487926" y="4431101"/>
                  <a:pt x="11469160" y="4843108"/>
                  <a:pt x="11481955" y="4997878"/>
                </a:cubicBezTo>
                <a:cubicBezTo>
                  <a:pt x="11494750" y="5152648"/>
                  <a:pt x="11468802" y="5430625"/>
                  <a:pt x="11481955" y="5753280"/>
                </a:cubicBezTo>
                <a:cubicBezTo>
                  <a:pt x="11417474" y="6090184"/>
                  <a:pt x="11226803" y="6279326"/>
                  <a:pt x="10938344" y="6296891"/>
                </a:cubicBezTo>
                <a:cubicBezTo>
                  <a:pt x="10703860" y="6311930"/>
                  <a:pt x="10570688" y="6310226"/>
                  <a:pt x="10349309" y="6296891"/>
                </a:cubicBezTo>
                <a:cubicBezTo>
                  <a:pt x="10127930" y="6283556"/>
                  <a:pt x="9890241" y="6283562"/>
                  <a:pt x="9656327" y="6296891"/>
                </a:cubicBezTo>
                <a:cubicBezTo>
                  <a:pt x="9422413" y="6310220"/>
                  <a:pt x="9271828" y="6316136"/>
                  <a:pt x="8963345" y="6296891"/>
                </a:cubicBezTo>
                <a:cubicBezTo>
                  <a:pt x="8654862" y="6277646"/>
                  <a:pt x="8638074" y="6317030"/>
                  <a:pt x="8374310" y="6296891"/>
                </a:cubicBezTo>
                <a:cubicBezTo>
                  <a:pt x="8110546" y="6276752"/>
                  <a:pt x="7784670" y="6278807"/>
                  <a:pt x="7473433" y="6296891"/>
                </a:cubicBezTo>
                <a:cubicBezTo>
                  <a:pt x="7162196" y="6314975"/>
                  <a:pt x="7172262" y="6310474"/>
                  <a:pt x="6988345" y="6296891"/>
                </a:cubicBezTo>
                <a:cubicBezTo>
                  <a:pt x="6804428" y="6283308"/>
                  <a:pt x="6791760" y="6287694"/>
                  <a:pt x="6607205" y="6296891"/>
                </a:cubicBezTo>
                <a:cubicBezTo>
                  <a:pt x="6422650" y="6306088"/>
                  <a:pt x="6033153" y="6285542"/>
                  <a:pt x="5810276" y="6296891"/>
                </a:cubicBezTo>
                <a:cubicBezTo>
                  <a:pt x="5587399" y="6308240"/>
                  <a:pt x="5455914" y="6293766"/>
                  <a:pt x="5325188" y="6296891"/>
                </a:cubicBezTo>
                <a:cubicBezTo>
                  <a:pt x="5194462" y="6300016"/>
                  <a:pt x="4871232" y="6289027"/>
                  <a:pt x="4632206" y="6296891"/>
                </a:cubicBezTo>
                <a:cubicBezTo>
                  <a:pt x="4393180" y="6304755"/>
                  <a:pt x="4381347" y="6281609"/>
                  <a:pt x="4251066" y="6296891"/>
                </a:cubicBezTo>
                <a:cubicBezTo>
                  <a:pt x="4120785" y="6312173"/>
                  <a:pt x="3656739" y="6335331"/>
                  <a:pt x="3454136" y="6296891"/>
                </a:cubicBezTo>
                <a:cubicBezTo>
                  <a:pt x="3251533" y="6258452"/>
                  <a:pt x="3154757" y="6322665"/>
                  <a:pt x="2865101" y="6296891"/>
                </a:cubicBezTo>
                <a:cubicBezTo>
                  <a:pt x="2575446" y="6271117"/>
                  <a:pt x="2460825" y="6281738"/>
                  <a:pt x="2276067" y="6296891"/>
                </a:cubicBezTo>
                <a:cubicBezTo>
                  <a:pt x="2091309" y="6312044"/>
                  <a:pt x="1965667" y="6299184"/>
                  <a:pt x="1687032" y="6296891"/>
                </a:cubicBezTo>
                <a:cubicBezTo>
                  <a:pt x="1408397" y="6294598"/>
                  <a:pt x="893438" y="6280902"/>
                  <a:pt x="543611" y="6296891"/>
                </a:cubicBezTo>
                <a:cubicBezTo>
                  <a:pt x="259330" y="6340756"/>
                  <a:pt x="20636" y="6083358"/>
                  <a:pt x="0" y="5753280"/>
                </a:cubicBezTo>
                <a:cubicBezTo>
                  <a:pt x="7410" y="5554913"/>
                  <a:pt x="-5758" y="5239095"/>
                  <a:pt x="0" y="5102071"/>
                </a:cubicBezTo>
                <a:cubicBezTo>
                  <a:pt x="5758" y="4965047"/>
                  <a:pt x="9681" y="4646853"/>
                  <a:pt x="0" y="4398766"/>
                </a:cubicBezTo>
                <a:cubicBezTo>
                  <a:pt x="-9681" y="4150679"/>
                  <a:pt x="11450" y="4093917"/>
                  <a:pt x="0" y="3851751"/>
                </a:cubicBezTo>
                <a:cubicBezTo>
                  <a:pt x="-11450" y="3609585"/>
                  <a:pt x="-12987" y="3501826"/>
                  <a:pt x="0" y="3304736"/>
                </a:cubicBezTo>
                <a:cubicBezTo>
                  <a:pt x="12987" y="3107647"/>
                  <a:pt x="9376" y="2936516"/>
                  <a:pt x="0" y="2705624"/>
                </a:cubicBezTo>
                <a:cubicBezTo>
                  <a:pt x="-9376" y="2474732"/>
                  <a:pt x="-7951" y="2167696"/>
                  <a:pt x="0" y="1950222"/>
                </a:cubicBezTo>
                <a:cubicBezTo>
                  <a:pt x="7951" y="1732748"/>
                  <a:pt x="4649" y="1640628"/>
                  <a:pt x="0" y="1351110"/>
                </a:cubicBezTo>
                <a:cubicBezTo>
                  <a:pt x="-4649" y="1061592"/>
                  <a:pt x="-27574" y="906216"/>
                  <a:pt x="0" y="543611"/>
                </a:cubicBezTo>
                <a:close/>
              </a:path>
              <a:path w="11481955" h="6296891" stroke="0" extrusionOk="0">
                <a:moveTo>
                  <a:pt x="0" y="543611"/>
                </a:moveTo>
                <a:cubicBezTo>
                  <a:pt x="-38151" y="252651"/>
                  <a:pt x="252082" y="-8604"/>
                  <a:pt x="543611" y="0"/>
                </a:cubicBezTo>
                <a:cubicBezTo>
                  <a:pt x="732671" y="-40777"/>
                  <a:pt x="1189914" y="-43203"/>
                  <a:pt x="1444488" y="0"/>
                </a:cubicBezTo>
                <a:cubicBezTo>
                  <a:pt x="1699062" y="43203"/>
                  <a:pt x="1778380" y="5030"/>
                  <a:pt x="1929575" y="0"/>
                </a:cubicBezTo>
                <a:cubicBezTo>
                  <a:pt x="2080770" y="-5030"/>
                  <a:pt x="2277507" y="-9205"/>
                  <a:pt x="2518610" y="0"/>
                </a:cubicBezTo>
                <a:cubicBezTo>
                  <a:pt x="2759714" y="9205"/>
                  <a:pt x="3128446" y="-3741"/>
                  <a:pt x="3315540" y="0"/>
                </a:cubicBezTo>
                <a:cubicBezTo>
                  <a:pt x="3502634" y="3741"/>
                  <a:pt x="3646706" y="-16004"/>
                  <a:pt x="3800627" y="0"/>
                </a:cubicBezTo>
                <a:cubicBezTo>
                  <a:pt x="3954548" y="16004"/>
                  <a:pt x="4451264" y="8925"/>
                  <a:pt x="4701504" y="0"/>
                </a:cubicBezTo>
                <a:cubicBezTo>
                  <a:pt x="4951744" y="-8925"/>
                  <a:pt x="5140144" y="-9817"/>
                  <a:pt x="5498434" y="0"/>
                </a:cubicBezTo>
                <a:cubicBezTo>
                  <a:pt x="5856724" y="9817"/>
                  <a:pt x="5948581" y="34345"/>
                  <a:pt x="6191416" y="0"/>
                </a:cubicBezTo>
                <a:cubicBezTo>
                  <a:pt x="6434251" y="-34345"/>
                  <a:pt x="6440427" y="-9565"/>
                  <a:pt x="6572556" y="0"/>
                </a:cubicBezTo>
                <a:cubicBezTo>
                  <a:pt x="6704685" y="9565"/>
                  <a:pt x="7286928" y="-3596"/>
                  <a:pt x="7473433" y="0"/>
                </a:cubicBezTo>
                <a:cubicBezTo>
                  <a:pt x="7659938" y="3596"/>
                  <a:pt x="7788606" y="-9034"/>
                  <a:pt x="8062468" y="0"/>
                </a:cubicBezTo>
                <a:cubicBezTo>
                  <a:pt x="8336330" y="9034"/>
                  <a:pt x="8343509" y="1017"/>
                  <a:pt x="8547555" y="0"/>
                </a:cubicBezTo>
                <a:cubicBezTo>
                  <a:pt x="8751601" y="-1017"/>
                  <a:pt x="8744455" y="-7850"/>
                  <a:pt x="8928696" y="0"/>
                </a:cubicBezTo>
                <a:cubicBezTo>
                  <a:pt x="9112937" y="7850"/>
                  <a:pt x="9405827" y="-17335"/>
                  <a:pt x="9621678" y="0"/>
                </a:cubicBezTo>
                <a:cubicBezTo>
                  <a:pt x="9837529" y="17335"/>
                  <a:pt x="9862516" y="1496"/>
                  <a:pt x="10002818" y="0"/>
                </a:cubicBezTo>
                <a:cubicBezTo>
                  <a:pt x="10143120" y="-1496"/>
                  <a:pt x="10514001" y="23032"/>
                  <a:pt x="10938344" y="0"/>
                </a:cubicBezTo>
                <a:cubicBezTo>
                  <a:pt x="11241498" y="33118"/>
                  <a:pt x="11491181" y="228177"/>
                  <a:pt x="11481955" y="543611"/>
                </a:cubicBezTo>
                <a:cubicBezTo>
                  <a:pt x="11495925" y="900650"/>
                  <a:pt x="11515690" y="1124884"/>
                  <a:pt x="11481955" y="1299013"/>
                </a:cubicBezTo>
                <a:cubicBezTo>
                  <a:pt x="11448220" y="1473142"/>
                  <a:pt x="11519704" y="1815622"/>
                  <a:pt x="11481955" y="2054415"/>
                </a:cubicBezTo>
                <a:cubicBezTo>
                  <a:pt x="11444206" y="2293208"/>
                  <a:pt x="11488924" y="2345112"/>
                  <a:pt x="11481955" y="2549334"/>
                </a:cubicBezTo>
                <a:cubicBezTo>
                  <a:pt x="11474986" y="2753556"/>
                  <a:pt x="11484816" y="2908808"/>
                  <a:pt x="11481955" y="3200542"/>
                </a:cubicBezTo>
                <a:cubicBezTo>
                  <a:pt x="11479094" y="3492276"/>
                  <a:pt x="11486979" y="3612578"/>
                  <a:pt x="11481955" y="3903848"/>
                </a:cubicBezTo>
                <a:cubicBezTo>
                  <a:pt x="11476931" y="4195118"/>
                  <a:pt x="11462697" y="4262072"/>
                  <a:pt x="11481955" y="4450863"/>
                </a:cubicBezTo>
                <a:cubicBezTo>
                  <a:pt x="11501213" y="4639655"/>
                  <a:pt x="11501426" y="4809059"/>
                  <a:pt x="11481955" y="5049975"/>
                </a:cubicBezTo>
                <a:cubicBezTo>
                  <a:pt x="11462484" y="5290891"/>
                  <a:pt x="11506953" y="5456496"/>
                  <a:pt x="11481955" y="5753280"/>
                </a:cubicBezTo>
                <a:cubicBezTo>
                  <a:pt x="11527664" y="6041972"/>
                  <a:pt x="11234773" y="6354019"/>
                  <a:pt x="10938344" y="6296891"/>
                </a:cubicBezTo>
                <a:cubicBezTo>
                  <a:pt x="10706431" y="6299836"/>
                  <a:pt x="10657941" y="6291420"/>
                  <a:pt x="10453256" y="6296891"/>
                </a:cubicBezTo>
                <a:cubicBezTo>
                  <a:pt x="10248571" y="6302362"/>
                  <a:pt x="9899345" y="6323324"/>
                  <a:pt x="9656327" y="6296891"/>
                </a:cubicBezTo>
                <a:cubicBezTo>
                  <a:pt x="9413309" y="6270458"/>
                  <a:pt x="9364736" y="6315822"/>
                  <a:pt x="9171239" y="6296891"/>
                </a:cubicBezTo>
                <a:cubicBezTo>
                  <a:pt x="8977742" y="6277960"/>
                  <a:pt x="8857975" y="6288280"/>
                  <a:pt x="8582205" y="6296891"/>
                </a:cubicBezTo>
                <a:cubicBezTo>
                  <a:pt x="8306435" y="6305502"/>
                  <a:pt x="7953377" y="6284045"/>
                  <a:pt x="7681328" y="6296891"/>
                </a:cubicBezTo>
                <a:cubicBezTo>
                  <a:pt x="7409279" y="6309737"/>
                  <a:pt x="7342089" y="6267507"/>
                  <a:pt x="7092293" y="6296891"/>
                </a:cubicBezTo>
                <a:cubicBezTo>
                  <a:pt x="6842498" y="6326275"/>
                  <a:pt x="6629372" y="6293085"/>
                  <a:pt x="6503258" y="6296891"/>
                </a:cubicBezTo>
                <a:cubicBezTo>
                  <a:pt x="6377144" y="6300697"/>
                  <a:pt x="6031718" y="6262656"/>
                  <a:pt x="5602381" y="6296891"/>
                </a:cubicBezTo>
                <a:cubicBezTo>
                  <a:pt x="5173044" y="6331126"/>
                  <a:pt x="5167394" y="6322393"/>
                  <a:pt x="4805452" y="6296891"/>
                </a:cubicBezTo>
                <a:cubicBezTo>
                  <a:pt x="4443510" y="6271389"/>
                  <a:pt x="4428214" y="6294187"/>
                  <a:pt x="4112469" y="6296891"/>
                </a:cubicBezTo>
                <a:cubicBezTo>
                  <a:pt x="3796724" y="6299595"/>
                  <a:pt x="3744129" y="6273447"/>
                  <a:pt x="3419487" y="6296891"/>
                </a:cubicBezTo>
                <a:cubicBezTo>
                  <a:pt x="3094845" y="6320335"/>
                  <a:pt x="2962615" y="6294092"/>
                  <a:pt x="2726505" y="6296891"/>
                </a:cubicBezTo>
                <a:cubicBezTo>
                  <a:pt x="2490395" y="6299690"/>
                  <a:pt x="2419346" y="6307959"/>
                  <a:pt x="2137470" y="6296891"/>
                </a:cubicBezTo>
                <a:cubicBezTo>
                  <a:pt x="1855594" y="6285823"/>
                  <a:pt x="1476911" y="6338453"/>
                  <a:pt x="1236593" y="6296891"/>
                </a:cubicBezTo>
                <a:cubicBezTo>
                  <a:pt x="996275" y="6255329"/>
                  <a:pt x="841602" y="6293046"/>
                  <a:pt x="543611" y="6296891"/>
                </a:cubicBezTo>
                <a:cubicBezTo>
                  <a:pt x="271405" y="6260463"/>
                  <a:pt x="-22235" y="6031222"/>
                  <a:pt x="0" y="5753280"/>
                </a:cubicBezTo>
                <a:cubicBezTo>
                  <a:pt x="31343" y="5446302"/>
                  <a:pt x="-15706" y="5314844"/>
                  <a:pt x="0" y="5049975"/>
                </a:cubicBezTo>
                <a:cubicBezTo>
                  <a:pt x="15706" y="4785106"/>
                  <a:pt x="-8193" y="4669730"/>
                  <a:pt x="0" y="4346669"/>
                </a:cubicBezTo>
                <a:cubicBezTo>
                  <a:pt x="8193" y="4023608"/>
                  <a:pt x="-10464" y="3874251"/>
                  <a:pt x="0" y="3643364"/>
                </a:cubicBezTo>
                <a:cubicBezTo>
                  <a:pt x="10464" y="3412478"/>
                  <a:pt x="28194" y="3294858"/>
                  <a:pt x="0" y="2992155"/>
                </a:cubicBezTo>
                <a:cubicBezTo>
                  <a:pt x="-28194" y="2689452"/>
                  <a:pt x="-10178" y="2585473"/>
                  <a:pt x="0" y="2393043"/>
                </a:cubicBezTo>
                <a:cubicBezTo>
                  <a:pt x="10178" y="2200613"/>
                  <a:pt x="-27250" y="1919746"/>
                  <a:pt x="0" y="1637641"/>
                </a:cubicBezTo>
                <a:cubicBezTo>
                  <a:pt x="27250" y="1355536"/>
                  <a:pt x="-19706" y="1071326"/>
                  <a:pt x="0" y="543611"/>
                </a:cubicBezTo>
                <a:close/>
              </a:path>
            </a:pathLst>
          </a:custGeom>
          <a:solidFill>
            <a:schemeClr val="bg1">
              <a:alpha val="80000"/>
            </a:schemeClr>
          </a:solidFill>
          <a:ln w="76200">
            <a:noFill/>
            <a:prstDash val="solid"/>
            <a:extLst>
              <a:ext uri="{C807C97D-BFC1-408E-A445-0C87EB9F89A2}">
                <ask:lineSketchStyleProps xmlns:ask="http://schemas.microsoft.com/office/drawing/2018/sketchyshapes" sd="4184682687">
                  <a:prstGeom prst="roundRect">
                    <a:avLst>
                      <a:gd name="adj" fmla="val 8633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4460AB94-6DE9-DDD5-558A-DD437812D6E6}"/>
              </a:ext>
            </a:extLst>
          </p:cNvPr>
          <p:cNvSpPr/>
          <p:nvPr/>
        </p:nvSpPr>
        <p:spPr>
          <a:xfrm>
            <a:off x="1318724" y="2140528"/>
            <a:ext cx="2732808" cy="1288473"/>
          </a:xfrm>
          <a:custGeom>
            <a:avLst/>
            <a:gdLst>
              <a:gd name="connsiteX0" fmla="*/ 0 w 2732808"/>
              <a:gd name="connsiteY0" fmla="*/ 370926 h 1288473"/>
              <a:gd name="connsiteX1" fmla="*/ 370926 w 2732808"/>
              <a:gd name="connsiteY1" fmla="*/ 0 h 1288473"/>
              <a:gd name="connsiteX2" fmla="*/ 2361882 w 2732808"/>
              <a:gd name="connsiteY2" fmla="*/ 0 h 1288473"/>
              <a:gd name="connsiteX3" fmla="*/ 2732808 w 2732808"/>
              <a:gd name="connsiteY3" fmla="*/ 370926 h 1288473"/>
              <a:gd name="connsiteX4" fmla="*/ 2732808 w 2732808"/>
              <a:gd name="connsiteY4" fmla="*/ 917547 h 1288473"/>
              <a:gd name="connsiteX5" fmla="*/ 2361882 w 2732808"/>
              <a:gd name="connsiteY5" fmla="*/ 1288473 h 1288473"/>
              <a:gd name="connsiteX6" fmla="*/ 370926 w 2732808"/>
              <a:gd name="connsiteY6" fmla="*/ 1288473 h 1288473"/>
              <a:gd name="connsiteX7" fmla="*/ 0 w 2732808"/>
              <a:gd name="connsiteY7" fmla="*/ 917547 h 1288473"/>
              <a:gd name="connsiteX8" fmla="*/ 0 w 2732808"/>
              <a:gd name="connsiteY8" fmla="*/ 370926 h 12884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32808" h="1288473" fill="none" extrusionOk="0">
                <a:moveTo>
                  <a:pt x="0" y="370926"/>
                </a:moveTo>
                <a:cubicBezTo>
                  <a:pt x="14815" y="161704"/>
                  <a:pt x="183526" y="7154"/>
                  <a:pt x="370926" y="0"/>
                </a:cubicBezTo>
                <a:cubicBezTo>
                  <a:pt x="1181292" y="75564"/>
                  <a:pt x="1711522" y="-130861"/>
                  <a:pt x="2361882" y="0"/>
                </a:cubicBezTo>
                <a:cubicBezTo>
                  <a:pt x="2542522" y="-20571"/>
                  <a:pt x="2765888" y="145769"/>
                  <a:pt x="2732808" y="370926"/>
                </a:cubicBezTo>
                <a:cubicBezTo>
                  <a:pt x="2760049" y="619006"/>
                  <a:pt x="2690151" y="827335"/>
                  <a:pt x="2732808" y="917547"/>
                </a:cubicBezTo>
                <a:cubicBezTo>
                  <a:pt x="2761124" y="1129365"/>
                  <a:pt x="2567149" y="1291318"/>
                  <a:pt x="2361882" y="1288473"/>
                </a:cubicBezTo>
                <a:cubicBezTo>
                  <a:pt x="1986360" y="1251947"/>
                  <a:pt x="621506" y="1214167"/>
                  <a:pt x="370926" y="1288473"/>
                </a:cubicBezTo>
                <a:cubicBezTo>
                  <a:pt x="167335" y="1280695"/>
                  <a:pt x="30418" y="1104907"/>
                  <a:pt x="0" y="917547"/>
                </a:cubicBezTo>
                <a:cubicBezTo>
                  <a:pt x="-9610" y="698460"/>
                  <a:pt x="-13022" y="469810"/>
                  <a:pt x="0" y="370926"/>
                </a:cubicBezTo>
                <a:close/>
              </a:path>
              <a:path w="2732808" h="1288473" stroke="0" extrusionOk="0">
                <a:moveTo>
                  <a:pt x="0" y="370926"/>
                </a:moveTo>
                <a:cubicBezTo>
                  <a:pt x="-25739" y="168495"/>
                  <a:pt x="197855" y="7207"/>
                  <a:pt x="370926" y="0"/>
                </a:cubicBezTo>
                <a:cubicBezTo>
                  <a:pt x="1098360" y="125155"/>
                  <a:pt x="1521007" y="-126100"/>
                  <a:pt x="2361882" y="0"/>
                </a:cubicBezTo>
                <a:cubicBezTo>
                  <a:pt x="2543123" y="-17032"/>
                  <a:pt x="2716526" y="173565"/>
                  <a:pt x="2732808" y="370926"/>
                </a:cubicBezTo>
                <a:cubicBezTo>
                  <a:pt x="2777479" y="505076"/>
                  <a:pt x="2726221" y="653423"/>
                  <a:pt x="2732808" y="917547"/>
                </a:cubicBezTo>
                <a:cubicBezTo>
                  <a:pt x="2731254" y="1126347"/>
                  <a:pt x="2600574" y="1300538"/>
                  <a:pt x="2361882" y="1288473"/>
                </a:cubicBezTo>
                <a:cubicBezTo>
                  <a:pt x="2016860" y="1124998"/>
                  <a:pt x="674677" y="1197408"/>
                  <a:pt x="370926" y="1288473"/>
                </a:cubicBezTo>
                <a:cubicBezTo>
                  <a:pt x="125983" y="1283080"/>
                  <a:pt x="18653" y="1145107"/>
                  <a:pt x="0" y="917547"/>
                </a:cubicBezTo>
                <a:cubicBezTo>
                  <a:pt x="17806" y="861040"/>
                  <a:pt x="-4426" y="460867"/>
                  <a:pt x="0" y="370926"/>
                </a:cubicBezTo>
                <a:close/>
              </a:path>
            </a:pathLst>
          </a:custGeom>
          <a:solidFill>
            <a:srgbClr val="FFFFCC"/>
          </a:solidFill>
          <a:ln w="5715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sd="634993415">
                  <a:prstGeom prst="roundRect">
                    <a:avLst>
                      <a:gd name="adj" fmla="val 28788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</a:rPr>
              <a:t>Chu vi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1FD2207A-9098-290D-0231-51DA528E32B9}"/>
              </a:ext>
            </a:extLst>
          </p:cNvPr>
          <p:cNvSpPr/>
          <p:nvPr/>
        </p:nvSpPr>
        <p:spPr>
          <a:xfrm>
            <a:off x="8526551" y="2140527"/>
            <a:ext cx="2732808" cy="1288473"/>
          </a:xfrm>
          <a:custGeom>
            <a:avLst/>
            <a:gdLst>
              <a:gd name="connsiteX0" fmla="*/ 0 w 2732808"/>
              <a:gd name="connsiteY0" fmla="*/ 370926 h 1288473"/>
              <a:gd name="connsiteX1" fmla="*/ 370926 w 2732808"/>
              <a:gd name="connsiteY1" fmla="*/ 0 h 1288473"/>
              <a:gd name="connsiteX2" fmla="*/ 2361882 w 2732808"/>
              <a:gd name="connsiteY2" fmla="*/ 0 h 1288473"/>
              <a:gd name="connsiteX3" fmla="*/ 2732808 w 2732808"/>
              <a:gd name="connsiteY3" fmla="*/ 370926 h 1288473"/>
              <a:gd name="connsiteX4" fmla="*/ 2732808 w 2732808"/>
              <a:gd name="connsiteY4" fmla="*/ 917547 h 1288473"/>
              <a:gd name="connsiteX5" fmla="*/ 2361882 w 2732808"/>
              <a:gd name="connsiteY5" fmla="*/ 1288473 h 1288473"/>
              <a:gd name="connsiteX6" fmla="*/ 370926 w 2732808"/>
              <a:gd name="connsiteY6" fmla="*/ 1288473 h 1288473"/>
              <a:gd name="connsiteX7" fmla="*/ 0 w 2732808"/>
              <a:gd name="connsiteY7" fmla="*/ 917547 h 1288473"/>
              <a:gd name="connsiteX8" fmla="*/ 0 w 2732808"/>
              <a:gd name="connsiteY8" fmla="*/ 370926 h 12884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32808" h="1288473" fill="none" extrusionOk="0">
                <a:moveTo>
                  <a:pt x="0" y="370926"/>
                </a:moveTo>
                <a:cubicBezTo>
                  <a:pt x="14815" y="161704"/>
                  <a:pt x="183526" y="7154"/>
                  <a:pt x="370926" y="0"/>
                </a:cubicBezTo>
                <a:cubicBezTo>
                  <a:pt x="1181292" y="75564"/>
                  <a:pt x="1711522" y="-130861"/>
                  <a:pt x="2361882" y="0"/>
                </a:cubicBezTo>
                <a:cubicBezTo>
                  <a:pt x="2542522" y="-20571"/>
                  <a:pt x="2765888" y="145769"/>
                  <a:pt x="2732808" y="370926"/>
                </a:cubicBezTo>
                <a:cubicBezTo>
                  <a:pt x="2760049" y="619006"/>
                  <a:pt x="2690151" y="827335"/>
                  <a:pt x="2732808" y="917547"/>
                </a:cubicBezTo>
                <a:cubicBezTo>
                  <a:pt x="2761124" y="1129365"/>
                  <a:pt x="2567149" y="1291318"/>
                  <a:pt x="2361882" y="1288473"/>
                </a:cubicBezTo>
                <a:cubicBezTo>
                  <a:pt x="1986360" y="1251947"/>
                  <a:pt x="621506" y="1214167"/>
                  <a:pt x="370926" y="1288473"/>
                </a:cubicBezTo>
                <a:cubicBezTo>
                  <a:pt x="167335" y="1280695"/>
                  <a:pt x="30418" y="1104907"/>
                  <a:pt x="0" y="917547"/>
                </a:cubicBezTo>
                <a:cubicBezTo>
                  <a:pt x="-9610" y="698460"/>
                  <a:pt x="-13022" y="469810"/>
                  <a:pt x="0" y="370926"/>
                </a:cubicBezTo>
                <a:close/>
              </a:path>
              <a:path w="2732808" h="1288473" stroke="0" extrusionOk="0">
                <a:moveTo>
                  <a:pt x="0" y="370926"/>
                </a:moveTo>
                <a:cubicBezTo>
                  <a:pt x="-25739" y="168495"/>
                  <a:pt x="197855" y="7207"/>
                  <a:pt x="370926" y="0"/>
                </a:cubicBezTo>
                <a:cubicBezTo>
                  <a:pt x="1098360" y="125155"/>
                  <a:pt x="1521007" y="-126100"/>
                  <a:pt x="2361882" y="0"/>
                </a:cubicBezTo>
                <a:cubicBezTo>
                  <a:pt x="2543123" y="-17032"/>
                  <a:pt x="2716526" y="173565"/>
                  <a:pt x="2732808" y="370926"/>
                </a:cubicBezTo>
                <a:cubicBezTo>
                  <a:pt x="2777479" y="505076"/>
                  <a:pt x="2726221" y="653423"/>
                  <a:pt x="2732808" y="917547"/>
                </a:cubicBezTo>
                <a:cubicBezTo>
                  <a:pt x="2731254" y="1126347"/>
                  <a:pt x="2600574" y="1300538"/>
                  <a:pt x="2361882" y="1288473"/>
                </a:cubicBezTo>
                <a:cubicBezTo>
                  <a:pt x="2016860" y="1124998"/>
                  <a:pt x="674677" y="1197408"/>
                  <a:pt x="370926" y="1288473"/>
                </a:cubicBezTo>
                <a:cubicBezTo>
                  <a:pt x="125983" y="1283080"/>
                  <a:pt x="18653" y="1145107"/>
                  <a:pt x="0" y="917547"/>
                </a:cubicBezTo>
                <a:cubicBezTo>
                  <a:pt x="17806" y="861040"/>
                  <a:pt x="-4426" y="460867"/>
                  <a:pt x="0" y="370926"/>
                </a:cubicBezTo>
                <a:close/>
              </a:path>
            </a:pathLst>
          </a:custGeom>
          <a:solidFill>
            <a:srgbClr val="FFFFCC"/>
          </a:solidFill>
          <a:ln w="5715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sd="634993415">
                  <a:prstGeom prst="roundRect">
                    <a:avLst>
                      <a:gd name="adj" fmla="val 28788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chemeClr val="tx1"/>
                </a:solidFill>
              </a:rPr>
              <a:t>Nửa</a:t>
            </a:r>
            <a:r>
              <a:rPr lang="en-US" sz="3600" b="1" dirty="0">
                <a:solidFill>
                  <a:schemeClr val="tx1"/>
                </a:solidFill>
              </a:rPr>
              <a:t> chu vi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909641BF-3FF0-6B74-D2E9-9EF818F64DB5}"/>
              </a:ext>
            </a:extLst>
          </p:cNvPr>
          <p:cNvCxnSpPr>
            <a:cxnSpLocks/>
          </p:cNvCxnSpPr>
          <p:nvPr/>
        </p:nvCxnSpPr>
        <p:spPr>
          <a:xfrm>
            <a:off x="4162614" y="2514601"/>
            <a:ext cx="4253099" cy="0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3307F361-2A18-471C-C546-B21ED11C8963}"/>
              </a:ext>
            </a:extLst>
          </p:cNvPr>
          <p:cNvCxnSpPr>
            <a:cxnSpLocks/>
          </p:cNvCxnSpPr>
          <p:nvPr/>
        </p:nvCxnSpPr>
        <p:spPr>
          <a:xfrm flipH="1">
            <a:off x="4162614" y="3012318"/>
            <a:ext cx="4253099" cy="0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614EC242-D918-476C-A323-6406D6BEB811}"/>
              </a:ext>
            </a:extLst>
          </p:cNvPr>
          <p:cNvSpPr txBox="1"/>
          <p:nvPr/>
        </p:nvSpPr>
        <p:spPr>
          <a:xfrm>
            <a:off x="5616600" y="1722611"/>
            <a:ext cx="7550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: 2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6A44092-2C26-82BE-14EA-17B18145B238}"/>
              </a:ext>
            </a:extLst>
          </p:cNvPr>
          <p:cNvSpPr txBox="1"/>
          <p:nvPr/>
        </p:nvSpPr>
        <p:spPr>
          <a:xfrm>
            <a:off x="5637383" y="3085054"/>
            <a:ext cx="11261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x 2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9A5081D-6B7C-1B4D-4375-2399CF5923DA}"/>
              </a:ext>
            </a:extLst>
          </p:cNvPr>
          <p:cNvSpPr txBox="1"/>
          <p:nvPr/>
        </p:nvSpPr>
        <p:spPr>
          <a:xfrm>
            <a:off x="2750192" y="587684"/>
            <a:ext cx="69826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2060"/>
                </a:solidFill>
              </a:rPr>
              <a:t>MỐI QUAN HỆ GIỮA CHU VI VÀ ĐỘ DÀI MỘT CẠNH CỦA HÌNH VUÔNG</a:t>
            </a:r>
          </a:p>
        </p:txBody>
      </p:sp>
      <p:pic>
        <p:nvPicPr>
          <p:cNvPr id="21" name="Picture 20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8DE6F4C4-5080-2602-C954-C1A01B3307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11082" y="3535100"/>
            <a:ext cx="2983039" cy="2983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767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 animBg="1"/>
      <p:bldP spid="18" grpId="0"/>
      <p:bldP spid="19" grpId="0"/>
      <p:bldP spid="20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ckground pattern&#10;&#10;Description automatically generated">
            <a:extLst>
              <a:ext uri="{FF2B5EF4-FFF2-40B4-BE49-F238E27FC236}">
                <a16:creationId xmlns:a16="http://schemas.microsoft.com/office/drawing/2014/main" id="{E2EF5B43-FBEB-3296-A60B-EEB1912FB8F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74" r="653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8B095CAB-2BDF-C9F7-AD25-845AB76EE7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7418" y="2236741"/>
            <a:ext cx="4374573" cy="4374573"/>
          </a:xfrm>
          <a:prstGeom prst="rect">
            <a:avLst/>
          </a:prstGeom>
        </p:spPr>
      </p:pic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49C83EC2-2852-75D0-6FBD-C9A80C7C3632}"/>
              </a:ext>
            </a:extLst>
          </p:cNvPr>
          <p:cNvSpPr/>
          <p:nvPr/>
        </p:nvSpPr>
        <p:spPr>
          <a:xfrm>
            <a:off x="2237509" y="529783"/>
            <a:ext cx="5579918" cy="3000626"/>
          </a:xfrm>
          <a:custGeom>
            <a:avLst/>
            <a:gdLst>
              <a:gd name="connsiteX0" fmla="*/ 0 w 5579918"/>
              <a:gd name="connsiteY0" fmla="*/ 500114 h 3000626"/>
              <a:gd name="connsiteX1" fmla="*/ 500114 w 5579918"/>
              <a:gd name="connsiteY1" fmla="*/ 0 h 3000626"/>
              <a:gd name="connsiteX2" fmla="*/ 3254952 w 5579918"/>
              <a:gd name="connsiteY2" fmla="*/ 0 h 3000626"/>
              <a:gd name="connsiteX3" fmla="*/ 3254952 w 5579918"/>
              <a:gd name="connsiteY3" fmla="*/ 0 h 3000626"/>
              <a:gd name="connsiteX4" fmla="*/ 4649932 w 5579918"/>
              <a:gd name="connsiteY4" fmla="*/ 0 h 3000626"/>
              <a:gd name="connsiteX5" fmla="*/ 5079804 w 5579918"/>
              <a:gd name="connsiteY5" fmla="*/ 0 h 3000626"/>
              <a:gd name="connsiteX6" fmla="*/ 5579918 w 5579918"/>
              <a:gd name="connsiteY6" fmla="*/ 500114 h 3000626"/>
              <a:gd name="connsiteX7" fmla="*/ 5579918 w 5579918"/>
              <a:gd name="connsiteY7" fmla="*/ 1750365 h 3000626"/>
              <a:gd name="connsiteX8" fmla="*/ 6080437 w 5579918"/>
              <a:gd name="connsiteY8" fmla="*/ 2263672 h 3000626"/>
              <a:gd name="connsiteX9" fmla="*/ 5579918 w 5579918"/>
              <a:gd name="connsiteY9" fmla="*/ 2500522 h 3000626"/>
              <a:gd name="connsiteX10" fmla="*/ 5579918 w 5579918"/>
              <a:gd name="connsiteY10" fmla="*/ 2500512 h 3000626"/>
              <a:gd name="connsiteX11" fmla="*/ 5079804 w 5579918"/>
              <a:gd name="connsiteY11" fmla="*/ 3000626 h 3000626"/>
              <a:gd name="connsiteX12" fmla="*/ 4649932 w 5579918"/>
              <a:gd name="connsiteY12" fmla="*/ 3000626 h 3000626"/>
              <a:gd name="connsiteX13" fmla="*/ 3254952 w 5579918"/>
              <a:gd name="connsiteY13" fmla="*/ 3000626 h 3000626"/>
              <a:gd name="connsiteX14" fmla="*/ 3254952 w 5579918"/>
              <a:gd name="connsiteY14" fmla="*/ 3000626 h 3000626"/>
              <a:gd name="connsiteX15" fmla="*/ 500114 w 5579918"/>
              <a:gd name="connsiteY15" fmla="*/ 3000626 h 3000626"/>
              <a:gd name="connsiteX16" fmla="*/ 0 w 5579918"/>
              <a:gd name="connsiteY16" fmla="*/ 2500512 h 3000626"/>
              <a:gd name="connsiteX17" fmla="*/ 0 w 5579918"/>
              <a:gd name="connsiteY17" fmla="*/ 2500522 h 3000626"/>
              <a:gd name="connsiteX18" fmla="*/ 0 w 5579918"/>
              <a:gd name="connsiteY18" fmla="*/ 1750365 h 3000626"/>
              <a:gd name="connsiteX19" fmla="*/ 0 w 5579918"/>
              <a:gd name="connsiteY19" fmla="*/ 1750365 h 3000626"/>
              <a:gd name="connsiteX20" fmla="*/ 0 w 5579918"/>
              <a:gd name="connsiteY20" fmla="*/ 500114 h 3000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5579918" h="3000626" fill="none" extrusionOk="0">
                <a:moveTo>
                  <a:pt x="0" y="500114"/>
                </a:moveTo>
                <a:cubicBezTo>
                  <a:pt x="-14089" y="225582"/>
                  <a:pt x="207128" y="-3709"/>
                  <a:pt x="500114" y="0"/>
                </a:cubicBezTo>
                <a:cubicBezTo>
                  <a:pt x="1828107" y="-116073"/>
                  <a:pt x="2457093" y="-53425"/>
                  <a:pt x="3254952" y="0"/>
                </a:cubicBezTo>
                <a:lnTo>
                  <a:pt x="3254952" y="0"/>
                </a:lnTo>
                <a:cubicBezTo>
                  <a:pt x="3724026" y="-2942"/>
                  <a:pt x="4244539" y="-76782"/>
                  <a:pt x="4649932" y="0"/>
                </a:cubicBezTo>
                <a:cubicBezTo>
                  <a:pt x="4776216" y="36258"/>
                  <a:pt x="5024791" y="33522"/>
                  <a:pt x="5079804" y="0"/>
                </a:cubicBezTo>
                <a:cubicBezTo>
                  <a:pt x="5372791" y="-16710"/>
                  <a:pt x="5545265" y="198832"/>
                  <a:pt x="5579918" y="500114"/>
                </a:cubicBezTo>
                <a:cubicBezTo>
                  <a:pt x="5484398" y="747180"/>
                  <a:pt x="5633725" y="1539685"/>
                  <a:pt x="5579918" y="1750365"/>
                </a:cubicBezTo>
                <a:cubicBezTo>
                  <a:pt x="5858347" y="1961305"/>
                  <a:pt x="5957729" y="2069098"/>
                  <a:pt x="6080437" y="2263672"/>
                </a:cubicBezTo>
                <a:cubicBezTo>
                  <a:pt x="6018947" y="2297282"/>
                  <a:pt x="5695190" y="2450668"/>
                  <a:pt x="5579918" y="2500522"/>
                </a:cubicBezTo>
                <a:cubicBezTo>
                  <a:pt x="5579918" y="2500519"/>
                  <a:pt x="5579918" y="2500515"/>
                  <a:pt x="5579918" y="2500512"/>
                </a:cubicBezTo>
                <a:cubicBezTo>
                  <a:pt x="5572218" y="2799928"/>
                  <a:pt x="5353339" y="2980732"/>
                  <a:pt x="5079804" y="3000626"/>
                </a:cubicBezTo>
                <a:cubicBezTo>
                  <a:pt x="4977212" y="2965794"/>
                  <a:pt x="4781513" y="2983695"/>
                  <a:pt x="4649932" y="3000626"/>
                </a:cubicBezTo>
                <a:cubicBezTo>
                  <a:pt x="4039656" y="2956074"/>
                  <a:pt x="3656148" y="2942470"/>
                  <a:pt x="3254952" y="3000626"/>
                </a:cubicBezTo>
                <a:lnTo>
                  <a:pt x="3254952" y="3000626"/>
                </a:lnTo>
                <a:cubicBezTo>
                  <a:pt x="1978516" y="2923008"/>
                  <a:pt x="970841" y="3074301"/>
                  <a:pt x="500114" y="3000626"/>
                </a:cubicBezTo>
                <a:cubicBezTo>
                  <a:pt x="241499" y="3015077"/>
                  <a:pt x="-787" y="2771529"/>
                  <a:pt x="0" y="2500512"/>
                </a:cubicBezTo>
                <a:cubicBezTo>
                  <a:pt x="0" y="2500516"/>
                  <a:pt x="1" y="2500520"/>
                  <a:pt x="0" y="2500522"/>
                </a:cubicBezTo>
                <a:cubicBezTo>
                  <a:pt x="-40991" y="2337099"/>
                  <a:pt x="-28014" y="1837809"/>
                  <a:pt x="0" y="1750365"/>
                </a:cubicBezTo>
                <a:lnTo>
                  <a:pt x="0" y="1750365"/>
                </a:lnTo>
                <a:cubicBezTo>
                  <a:pt x="-50221" y="1617211"/>
                  <a:pt x="86445" y="866169"/>
                  <a:pt x="0" y="500114"/>
                </a:cubicBezTo>
                <a:close/>
              </a:path>
              <a:path w="5579918" h="3000626" stroke="0" extrusionOk="0">
                <a:moveTo>
                  <a:pt x="0" y="500114"/>
                </a:moveTo>
                <a:cubicBezTo>
                  <a:pt x="-2282" y="227861"/>
                  <a:pt x="257022" y="-28003"/>
                  <a:pt x="500114" y="0"/>
                </a:cubicBezTo>
                <a:cubicBezTo>
                  <a:pt x="1319499" y="-44361"/>
                  <a:pt x="2431017" y="85213"/>
                  <a:pt x="3254952" y="0"/>
                </a:cubicBezTo>
                <a:lnTo>
                  <a:pt x="3254952" y="0"/>
                </a:lnTo>
                <a:cubicBezTo>
                  <a:pt x="3938304" y="-63000"/>
                  <a:pt x="4297887" y="-84570"/>
                  <a:pt x="4649932" y="0"/>
                </a:cubicBezTo>
                <a:cubicBezTo>
                  <a:pt x="4735389" y="-36170"/>
                  <a:pt x="4909098" y="-37800"/>
                  <a:pt x="5079804" y="0"/>
                </a:cubicBezTo>
                <a:cubicBezTo>
                  <a:pt x="5334593" y="10312"/>
                  <a:pt x="5560292" y="245360"/>
                  <a:pt x="5579918" y="500114"/>
                </a:cubicBezTo>
                <a:cubicBezTo>
                  <a:pt x="5642523" y="940189"/>
                  <a:pt x="5661138" y="1226472"/>
                  <a:pt x="5579918" y="1750365"/>
                </a:cubicBezTo>
                <a:cubicBezTo>
                  <a:pt x="5789922" y="1951888"/>
                  <a:pt x="5967612" y="2088643"/>
                  <a:pt x="6080437" y="2263672"/>
                </a:cubicBezTo>
                <a:cubicBezTo>
                  <a:pt x="6018807" y="2344853"/>
                  <a:pt x="5670119" y="2464623"/>
                  <a:pt x="5579918" y="2500522"/>
                </a:cubicBezTo>
                <a:cubicBezTo>
                  <a:pt x="5579918" y="2500517"/>
                  <a:pt x="5579918" y="2500515"/>
                  <a:pt x="5579918" y="2500512"/>
                </a:cubicBezTo>
                <a:cubicBezTo>
                  <a:pt x="5570731" y="2790797"/>
                  <a:pt x="5364330" y="3019817"/>
                  <a:pt x="5079804" y="3000626"/>
                </a:cubicBezTo>
                <a:cubicBezTo>
                  <a:pt x="5020893" y="2964922"/>
                  <a:pt x="4702533" y="2977526"/>
                  <a:pt x="4649932" y="3000626"/>
                </a:cubicBezTo>
                <a:cubicBezTo>
                  <a:pt x="4409082" y="2931708"/>
                  <a:pt x="3618728" y="2913323"/>
                  <a:pt x="3254952" y="3000626"/>
                </a:cubicBezTo>
                <a:lnTo>
                  <a:pt x="3254952" y="3000626"/>
                </a:lnTo>
                <a:cubicBezTo>
                  <a:pt x="2609191" y="2880454"/>
                  <a:pt x="833510" y="2883955"/>
                  <a:pt x="500114" y="3000626"/>
                </a:cubicBezTo>
                <a:cubicBezTo>
                  <a:pt x="191851" y="3022353"/>
                  <a:pt x="-43032" y="2802951"/>
                  <a:pt x="0" y="2500512"/>
                </a:cubicBezTo>
                <a:cubicBezTo>
                  <a:pt x="1" y="2500514"/>
                  <a:pt x="0" y="2500518"/>
                  <a:pt x="0" y="2500522"/>
                </a:cubicBezTo>
                <a:cubicBezTo>
                  <a:pt x="35726" y="2357996"/>
                  <a:pt x="17618" y="1865485"/>
                  <a:pt x="0" y="1750365"/>
                </a:cubicBezTo>
                <a:lnTo>
                  <a:pt x="0" y="1750365"/>
                </a:lnTo>
                <a:cubicBezTo>
                  <a:pt x="77603" y="1525437"/>
                  <a:pt x="76405" y="645880"/>
                  <a:pt x="0" y="500114"/>
                </a:cubicBezTo>
                <a:close/>
              </a:path>
            </a:pathLst>
          </a:custGeom>
          <a:ln w="76200">
            <a:solidFill>
              <a:srgbClr val="FFC000"/>
            </a:solidFill>
            <a:prstDash val="dash"/>
            <a:extLst>
              <a:ext uri="{C807C97D-BFC1-408E-A445-0C87EB9F89A2}">
                <ask:lineSketchStyleProps xmlns:ask="http://schemas.microsoft.com/office/drawing/2018/sketchyshapes" sd="4212354239">
                  <a:prstGeom prst="wedgeRoundRectCallout">
                    <a:avLst>
                      <a:gd name="adj1" fmla="val 58970"/>
                      <a:gd name="adj2" fmla="val 25440"/>
                      <a:gd name="adj3" fmla="val 16667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tx1"/>
                </a:solidFill>
              </a:rPr>
              <a:t>Chúng</a:t>
            </a:r>
            <a:r>
              <a:rPr lang="en-US" sz="3200" b="1" dirty="0">
                <a:solidFill>
                  <a:schemeClr val="tx1"/>
                </a:solidFill>
              </a:rPr>
              <a:t> ta </a:t>
            </a:r>
            <a:r>
              <a:rPr lang="en-US" sz="3200" b="1" dirty="0" err="1">
                <a:solidFill>
                  <a:schemeClr val="tx1"/>
                </a:solidFill>
              </a:rPr>
              <a:t>đã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mua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được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một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chiếc</a:t>
            </a:r>
            <a:r>
              <a:rPr lang="en-US" sz="3200" b="1" dirty="0">
                <a:solidFill>
                  <a:schemeClr val="tx1"/>
                </a:solidFill>
              </a:rPr>
              <a:t> la </a:t>
            </a:r>
            <a:r>
              <a:rPr lang="en-US" sz="3200" b="1" dirty="0" err="1">
                <a:solidFill>
                  <a:schemeClr val="tx1"/>
                </a:solidFill>
              </a:rPr>
              <a:t>bàn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chất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lượng</a:t>
            </a:r>
            <a:r>
              <a:rPr lang="en-US" sz="3200" b="1" dirty="0">
                <a:solidFill>
                  <a:schemeClr val="tx1"/>
                </a:solidFill>
              </a:rPr>
              <a:t>, </a:t>
            </a:r>
            <a:r>
              <a:rPr lang="en-US" sz="3200" b="1" dirty="0" err="1">
                <a:solidFill>
                  <a:schemeClr val="tx1"/>
                </a:solidFill>
              </a:rPr>
              <a:t>tiếp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theo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hãy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cùng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mình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chuẩn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bị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thêm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ống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nhòm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nhé</a:t>
            </a:r>
            <a:r>
              <a:rPr lang="en-US" sz="3200" b="1" dirty="0">
                <a:solidFill>
                  <a:schemeClr val="tx1"/>
                </a:solidFill>
              </a:rPr>
              <a:t>!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8E22F4B-3531-EA38-6817-1ED61D5A163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109" y="3530409"/>
            <a:ext cx="4267200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1481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B0E22387-57E1-A882-BA7B-57678497811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6" r="201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AD42EC62-0744-3896-B8A2-509BE7EFCC9D}"/>
              </a:ext>
            </a:extLst>
          </p:cNvPr>
          <p:cNvGrpSpPr/>
          <p:nvPr/>
        </p:nvGrpSpPr>
        <p:grpSpPr>
          <a:xfrm>
            <a:off x="6892073" y="2743200"/>
            <a:ext cx="6141027" cy="1862048"/>
            <a:chOff x="6369627" y="2763982"/>
            <a:chExt cx="6141027" cy="1862048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DBA5397C-5BA1-28F1-D1FA-F81DC158F1EB}"/>
                </a:ext>
              </a:extLst>
            </p:cNvPr>
            <p:cNvSpPr txBox="1"/>
            <p:nvPr/>
          </p:nvSpPr>
          <p:spPr>
            <a:xfrm>
              <a:off x="6369627" y="2763982"/>
              <a:ext cx="6141027" cy="18620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500" dirty="0">
                  <a:ln w="184150">
                    <a:solidFill>
                      <a:schemeClr val="bg1"/>
                    </a:solidFill>
                  </a:ln>
                  <a:latin typeface="#9Slide05 SVNClementine" panose="020F0502020204030203" pitchFamily="34" charset="0"/>
                </a:rPr>
                <a:t>VUI HỌC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97CCFA82-CA6B-1B59-9171-9174FD80628B}"/>
                </a:ext>
              </a:extLst>
            </p:cNvPr>
            <p:cNvSpPr txBox="1"/>
            <p:nvPr/>
          </p:nvSpPr>
          <p:spPr>
            <a:xfrm>
              <a:off x="6369627" y="2763982"/>
              <a:ext cx="6141027" cy="18620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500" dirty="0">
                  <a:ln w="19050">
                    <a:solidFill>
                      <a:srgbClr val="002060"/>
                    </a:solidFill>
                  </a:ln>
                  <a:solidFill>
                    <a:srgbClr val="FF0000"/>
                  </a:solidFill>
                  <a:latin typeface="#9Slide05 SVNClementine" panose="020F0502020204030203" pitchFamily="34" charset="0"/>
                </a:rPr>
                <a:t>VUI HỌC</a:t>
              </a:r>
            </a:p>
          </p:txBody>
        </p:sp>
      </p:grpSp>
      <p:pic>
        <p:nvPicPr>
          <p:cNvPr id="6" name="Picture 5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FFA4CF4E-A270-5498-5F1D-E2B5F30A4A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214" y="3158837"/>
            <a:ext cx="3381288" cy="3381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386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ckground pattern&#10;&#10;Description automatically generated">
            <a:extLst>
              <a:ext uri="{FF2B5EF4-FFF2-40B4-BE49-F238E27FC236}">
                <a16:creationId xmlns:a16="http://schemas.microsoft.com/office/drawing/2014/main" id="{E2EF5B43-FBEB-3296-A60B-EEB1912FB8F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74" r="653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C5409090-09A1-B8EE-D96E-57AB95DCF0A0}"/>
              </a:ext>
            </a:extLst>
          </p:cNvPr>
          <p:cNvGrpSpPr/>
          <p:nvPr/>
        </p:nvGrpSpPr>
        <p:grpSpPr>
          <a:xfrm>
            <a:off x="2782968" y="2774484"/>
            <a:ext cx="4696178" cy="846777"/>
            <a:chOff x="6378222" y="650826"/>
            <a:chExt cx="4696178" cy="846777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5F899991-14FE-4979-E188-253AD1A9C6E7}"/>
                </a:ext>
              </a:extLst>
            </p:cNvPr>
            <p:cNvSpPr txBox="1"/>
            <p:nvPr/>
          </p:nvSpPr>
          <p:spPr>
            <a:xfrm>
              <a:off x="6378222" y="650826"/>
              <a:ext cx="469617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dirty="0" err="1">
                  <a:ln w="76200">
                    <a:solidFill>
                      <a:schemeClr val="bg1"/>
                    </a:solidFill>
                  </a:ln>
                  <a:solidFill>
                    <a:srgbClr val="0070C0"/>
                  </a:solidFill>
                  <a:latin typeface="UTM A&amp;S Graceland" panose="02040603050506020204" pitchFamily="18" charset="0"/>
                </a:rPr>
                <a:t>Chặng</a:t>
              </a:r>
              <a:r>
                <a:rPr lang="en-US" sz="4800" dirty="0">
                  <a:ln w="76200">
                    <a:solidFill>
                      <a:schemeClr val="bg1"/>
                    </a:solidFill>
                  </a:ln>
                  <a:solidFill>
                    <a:srgbClr val="0070C0"/>
                  </a:solidFill>
                  <a:latin typeface="UTM A&amp;S Graceland" panose="02040603050506020204" pitchFamily="18" charset="0"/>
                </a:rPr>
                <a:t> 4: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B447B76D-4F7B-1192-17A8-9B8AB3605078}"/>
                </a:ext>
              </a:extLst>
            </p:cNvPr>
            <p:cNvSpPr txBox="1"/>
            <p:nvPr/>
          </p:nvSpPr>
          <p:spPr>
            <a:xfrm>
              <a:off x="6378222" y="666606"/>
              <a:ext cx="469617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dirty="0" err="1">
                  <a:ln w="76200">
                    <a:noFill/>
                  </a:ln>
                  <a:solidFill>
                    <a:srgbClr val="0070C0"/>
                  </a:solidFill>
                  <a:latin typeface="UTM A&amp;S Graceland" panose="02040603050506020204" pitchFamily="18" charset="0"/>
                </a:rPr>
                <a:t>Chặng</a:t>
              </a:r>
              <a:r>
                <a:rPr lang="en-US" sz="4800" dirty="0">
                  <a:ln w="76200">
                    <a:noFill/>
                  </a:ln>
                  <a:solidFill>
                    <a:srgbClr val="0070C0"/>
                  </a:solidFill>
                  <a:latin typeface="UTM A&amp;S Graceland" panose="02040603050506020204" pitchFamily="18" charset="0"/>
                </a:rPr>
                <a:t> 4: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374F6AC4-B4E8-FFD3-655E-8BDE0B50DB2C}"/>
              </a:ext>
            </a:extLst>
          </p:cNvPr>
          <p:cNvGrpSpPr/>
          <p:nvPr/>
        </p:nvGrpSpPr>
        <p:grpSpPr>
          <a:xfrm>
            <a:off x="3754583" y="3549170"/>
            <a:ext cx="4464309" cy="2123658"/>
            <a:chOff x="7913783" y="1457742"/>
            <a:chExt cx="4464309" cy="2123658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65245E7C-BD0E-F60B-9D74-235720CF734D}"/>
                </a:ext>
              </a:extLst>
            </p:cNvPr>
            <p:cNvSpPr txBox="1"/>
            <p:nvPr/>
          </p:nvSpPr>
          <p:spPr>
            <a:xfrm>
              <a:off x="7913783" y="1457742"/>
              <a:ext cx="4464309" cy="21236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600" dirty="0">
                  <a:ln w="136525">
                    <a:solidFill>
                      <a:schemeClr val="bg1"/>
                    </a:solidFill>
                  </a:ln>
                  <a:latin typeface="UVN Banh Mi" pitchFamily="2" charset="0"/>
                </a:rPr>
                <a:t>CHUẨN BỊ ỐNG NHÒM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A96759AE-741B-C69C-AC01-79AB4F869260}"/>
                </a:ext>
              </a:extLst>
            </p:cNvPr>
            <p:cNvSpPr txBox="1"/>
            <p:nvPr/>
          </p:nvSpPr>
          <p:spPr>
            <a:xfrm>
              <a:off x="7913783" y="1457742"/>
              <a:ext cx="4464309" cy="21236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600" dirty="0">
                  <a:solidFill>
                    <a:srgbClr val="FF0000"/>
                  </a:solidFill>
                  <a:latin typeface="UVN Banh Mi" pitchFamily="2" charset="0"/>
                </a:rPr>
                <a:t>CHUẨN BỊ ỐNG NHÒM</a:t>
              </a:r>
            </a:p>
          </p:txBody>
        </p:sp>
      </p:grpSp>
      <p:pic>
        <p:nvPicPr>
          <p:cNvPr id="11" name="Picture 10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7F9CBAC8-650B-79C9-CA9A-DAA3549680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7418" y="2236741"/>
            <a:ext cx="4374573" cy="4374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071622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ckground pattern&#10;&#10;Description automatically generated">
            <a:extLst>
              <a:ext uri="{FF2B5EF4-FFF2-40B4-BE49-F238E27FC236}">
                <a16:creationId xmlns:a16="http://schemas.microsoft.com/office/drawing/2014/main" id="{41338AC8-8665-914D-8992-05DBA537FED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74" r="653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189C8C07-EA19-B9C8-5796-368A906188DB}"/>
              </a:ext>
            </a:extLst>
          </p:cNvPr>
          <p:cNvSpPr/>
          <p:nvPr/>
        </p:nvSpPr>
        <p:spPr>
          <a:xfrm>
            <a:off x="355022" y="322118"/>
            <a:ext cx="11481955" cy="6296891"/>
          </a:xfrm>
          <a:custGeom>
            <a:avLst/>
            <a:gdLst>
              <a:gd name="connsiteX0" fmla="*/ 0 w 11481955"/>
              <a:gd name="connsiteY0" fmla="*/ 543611 h 6296891"/>
              <a:gd name="connsiteX1" fmla="*/ 543611 w 11481955"/>
              <a:gd name="connsiteY1" fmla="*/ 0 h 6296891"/>
              <a:gd name="connsiteX2" fmla="*/ 1444488 w 11481955"/>
              <a:gd name="connsiteY2" fmla="*/ 0 h 6296891"/>
              <a:gd name="connsiteX3" fmla="*/ 1929575 w 11481955"/>
              <a:gd name="connsiteY3" fmla="*/ 0 h 6296891"/>
              <a:gd name="connsiteX4" fmla="*/ 2414663 w 11481955"/>
              <a:gd name="connsiteY4" fmla="*/ 0 h 6296891"/>
              <a:gd name="connsiteX5" fmla="*/ 2795803 w 11481955"/>
              <a:gd name="connsiteY5" fmla="*/ 0 h 6296891"/>
              <a:gd name="connsiteX6" fmla="*/ 3280891 w 11481955"/>
              <a:gd name="connsiteY6" fmla="*/ 0 h 6296891"/>
              <a:gd name="connsiteX7" fmla="*/ 3973873 w 11481955"/>
              <a:gd name="connsiteY7" fmla="*/ 0 h 6296891"/>
              <a:gd name="connsiteX8" fmla="*/ 4666855 w 11481955"/>
              <a:gd name="connsiteY8" fmla="*/ 0 h 6296891"/>
              <a:gd name="connsiteX9" fmla="*/ 5359837 w 11481955"/>
              <a:gd name="connsiteY9" fmla="*/ 0 h 6296891"/>
              <a:gd name="connsiteX10" fmla="*/ 5844925 w 11481955"/>
              <a:gd name="connsiteY10" fmla="*/ 0 h 6296891"/>
              <a:gd name="connsiteX11" fmla="*/ 6641854 w 11481955"/>
              <a:gd name="connsiteY11" fmla="*/ 0 h 6296891"/>
              <a:gd name="connsiteX12" fmla="*/ 7126942 w 11481955"/>
              <a:gd name="connsiteY12" fmla="*/ 0 h 6296891"/>
              <a:gd name="connsiteX13" fmla="*/ 7923871 w 11481955"/>
              <a:gd name="connsiteY13" fmla="*/ 0 h 6296891"/>
              <a:gd name="connsiteX14" fmla="*/ 8824748 w 11481955"/>
              <a:gd name="connsiteY14" fmla="*/ 0 h 6296891"/>
              <a:gd name="connsiteX15" fmla="*/ 9725625 w 11481955"/>
              <a:gd name="connsiteY15" fmla="*/ 0 h 6296891"/>
              <a:gd name="connsiteX16" fmla="*/ 10314660 w 11481955"/>
              <a:gd name="connsiteY16" fmla="*/ 0 h 6296891"/>
              <a:gd name="connsiteX17" fmla="*/ 10938344 w 11481955"/>
              <a:gd name="connsiteY17" fmla="*/ 0 h 6296891"/>
              <a:gd name="connsiteX18" fmla="*/ 11481955 w 11481955"/>
              <a:gd name="connsiteY18" fmla="*/ 543611 h 6296891"/>
              <a:gd name="connsiteX19" fmla="*/ 11481955 w 11481955"/>
              <a:gd name="connsiteY19" fmla="*/ 1142723 h 6296891"/>
              <a:gd name="connsiteX20" fmla="*/ 11481955 w 11481955"/>
              <a:gd name="connsiteY20" fmla="*/ 1689738 h 6296891"/>
              <a:gd name="connsiteX21" fmla="*/ 11481955 w 11481955"/>
              <a:gd name="connsiteY21" fmla="*/ 2393043 h 6296891"/>
              <a:gd name="connsiteX22" fmla="*/ 11481955 w 11481955"/>
              <a:gd name="connsiteY22" fmla="*/ 2992155 h 6296891"/>
              <a:gd name="connsiteX23" fmla="*/ 11481955 w 11481955"/>
              <a:gd name="connsiteY23" fmla="*/ 3643364 h 6296891"/>
              <a:gd name="connsiteX24" fmla="*/ 11481955 w 11481955"/>
              <a:gd name="connsiteY24" fmla="*/ 4242476 h 6296891"/>
              <a:gd name="connsiteX25" fmla="*/ 11481955 w 11481955"/>
              <a:gd name="connsiteY25" fmla="*/ 4997878 h 6296891"/>
              <a:gd name="connsiteX26" fmla="*/ 11481955 w 11481955"/>
              <a:gd name="connsiteY26" fmla="*/ 5753280 h 6296891"/>
              <a:gd name="connsiteX27" fmla="*/ 10938344 w 11481955"/>
              <a:gd name="connsiteY27" fmla="*/ 6296891 h 6296891"/>
              <a:gd name="connsiteX28" fmla="*/ 10349309 w 11481955"/>
              <a:gd name="connsiteY28" fmla="*/ 6296891 h 6296891"/>
              <a:gd name="connsiteX29" fmla="*/ 9656327 w 11481955"/>
              <a:gd name="connsiteY29" fmla="*/ 6296891 h 6296891"/>
              <a:gd name="connsiteX30" fmla="*/ 8963345 w 11481955"/>
              <a:gd name="connsiteY30" fmla="*/ 6296891 h 6296891"/>
              <a:gd name="connsiteX31" fmla="*/ 8374310 w 11481955"/>
              <a:gd name="connsiteY31" fmla="*/ 6296891 h 6296891"/>
              <a:gd name="connsiteX32" fmla="*/ 7473433 w 11481955"/>
              <a:gd name="connsiteY32" fmla="*/ 6296891 h 6296891"/>
              <a:gd name="connsiteX33" fmla="*/ 6988345 w 11481955"/>
              <a:gd name="connsiteY33" fmla="*/ 6296891 h 6296891"/>
              <a:gd name="connsiteX34" fmla="*/ 6607205 w 11481955"/>
              <a:gd name="connsiteY34" fmla="*/ 6296891 h 6296891"/>
              <a:gd name="connsiteX35" fmla="*/ 5810276 w 11481955"/>
              <a:gd name="connsiteY35" fmla="*/ 6296891 h 6296891"/>
              <a:gd name="connsiteX36" fmla="*/ 5325188 w 11481955"/>
              <a:gd name="connsiteY36" fmla="*/ 6296891 h 6296891"/>
              <a:gd name="connsiteX37" fmla="*/ 4632206 w 11481955"/>
              <a:gd name="connsiteY37" fmla="*/ 6296891 h 6296891"/>
              <a:gd name="connsiteX38" fmla="*/ 4251066 w 11481955"/>
              <a:gd name="connsiteY38" fmla="*/ 6296891 h 6296891"/>
              <a:gd name="connsiteX39" fmla="*/ 3454136 w 11481955"/>
              <a:gd name="connsiteY39" fmla="*/ 6296891 h 6296891"/>
              <a:gd name="connsiteX40" fmla="*/ 2865101 w 11481955"/>
              <a:gd name="connsiteY40" fmla="*/ 6296891 h 6296891"/>
              <a:gd name="connsiteX41" fmla="*/ 2276067 w 11481955"/>
              <a:gd name="connsiteY41" fmla="*/ 6296891 h 6296891"/>
              <a:gd name="connsiteX42" fmla="*/ 1687032 w 11481955"/>
              <a:gd name="connsiteY42" fmla="*/ 6296891 h 6296891"/>
              <a:gd name="connsiteX43" fmla="*/ 543611 w 11481955"/>
              <a:gd name="connsiteY43" fmla="*/ 6296891 h 6296891"/>
              <a:gd name="connsiteX44" fmla="*/ 0 w 11481955"/>
              <a:gd name="connsiteY44" fmla="*/ 5753280 h 6296891"/>
              <a:gd name="connsiteX45" fmla="*/ 0 w 11481955"/>
              <a:gd name="connsiteY45" fmla="*/ 5102071 h 6296891"/>
              <a:gd name="connsiteX46" fmla="*/ 0 w 11481955"/>
              <a:gd name="connsiteY46" fmla="*/ 4398766 h 6296891"/>
              <a:gd name="connsiteX47" fmla="*/ 0 w 11481955"/>
              <a:gd name="connsiteY47" fmla="*/ 3851751 h 6296891"/>
              <a:gd name="connsiteX48" fmla="*/ 0 w 11481955"/>
              <a:gd name="connsiteY48" fmla="*/ 3304736 h 6296891"/>
              <a:gd name="connsiteX49" fmla="*/ 0 w 11481955"/>
              <a:gd name="connsiteY49" fmla="*/ 2705624 h 6296891"/>
              <a:gd name="connsiteX50" fmla="*/ 0 w 11481955"/>
              <a:gd name="connsiteY50" fmla="*/ 1950222 h 6296891"/>
              <a:gd name="connsiteX51" fmla="*/ 0 w 11481955"/>
              <a:gd name="connsiteY51" fmla="*/ 1351110 h 6296891"/>
              <a:gd name="connsiteX52" fmla="*/ 0 w 11481955"/>
              <a:gd name="connsiteY52" fmla="*/ 543611 h 62968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11481955" h="6296891" fill="none" extrusionOk="0">
                <a:moveTo>
                  <a:pt x="0" y="543611"/>
                </a:moveTo>
                <a:cubicBezTo>
                  <a:pt x="-27020" y="174966"/>
                  <a:pt x="272945" y="-1624"/>
                  <a:pt x="543611" y="0"/>
                </a:cubicBezTo>
                <a:cubicBezTo>
                  <a:pt x="824377" y="30283"/>
                  <a:pt x="1002238" y="29659"/>
                  <a:pt x="1444488" y="0"/>
                </a:cubicBezTo>
                <a:cubicBezTo>
                  <a:pt x="1886738" y="-29659"/>
                  <a:pt x="1717900" y="2711"/>
                  <a:pt x="1929575" y="0"/>
                </a:cubicBezTo>
                <a:cubicBezTo>
                  <a:pt x="2141250" y="-2711"/>
                  <a:pt x="2231793" y="17925"/>
                  <a:pt x="2414663" y="0"/>
                </a:cubicBezTo>
                <a:cubicBezTo>
                  <a:pt x="2597533" y="-17925"/>
                  <a:pt x="2627628" y="-18560"/>
                  <a:pt x="2795803" y="0"/>
                </a:cubicBezTo>
                <a:cubicBezTo>
                  <a:pt x="2963978" y="18560"/>
                  <a:pt x="3095996" y="-13980"/>
                  <a:pt x="3280891" y="0"/>
                </a:cubicBezTo>
                <a:cubicBezTo>
                  <a:pt x="3465786" y="13980"/>
                  <a:pt x="3638892" y="21580"/>
                  <a:pt x="3973873" y="0"/>
                </a:cubicBezTo>
                <a:cubicBezTo>
                  <a:pt x="4308854" y="-21580"/>
                  <a:pt x="4335959" y="7654"/>
                  <a:pt x="4666855" y="0"/>
                </a:cubicBezTo>
                <a:cubicBezTo>
                  <a:pt x="4997751" y="-7654"/>
                  <a:pt x="5016050" y="-21808"/>
                  <a:pt x="5359837" y="0"/>
                </a:cubicBezTo>
                <a:cubicBezTo>
                  <a:pt x="5703624" y="21808"/>
                  <a:pt x="5692735" y="7950"/>
                  <a:pt x="5844925" y="0"/>
                </a:cubicBezTo>
                <a:cubicBezTo>
                  <a:pt x="5997115" y="-7950"/>
                  <a:pt x="6292716" y="-20308"/>
                  <a:pt x="6641854" y="0"/>
                </a:cubicBezTo>
                <a:cubicBezTo>
                  <a:pt x="6990992" y="20308"/>
                  <a:pt x="6950588" y="19148"/>
                  <a:pt x="7126942" y="0"/>
                </a:cubicBezTo>
                <a:cubicBezTo>
                  <a:pt x="7303296" y="-19148"/>
                  <a:pt x="7573119" y="5202"/>
                  <a:pt x="7923871" y="0"/>
                </a:cubicBezTo>
                <a:cubicBezTo>
                  <a:pt x="8274623" y="-5202"/>
                  <a:pt x="8442192" y="33054"/>
                  <a:pt x="8824748" y="0"/>
                </a:cubicBezTo>
                <a:cubicBezTo>
                  <a:pt x="9207304" y="-33054"/>
                  <a:pt x="9357026" y="-23606"/>
                  <a:pt x="9725625" y="0"/>
                </a:cubicBezTo>
                <a:cubicBezTo>
                  <a:pt x="10094224" y="23606"/>
                  <a:pt x="10160102" y="-1471"/>
                  <a:pt x="10314660" y="0"/>
                </a:cubicBezTo>
                <a:cubicBezTo>
                  <a:pt x="10469218" y="1471"/>
                  <a:pt x="10714529" y="8878"/>
                  <a:pt x="10938344" y="0"/>
                </a:cubicBezTo>
                <a:cubicBezTo>
                  <a:pt x="11237204" y="41244"/>
                  <a:pt x="11498675" y="266022"/>
                  <a:pt x="11481955" y="543611"/>
                </a:cubicBezTo>
                <a:cubicBezTo>
                  <a:pt x="11500766" y="824415"/>
                  <a:pt x="11455732" y="970040"/>
                  <a:pt x="11481955" y="1142723"/>
                </a:cubicBezTo>
                <a:cubicBezTo>
                  <a:pt x="11508178" y="1315406"/>
                  <a:pt x="11496568" y="1473397"/>
                  <a:pt x="11481955" y="1689738"/>
                </a:cubicBezTo>
                <a:cubicBezTo>
                  <a:pt x="11467342" y="1906080"/>
                  <a:pt x="11497723" y="2190282"/>
                  <a:pt x="11481955" y="2393043"/>
                </a:cubicBezTo>
                <a:cubicBezTo>
                  <a:pt x="11466187" y="2595805"/>
                  <a:pt x="11498307" y="2764085"/>
                  <a:pt x="11481955" y="2992155"/>
                </a:cubicBezTo>
                <a:cubicBezTo>
                  <a:pt x="11465603" y="3220225"/>
                  <a:pt x="11492801" y="3459853"/>
                  <a:pt x="11481955" y="3643364"/>
                </a:cubicBezTo>
                <a:cubicBezTo>
                  <a:pt x="11471109" y="3826875"/>
                  <a:pt x="11475984" y="4053851"/>
                  <a:pt x="11481955" y="4242476"/>
                </a:cubicBezTo>
                <a:cubicBezTo>
                  <a:pt x="11487926" y="4431101"/>
                  <a:pt x="11469160" y="4843108"/>
                  <a:pt x="11481955" y="4997878"/>
                </a:cubicBezTo>
                <a:cubicBezTo>
                  <a:pt x="11494750" y="5152648"/>
                  <a:pt x="11468802" y="5430625"/>
                  <a:pt x="11481955" y="5753280"/>
                </a:cubicBezTo>
                <a:cubicBezTo>
                  <a:pt x="11417474" y="6090184"/>
                  <a:pt x="11226803" y="6279326"/>
                  <a:pt x="10938344" y="6296891"/>
                </a:cubicBezTo>
                <a:cubicBezTo>
                  <a:pt x="10703860" y="6311930"/>
                  <a:pt x="10570688" y="6310226"/>
                  <a:pt x="10349309" y="6296891"/>
                </a:cubicBezTo>
                <a:cubicBezTo>
                  <a:pt x="10127930" y="6283556"/>
                  <a:pt x="9890241" y="6283562"/>
                  <a:pt x="9656327" y="6296891"/>
                </a:cubicBezTo>
                <a:cubicBezTo>
                  <a:pt x="9422413" y="6310220"/>
                  <a:pt x="9271828" y="6316136"/>
                  <a:pt x="8963345" y="6296891"/>
                </a:cubicBezTo>
                <a:cubicBezTo>
                  <a:pt x="8654862" y="6277646"/>
                  <a:pt x="8638074" y="6317030"/>
                  <a:pt x="8374310" y="6296891"/>
                </a:cubicBezTo>
                <a:cubicBezTo>
                  <a:pt x="8110546" y="6276752"/>
                  <a:pt x="7784670" y="6278807"/>
                  <a:pt x="7473433" y="6296891"/>
                </a:cubicBezTo>
                <a:cubicBezTo>
                  <a:pt x="7162196" y="6314975"/>
                  <a:pt x="7172262" y="6310474"/>
                  <a:pt x="6988345" y="6296891"/>
                </a:cubicBezTo>
                <a:cubicBezTo>
                  <a:pt x="6804428" y="6283308"/>
                  <a:pt x="6791760" y="6287694"/>
                  <a:pt x="6607205" y="6296891"/>
                </a:cubicBezTo>
                <a:cubicBezTo>
                  <a:pt x="6422650" y="6306088"/>
                  <a:pt x="6033153" y="6285542"/>
                  <a:pt x="5810276" y="6296891"/>
                </a:cubicBezTo>
                <a:cubicBezTo>
                  <a:pt x="5587399" y="6308240"/>
                  <a:pt x="5455914" y="6293766"/>
                  <a:pt x="5325188" y="6296891"/>
                </a:cubicBezTo>
                <a:cubicBezTo>
                  <a:pt x="5194462" y="6300016"/>
                  <a:pt x="4871232" y="6289027"/>
                  <a:pt x="4632206" y="6296891"/>
                </a:cubicBezTo>
                <a:cubicBezTo>
                  <a:pt x="4393180" y="6304755"/>
                  <a:pt x="4381347" y="6281609"/>
                  <a:pt x="4251066" y="6296891"/>
                </a:cubicBezTo>
                <a:cubicBezTo>
                  <a:pt x="4120785" y="6312173"/>
                  <a:pt x="3656739" y="6335331"/>
                  <a:pt x="3454136" y="6296891"/>
                </a:cubicBezTo>
                <a:cubicBezTo>
                  <a:pt x="3251533" y="6258452"/>
                  <a:pt x="3154757" y="6322665"/>
                  <a:pt x="2865101" y="6296891"/>
                </a:cubicBezTo>
                <a:cubicBezTo>
                  <a:pt x="2575446" y="6271117"/>
                  <a:pt x="2460825" y="6281738"/>
                  <a:pt x="2276067" y="6296891"/>
                </a:cubicBezTo>
                <a:cubicBezTo>
                  <a:pt x="2091309" y="6312044"/>
                  <a:pt x="1965667" y="6299184"/>
                  <a:pt x="1687032" y="6296891"/>
                </a:cubicBezTo>
                <a:cubicBezTo>
                  <a:pt x="1408397" y="6294598"/>
                  <a:pt x="893438" y="6280902"/>
                  <a:pt x="543611" y="6296891"/>
                </a:cubicBezTo>
                <a:cubicBezTo>
                  <a:pt x="259330" y="6340756"/>
                  <a:pt x="20636" y="6083358"/>
                  <a:pt x="0" y="5753280"/>
                </a:cubicBezTo>
                <a:cubicBezTo>
                  <a:pt x="7410" y="5554913"/>
                  <a:pt x="-5758" y="5239095"/>
                  <a:pt x="0" y="5102071"/>
                </a:cubicBezTo>
                <a:cubicBezTo>
                  <a:pt x="5758" y="4965047"/>
                  <a:pt x="9681" y="4646853"/>
                  <a:pt x="0" y="4398766"/>
                </a:cubicBezTo>
                <a:cubicBezTo>
                  <a:pt x="-9681" y="4150679"/>
                  <a:pt x="11450" y="4093917"/>
                  <a:pt x="0" y="3851751"/>
                </a:cubicBezTo>
                <a:cubicBezTo>
                  <a:pt x="-11450" y="3609585"/>
                  <a:pt x="-12987" y="3501826"/>
                  <a:pt x="0" y="3304736"/>
                </a:cubicBezTo>
                <a:cubicBezTo>
                  <a:pt x="12987" y="3107647"/>
                  <a:pt x="9376" y="2936516"/>
                  <a:pt x="0" y="2705624"/>
                </a:cubicBezTo>
                <a:cubicBezTo>
                  <a:pt x="-9376" y="2474732"/>
                  <a:pt x="-7951" y="2167696"/>
                  <a:pt x="0" y="1950222"/>
                </a:cubicBezTo>
                <a:cubicBezTo>
                  <a:pt x="7951" y="1732748"/>
                  <a:pt x="4649" y="1640628"/>
                  <a:pt x="0" y="1351110"/>
                </a:cubicBezTo>
                <a:cubicBezTo>
                  <a:pt x="-4649" y="1061592"/>
                  <a:pt x="-27574" y="906216"/>
                  <a:pt x="0" y="543611"/>
                </a:cubicBezTo>
                <a:close/>
              </a:path>
              <a:path w="11481955" h="6296891" stroke="0" extrusionOk="0">
                <a:moveTo>
                  <a:pt x="0" y="543611"/>
                </a:moveTo>
                <a:cubicBezTo>
                  <a:pt x="-38151" y="252651"/>
                  <a:pt x="252082" y="-8604"/>
                  <a:pt x="543611" y="0"/>
                </a:cubicBezTo>
                <a:cubicBezTo>
                  <a:pt x="732671" y="-40777"/>
                  <a:pt x="1189914" y="-43203"/>
                  <a:pt x="1444488" y="0"/>
                </a:cubicBezTo>
                <a:cubicBezTo>
                  <a:pt x="1699062" y="43203"/>
                  <a:pt x="1778380" y="5030"/>
                  <a:pt x="1929575" y="0"/>
                </a:cubicBezTo>
                <a:cubicBezTo>
                  <a:pt x="2080770" y="-5030"/>
                  <a:pt x="2277507" y="-9205"/>
                  <a:pt x="2518610" y="0"/>
                </a:cubicBezTo>
                <a:cubicBezTo>
                  <a:pt x="2759714" y="9205"/>
                  <a:pt x="3128446" y="-3741"/>
                  <a:pt x="3315540" y="0"/>
                </a:cubicBezTo>
                <a:cubicBezTo>
                  <a:pt x="3502634" y="3741"/>
                  <a:pt x="3646706" y="-16004"/>
                  <a:pt x="3800627" y="0"/>
                </a:cubicBezTo>
                <a:cubicBezTo>
                  <a:pt x="3954548" y="16004"/>
                  <a:pt x="4451264" y="8925"/>
                  <a:pt x="4701504" y="0"/>
                </a:cubicBezTo>
                <a:cubicBezTo>
                  <a:pt x="4951744" y="-8925"/>
                  <a:pt x="5140144" y="-9817"/>
                  <a:pt x="5498434" y="0"/>
                </a:cubicBezTo>
                <a:cubicBezTo>
                  <a:pt x="5856724" y="9817"/>
                  <a:pt x="5948581" y="34345"/>
                  <a:pt x="6191416" y="0"/>
                </a:cubicBezTo>
                <a:cubicBezTo>
                  <a:pt x="6434251" y="-34345"/>
                  <a:pt x="6440427" y="-9565"/>
                  <a:pt x="6572556" y="0"/>
                </a:cubicBezTo>
                <a:cubicBezTo>
                  <a:pt x="6704685" y="9565"/>
                  <a:pt x="7286928" y="-3596"/>
                  <a:pt x="7473433" y="0"/>
                </a:cubicBezTo>
                <a:cubicBezTo>
                  <a:pt x="7659938" y="3596"/>
                  <a:pt x="7788606" y="-9034"/>
                  <a:pt x="8062468" y="0"/>
                </a:cubicBezTo>
                <a:cubicBezTo>
                  <a:pt x="8336330" y="9034"/>
                  <a:pt x="8343509" y="1017"/>
                  <a:pt x="8547555" y="0"/>
                </a:cubicBezTo>
                <a:cubicBezTo>
                  <a:pt x="8751601" y="-1017"/>
                  <a:pt x="8744455" y="-7850"/>
                  <a:pt x="8928696" y="0"/>
                </a:cubicBezTo>
                <a:cubicBezTo>
                  <a:pt x="9112937" y="7850"/>
                  <a:pt x="9405827" y="-17335"/>
                  <a:pt x="9621678" y="0"/>
                </a:cubicBezTo>
                <a:cubicBezTo>
                  <a:pt x="9837529" y="17335"/>
                  <a:pt x="9862516" y="1496"/>
                  <a:pt x="10002818" y="0"/>
                </a:cubicBezTo>
                <a:cubicBezTo>
                  <a:pt x="10143120" y="-1496"/>
                  <a:pt x="10514001" y="23032"/>
                  <a:pt x="10938344" y="0"/>
                </a:cubicBezTo>
                <a:cubicBezTo>
                  <a:pt x="11241498" y="33118"/>
                  <a:pt x="11491181" y="228177"/>
                  <a:pt x="11481955" y="543611"/>
                </a:cubicBezTo>
                <a:cubicBezTo>
                  <a:pt x="11495925" y="900650"/>
                  <a:pt x="11515690" y="1124884"/>
                  <a:pt x="11481955" y="1299013"/>
                </a:cubicBezTo>
                <a:cubicBezTo>
                  <a:pt x="11448220" y="1473142"/>
                  <a:pt x="11519704" y="1815622"/>
                  <a:pt x="11481955" y="2054415"/>
                </a:cubicBezTo>
                <a:cubicBezTo>
                  <a:pt x="11444206" y="2293208"/>
                  <a:pt x="11488924" y="2345112"/>
                  <a:pt x="11481955" y="2549334"/>
                </a:cubicBezTo>
                <a:cubicBezTo>
                  <a:pt x="11474986" y="2753556"/>
                  <a:pt x="11484816" y="2908808"/>
                  <a:pt x="11481955" y="3200542"/>
                </a:cubicBezTo>
                <a:cubicBezTo>
                  <a:pt x="11479094" y="3492276"/>
                  <a:pt x="11486979" y="3612578"/>
                  <a:pt x="11481955" y="3903848"/>
                </a:cubicBezTo>
                <a:cubicBezTo>
                  <a:pt x="11476931" y="4195118"/>
                  <a:pt x="11462697" y="4262072"/>
                  <a:pt x="11481955" y="4450863"/>
                </a:cubicBezTo>
                <a:cubicBezTo>
                  <a:pt x="11501213" y="4639655"/>
                  <a:pt x="11501426" y="4809059"/>
                  <a:pt x="11481955" y="5049975"/>
                </a:cubicBezTo>
                <a:cubicBezTo>
                  <a:pt x="11462484" y="5290891"/>
                  <a:pt x="11506953" y="5456496"/>
                  <a:pt x="11481955" y="5753280"/>
                </a:cubicBezTo>
                <a:cubicBezTo>
                  <a:pt x="11527664" y="6041972"/>
                  <a:pt x="11234773" y="6354019"/>
                  <a:pt x="10938344" y="6296891"/>
                </a:cubicBezTo>
                <a:cubicBezTo>
                  <a:pt x="10706431" y="6299836"/>
                  <a:pt x="10657941" y="6291420"/>
                  <a:pt x="10453256" y="6296891"/>
                </a:cubicBezTo>
                <a:cubicBezTo>
                  <a:pt x="10248571" y="6302362"/>
                  <a:pt x="9899345" y="6323324"/>
                  <a:pt x="9656327" y="6296891"/>
                </a:cubicBezTo>
                <a:cubicBezTo>
                  <a:pt x="9413309" y="6270458"/>
                  <a:pt x="9364736" y="6315822"/>
                  <a:pt x="9171239" y="6296891"/>
                </a:cubicBezTo>
                <a:cubicBezTo>
                  <a:pt x="8977742" y="6277960"/>
                  <a:pt x="8857975" y="6288280"/>
                  <a:pt x="8582205" y="6296891"/>
                </a:cubicBezTo>
                <a:cubicBezTo>
                  <a:pt x="8306435" y="6305502"/>
                  <a:pt x="7953377" y="6284045"/>
                  <a:pt x="7681328" y="6296891"/>
                </a:cubicBezTo>
                <a:cubicBezTo>
                  <a:pt x="7409279" y="6309737"/>
                  <a:pt x="7342089" y="6267507"/>
                  <a:pt x="7092293" y="6296891"/>
                </a:cubicBezTo>
                <a:cubicBezTo>
                  <a:pt x="6842498" y="6326275"/>
                  <a:pt x="6629372" y="6293085"/>
                  <a:pt x="6503258" y="6296891"/>
                </a:cubicBezTo>
                <a:cubicBezTo>
                  <a:pt x="6377144" y="6300697"/>
                  <a:pt x="6031718" y="6262656"/>
                  <a:pt x="5602381" y="6296891"/>
                </a:cubicBezTo>
                <a:cubicBezTo>
                  <a:pt x="5173044" y="6331126"/>
                  <a:pt x="5167394" y="6322393"/>
                  <a:pt x="4805452" y="6296891"/>
                </a:cubicBezTo>
                <a:cubicBezTo>
                  <a:pt x="4443510" y="6271389"/>
                  <a:pt x="4428214" y="6294187"/>
                  <a:pt x="4112469" y="6296891"/>
                </a:cubicBezTo>
                <a:cubicBezTo>
                  <a:pt x="3796724" y="6299595"/>
                  <a:pt x="3744129" y="6273447"/>
                  <a:pt x="3419487" y="6296891"/>
                </a:cubicBezTo>
                <a:cubicBezTo>
                  <a:pt x="3094845" y="6320335"/>
                  <a:pt x="2962615" y="6294092"/>
                  <a:pt x="2726505" y="6296891"/>
                </a:cubicBezTo>
                <a:cubicBezTo>
                  <a:pt x="2490395" y="6299690"/>
                  <a:pt x="2419346" y="6307959"/>
                  <a:pt x="2137470" y="6296891"/>
                </a:cubicBezTo>
                <a:cubicBezTo>
                  <a:pt x="1855594" y="6285823"/>
                  <a:pt x="1476911" y="6338453"/>
                  <a:pt x="1236593" y="6296891"/>
                </a:cubicBezTo>
                <a:cubicBezTo>
                  <a:pt x="996275" y="6255329"/>
                  <a:pt x="841602" y="6293046"/>
                  <a:pt x="543611" y="6296891"/>
                </a:cubicBezTo>
                <a:cubicBezTo>
                  <a:pt x="271405" y="6260463"/>
                  <a:pt x="-22235" y="6031222"/>
                  <a:pt x="0" y="5753280"/>
                </a:cubicBezTo>
                <a:cubicBezTo>
                  <a:pt x="31343" y="5446302"/>
                  <a:pt x="-15706" y="5314844"/>
                  <a:pt x="0" y="5049975"/>
                </a:cubicBezTo>
                <a:cubicBezTo>
                  <a:pt x="15706" y="4785106"/>
                  <a:pt x="-8193" y="4669730"/>
                  <a:pt x="0" y="4346669"/>
                </a:cubicBezTo>
                <a:cubicBezTo>
                  <a:pt x="8193" y="4023608"/>
                  <a:pt x="-10464" y="3874251"/>
                  <a:pt x="0" y="3643364"/>
                </a:cubicBezTo>
                <a:cubicBezTo>
                  <a:pt x="10464" y="3412478"/>
                  <a:pt x="28194" y="3294858"/>
                  <a:pt x="0" y="2992155"/>
                </a:cubicBezTo>
                <a:cubicBezTo>
                  <a:pt x="-28194" y="2689452"/>
                  <a:pt x="-10178" y="2585473"/>
                  <a:pt x="0" y="2393043"/>
                </a:cubicBezTo>
                <a:cubicBezTo>
                  <a:pt x="10178" y="2200613"/>
                  <a:pt x="-27250" y="1919746"/>
                  <a:pt x="0" y="1637641"/>
                </a:cubicBezTo>
                <a:cubicBezTo>
                  <a:pt x="27250" y="1355536"/>
                  <a:pt x="-19706" y="1071326"/>
                  <a:pt x="0" y="543611"/>
                </a:cubicBezTo>
                <a:close/>
              </a:path>
            </a:pathLst>
          </a:custGeom>
          <a:solidFill>
            <a:schemeClr val="bg1">
              <a:alpha val="80000"/>
            </a:schemeClr>
          </a:solidFill>
          <a:ln w="76200">
            <a:noFill/>
            <a:prstDash val="solid"/>
            <a:extLst>
              <a:ext uri="{C807C97D-BFC1-408E-A445-0C87EB9F89A2}">
                <ask:lineSketchStyleProps xmlns:ask="http://schemas.microsoft.com/office/drawing/2018/sketchyshapes" sd="4184682687">
                  <a:prstGeom prst="roundRect">
                    <a:avLst>
                      <a:gd name="adj" fmla="val 8633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8DE6F4C4-5080-2602-C954-C1A01B3307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609846" y="3755465"/>
            <a:ext cx="2983039" cy="2983039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EDF07BA5-0D50-8C28-FBC0-800F2118CB24}"/>
              </a:ext>
            </a:extLst>
          </p:cNvPr>
          <p:cNvGrpSpPr/>
          <p:nvPr/>
        </p:nvGrpSpPr>
        <p:grpSpPr>
          <a:xfrm>
            <a:off x="584412" y="464470"/>
            <a:ext cx="10118223" cy="3546877"/>
            <a:chOff x="584412" y="464470"/>
            <a:chExt cx="10118223" cy="3546877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CB75DCF1-F1B3-FF18-87BE-4C71ECFC2D1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523932" y="683844"/>
              <a:ext cx="2178703" cy="2159758"/>
            </a:xfrm>
            <a:prstGeom prst="rect">
              <a:avLst/>
            </a:prstGeom>
          </p:spPr>
        </p:pic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E8545A15-2B9A-238A-F002-189AFF44DF7B}"/>
                </a:ext>
              </a:extLst>
            </p:cNvPr>
            <p:cNvGrpSpPr/>
            <p:nvPr/>
          </p:nvGrpSpPr>
          <p:grpSpPr>
            <a:xfrm>
              <a:off x="2983039" y="2769180"/>
              <a:ext cx="6523285" cy="1242167"/>
              <a:chOff x="3840284" y="3832895"/>
              <a:chExt cx="6523285" cy="1242167"/>
            </a:xfrm>
          </p:grpSpPr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B2DC8231-0FDE-763C-D942-3181B003627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840284" y="3832895"/>
                <a:ext cx="4511431" cy="464860"/>
              </a:xfrm>
              <a:prstGeom prst="rect">
                <a:avLst/>
              </a:prstGeom>
            </p:spPr>
          </p:pic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2021F30C-7171-6C2C-006C-E22228C807F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840284" y="4297755"/>
                <a:ext cx="6523285" cy="777307"/>
              </a:xfrm>
              <a:prstGeom prst="rect">
                <a:avLst/>
              </a:prstGeom>
            </p:spPr>
          </p:pic>
        </p:grp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120F979F-09DE-E513-9080-C64BEFE1C01C}"/>
                </a:ext>
              </a:extLst>
            </p:cNvPr>
            <p:cNvSpPr txBox="1"/>
            <p:nvPr/>
          </p:nvSpPr>
          <p:spPr>
            <a:xfrm>
              <a:off x="584412" y="464470"/>
              <a:ext cx="7762009" cy="21852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400" b="1" dirty="0"/>
                <a:t>Nam </a:t>
              </a:r>
              <a:r>
                <a:rPr lang="en-US" sz="3400" b="1" dirty="0" err="1"/>
                <a:t>dùng</a:t>
              </a:r>
              <a:r>
                <a:rPr lang="en-US" sz="3400" b="1" dirty="0"/>
                <a:t> </a:t>
              </a:r>
              <a:r>
                <a:rPr lang="en-US" sz="3400" b="1" dirty="0" err="1"/>
                <a:t>ống</a:t>
              </a:r>
              <a:r>
                <a:rPr lang="en-US" sz="3400" b="1" dirty="0"/>
                <a:t> </a:t>
              </a:r>
              <a:r>
                <a:rPr lang="en-US" sz="3400" b="1" dirty="0" err="1"/>
                <a:t>hút</a:t>
              </a:r>
              <a:r>
                <a:rPr lang="en-US" sz="3400" b="1" dirty="0"/>
                <a:t> </a:t>
              </a:r>
              <a:r>
                <a:rPr lang="en-US" sz="3400" b="1" dirty="0" err="1"/>
                <a:t>để</a:t>
              </a:r>
              <a:r>
                <a:rPr lang="en-US" sz="3400" b="1" dirty="0"/>
                <a:t> </a:t>
              </a:r>
              <a:r>
                <a:rPr lang="en-US" sz="3400" b="1" dirty="0" err="1"/>
                <a:t>làm</a:t>
              </a:r>
              <a:r>
                <a:rPr lang="en-US" sz="3400" b="1" dirty="0"/>
                <a:t> </a:t>
              </a:r>
              <a:r>
                <a:rPr lang="en-US" sz="3400" b="1" dirty="0" err="1"/>
                <a:t>khung</a:t>
              </a:r>
              <a:r>
                <a:rPr lang="en-US" sz="3400" b="1" dirty="0"/>
                <a:t> </a:t>
              </a:r>
              <a:r>
                <a:rPr lang="en-US" sz="3400" b="1" dirty="0" err="1"/>
                <a:t>tranh</a:t>
              </a:r>
              <a:r>
                <a:rPr lang="en-US" sz="3400" b="1" dirty="0"/>
                <a:t> </a:t>
              </a:r>
              <a:r>
                <a:rPr lang="en-US" sz="3400" b="1" dirty="0" err="1"/>
                <a:t>như</a:t>
              </a:r>
              <a:r>
                <a:rPr lang="en-US" sz="3400" b="1" dirty="0"/>
                <a:t> </a:t>
              </a:r>
              <a:r>
                <a:rPr lang="en-US" sz="3400" b="1" dirty="0" err="1"/>
                <a:t>hình</a:t>
              </a:r>
              <a:r>
                <a:rPr lang="en-US" sz="3400" b="1" dirty="0"/>
                <a:t> </a:t>
              </a:r>
              <a:r>
                <a:rPr lang="en-US" sz="3400" b="1" dirty="0" err="1"/>
                <a:t>bên</a:t>
              </a:r>
              <a:r>
                <a:rPr lang="en-US" sz="3400" b="1" dirty="0"/>
                <a:t>.</a:t>
              </a:r>
            </a:p>
            <a:p>
              <a:r>
                <a:rPr lang="en-US" sz="3400" b="1" dirty="0" err="1"/>
                <a:t>Trong</a:t>
              </a:r>
              <a:r>
                <a:rPr lang="en-US" sz="3400" b="1" dirty="0"/>
                <a:t> </a:t>
              </a:r>
              <a:r>
                <a:rPr lang="en-US" sz="3400" b="1" dirty="0" err="1"/>
                <a:t>ba</a:t>
              </a:r>
              <a:r>
                <a:rPr lang="en-US" sz="3400" b="1" dirty="0"/>
                <a:t> </a:t>
              </a:r>
              <a:r>
                <a:rPr lang="en-US" sz="3400" b="1" dirty="0" err="1"/>
                <a:t>ống</a:t>
              </a:r>
              <a:r>
                <a:rPr lang="en-US" sz="3400" b="1" dirty="0"/>
                <a:t> </a:t>
              </a:r>
              <a:r>
                <a:rPr lang="en-US" sz="3400" b="1" dirty="0" err="1"/>
                <a:t>hút</a:t>
              </a:r>
              <a:r>
                <a:rPr lang="en-US" sz="3400" b="1" dirty="0"/>
                <a:t> </a:t>
              </a:r>
              <a:r>
                <a:rPr lang="en-US" sz="3400" b="1" dirty="0" err="1"/>
                <a:t>dưới</a:t>
              </a:r>
              <a:r>
                <a:rPr lang="en-US" sz="3400" b="1" dirty="0"/>
                <a:t> </a:t>
              </a:r>
              <a:r>
                <a:rPr lang="en-US" sz="3400" b="1" dirty="0" err="1"/>
                <a:t>đây</a:t>
              </a:r>
              <a:r>
                <a:rPr lang="en-US" sz="3400" b="1" dirty="0"/>
                <a:t>, </a:t>
              </a:r>
              <a:r>
                <a:rPr lang="en-US" sz="3400" b="1" dirty="0" err="1"/>
                <a:t>ống</a:t>
              </a:r>
              <a:r>
                <a:rPr lang="en-US" sz="3400" b="1" dirty="0"/>
                <a:t> </a:t>
              </a:r>
              <a:r>
                <a:rPr lang="en-US" sz="3400" b="1" dirty="0" err="1"/>
                <a:t>hút</a:t>
              </a:r>
              <a:r>
                <a:rPr lang="en-US" sz="3400" b="1" dirty="0"/>
                <a:t> </a:t>
              </a:r>
              <a:r>
                <a:rPr lang="en-US" sz="3400" b="1" dirty="0" err="1"/>
                <a:t>nào</a:t>
              </a:r>
              <a:r>
                <a:rPr lang="en-US" sz="3400" b="1" dirty="0"/>
                <a:t> </a:t>
              </a:r>
              <a:r>
                <a:rPr lang="en-US" sz="3400" b="1" dirty="0" err="1"/>
                <a:t>cắt</a:t>
              </a:r>
              <a:r>
                <a:rPr lang="en-US" sz="3400" b="1" dirty="0"/>
                <a:t> </a:t>
              </a:r>
              <a:r>
                <a:rPr lang="en-US" sz="3400" b="1" dirty="0" err="1"/>
                <a:t>ra</a:t>
              </a:r>
              <a:r>
                <a:rPr lang="en-US" sz="3400" b="1" dirty="0"/>
                <a:t> </a:t>
              </a:r>
              <a:r>
                <a:rPr lang="en-US" sz="3400" b="1" dirty="0" err="1"/>
                <a:t>vừa</a:t>
              </a:r>
              <a:r>
                <a:rPr lang="en-US" sz="3400" b="1" dirty="0"/>
                <a:t> </a:t>
              </a:r>
              <a:r>
                <a:rPr lang="en-US" sz="3400" b="1" dirty="0" err="1"/>
                <a:t>đủ</a:t>
              </a:r>
              <a:r>
                <a:rPr lang="en-US" sz="3400" b="1" dirty="0"/>
                <a:t> </a:t>
              </a:r>
              <a:r>
                <a:rPr lang="en-US" sz="3400" b="1" dirty="0" err="1"/>
                <a:t>làm</a:t>
              </a:r>
              <a:r>
                <a:rPr lang="en-US" sz="3400" b="1" dirty="0"/>
                <a:t> </a:t>
              </a:r>
              <a:r>
                <a:rPr lang="en-US" sz="3400" b="1" dirty="0" err="1"/>
                <a:t>khung</a:t>
              </a:r>
              <a:r>
                <a:rPr lang="en-US" sz="3400" b="1" dirty="0"/>
                <a:t> </a:t>
              </a:r>
              <a:r>
                <a:rPr lang="en-US" sz="3400" b="1" dirty="0" err="1"/>
                <a:t>tranh</a:t>
              </a:r>
              <a:r>
                <a:rPr lang="en-US" sz="3400" b="1" dirty="0"/>
                <a:t> </a:t>
              </a:r>
              <a:r>
                <a:rPr lang="en-US" sz="3400" b="1" dirty="0" err="1"/>
                <a:t>đó</a:t>
              </a:r>
              <a:r>
                <a:rPr lang="en-US" sz="3400" b="1" dirty="0"/>
                <a:t>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56042168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ckground pattern&#10;&#10;Description automatically generated">
            <a:extLst>
              <a:ext uri="{FF2B5EF4-FFF2-40B4-BE49-F238E27FC236}">
                <a16:creationId xmlns:a16="http://schemas.microsoft.com/office/drawing/2014/main" id="{41338AC8-8665-914D-8992-05DBA537FED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74" r="653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189C8C07-EA19-B9C8-5796-368A906188DB}"/>
              </a:ext>
            </a:extLst>
          </p:cNvPr>
          <p:cNvSpPr/>
          <p:nvPr/>
        </p:nvSpPr>
        <p:spPr>
          <a:xfrm>
            <a:off x="355022" y="322118"/>
            <a:ext cx="11481955" cy="6296891"/>
          </a:xfrm>
          <a:custGeom>
            <a:avLst/>
            <a:gdLst>
              <a:gd name="connsiteX0" fmla="*/ 0 w 11481955"/>
              <a:gd name="connsiteY0" fmla="*/ 543611 h 6296891"/>
              <a:gd name="connsiteX1" fmla="*/ 543611 w 11481955"/>
              <a:gd name="connsiteY1" fmla="*/ 0 h 6296891"/>
              <a:gd name="connsiteX2" fmla="*/ 1444488 w 11481955"/>
              <a:gd name="connsiteY2" fmla="*/ 0 h 6296891"/>
              <a:gd name="connsiteX3" fmla="*/ 1929575 w 11481955"/>
              <a:gd name="connsiteY3" fmla="*/ 0 h 6296891"/>
              <a:gd name="connsiteX4" fmla="*/ 2414663 w 11481955"/>
              <a:gd name="connsiteY4" fmla="*/ 0 h 6296891"/>
              <a:gd name="connsiteX5" fmla="*/ 2795803 w 11481955"/>
              <a:gd name="connsiteY5" fmla="*/ 0 h 6296891"/>
              <a:gd name="connsiteX6" fmla="*/ 3280891 w 11481955"/>
              <a:gd name="connsiteY6" fmla="*/ 0 h 6296891"/>
              <a:gd name="connsiteX7" fmla="*/ 3973873 w 11481955"/>
              <a:gd name="connsiteY7" fmla="*/ 0 h 6296891"/>
              <a:gd name="connsiteX8" fmla="*/ 4666855 w 11481955"/>
              <a:gd name="connsiteY8" fmla="*/ 0 h 6296891"/>
              <a:gd name="connsiteX9" fmla="*/ 5359837 w 11481955"/>
              <a:gd name="connsiteY9" fmla="*/ 0 h 6296891"/>
              <a:gd name="connsiteX10" fmla="*/ 5844925 w 11481955"/>
              <a:gd name="connsiteY10" fmla="*/ 0 h 6296891"/>
              <a:gd name="connsiteX11" fmla="*/ 6641854 w 11481955"/>
              <a:gd name="connsiteY11" fmla="*/ 0 h 6296891"/>
              <a:gd name="connsiteX12" fmla="*/ 7126942 w 11481955"/>
              <a:gd name="connsiteY12" fmla="*/ 0 h 6296891"/>
              <a:gd name="connsiteX13" fmla="*/ 7923871 w 11481955"/>
              <a:gd name="connsiteY13" fmla="*/ 0 h 6296891"/>
              <a:gd name="connsiteX14" fmla="*/ 8824748 w 11481955"/>
              <a:gd name="connsiteY14" fmla="*/ 0 h 6296891"/>
              <a:gd name="connsiteX15" fmla="*/ 9725625 w 11481955"/>
              <a:gd name="connsiteY15" fmla="*/ 0 h 6296891"/>
              <a:gd name="connsiteX16" fmla="*/ 10314660 w 11481955"/>
              <a:gd name="connsiteY16" fmla="*/ 0 h 6296891"/>
              <a:gd name="connsiteX17" fmla="*/ 10938344 w 11481955"/>
              <a:gd name="connsiteY17" fmla="*/ 0 h 6296891"/>
              <a:gd name="connsiteX18" fmla="*/ 11481955 w 11481955"/>
              <a:gd name="connsiteY18" fmla="*/ 543611 h 6296891"/>
              <a:gd name="connsiteX19" fmla="*/ 11481955 w 11481955"/>
              <a:gd name="connsiteY19" fmla="*/ 1142723 h 6296891"/>
              <a:gd name="connsiteX20" fmla="*/ 11481955 w 11481955"/>
              <a:gd name="connsiteY20" fmla="*/ 1689738 h 6296891"/>
              <a:gd name="connsiteX21" fmla="*/ 11481955 w 11481955"/>
              <a:gd name="connsiteY21" fmla="*/ 2393043 h 6296891"/>
              <a:gd name="connsiteX22" fmla="*/ 11481955 w 11481955"/>
              <a:gd name="connsiteY22" fmla="*/ 2992155 h 6296891"/>
              <a:gd name="connsiteX23" fmla="*/ 11481955 w 11481955"/>
              <a:gd name="connsiteY23" fmla="*/ 3643364 h 6296891"/>
              <a:gd name="connsiteX24" fmla="*/ 11481955 w 11481955"/>
              <a:gd name="connsiteY24" fmla="*/ 4242476 h 6296891"/>
              <a:gd name="connsiteX25" fmla="*/ 11481955 w 11481955"/>
              <a:gd name="connsiteY25" fmla="*/ 4997878 h 6296891"/>
              <a:gd name="connsiteX26" fmla="*/ 11481955 w 11481955"/>
              <a:gd name="connsiteY26" fmla="*/ 5753280 h 6296891"/>
              <a:gd name="connsiteX27" fmla="*/ 10938344 w 11481955"/>
              <a:gd name="connsiteY27" fmla="*/ 6296891 h 6296891"/>
              <a:gd name="connsiteX28" fmla="*/ 10349309 w 11481955"/>
              <a:gd name="connsiteY28" fmla="*/ 6296891 h 6296891"/>
              <a:gd name="connsiteX29" fmla="*/ 9656327 w 11481955"/>
              <a:gd name="connsiteY29" fmla="*/ 6296891 h 6296891"/>
              <a:gd name="connsiteX30" fmla="*/ 8963345 w 11481955"/>
              <a:gd name="connsiteY30" fmla="*/ 6296891 h 6296891"/>
              <a:gd name="connsiteX31" fmla="*/ 8374310 w 11481955"/>
              <a:gd name="connsiteY31" fmla="*/ 6296891 h 6296891"/>
              <a:gd name="connsiteX32" fmla="*/ 7473433 w 11481955"/>
              <a:gd name="connsiteY32" fmla="*/ 6296891 h 6296891"/>
              <a:gd name="connsiteX33" fmla="*/ 6988345 w 11481955"/>
              <a:gd name="connsiteY33" fmla="*/ 6296891 h 6296891"/>
              <a:gd name="connsiteX34" fmla="*/ 6607205 w 11481955"/>
              <a:gd name="connsiteY34" fmla="*/ 6296891 h 6296891"/>
              <a:gd name="connsiteX35" fmla="*/ 5810276 w 11481955"/>
              <a:gd name="connsiteY35" fmla="*/ 6296891 h 6296891"/>
              <a:gd name="connsiteX36" fmla="*/ 5325188 w 11481955"/>
              <a:gd name="connsiteY36" fmla="*/ 6296891 h 6296891"/>
              <a:gd name="connsiteX37" fmla="*/ 4632206 w 11481955"/>
              <a:gd name="connsiteY37" fmla="*/ 6296891 h 6296891"/>
              <a:gd name="connsiteX38" fmla="*/ 4251066 w 11481955"/>
              <a:gd name="connsiteY38" fmla="*/ 6296891 h 6296891"/>
              <a:gd name="connsiteX39" fmla="*/ 3454136 w 11481955"/>
              <a:gd name="connsiteY39" fmla="*/ 6296891 h 6296891"/>
              <a:gd name="connsiteX40" fmla="*/ 2865101 w 11481955"/>
              <a:gd name="connsiteY40" fmla="*/ 6296891 h 6296891"/>
              <a:gd name="connsiteX41" fmla="*/ 2276067 w 11481955"/>
              <a:gd name="connsiteY41" fmla="*/ 6296891 h 6296891"/>
              <a:gd name="connsiteX42" fmla="*/ 1687032 w 11481955"/>
              <a:gd name="connsiteY42" fmla="*/ 6296891 h 6296891"/>
              <a:gd name="connsiteX43" fmla="*/ 543611 w 11481955"/>
              <a:gd name="connsiteY43" fmla="*/ 6296891 h 6296891"/>
              <a:gd name="connsiteX44" fmla="*/ 0 w 11481955"/>
              <a:gd name="connsiteY44" fmla="*/ 5753280 h 6296891"/>
              <a:gd name="connsiteX45" fmla="*/ 0 w 11481955"/>
              <a:gd name="connsiteY45" fmla="*/ 5102071 h 6296891"/>
              <a:gd name="connsiteX46" fmla="*/ 0 w 11481955"/>
              <a:gd name="connsiteY46" fmla="*/ 4398766 h 6296891"/>
              <a:gd name="connsiteX47" fmla="*/ 0 w 11481955"/>
              <a:gd name="connsiteY47" fmla="*/ 3851751 h 6296891"/>
              <a:gd name="connsiteX48" fmla="*/ 0 w 11481955"/>
              <a:gd name="connsiteY48" fmla="*/ 3304736 h 6296891"/>
              <a:gd name="connsiteX49" fmla="*/ 0 w 11481955"/>
              <a:gd name="connsiteY49" fmla="*/ 2705624 h 6296891"/>
              <a:gd name="connsiteX50" fmla="*/ 0 w 11481955"/>
              <a:gd name="connsiteY50" fmla="*/ 1950222 h 6296891"/>
              <a:gd name="connsiteX51" fmla="*/ 0 w 11481955"/>
              <a:gd name="connsiteY51" fmla="*/ 1351110 h 6296891"/>
              <a:gd name="connsiteX52" fmla="*/ 0 w 11481955"/>
              <a:gd name="connsiteY52" fmla="*/ 543611 h 62968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11481955" h="6296891" fill="none" extrusionOk="0">
                <a:moveTo>
                  <a:pt x="0" y="543611"/>
                </a:moveTo>
                <a:cubicBezTo>
                  <a:pt x="-27020" y="174966"/>
                  <a:pt x="272945" y="-1624"/>
                  <a:pt x="543611" y="0"/>
                </a:cubicBezTo>
                <a:cubicBezTo>
                  <a:pt x="824377" y="30283"/>
                  <a:pt x="1002238" y="29659"/>
                  <a:pt x="1444488" y="0"/>
                </a:cubicBezTo>
                <a:cubicBezTo>
                  <a:pt x="1886738" y="-29659"/>
                  <a:pt x="1717900" y="2711"/>
                  <a:pt x="1929575" y="0"/>
                </a:cubicBezTo>
                <a:cubicBezTo>
                  <a:pt x="2141250" y="-2711"/>
                  <a:pt x="2231793" y="17925"/>
                  <a:pt x="2414663" y="0"/>
                </a:cubicBezTo>
                <a:cubicBezTo>
                  <a:pt x="2597533" y="-17925"/>
                  <a:pt x="2627628" y="-18560"/>
                  <a:pt x="2795803" y="0"/>
                </a:cubicBezTo>
                <a:cubicBezTo>
                  <a:pt x="2963978" y="18560"/>
                  <a:pt x="3095996" y="-13980"/>
                  <a:pt x="3280891" y="0"/>
                </a:cubicBezTo>
                <a:cubicBezTo>
                  <a:pt x="3465786" y="13980"/>
                  <a:pt x="3638892" y="21580"/>
                  <a:pt x="3973873" y="0"/>
                </a:cubicBezTo>
                <a:cubicBezTo>
                  <a:pt x="4308854" y="-21580"/>
                  <a:pt x="4335959" y="7654"/>
                  <a:pt x="4666855" y="0"/>
                </a:cubicBezTo>
                <a:cubicBezTo>
                  <a:pt x="4997751" y="-7654"/>
                  <a:pt x="5016050" y="-21808"/>
                  <a:pt x="5359837" y="0"/>
                </a:cubicBezTo>
                <a:cubicBezTo>
                  <a:pt x="5703624" y="21808"/>
                  <a:pt x="5692735" y="7950"/>
                  <a:pt x="5844925" y="0"/>
                </a:cubicBezTo>
                <a:cubicBezTo>
                  <a:pt x="5997115" y="-7950"/>
                  <a:pt x="6292716" y="-20308"/>
                  <a:pt x="6641854" y="0"/>
                </a:cubicBezTo>
                <a:cubicBezTo>
                  <a:pt x="6990992" y="20308"/>
                  <a:pt x="6950588" y="19148"/>
                  <a:pt x="7126942" y="0"/>
                </a:cubicBezTo>
                <a:cubicBezTo>
                  <a:pt x="7303296" y="-19148"/>
                  <a:pt x="7573119" y="5202"/>
                  <a:pt x="7923871" y="0"/>
                </a:cubicBezTo>
                <a:cubicBezTo>
                  <a:pt x="8274623" y="-5202"/>
                  <a:pt x="8442192" y="33054"/>
                  <a:pt x="8824748" y="0"/>
                </a:cubicBezTo>
                <a:cubicBezTo>
                  <a:pt x="9207304" y="-33054"/>
                  <a:pt x="9357026" y="-23606"/>
                  <a:pt x="9725625" y="0"/>
                </a:cubicBezTo>
                <a:cubicBezTo>
                  <a:pt x="10094224" y="23606"/>
                  <a:pt x="10160102" y="-1471"/>
                  <a:pt x="10314660" y="0"/>
                </a:cubicBezTo>
                <a:cubicBezTo>
                  <a:pt x="10469218" y="1471"/>
                  <a:pt x="10714529" y="8878"/>
                  <a:pt x="10938344" y="0"/>
                </a:cubicBezTo>
                <a:cubicBezTo>
                  <a:pt x="11237204" y="41244"/>
                  <a:pt x="11498675" y="266022"/>
                  <a:pt x="11481955" y="543611"/>
                </a:cubicBezTo>
                <a:cubicBezTo>
                  <a:pt x="11500766" y="824415"/>
                  <a:pt x="11455732" y="970040"/>
                  <a:pt x="11481955" y="1142723"/>
                </a:cubicBezTo>
                <a:cubicBezTo>
                  <a:pt x="11508178" y="1315406"/>
                  <a:pt x="11496568" y="1473397"/>
                  <a:pt x="11481955" y="1689738"/>
                </a:cubicBezTo>
                <a:cubicBezTo>
                  <a:pt x="11467342" y="1906080"/>
                  <a:pt x="11497723" y="2190282"/>
                  <a:pt x="11481955" y="2393043"/>
                </a:cubicBezTo>
                <a:cubicBezTo>
                  <a:pt x="11466187" y="2595805"/>
                  <a:pt x="11498307" y="2764085"/>
                  <a:pt x="11481955" y="2992155"/>
                </a:cubicBezTo>
                <a:cubicBezTo>
                  <a:pt x="11465603" y="3220225"/>
                  <a:pt x="11492801" y="3459853"/>
                  <a:pt x="11481955" y="3643364"/>
                </a:cubicBezTo>
                <a:cubicBezTo>
                  <a:pt x="11471109" y="3826875"/>
                  <a:pt x="11475984" y="4053851"/>
                  <a:pt x="11481955" y="4242476"/>
                </a:cubicBezTo>
                <a:cubicBezTo>
                  <a:pt x="11487926" y="4431101"/>
                  <a:pt x="11469160" y="4843108"/>
                  <a:pt x="11481955" y="4997878"/>
                </a:cubicBezTo>
                <a:cubicBezTo>
                  <a:pt x="11494750" y="5152648"/>
                  <a:pt x="11468802" y="5430625"/>
                  <a:pt x="11481955" y="5753280"/>
                </a:cubicBezTo>
                <a:cubicBezTo>
                  <a:pt x="11417474" y="6090184"/>
                  <a:pt x="11226803" y="6279326"/>
                  <a:pt x="10938344" y="6296891"/>
                </a:cubicBezTo>
                <a:cubicBezTo>
                  <a:pt x="10703860" y="6311930"/>
                  <a:pt x="10570688" y="6310226"/>
                  <a:pt x="10349309" y="6296891"/>
                </a:cubicBezTo>
                <a:cubicBezTo>
                  <a:pt x="10127930" y="6283556"/>
                  <a:pt x="9890241" y="6283562"/>
                  <a:pt x="9656327" y="6296891"/>
                </a:cubicBezTo>
                <a:cubicBezTo>
                  <a:pt x="9422413" y="6310220"/>
                  <a:pt x="9271828" y="6316136"/>
                  <a:pt x="8963345" y="6296891"/>
                </a:cubicBezTo>
                <a:cubicBezTo>
                  <a:pt x="8654862" y="6277646"/>
                  <a:pt x="8638074" y="6317030"/>
                  <a:pt x="8374310" y="6296891"/>
                </a:cubicBezTo>
                <a:cubicBezTo>
                  <a:pt x="8110546" y="6276752"/>
                  <a:pt x="7784670" y="6278807"/>
                  <a:pt x="7473433" y="6296891"/>
                </a:cubicBezTo>
                <a:cubicBezTo>
                  <a:pt x="7162196" y="6314975"/>
                  <a:pt x="7172262" y="6310474"/>
                  <a:pt x="6988345" y="6296891"/>
                </a:cubicBezTo>
                <a:cubicBezTo>
                  <a:pt x="6804428" y="6283308"/>
                  <a:pt x="6791760" y="6287694"/>
                  <a:pt x="6607205" y="6296891"/>
                </a:cubicBezTo>
                <a:cubicBezTo>
                  <a:pt x="6422650" y="6306088"/>
                  <a:pt x="6033153" y="6285542"/>
                  <a:pt x="5810276" y="6296891"/>
                </a:cubicBezTo>
                <a:cubicBezTo>
                  <a:pt x="5587399" y="6308240"/>
                  <a:pt x="5455914" y="6293766"/>
                  <a:pt x="5325188" y="6296891"/>
                </a:cubicBezTo>
                <a:cubicBezTo>
                  <a:pt x="5194462" y="6300016"/>
                  <a:pt x="4871232" y="6289027"/>
                  <a:pt x="4632206" y="6296891"/>
                </a:cubicBezTo>
                <a:cubicBezTo>
                  <a:pt x="4393180" y="6304755"/>
                  <a:pt x="4381347" y="6281609"/>
                  <a:pt x="4251066" y="6296891"/>
                </a:cubicBezTo>
                <a:cubicBezTo>
                  <a:pt x="4120785" y="6312173"/>
                  <a:pt x="3656739" y="6335331"/>
                  <a:pt x="3454136" y="6296891"/>
                </a:cubicBezTo>
                <a:cubicBezTo>
                  <a:pt x="3251533" y="6258452"/>
                  <a:pt x="3154757" y="6322665"/>
                  <a:pt x="2865101" y="6296891"/>
                </a:cubicBezTo>
                <a:cubicBezTo>
                  <a:pt x="2575446" y="6271117"/>
                  <a:pt x="2460825" y="6281738"/>
                  <a:pt x="2276067" y="6296891"/>
                </a:cubicBezTo>
                <a:cubicBezTo>
                  <a:pt x="2091309" y="6312044"/>
                  <a:pt x="1965667" y="6299184"/>
                  <a:pt x="1687032" y="6296891"/>
                </a:cubicBezTo>
                <a:cubicBezTo>
                  <a:pt x="1408397" y="6294598"/>
                  <a:pt x="893438" y="6280902"/>
                  <a:pt x="543611" y="6296891"/>
                </a:cubicBezTo>
                <a:cubicBezTo>
                  <a:pt x="259330" y="6340756"/>
                  <a:pt x="20636" y="6083358"/>
                  <a:pt x="0" y="5753280"/>
                </a:cubicBezTo>
                <a:cubicBezTo>
                  <a:pt x="7410" y="5554913"/>
                  <a:pt x="-5758" y="5239095"/>
                  <a:pt x="0" y="5102071"/>
                </a:cubicBezTo>
                <a:cubicBezTo>
                  <a:pt x="5758" y="4965047"/>
                  <a:pt x="9681" y="4646853"/>
                  <a:pt x="0" y="4398766"/>
                </a:cubicBezTo>
                <a:cubicBezTo>
                  <a:pt x="-9681" y="4150679"/>
                  <a:pt x="11450" y="4093917"/>
                  <a:pt x="0" y="3851751"/>
                </a:cubicBezTo>
                <a:cubicBezTo>
                  <a:pt x="-11450" y="3609585"/>
                  <a:pt x="-12987" y="3501826"/>
                  <a:pt x="0" y="3304736"/>
                </a:cubicBezTo>
                <a:cubicBezTo>
                  <a:pt x="12987" y="3107647"/>
                  <a:pt x="9376" y="2936516"/>
                  <a:pt x="0" y="2705624"/>
                </a:cubicBezTo>
                <a:cubicBezTo>
                  <a:pt x="-9376" y="2474732"/>
                  <a:pt x="-7951" y="2167696"/>
                  <a:pt x="0" y="1950222"/>
                </a:cubicBezTo>
                <a:cubicBezTo>
                  <a:pt x="7951" y="1732748"/>
                  <a:pt x="4649" y="1640628"/>
                  <a:pt x="0" y="1351110"/>
                </a:cubicBezTo>
                <a:cubicBezTo>
                  <a:pt x="-4649" y="1061592"/>
                  <a:pt x="-27574" y="906216"/>
                  <a:pt x="0" y="543611"/>
                </a:cubicBezTo>
                <a:close/>
              </a:path>
              <a:path w="11481955" h="6296891" stroke="0" extrusionOk="0">
                <a:moveTo>
                  <a:pt x="0" y="543611"/>
                </a:moveTo>
                <a:cubicBezTo>
                  <a:pt x="-38151" y="252651"/>
                  <a:pt x="252082" y="-8604"/>
                  <a:pt x="543611" y="0"/>
                </a:cubicBezTo>
                <a:cubicBezTo>
                  <a:pt x="732671" y="-40777"/>
                  <a:pt x="1189914" y="-43203"/>
                  <a:pt x="1444488" y="0"/>
                </a:cubicBezTo>
                <a:cubicBezTo>
                  <a:pt x="1699062" y="43203"/>
                  <a:pt x="1778380" y="5030"/>
                  <a:pt x="1929575" y="0"/>
                </a:cubicBezTo>
                <a:cubicBezTo>
                  <a:pt x="2080770" y="-5030"/>
                  <a:pt x="2277507" y="-9205"/>
                  <a:pt x="2518610" y="0"/>
                </a:cubicBezTo>
                <a:cubicBezTo>
                  <a:pt x="2759714" y="9205"/>
                  <a:pt x="3128446" y="-3741"/>
                  <a:pt x="3315540" y="0"/>
                </a:cubicBezTo>
                <a:cubicBezTo>
                  <a:pt x="3502634" y="3741"/>
                  <a:pt x="3646706" y="-16004"/>
                  <a:pt x="3800627" y="0"/>
                </a:cubicBezTo>
                <a:cubicBezTo>
                  <a:pt x="3954548" y="16004"/>
                  <a:pt x="4451264" y="8925"/>
                  <a:pt x="4701504" y="0"/>
                </a:cubicBezTo>
                <a:cubicBezTo>
                  <a:pt x="4951744" y="-8925"/>
                  <a:pt x="5140144" y="-9817"/>
                  <a:pt x="5498434" y="0"/>
                </a:cubicBezTo>
                <a:cubicBezTo>
                  <a:pt x="5856724" y="9817"/>
                  <a:pt x="5948581" y="34345"/>
                  <a:pt x="6191416" y="0"/>
                </a:cubicBezTo>
                <a:cubicBezTo>
                  <a:pt x="6434251" y="-34345"/>
                  <a:pt x="6440427" y="-9565"/>
                  <a:pt x="6572556" y="0"/>
                </a:cubicBezTo>
                <a:cubicBezTo>
                  <a:pt x="6704685" y="9565"/>
                  <a:pt x="7286928" y="-3596"/>
                  <a:pt x="7473433" y="0"/>
                </a:cubicBezTo>
                <a:cubicBezTo>
                  <a:pt x="7659938" y="3596"/>
                  <a:pt x="7788606" y="-9034"/>
                  <a:pt x="8062468" y="0"/>
                </a:cubicBezTo>
                <a:cubicBezTo>
                  <a:pt x="8336330" y="9034"/>
                  <a:pt x="8343509" y="1017"/>
                  <a:pt x="8547555" y="0"/>
                </a:cubicBezTo>
                <a:cubicBezTo>
                  <a:pt x="8751601" y="-1017"/>
                  <a:pt x="8744455" y="-7850"/>
                  <a:pt x="8928696" y="0"/>
                </a:cubicBezTo>
                <a:cubicBezTo>
                  <a:pt x="9112937" y="7850"/>
                  <a:pt x="9405827" y="-17335"/>
                  <a:pt x="9621678" y="0"/>
                </a:cubicBezTo>
                <a:cubicBezTo>
                  <a:pt x="9837529" y="17335"/>
                  <a:pt x="9862516" y="1496"/>
                  <a:pt x="10002818" y="0"/>
                </a:cubicBezTo>
                <a:cubicBezTo>
                  <a:pt x="10143120" y="-1496"/>
                  <a:pt x="10514001" y="23032"/>
                  <a:pt x="10938344" y="0"/>
                </a:cubicBezTo>
                <a:cubicBezTo>
                  <a:pt x="11241498" y="33118"/>
                  <a:pt x="11491181" y="228177"/>
                  <a:pt x="11481955" y="543611"/>
                </a:cubicBezTo>
                <a:cubicBezTo>
                  <a:pt x="11495925" y="900650"/>
                  <a:pt x="11515690" y="1124884"/>
                  <a:pt x="11481955" y="1299013"/>
                </a:cubicBezTo>
                <a:cubicBezTo>
                  <a:pt x="11448220" y="1473142"/>
                  <a:pt x="11519704" y="1815622"/>
                  <a:pt x="11481955" y="2054415"/>
                </a:cubicBezTo>
                <a:cubicBezTo>
                  <a:pt x="11444206" y="2293208"/>
                  <a:pt x="11488924" y="2345112"/>
                  <a:pt x="11481955" y="2549334"/>
                </a:cubicBezTo>
                <a:cubicBezTo>
                  <a:pt x="11474986" y="2753556"/>
                  <a:pt x="11484816" y="2908808"/>
                  <a:pt x="11481955" y="3200542"/>
                </a:cubicBezTo>
                <a:cubicBezTo>
                  <a:pt x="11479094" y="3492276"/>
                  <a:pt x="11486979" y="3612578"/>
                  <a:pt x="11481955" y="3903848"/>
                </a:cubicBezTo>
                <a:cubicBezTo>
                  <a:pt x="11476931" y="4195118"/>
                  <a:pt x="11462697" y="4262072"/>
                  <a:pt x="11481955" y="4450863"/>
                </a:cubicBezTo>
                <a:cubicBezTo>
                  <a:pt x="11501213" y="4639655"/>
                  <a:pt x="11501426" y="4809059"/>
                  <a:pt x="11481955" y="5049975"/>
                </a:cubicBezTo>
                <a:cubicBezTo>
                  <a:pt x="11462484" y="5290891"/>
                  <a:pt x="11506953" y="5456496"/>
                  <a:pt x="11481955" y="5753280"/>
                </a:cubicBezTo>
                <a:cubicBezTo>
                  <a:pt x="11527664" y="6041972"/>
                  <a:pt x="11234773" y="6354019"/>
                  <a:pt x="10938344" y="6296891"/>
                </a:cubicBezTo>
                <a:cubicBezTo>
                  <a:pt x="10706431" y="6299836"/>
                  <a:pt x="10657941" y="6291420"/>
                  <a:pt x="10453256" y="6296891"/>
                </a:cubicBezTo>
                <a:cubicBezTo>
                  <a:pt x="10248571" y="6302362"/>
                  <a:pt x="9899345" y="6323324"/>
                  <a:pt x="9656327" y="6296891"/>
                </a:cubicBezTo>
                <a:cubicBezTo>
                  <a:pt x="9413309" y="6270458"/>
                  <a:pt x="9364736" y="6315822"/>
                  <a:pt x="9171239" y="6296891"/>
                </a:cubicBezTo>
                <a:cubicBezTo>
                  <a:pt x="8977742" y="6277960"/>
                  <a:pt x="8857975" y="6288280"/>
                  <a:pt x="8582205" y="6296891"/>
                </a:cubicBezTo>
                <a:cubicBezTo>
                  <a:pt x="8306435" y="6305502"/>
                  <a:pt x="7953377" y="6284045"/>
                  <a:pt x="7681328" y="6296891"/>
                </a:cubicBezTo>
                <a:cubicBezTo>
                  <a:pt x="7409279" y="6309737"/>
                  <a:pt x="7342089" y="6267507"/>
                  <a:pt x="7092293" y="6296891"/>
                </a:cubicBezTo>
                <a:cubicBezTo>
                  <a:pt x="6842498" y="6326275"/>
                  <a:pt x="6629372" y="6293085"/>
                  <a:pt x="6503258" y="6296891"/>
                </a:cubicBezTo>
                <a:cubicBezTo>
                  <a:pt x="6377144" y="6300697"/>
                  <a:pt x="6031718" y="6262656"/>
                  <a:pt x="5602381" y="6296891"/>
                </a:cubicBezTo>
                <a:cubicBezTo>
                  <a:pt x="5173044" y="6331126"/>
                  <a:pt x="5167394" y="6322393"/>
                  <a:pt x="4805452" y="6296891"/>
                </a:cubicBezTo>
                <a:cubicBezTo>
                  <a:pt x="4443510" y="6271389"/>
                  <a:pt x="4428214" y="6294187"/>
                  <a:pt x="4112469" y="6296891"/>
                </a:cubicBezTo>
                <a:cubicBezTo>
                  <a:pt x="3796724" y="6299595"/>
                  <a:pt x="3744129" y="6273447"/>
                  <a:pt x="3419487" y="6296891"/>
                </a:cubicBezTo>
                <a:cubicBezTo>
                  <a:pt x="3094845" y="6320335"/>
                  <a:pt x="2962615" y="6294092"/>
                  <a:pt x="2726505" y="6296891"/>
                </a:cubicBezTo>
                <a:cubicBezTo>
                  <a:pt x="2490395" y="6299690"/>
                  <a:pt x="2419346" y="6307959"/>
                  <a:pt x="2137470" y="6296891"/>
                </a:cubicBezTo>
                <a:cubicBezTo>
                  <a:pt x="1855594" y="6285823"/>
                  <a:pt x="1476911" y="6338453"/>
                  <a:pt x="1236593" y="6296891"/>
                </a:cubicBezTo>
                <a:cubicBezTo>
                  <a:pt x="996275" y="6255329"/>
                  <a:pt x="841602" y="6293046"/>
                  <a:pt x="543611" y="6296891"/>
                </a:cubicBezTo>
                <a:cubicBezTo>
                  <a:pt x="271405" y="6260463"/>
                  <a:pt x="-22235" y="6031222"/>
                  <a:pt x="0" y="5753280"/>
                </a:cubicBezTo>
                <a:cubicBezTo>
                  <a:pt x="31343" y="5446302"/>
                  <a:pt x="-15706" y="5314844"/>
                  <a:pt x="0" y="5049975"/>
                </a:cubicBezTo>
                <a:cubicBezTo>
                  <a:pt x="15706" y="4785106"/>
                  <a:pt x="-8193" y="4669730"/>
                  <a:pt x="0" y="4346669"/>
                </a:cubicBezTo>
                <a:cubicBezTo>
                  <a:pt x="8193" y="4023608"/>
                  <a:pt x="-10464" y="3874251"/>
                  <a:pt x="0" y="3643364"/>
                </a:cubicBezTo>
                <a:cubicBezTo>
                  <a:pt x="10464" y="3412478"/>
                  <a:pt x="28194" y="3294858"/>
                  <a:pt x="0" y="2992155"/>
                </a:cubicBezTo>
                <a:cubicBezTo>
                  <a:pt x="-28194" y="2689452"/>
                  <a:pt x="-10178" y="2585473"/>
                  <a:pt x="0" y="2393043"/>
                </a:cubicBezTo>
                <a:cubicBezTo>
                  <a:pt x="10178" y="2200613"/>
                  <a:pt x="-27250" y="1919746"/>
                  <a:pt x="0" y="1637641"/>
                </a:cubicBezTo>
                <a:cubicBezTo>
                  <a:pt x="27250" y="1355536"/>
                  <a:pt x="-19706" y="1071326"/>
                  <a:pt x="0" y="543611"/>
                </a:cubicBezTo>
                <a:close/>
              </a:path>
            </a:pathLst>
          </a:custGeom>
          <a:solidFill>
            <a:schemeClr val="bg1">
              <a:alpha val="80000"/>
            </a:schemeClr>
          </a:solidFill>
          <a:ln w="76200">
            <a:noFill/>
            <a:prstDash val="solid"/>
            <a:extLst>
              <a:ext uri="{C807C97D-BFC1-408E-A445-0C87EB9F89A2}">
                <ask:lineSketchStyleProps xmlns:ask="http://schemas.microsoft.com/office/drawing/2018/sketchyshapes" sd="4184682687">
                  <a:prstGeom prst="roundRect">
                    <a:avLst>
                      <a:gd name="adj" fmla="val 8633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8DE6F4C4-5080-2602-C954-C1A01B3307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609846" y="3755465"/>
            <a:ext cx="2983039" cy="2983039"/>
          </a:xfrm>
          <a:prstGeom prst="rect">
            <a:avLst/>
          </a:prstGeom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0A4E80D5-7FC2-0520-D628-0F7E3A17E4CE}"/>
              </a:ext>
            </a:extLst>
          </p:cNvPr>
          <p:cNvSpPr/>
          <p:nvPr/>
        </p:nvSpPr>
        <p:spPr>
          <a:xfrm>
            <a:off x="2723020" y="2868827"/>
            <a:ext cx="8764130" cy="1740730"/>
          </a:xfrm>
          <a:custGeom>
            <a:avLst/>
            <a:gdLst>
              <a:gd name="connsiteX0" fmla="*/ 0 w 8764130"/>
              <a:gd name="connsiteY0" fmla="*/ 290127 h 1740730"/>
              <a:gd name="connsiteX1" fmla="*/ 290127 w 8764130"/>
              <a:gd name="connsiteY1" fmla="*/ 0 h 1740730"/>
              <a:gd name="connsiteX2" fmla="*/ 8474003 w 8764130"/>
              <a:gd name="connsiteY2" fmla="*/ 0 h 1740730"/>
              <a:gd name="connsiteX3" fmla="*/ 8764130 w 8764130"/>
              <a:gd name="connsiteY3" fmla="*/ 290127 h 1740730"/>
              <a:gd name="connsiteX4" fmla="*/ 8764130 w 8764130"/>
              <a:gd name="connsiteY4" fmla="*/ 1450603 h 1740730"/>
              <a:gd name="connsiteX5" fmla="*/ 8474003 w 8764130"/>
              <a:gd name="connsiteY5" fmla="*/ 1740730 h 1740730"/>
              <a:gd name="connsiteX6" fmla="*/ 290127 w 8764130"/>
              <a:gd name="connsiteY6" fmla="*/ 1740730 h 1740730"/>
              <a:gd name="connsiteX7" fmla="*/ 0 w 8764130"/>
              <a:gd name="connsiteY7" fmla="*/ 1450603 h 1740730"/>
              <a:gd name="connsiteX8" fmla="*/ 0 w 8764130"/>
              <a:gd name="connsiteY8" fmla="*/ 290127 h 17407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764130" h="1740730" fill="none" extrusionOk="0">
                <a:moveTo>
                  <a:pt x="0" y="290127"/>
                </a:moveTo>
                <a:cubicBezTo>
                  <a:pt x="-24177" y="123790"/>
                  <a:pt x="134128" y="-500"/>
                  <a:pt x="290127" y="0"/>
                </a:cubicBezTo>
                <a:cubicBezTo>
                  <a:pt x="2643404" y="-140044"/>
                  <a:pt x="5126671" y="-100343"/>
                  <a:pt x="8474003" y="0"/>
                </a:cubicBezTo>
                <a:cubicBezTo>
                  <a:pt x="8665247" y="-1336"/>
                  <a:pt x="8754115" y="116677"/>
                  <a:pt x="8764130" y="290127"/>
                </a:cubicBezTo>
                <a:cubicBezTo>
                  <a:pt x="8738537" y="497299"/>
                  <a:pt x="8688777" y="1198166"/>
                  <a:pt x="8764130" y="1450603"/>
                </a:cubicBezTo>
                <a:cubicBezTo>
                  <a:pt x="8746742" y="1634268"/>
                  <a:pt x="8633116" y="1743105"/>
                  <a:pt x="8474003" y="1740730"/>
                </a:cubicBezTo>
                <a:cubicBezTo>
                  <a:pt x="5093069" y="1775479"/>
                  <a:pt x="4362281" y="1711523"/>
                  <a:pt x="290127" y="1740730"/>
                </a:cubicBezTo>
                <a:cubicBezTo>
                  <a:pt x="133310" y="1718231"/>
                  <a:pt x="-8000" y="1607324"/>
                  <a:pt x="0" y="1450603"/>
                </a:cubicBezTo>
                <a:cubicBezTo>
                  <a:pt x="-54757" y="957130"/>
                  <a:pt x="-47569" y="414649"/>
                  <a:pt x="0" y="290127"/>
                </a:cubicBezTo>
                <a:close/>
              </a:path>
              <a:path w="8764130" h="1740730" stroke="0" extrusionOk="0">
                <a:moveTo>
                  <a:pt x="0" y="290127"/>
                </a:moveTo>
                <a:cubicBezTo>
                  <a:pt x="1959" y="114536"/>
                  <a:pt x="134420" y="-3695"/>
                  <a:pt x="290127" y="0"/>
                </a:cubicBezTo>
                <a:cubicBezTo>
                  <a:pt x="1135139" y="111973"/>
                  <a:pt x="7574944" y="-96349"/>
                  <a:pt x="8474003" y="0"/>
                </a:cubicBezTo>
                <a:cubicBezTo>
                  <a:pt x="8604028" y="2997"/>
                  <a:pt x="8770463" y="135740"/>
                  <a:pt x="8764130" y="290127"/>
                </a:cubicBezTo>
                <a:cubicBezTo>
                  <a:pt x="8743586" y="826432"/>
                  <a:pt x="8822226" y="1051742"/>
                  <a:pt x="8764130" y="1450603"/>
                </a:cubicBezTo>
                <a:cubicBezTo>
                  <a:pt x="8754116" y="1610641"/>
                  <a:pt x="8626566" y="1750353"/>
                  <a:pt x="8474003" y="1740730"/>
                </a:cubicBezTo>
                <a:cubicBezTo>
                  <a:pt x="5222281" y="1627551"/>
                  <a:pt x="3849010" y="1577138"/>
                  <a:pt x="290127" y="1740730"/>
                </a:cubicBezTo>
                <a:cubicBezTo>
                  <a:pt x="135615" y="1732245"/>
                  <a:pt x="14939" y="1595838"/>
                  <a:pt x="0" y="1450603"/>
                </a:cubicBezTo>
                <a:cubicBezTo>
                  <a:pt x="12783" y="1141727"/>
                  <a:pt x="-100171" y="851902"/>
                  <a:pt x="0" y="290127"/>
                </a:cubicBezTo>
                <a:close/>
              </a:path>
            </a:pathLst>
          </a:custGeom>
          <a:solidFill>
            <a:srgbClr val="CCFFFF"/>
          </a:solidFill>
          <a:ln w="5715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sd="1357243640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3200" b="1" dirty="0" err="1">
                <a:solidFill>
                  <a:sysClr val="windowText" lastClr="000000"/>
                </a:solidFill>
              </a:rPr>
              <a:t>Dùng</a:t>
            </a:r>
            <a:r>
              <a:rPr lang="en-US" sz="3200" b="1" dirty="0">
                <a:solidFill>
                  <a:sysClr val="windowText" lastClr="000000"/>
                </a:solidFill>
              </a:rPr>
              <a:t> </a:t>
            </a:r>
            <a:r>
              <a:rPr lang="en-US" sz="3200" b="1" dirty="0" err="1">
                <a:solidFill>
                  <a:sysClr val="windowText" lastClr="000000"/>
                </a:solidFill>
              </a:rPr>
              <a:t>một</a:t>
            </a:r>
            <a:r>
              <a:rPr lang="en-US" sz="3200" b="1" dirty="0">
                <a:solidFill>
                  <a:sysClr val="windowText" lastClr="000000"/>
                </a:solidFill>
              </a:rPr>
              <a:t> </a:t>
            </a:r>
            <a:r>
              <a:rPr lang="en-US" sz="3200" b="1" dirty="0" err="1">
                <a:solidFill>
                  <a:sysClr val="windowText" lastClr="000000"/>
                </a:solidFill>
              </a:rPr>
              <a:t>ống</a:t>
            </a:r>
            <a:r>
              <a:rPr lang="en-US" sz="3200" b="1" dirty="0">
                <a:solidFill>
                  <a:sysClr val="windowText" lastClr="000000"/>
                </a:solidFill>
              </a:rPr>
              <a:t> </a:t>
            </a:r>
            <a:r>
              <a:rPr lang="en-US" sz="3200" b="1" dirty="0" err="1">
                <a:solidFill>
                  <a:sysClr val="windowText" lastClr="000000"/>
                </a:solidFill>
              </a:rPr>
              <a:t>hút</a:t>
            </a:r>
            <a:r>
              <a:rPr lang="en-US" sz="3200" b="1" dirty="0">
                <a:solidFill>
                  <a:sysClr val="windowText" lastClr="000000"/>
                </a:solidFill>
              </a:rPr>
              <a:t> </a:t>
            </a:r>
            <a:r>
              <a:rPr lang="en-US" sz="3200" b="1" dirty="0">
                <a:solidFill>
                  <a:sysClr val="windowText" lastClr="000000"/>
                </a:solidFill>
                <a:sym typeface="Wingdings" panose="05000000000000000000" pitchFamily="2" charset="2"/>
              </a:rPr>
              <a:t> </a:t>
            </a:r>
            <a:r>
              <a:rPr lang="en-US" sz="3200" b="1" dirty="0" err="1">
                <a:solidFill>
                  <a:sysClr val="windowText" lastClr="000000"/>
                </a:solidFill>
                <a:sym typeface="Wingdings" panose="05000000000000000000" pitchFamily="2" charset="2"/>
              </a:rPr>
              <a:t>cắt</a:t>
            </a:r>
            <a:r>
              <a:rPr lang="en-US" sz="3200" b="1" dirty="0">
                <a:solidFill>
                  <a:sysClr val="windowText" lastClr="000000"/>
                </a:solidFill>
                <a:sym typeface="Wingdings" panose="05000000000000000000" pitchFamily="2" charset="2"/>
              </a:rPr>
              <a:t> </a:t>
            </a:r>
            <a:r>
              <a:rPr lang="en-US" sz="3200" b="1" dirty="0" err="1">
                <a:solidFill>
                  <a:sysClr val="windowText" lastClr="000000"/>
                </a:solidFill>
                <a:sym typeface="Wingdings" panose="05000000000000000000" pitchFamily="2" charset="2"/>
              </a:rPr>
              <a:t>thành</a:t>
            </a:r>
            <a:r>
              <a:rPr lang="en-US" sz="3200" b="1" dirty="0">
                <a:solidFill>
                  <a:sysClr val="windowText" lastClr="000000"/>
                </a:solidFill>
                <a:sym typeface="Wingdings" panose="05000000000000000000" pitchFamily="2" charset="2"/>
              </a:rPr>
              <a:t> 4 </a:t>
            </a:r>
            <a:r>
              <a:rPr lang="en-US" sz="3200" b="1" dirty="0" err="1">
                <a:solidFill>
                  <a:sysClr val="windowText" lastClr="000000"/>
                </a:solidFill>
                <a:sym typeface="Wingdings" panose="05000000000000000000" pitchFamily="2" charset="2"/>
              </a:rPr>
              <a:t>đoạn</a:t>
            </a:r>
            <a:r>
              <a:rPr lang="en-US" sz="3200" b="1" dirty="0">
                <a:solidFill>
                  <a:sysClr val="windowText" lastClr="000000"/>
                </a:solidFill>
                <a:sym typeface="Wingdings" panose="05000000000000000000" pitchFamily="2" charset="2"/>
              </a:rPr>
              <a:t>  </a:t>
            </a:r>
            <a:r>
              <a:rPr lang="en-US" sz="3200" b="1" dirty="0" err="1">
                <a:solidFill>
                  <a:sysClr val="windowText" lastClr="000000"/>
                </a:solidFill>
                <a:sym typeface="Wingdings" panose="05000000000000000000" pitchFamily="2" charset="2"/>
              </a:rPr>
              <a:t>Gắn</a:t>
            </a:r>
            <a:r>
              <a:rPr lang="en-US" sz="3200" b="1" dirty="0">
                <a:solidFill>
                  <a:sysClr val="windowText" lastClr="000000"/>
                </a:solidFill>
                <a:sym typeface="Wingdings" panose="05000000000000000000" pitchFamily="2" charset="2"/>
              </a:rPr>
              <a:t> </a:t>
            </a:r>
            <a:r>
              <a:rPr lang="en-US" sz="3200" b="1" dirty="0" err="1">
                <a:solidFill>
                  <a:sysClr val="windowText" lastClr="000000"/>
                </a:solidFill>
                <a:sym typeface="Wingdings" panose="05000000000000000000" pitchFamily="2" charset="2"/>
              </a:rPr>
              <a:t>vào</a:t>
            </a:r>
            <a:r>
              <a:rPr lang="en-US" sz="3200" b="1" dirty="0">
                <a:solidFill>
                  <a:sysClr val="windowText" lastClr="000000"/>
                </a:solidFill>
                <a:sym typeface="Wingdings" panose="05000000000000000000" pitchFamily="2" charset="2"/>
              </a:rPr>
              <a:t> 4 </a:t>
            </a:r>
            <a:r>
              <a:rPr lang="en-US" sz="3200" b="1" dirty="0" err="1">
                <a:solidFill>
                  <a:sysClr val="windowText" lastClr="000000"/>
                </a:solidFill>
                <a:sym typeface="Wingdings" panose="05000000000000000000" pitchFamily="2" charset="2"/>
              </a:rPr>
              <a:t>cạnh</a:t>
            </a:r>
            <a:r>
              <a:rPr lang="en-US" sz="3200" b="1" dirty="0">
                <a:solidFill>
                  <a:sysClr val="windowText" lastClr="000000"/>
                </a:solidFill>
                <a:sym typeface="Wingdings" panose="05000000000000000000" pitchFamily="2" charset="2"/>
              </a:rPr>
              <a:t> </a:t>
            </a:r>
            <a:r>
              <a:rPr lang="en-US" sz="3200" b="1" dirty="0" err="1">
                <a:solidFill>
                  <a:sysClr val="windowText" lastClr="000000"/>
                </a:solidFill>
                <a:sym typeface="Wingdings" panose="05000000000000000000" pitchFamily="2" charset="2"/>
              </a:rPr>
              <a:t>bức</a:t>
            </a:r>
            <a:r>
              <a:rPr lang="en-US" sz="3200" b="1" dirty="0">
                <a:solidFill>
                  <a:sysClr val="windowText" lastClr="000000"/>
                </a:solidFill>
                <a:sym typeface="Wingdings" panose="05000000000000000000" pitchFamily="2" charset="2"/>
              </a:rPr>
              <a:t> </a:t>
            </a:r>
            <a:r>
              <a:rPr lang="en-US" sz="3200" b="1" dirty="0" err="1">
                <a:solidFill>
                  <a:sysClr val="windowText" lastClr="000000"/>
                </a:solidFill>
                <a:sym typeface="Wingdings" panose="05000000000000000000" pitchFamily="2" charset="2"/>
              </a:rPr>
              <a:t>tranh</a:t>
            </a:r>
            <a:r>
              <a:rPr lang="en-US" sz="3200" b="1" dirty="0">
                <a:solidFill>
                  <a:sysClr val="windowText" lastClr="000000"/>
                </a:solidFill>
                <a:sym typeface="Wingdings" panose="05000000000000000000" pitchFamily="2" charset="2"/>
              </a:rPr>
              <a:t> (</a:t>
            </a:r>
            <a:r>
              <a:rPr lang="en-US" sz="3200" b="1" dirty="0" err="1">
                <a:solidFill>
                  <a:sysClr val="windowText" lastClr="000000"/>
                </a:solidFill>
                <a:sym typeface="Wingdings" panose="05000000000000000000" pitchFamily="2" charset="2"/>
              </a:rPr>
              <a:t>các</a:t>
            </a:r>
            <a:r>
              <a:rPr lang="en-US" sz="3200" b="1" dirty="0">
                <a:solidFill>
                  <a:sysClr val="windowText" lastClr="000000"/>
                </a:solidFill>
                <a:sym typeface="Wingdings" panose="05000000000000000000" pitchFamily="2" charset="2"/>
              </a:rPr>
              <a:t> </a:t>
            </a:r>
            <a:r>
              <a:rPr lang="en-US" sz="3200" b="1" dirty="0" err="1">
                <a:solidFill>
                  <a:sysClr val="windowText" lastClr="000000"/>
                </a:solidFill>
                <a:sym typeface="Wingdings" panose="05000000000000000000" pitchFamily="2" charset="2"/>
              </a:rPr>
              <a:t>đoạn</a:t>
            </a:r>
            <a:r>
              <a:rPr lang="en-US" sz="3200" b="1" dirty="0">
                <a:solidFill>
                  <a:sysClr val="windowText" lastClr="000000"/>
                </a:solidFill>
                <a:sym typeface="Wingdings" panose="05000000000000000000" pitchFamily="2" charset="2"/>
              </a:rPr>
              <a:t> </a:t>
            </a:r>
            <a:r>
              <a:rPr lang="en-US" sz="3200" b="1" dirty="0" err="1">
                <a:solidFill>
                  <a:sysClr val="windowText" lastClr="000000"/>
                </a:solidFill>
                <a:sym typeface="Wingdings" panose="05000000000000000000" pitchFamily="2" charset="2"/>
              </a:rPr>
              <a:t>ống</a:t>
            </a:r>
            <a:r>
              <a:rPr lang="en-US" sz="3200" b="1" dirty="0">
                <a:solidFill>
                  <a:sysClr val="windowText" lastClr="000000"/>
                </a:solidFill>
                <a:sym typeface="Wingdings" panose="05000000000000000000" pitchFamily="2" charset="2"/>
              </a:rPr>
              <a:t> </a:t>
            </a:r>
            <a:r>
              <a:rPr lang="en-US" sz="3200" b="1" dirty="0" err="1">
                <a:solidFill>
                  <a:sysClr val="windowText" lastClr="000000"/>
                </a:solidFill>
                <a:sym typeface="Wingdings" panose="05000000000000000000" pitchFamily="2" charset="2"/>
              </a:rPr>
              <a:t>hút</a:t>
            </a:r>
            <a:r>
              <a:rPr lang="en-US" sz="3200" b="1" dirty="0">
                <a:solidFill>
                  <a:sysClr val="windowText" lastClr="000000"/>
                </a:solidFill>
                <a:sym typeface="Wingdings" panose="05000000000000000000" pitchFamily="2" charset="2"/>
              </a:rPr>
              <a:t> </a:t>
            </a:r>
            <a:r>
              <a:rPr lang="en-US" sz="3200" b="1" dirty="0" err="1">
                <a:solidFill>
                  <a:sysClr val="windowText" lastClr="000000"/>
                </a:solidFill>
                <a:sym typeface="Wingdings" panose="05000000000000000000" pitchFamily="2" charset="2"/>
              </a:rPr>
              <a:t>này</a:t>
            </a:r>
            <a:r>
              <a:rPr lang="en-US" sz="3200" b="1" dirty="0">
                <a:solidFill>
                  <a:sysClr val="windowText" lastClr="000000"/>
                </a:solidFill>
                <a:sym typeface="Wingdings" panose="05000000000000000000" pitchFamily="2" charset="2"/>
              </a:rPr>
              <a:t> </a:t>
            </a:r>
            <a:r>
              <a:rPr lang="en-US" sz="3200" b="1" dirty="0" err="1">
                <a:solidFill>
                  <a:sysClr val="windowText" lastClr="000000"/>
                </a:solidFill>
                <a:sym typeface="Wingdings" panose="05000000000000000000" pitchFamily="2" charset="2"/>
              </a:rPr>
              <a:t>được</a:t>
            </a:r>
            <a:r>
              <a:rPr lang="en-US" sz="3200" b="1" dirty="0">
                <a:solidFill>
                  <a:sysClr val="windowText" lastClr="000000"/>
                </a:solidFill>
                <a:sym typeface="Wingdings" panose="05000000000000000000" pitchFamily="2" charset="2"/>
              </a:rPr>
              <a:t> </a:t>
            </a:r>
            <a:r>
              <a:rPr lang="en-US" sz="3200" b="1" dirty="0" err="1">
                <a:solidFill>
                  <a:sysClr val="windowText" lastClr="000000"/>
                </a:solidFill>
                <a:sym typeface="Wingdings" panose="05000000000000000000" pitchFamily="2" charset="2"/>
              </a:rPr>
              <a:t>xếp</a:t>
            </a:r>
            <a:r>
              <a:rPr lang="en-US" sz="3200" b="1" dirty="0">
                <a:solidFill>
                  <a:sysClr val="windowText" lastClr="000000"/>
                </a:solidFill>
                <a:sym typeface="Wingdings" panose="05000000000000000000" pitchFamily="2" charset="2"/>
              </a:rPr>
              <a:t> </a:t>
            </a:r>
            <a:r>
              <a:rPr lang="en-US" sz="3200" b="1" dirty="0" err="1">
                <a:solidFill>
                  <a:sysClr val="windowText" lastClr="000000"/>
                </a:solidFill>
                <a:sym typeface="Wingdings" panose="05000000000000000000" pitchFamily="2" charset="2"/>
              </a:rPr>
              <a:t>sát</a:t>
            </a:r>
            <a:r>
              <a:rPr lang="en-US" sz="3200" b="1" dirty="0">
                <a:solidFill>
                  <a:sysClr val="windowText" lastClr="000000"/>
                </a:solidFill>
                <a:sym typeface="Wingdings" panose="05000000000000000000" pitchFamily="2" charset="2"/>
              </a:rPr>
              <a:t> </a:t>
            </a:r>
            <a:r>
              <a:rPr lang="en-US" sz="3200" b="1" dirty="0" err="1">
                <a:solidFill>
                  <a:sysClr val="windowText" lastClr="000000"/>
                </a:solidFill>
                <a:sym typeface="Wingdings" panose="05000000000000000000" pitchFamily="2" charset="2"/>
              </a:rPr>
              <a:t>nhau</a:t>
            </a:r>
            <a:r>
              <a:rPr lang="en-US" sz="3200" b="1" dirty="0">
                <a:solidFill>
                  <a:sysClr val="windowText" lastClr="000000"/>
                </a:solidFill>
                <a:sym typeface="Wingdings" panose="05000000000000000000" pitchFamily="2" charset="2"/>
              </a:rPr>
              <a:t>, </a:t>
            </a:r>
            <a:r>
              <a:rPr lang="en-US" sz="3200" b="1" dirty="0" err="1">
                <a:solidFill>
                  <a:sysClr val="windowText" lastClr="000000"/>
                </a:solidFill>
                <a:sym typeface="Wingdings" panose="05000000000000000000" pitchFamily="2" charset="2"/>
              </a:rPr>
              <a:t>không</a:t>
            </a:r>
            <a:r>
              <a:rPr lang="en-US" sz="3200" b="1" dirty="0">
                <a:solidFill>
                  <a:sysClr val="windowText" lastClr="000000"/>
                </a:solidFill>
                <a:sym typeface="Wingdings" panose="05000000000000000000" pitchFamily="2" charset="2"/>
              </a:rPr>
              <a:t> </a:t>
            </a:r>
            <a:r>
              <a:rPr lang="en-US" sz="3200" b="1" dirty="0" err="1">
                <a:solidFill>
                  <a:sysClr val="windowText" lastClr="000000"/>
                </a:solidFill>
                <a:sym typeface="Wingdings" panose="05000000000000000000" pitchFamily="2" charset="2"/>
              </a:rPr>
              <a:t>chồng</a:t>
            </a:r>
            <a:r>
              <a:rPr lang="en-US" sz="3200" b="1" dirty="0">
                <a:solidFill>
                  <a:sysClr val="windowText" lastClr="000000"/>
                </a:solidFill>
                <a:sym typeface="Wingdings" panose="05000000000000000000" pitchFamily="2" charset="2"/>
              </a:rPr>
              <a:t> </a:t>
            </a:r>
            <a:r>
              <a:rPr lang="en-US" sz="3200" b="1" dirty="0" err="1">
                <a:solidFill>
                  <a:sysClr val="windowText" lastClr="000000"/>
                </a:solidFill>
                <a:sym typeface="Wingdings" panose="05000000000000000000" pitchFamily="2" charset="2"/>
              </a:rPr>
              <a:t>lên</a:t>
            </a:r>
            <a:r>
              <a:rPr lang="en-US" sz="3200" b="1" dirty="0">
                <a:solidFill>
                  <a:sysClr val="windowText" lastClr="000000"/>
                </a:solidFill>
                <a:sym typeface="Wingdings" panose="05000000000000000000" pitchFamily="2" charset="2"/>
              </a:rPr>
              <a:t> </a:t>
            </a:r>
            <a:r>
              <a:rPr lang="en-US" sz="3200" b="1" dirty="0" err="1">
                <a:solidFill>
                  <a:sysClr val="windowText" lastClr="000000"/>
                </a:solidFill>
                <a:sym typeface="Wingdings" panose="05000000000000000000" pitchFamily="2" charset="2"/>
              </a:rPr>
              <a:t>nhau</a:t>
            </a:r>
            <a:r>
              <a:rPr lang="en-US" sz="3200" b="1" dirty="0">
                <a:solidFill>
                  <a:sysClr val="windowText" lastClr="000000"/>
                </a:solidFill>
                <a:sym typeface="Wingdings" panose="05000000000000000000" pitchFamily="2" charset="2"/>
              </a:rPr>
              <a:t>).</a:t>
            </a:r>
            <a:endParaRPr lang="en-US" sz="3200" b="1" dirty="0">
              <a:solidFill>
                <a:sysClr val="windowText" lastClr="000000"/>
              </a:solidFill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2D1EBEFA-715F-A90B-B98D-021DA9396230}"/>
              </a:ext>
            </a:extLst>
          </p:cNvPr>
          <p:cNvSpPr/>
          <p:nvPr/>
        </p:nvSpPr>
        <p:spPr>
          <a:xfrm>
            <a:off x="2723020" y="4929205"/>
            <a:ext cx="8764130" cy="1378076"/>
          </a:xfrm>
          <a:custGeom>
            <a:avLst/>
            <a:gdLst>
              <a:gd name="connsiteX0" fmla="*/ 0 w 8764130"/>
              <a:gd name="connsiteY0" fmla="*/ 229684 h 1378076"/>
              <a:gd name="connsiteX1" fmla="*/ 229684 w 8764130"/>
              <a:gd name="connsiteY1" fmla="*/ 0 h 1378076"/>
              <a:gd name="connsiteX2" fmla="*/ 8534446 w 8764130"/>
              <a:gd name="connsiteY2" fmla="*/ 0 h 1378076"/>
              <a:gd name="connsiteX3" fmla="*/ 8764130 w 8764130"/>
              <a:gd name="connsiteY3" fmla="*/ 229684 h 1378076"/>
              <a:gd name="connsiteX4" fmla="*/ 8764130 w 8764130"/>
              <a:gd name="connsiteY4" fmla="*/ 1148392 h 1378076"/>
              <a:gd name="connsiteX5" fmla="*/ 8534446 w 8764130"/>
              <a:gd name="connsiteY5" fmla="*/ 1378076 h 1378076"/>
              <a:gd name="connsiteX6" fmla="*/ 229684 w 8764130"/>
              <a:gd name="connsiteY6" fmla="*/ 1378076 h 1378076"/>
              <a:gd name="connsiteX7" fmla="*/ 0 w 8764130"/>
              <a:gd name="connsiteY7" fmla="*/ 1148392 h 1378076"/>
              <a:gd name="connsiteX8" fmla="*/ 0 w 8764130"/>
              <a:gd name="connsiteY8" fmla="*/ 229684 h 13780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764130" h="1378076" fill="none" extrusionOk="0">
                <a:moveTo>
                  <a:pt x="0" y="229684"/>
                </a:moveTo>
                <a:cubicBezTo>
                  <a:pt x="-19449" y="97922"/>
                  <a:pt x="124595" y="-2568"/>
                  <a:pt x="229684" y="0"/>
                </a:cubicBezTo>
                <a:cubicBezTo>
                  <a:pt x="1502157" y="-140044"/>
                  <a:pt x="7094239" y="-100343"/>
                  <a:pt x="8534446" y="0"/>
                </a:cubicBezTo>
                <a:cubicBezTo>
                  <a:pt x="8684134" y="-984"/>
                  <a:pt x="8763203" y="101610"/>
                  <a:pt x="8764130" y="229684"/>
                </a:cubicBezTo>
                <a:cubicBezTo>
                  <a:pt x="8701961" y="513194"/>
                  <a:pt x="8706951" y="904326"/>
                  <a:pt x="8764130" y="1148392"/>
                </a:cubicBezTo>
                <a:cubicBezTo>
                  <a:pt x="8755445" y="1286947"/>
                  <a:pt x="8651909" y="1397995"/>
                  <a:pt x="8534446" y="1378076"/>
                </a:cubicBezTo>
                <a:cubicBezTo>
                  <a:pt x="5426839" y="1412825"/>
                  <a:pt x="3033157" y="1348869"/>
                  <a:pt x="229684" y="1378076"/>
                </a:cubicBezTo>
                <a:cubicBezTo>
                  <a:pt x="103303" y="1374984"/>
                  <a:pt x="-20358" y="1266306"/>
                  <a:pt x="0" y="1148392"/>
                </a:cubicBezTo>
                <a:cubicBezTo>
                  <a:pt x="-6049" y="852360"/>
                  <a:pt x="47185" y="521753"/>
                  <a:pt x="0" y="229684"/>
                </a:cubicBezTo>
                <a:close/>
              </a:path>
              <a:path w="8764130" h="1378076" stroke="0" extrusionOk="0">
                <a:moveTo>
                  <a:pt x="0" y="229684"/>
                </a:moveTo>
                <a:cubicBezTo>
                  <a:pt x="2096" y="86399"/>
                  <a:pt x="111378" y="-6976"/>
                  <a:pt x="229684" y="0"/>
                </a:cubicBezTo>
                <a:cubicBezTo>
                  <a:pt x="2783485" y="111973"/>
                  <a:pt x="4808492" y="-96349"/>
                  <a:pt x="8534446" y="0"/>
                </a:cubicBezTo>
                <a:cubicBezTo>
                  <a:pt x="8643203" y="1795"/>
                  <a:pt x="8771476" y="109614"/>
                  <a:pt x="8764130" y="229684"/>
                </a:cubicBezTo>
                <a:cubicBezTo>
                  <a:pt x="8756397" y="589709"/>
                  <a:pt x="8747775" y="796829"/>
                  <a:pt x="8764130" y="1148392"/>
                </a:cubicBezTo>
                <a:cubicBezTo>
                  <a:pt x="8759714" y="1275157"/>
                  <a:pt x="8656575" y="1384000"/>
                  <a:pt x="8534446" y="1378076"/>
                </a:cubicBezTo>
                <a:cubicBezTo>
                  <a:pt x="6257812" y="1264897"/>
                  <a:pt x="1581894" y="1214484"/>
                  <a:pt x="229684" y="1378076"/>
                </a:cubicBezTo>
                <a:cubicBezTo>
                  <a:pt x="116597" y="1357663"/>
                  <a:pt x="11916" y="1263279"/>
                  <a:pt x="0" y="1148392"/>
                </a:cubicBezTo>
                <a:cubicBezTo>
                  <a:pt x="81374" y="920984"/>
                  <a:pt x="-61835" y="415193"/>
                  <a:pt x="0" y="229684"/>
                </a:cubicBezTo>
                <a:close/>
              </a:path>
            </a:pathLst>
          </a:custGeom>
          <a:solidFill>
            <a:srgbClr val="CCFFFF"/>
          </a:solidFill>
          <a:ln w="5715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sd="1357243640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3200" b="1" dirty="0" err="1">
                <a:solidFill>
                  <a:sysClr val="windowText" lastClr="000000"/>
                </a:solidFill>
              </a:rPr>
              <a:t>Chọn</a:t>
            </a:r>
            <a:r>
              <a:rPr lang="en-US" sz="3200" b="1" dirty="0">
                <a:solidFill>
                  <a:sysClr val="windowText" lastClr="000000"/>
                </a:solidFill>
              </a:rPr>
              <a:t> </a:t>
            </a:r>
            <a:r>
              <a:rPr lang="en-US" sz="3200" b="1" dirty="0" err="1">
                <a:solidFill>
                  <a:sysClr val="windowText" lastClr="000000"/>
                </a:solidFill>
              </a:rPr>
              <a:t>một</a:t>
            </a:r>
            <a:r>
              <a:rPr lang="en-US" sz="3200" b="1" dirty="0">
                <a:solidFill>
                  <a:sysClr val="windowText" lastClr="000000"/>
                </a:solidFill>
              </a:rPr>
              <a:t> </a:t>
            </a:r>
            <a:r>
              <a:rPr lang="en-US" sz="3200" b="1" dirty="0" err="1">
                <a:solidFill>
                  <a:sysClr val="windowText" lastClr="000000"/>
                </a:solidFill>
              </a:rPr>
              <a:t>trong</a:t>
            </a:r>
            <a:r>
              <a:rPr lang="en-US" sz="3200" b="1" dirty="0">
                <a:solidFill>
                  <a:sysClr val="windowText" lastClr="000000"/>
                </a:solidFill>
              </a:rPr>
              <a:t> </a:t>
            </a:r>
            <a:r>
              <a:rPr lang="en-US" sz="3200" b="1" dirty="0" err="1">
                <a:solidFill>
                  <a:sysClr val="windowText" lastClr="000000"/>
                </a:solidFill>
              </a:rPr>
              <a:t>ba</a:t>
            </a:r>
            <a:r>
              <a:rPr lang="en-US" sz="3200" b="1" dirty="0">
                <a:solidFill>
                  <a:sysClr val="windowText" lastClr="000000"/>
                </a:solidFill>
              </a:rPr>
              <a:t> </a:t>
            </a:r>
            <a:r>
              <a:rPr lang="en-US" sz="3200" b="1" dirty="0" err="1">
                <a:solidFill>
                  <a:sysClr val="windowText" lastClr="000000"/>
                </a:solidFill>
              </a:rPr>
              <a:t>ống</a:t>
            </a:r>
            <a:r>
              <a:rPr lang="en-US" sz="3200" b="1" dirty="0">
                <a:solidFill>
                  <a:sysClr val="windowText" lastClr="000000"/>
                </a:solidFill>
              </a:rPr>
              <a:t> </a:t>
            </a:r>
            <a:r>
              <a:rPr lang="en-US" sz="3200" b="1" dirty="0" err="1">
                <a:solidFill>
                  <a:sysClr val="windowText" lastClr="000000"/>
                </a:solidFill>
              </a:rPr>
              <a:t>hút</a:t>
            </a:r>
            <a:r>
              <a:rPr lang="en-US" sz="3200" b="1" dirty="0">
                <a:solidFill>
                  <a:sysClr val="windowText" lastClr="000000"/>
                </a:solidFill>
              </a:rPr>
              <a:t> </a:t>
            </a:r>
            <a:r>
              <a:rPr lang="en-US" sz="3200" b="1" dirty="0" err="1">
                <a:solidFill>
                  <a:sysClr val="windowText" lastClr="000000"/>
                </a:solidFill>
              </a:rPr>
              <a:t>có</a:t>
            </a:r>
            <a:r>
              <a:rPr lang="en-US" sz="3200" b="1" dirty="0">
                <a:solidFill>
                  <a:sysClr val="windowText" lastClr="000000"/>
                </a:solidFill>
              </a:rPr>
              <a:t> </a:t>
            </a:r>
            <a:r>
              <a:rPr lang="en-US" sz="3200" b="1" dirty="0" err="1">
                <a:solidFill>
                  <a:sysClr val="windowText" lastClr="000000"/>
                </a:solidFill>
              </a:rPr>
              <a:t>độ</a:t>
            </a:r>
            <a:r>
              <a:rPr lang="en-US" sz="3200" b="1" dirty="0">
                <a:solidFill>
                  <a:sysClr val="windowText" lastClr="000000"/>
                </a:solidFill>
              </a:rPr>
              <a:t> </a:t>
            </a:r>
            <a:r>
              <a:rPr lang="en-US" sz="3200" b="1" dirty="0" err="1">
                <a:solidFill>
                  <a:sysClr val="windowText" lastClr="000000"/>
                </a:solidFill>
              </a:rPr>
              <a:t>dài</a:t>
            </a:r>
            <a:r>
              <a:rPr lang="en-US" sz="3200" b="1" dirty="0">
                <a:solidFill>
                  <a:sysClr val="windowText" lastClr="000000"/>
                </a:solidFill>
              </a:rPr>
              <a:t> </a:t>
            </a:r>
            <a:r>
              <a:rPr lang="en-US" sz="3200" b="1" dirty="0" err="1">
                <a:solidFill>
                  <a:sysClr val="windowText" lastClr="000000"/>
                </a:solidFill>
              </a:rPr>
              <a:t>phù</a:t>
            </a:r>
            <a:r>
              <a:rPr lang="en-US" sz="3200" b="1" dirty="0">
                <a:solidFill>
                  <a:sysClr val="windowText" lastClr="000000"/>
                </a:solidFill>
              </a:rPr>
              <a:t> </a:t>
            </a:r>
            <a:r>
              <a:rPr lang="en-US" sz="3200" b="1" dirty="0" err="1">
                <a:solidFill>
                  <a:sysClr val="windowText" lastClr="000000"/>
                </a:solidFill>
              </a:rPr>
              <a:t>hợp</a:t>
            </a:r>
            <a:r>
              <a:rPr lang="en-US" sz="3200" b="1" dirty="0">
                <a:solidFill>
                  <a:sysClr val="windowText" lastClr="000000"/>
                </a:solidFill>
              </a:rPr>
              <a:t>.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C1A2F86-AE87-5C72-6601-51B384CC6148}"/>
              </a:ext>
            </a:extLst>
          </p:cNvPr>
          <p:cNvGrpSpPr/>
          <p:nvPr/>
        </p:nvGrpSpPr>
        <p:grpSpPr>
          <a:xfrm>
            <a:off x="1217738" y="1037262"/>
            <a:ext cx="7197834" cy="1116421"/>
            <a:chOff x="2973394" y="3767764"/>
            <a:chExt cx="7197834" cy="1116421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51CD74EA-3EEB-EB39-6F8D-EAEC77C7E443}"/>
                </a:ext>
              </a:extLst>
            </p:cNvPr>
            <p:cNvSpPr txBox="1"/>
            <p:nvPr/>
          </p:nvSpPr>
          <p:spPr>
            <a:xfrm>
              <a:off x="2973394" y="3776189"/>
              <a:ext cx="7197834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600" dirty="0" err="1">
                  <a:ln w="127000">
                    <a:solidFill>
                      <a:schemeClr val="bg1"/>
                    </a:solidFill>
                  </a:ln>
                  <a:latin typeface="LNTH-LuoLuoNotangYuanTi 1" pitchFamily="2" charset="-128"/>
                  <a:ea typeface="LNTH-LuoLuoNotangYuanTi 1" pitchFamily="2" charset="-128"/>
                  <a:cs typeface="LNTH-LuoLuoNotangYuanTi 1" pitchFamily="2" charset="-128"/>
                </a:rPr>
                <a:t>Thảo</a:t>
              </a:r>
              <a:r>
                <a:rPr lang="en-US" sz="6600" dirty="0">
                  <a:ln w="127000">
                    <a:solidFill>
                      <a:schemeClr val="bg1"/>
                    </a:solidFill>
                  </a:ln>
                  <a:latin typeface="LNTH-LuoLuoNotangYuanTi 1" pitchFamily="2" charset="-128"/>
                  <a:ea typeface="LNTH-LuoLuoNotangYuanTi 1" pitchFamily="2" charset="-128"/>
                  <a:cs typeface="LNTH-LuoLuoNotangYuanTi 1" pitchFamily="2" charset="-128"/>
                </a:rPr>
                <a:t> </a:t>
              </a:r>
              <a:r>
                <a:rPr lang="en-US" sz="6600" dirty="0" err="1">
                  <a:ln w="127000">
                    <a:solidFill>
                      <a:schemeClr val="bg1"/>
                    </a:solidFill>
                  </a:ln>
                  <a:latin typeface="LNTH-LuoLuoNotangYuanTi 1" pitchFamily="2" charset="-128"/>
                  <a:ea typeface="LNTH-LuoLuoNotangYuanTi 1" pitchFamily="2" charset="-128"/>
                  <a:cs typeface="LNTH-LuoLuoNotangYuanTi 1" pitchFamily="2" charset="-128"/>
                </a:rPr>
                <a:t>luận</a:t>
              </a:r>
              <a:r>
                <a:rPr lang="en-US" sz="6600" dirty="0">
                  <a:ln w="127000">
                    <a:solidFill>
                      <a:schemeClr val="bg1"/>
                    </a:solidFill>
                  </a:ln>
                  <a:latin typeface="LNTH-LuoLuoNotangYuanTi 1" pitchFamily="2" charset="-128"/>
                  <a:ea typeface="LNTH-LuoLuoNotangYuanTi 1" pitchFamily="2" charset="-128"/>
                  <a:cs typeface="LNTH-LuoLuoNotangYuanTi 1" pitchFamily="2" charset="-128"/>
                </a:rPr>
                <a:t> </a:t>
              </a:r>
              <a:r>
                <a:rPr lang="en-US" sz="6600" dirty="0" err="1">
                  <a:ln w="127000">
                    <a:solidFill>
                      <a:schemeClr val="bg1"/>
                    </a:solidFill>
                  </a:ln>
                  <a:latin typeface="LNTH-LuoLuoNotangYuanTi 1" pitchFamily="2" charset="-128"/>
                  <a:ea typeface="LNTH-LuoLuoNotangYuanTi 1" pitchFamily="2" charset="-128"/>
                  <a:cs typeface="LNTH-LuoLuoNotangYuanTi 1" pitchFamily="2" charset="-128"/>
                </a:rPr>
                <a:t>nhóm</a:t>
              </a:r>
              <a:r>
                <a:rPr lang="en-US" sz="6600" dirty="0">
                  <a:ln w="127000">
                    <a:solidFill>
                      <a:schemeClr val="bg1"/>
                    </a:solidFill>
                  </a:ln>
                  <a:latin typeface="LNTH-LuoLuoNotangYuanTi 1" pitchFamily="2" charset="-128"/>
                  <a:ea typeface="LNTH-LuoLuoNotangYuanTi 1" pitchFamily="2" charset="-128"/>
                  <a:cs typeface="LNTH-LuoLuoNotangYuanTi 1" pitchFamily="2" charset="-128"/>
                </a:rPr>
                <a:t> 4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7203B805-E45D-B340-DD0C-8E2B1F466881}"/>
                </a:ext>
              </a:extLst>
            </p:cNvPr>
            <p:cNvSpPr txBox="1"/>
            <p:nvPr/>
          </p:nvSpPr>
          <p:spPr>
            <a:xfrm>
              <a:off x="2973394" y="3767764"/>
              <a:ext cx="6886107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600" dirty="0" err="1">
                  <a:ln w="19050">
                    <a:noFill/>
                  </a:ln>
                  <a:solidFill>
                    <a:srgbClr val="002060"/>
                  </a:solidFill>
                  <a:latin typeface="LNTH-LuoLuoNotangYuanTi 1" pitchFamily="2" charset="-128"/>
                  <a:ea typeface="LNTH-LuoLuoNotangYuanTi 1" pitchFamily="2" charset="-128"/>
                  <a:cs typeface="LNTH-LuoLuoNotangYuanTi 1" pitchFamily="2" charset="-128"/>
                </a:rPr>
                <a:t>Thảo</a:t>
              </a:r>
              <a:r>
                <a:rPr lang="en-US" sz="6600" dirty="0">
                  <a:ln w="19050">
                    <a:noFill/>
                  </a:ln>
                  <a:solidFill>
                    <a:srgbClr val="002060"/>
                  </a:solidFill>
                  <a:latin typeface="LNTH-LuoLuoNotangYuanTi 1" pitchFamily="2" charset="-128"/>
                  <a:ea typeface="LNTH-LuoLuoNotangYuanTi 1" pitchFamily="2" charset="-128"/>
                  <a:cs typeface="LNTH-LuoLuoNotangYuanTi 1" pitchFamily="2" charset="-128"/>
                </a:rPr>
                <a:t> </a:t>
              </a:r>
              <a:r>
                <a:rPr lang="en-US" sz="6600" dirty="0" err="1">
                  <a:ln w="19050">
                    <a:noFill/>
                  </a:ln>
                  <a:solidFill>
                    <a:srgbClr val="002060"/>
                  </a:solidFill>
                  <a:latin typeface="LNTH-LuoLuoNotangYuanTi 1" pitchFamily="2" charset="-128"/>
                  <a:ea typeface="LNTH-LuoLuoNotangYuanTi 1" pitchFamily="2" charset="-128"/>
                  <a:cs typeface="LNTH-LuoLuoNotangYuanTi 1" pitchFamily="2" charset="-128"/>
                </a:rPr>
                <a:t>luận</a:t>
              </a:r>
              <a:r>
                <a:rPr lang="en-US" sz="6600" dirty="0">
                  <a:ln w="19050">
                    <a:noFill/>
                  </a:ln>
                  <a:solidFill>
                    <a:srgbClr val="002060"/>
                  </a:solidFill>
                  <a:latin typeface="LNTH-LuoLuoNotangYuanTi 1" pitchFamily="2" charset="-128"/>
                  <a:ea typeface="LNTH-LuoLuoNotangYuanTi 1" pitchFamily="2" charset="-128"/>
                  <a:cs typeface="LNTH-LuoLuoNotangYuanTi 1" pitchFamily="2" charset="-128"/>
                </a:rPr>
                <a:t> </a:t>
              </a:r>
              <a:r>
                <a:rPr lang="en-US" sz="6600" dirty="0" err="1">
                  <a:ln w="19050">
                    <a:noFill/>
                  </a:ln>
                  <a:solidFill>
                    <a:srgbClr val="002060"/>
                  </a:solidFill>
                  <a:latin typeface="LNTH-LuoLuoNotangYuanTi 1" pitchFamily="2" charset="-128"/>
                  <a:ea typeface="LNTH-LuoLuoNotangYuanTi 1" pitchFamily="2" charset="-128"/>
                  <a:cs typeface="LNTH-LuoLuoNotangYuanTi 1" pitchFamily="2" charset="-128"/>
                </a:rPr>
                <a:t>nhóm</a:t>
              </a:r>
              <a:r>
                <a:rPr lang="en-US" sz="6600" dirty="0">
                  <a:ln w="19050">
                    <a:noFill/>
                  </a:ln>
                  <a:solidFill>
                    <a:srgbClr val="002060"/>
                  </a:solidFill>
                  <a:latin typeface="LNTH-LuoLuoNotangYuanTi 1" pitchFamily="2" charset="-128"/>
                  <a:ea typeface="LNTH-LuoLuoNotangYuanTi 1" pitchFamily="2" charset="-128"/>
                  <a:cs typeface="LNTH-LuoLuoNotangYuanTi 1" pitchFamily="2" charset="-128"/>
                </a:rPr>
                <a:t> 4</a:t>
              </a:r>
            </a:p>
          </p:txBody>
        </p:sp>
      </p:grp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A56129B4-331A-FDAD-7FE2-55FA7FCC0AA8}"/>
              </a:ext>
            </a:extLst>
          </p:cNvPr>
          <p:cNvSpPr/>
          <p:nvPr/>
        </p:nvSpPr>
        <p:spPr>
          <a:xfrm>
            <a:off x="7335223" y="1330097"/>
            <a:ext cx="3709249" cy="1025984"/>
          </a:xfrm>
          <a:prstGeom prst="roundRect">
            <a:avLst/>
          </a:prstGeom>
          <a:ln w="57150"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</a:rPr>
              <a:t>Nhận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biết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yêu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cầu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bài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toán</a:t>
            </a:r>
            <a:r>
              <a:rPr lang="en-US" sz="3200" dirty="0">
                <a:solidFill>
                  <a:schemeClr val="tx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06622930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 animBg="1"/>
      <p:bldP spid="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ground pattern&#10;&#10;Description automatically generated">
            <a:extLst>
              <a:ext uri="{FF2B5EF4-FFF2-40B4-BE49-F238E27FC236}">
                <a16:creationId xmlns:a16="http://schemas.microsoft.com/office/drawing/2014/main" id="{FAF5A5A3-17F3-9FC6-6B43-4B48C79D698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74" r="653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2D7FA99B-7E43-233F-DF4B-9B7D161DA0B6}"/>
              </a:ext>
            </a:extLst>
          </p:cNvPr>
          <p:cNvSpPr/>
          <p:nvPr/>
        </p:nvSpPr>
        <p:spPr>
          <a:xfrm>
            <a:off x="225287" y="649506"/>
            <a:ext cx="11741426" cy="5740903"/>
          </a:xfrm>
          <a:custGeom>
            <a:avLst/>
            <a:gdLst>
              <a:gd name="connsiteX0" fmla="*/ 0 w 11741426"/>
              <a:gd name="connsiteY0" fmla="*/ 572483 h 5740903"/>
              <a:gd name="connsiteX1" fmla="*/ 572483 w 11741426"/>
              <a:gd name="connsiteY1" fmla="*/ 0 h 5740903"/>
              <a:gd name="connsiteX2" fmla="*/ 11168943 w 11741426"/>
              <a:gd name="connsiteY2" fmla="*/ 0 h 5740903"/>
              <a:gd name="connsiteX3" fmla="*/ 11741426 w 11741426"/>
              <a:gd name="connsiteY3" fmla="*/ 572483 h 5740903"/>
              <a:gd name="connsiteX4" fmla="*/ 11741426 w 11741426"/>
              <a:gd name="connsiteY4" fmla="*/ 5168420 h 5740903"/>
              <a:gd name="connsiteX5" fmla="*/ 11168943 w 11741426"/>
              <a:gd name="connsiteY5" fmla="*/ 5740903 h 5740903"/>
              <a:gd name="connsiteX6" fmla="*/ 572483 w 11741426"/>
              <a:gd name="connsiteY6" fmla="*/ 5740903 h 5740903"/>
              <a:gd name="connsiteX7" fmla="*/ 0 w 11741426"/>
              <a:gd name="connsiteY7" fmla="*/ 5168420 h 5740903"/>
              <a:gd name="connsiteX8" fmla="*/ 0 w 11741426"/>
              <a:gd name="connsiteY8" fmla="*/ 572483 h 5740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741426" h="5740903" fill="none" extrusionOk="0">
                <a:moveTo>
                  <a:pt x="0" y="572483"/>
                </a:moveTo>
                <a:cubicBezTo>
                  <a:pt x="1573" y="298881"/>
                  <a:pt x="265356" y="15183"/>
                  <a:pt x="572483" y="0"/>
                </a:cubicBezTo>
                <a:cubicBezTo>
                  <a:pt x="4984760" y="72427"/>
                  <a:pt x="7116891" y="61419"/>
                  <a:pt x="11168943" y="0"/>
                </a:cubicBezTo>
                <a:cubicBezTo>
                  <a:pt x="11480104" y="-34510"/>
                  <a:pt x="11727725" y="252165"/>
                  <a:pt x="11741426" y="572483"/>
                </a:cubicBezTo>
                <a:cubicBezTo>
                  <a:pt x="11842302" y="2075768"/>
                  <a:pt x="11634113" y="4387131"/>
                  <a:pt x="11741426" y="5168420"/>
                </a:cubicBezTo>
                <a:cubicBezTo>
                  <a:pt x="11742830" y="5477469"/>
                  <a:pt x="11480481" y="5735706"/>
                  <a:pt x="11168943" y="5740903"/>
                </a:cubicBezTo>
                <a:cubicBezTo>
                  <a:pt x="7493077" y="5770730"/>
                  <a:pt x="5592441" y="5661597"/>
                  <a:pt x="572483" y="5740903"/>
                </a:cubicBezTo>
                <a:cubicBezTo>
                  <a:pt x="307654" y="5735099"/>
                  <a:pt x="-21965" y="5488937"/>
                  <a:pt x="0" y="5168420"/>
                </a:cubicBezTo>
                <a:cubicBezTo>
                  <a:pt x="50037" y="4302543"/>
                  <a:pt x="770" y="1606833"/>
                  <a:pt x="0" y="572483"/>
                </a:cubicBezTo>
                <a:close/>
              </a:path>
              <a:path w="11741426" h="5740903" stroke="0" extrusionOk="0">
                <a:moveTo>
                  <a:pt x="0" y="572483"/>
                </a:moveTo>
                <a:cubicBezTo>
                  <a:pt x="19860" y="261722"/>
                  <a:pt x="277325" y="43786"/>
                  <a:pt x="572483" y="0"/>
                </a:cubicBezTo>
                <a:cubicBezTo>
                  <a:pt x="3455164" y="123000"/>
                  <a:pt x="8064722" y="-96860"/>
                  <a:pt x="11168943" y="0"/>
                </a:cubicBezTo>
                <a:cubicBezTo>
                  <a:pt x="11464738" y="-15532"/>
                  <a:pt x="11746148" y="246789"/>
                  <a:pt x="11741426" y="572483"/>
                </a:cubicBezTo>
                <a:cubicBezTo>
                  <a:pt x="11744599" y="1788392"/>
                  <a:pt x="11835693" y="4636858"/>
                  <a:pt x="11741426" y="5168420"/>
                </a:cubicBezTo>
                <a:cubicBezTo>
                  <a:pt x="11737059" y="5486176"/>
                  <a:pt x="11430747" y="5732005"/>
                  <a:pt x="11168943" y="5740903"/>
                </a:cubicBezTo>
                <a:cubicBezTo>
                  <a:pt x="8967915" y="5580196"/>
                  <a:pt x="4371554" y="5780570"/>
                  <a:pt x="572483" y="5740903"/>
                </a:cubicBezTo>
                <a:cubicBezTo>
                  <a:pt x="201234" y="5729779"/>
                  <a:pt x="-18915" y="5476025"/>
                  <a:pt x="0" y="5168420"/>
                </a:cubicBezTo>
                <a:cubicBezTo>
                  <a:pt x="32216" y="4271275"/>
                  <a:pt x="57206" y="1307688"/>
                  <a:pt x="0" y="572483"/>
                </a:cubicBezTo>
                <a:close/>
              </a:path>
            </a:pathLst>
          </a:custGeom>
          <a:solidFill>
            <a:schemeClr val="bg1">
              <a:alpha val="73000"/>
            </a:schemeClr>
          </a:solidFill>
          <a:ln w="38100">
            <a:noFill/>
            <a:prstDash val="dash"/>
            <a:extLst>
              <a:ext uri="{C807C97D-BFC1-408E-A445-0C87EB9F89A2}">
                <ask:lineSketchStyleProps xmlns:ask="http://schemas.microsoft.com/office/drawing/2018/sketchyshapes" sd="852854689">
                  <a:prstGeom prst="roundRect">
                    <a:avLst>
                      <a:gd name="adj" fmla="val 9972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" name="组合 33">
            <a:extLst>
              <a:ext uri="{FF2B5EF4-FFF2-40B4-BE49-F238E27FC236}">
                <a16:creationId xmlns:a16="http://schemas.microsoft.com/office/drawing/2014/main" id="{5426A053-17EC-82DF-B62D-AF11D1ABD304}"/>
              </a:ext>
            </a:extLst>
          </p:cNvPr>
          <p:cNvGrpSpPr/>
          <p:nvPr/>
        </p:nvGrpSpPr>
        <p:grpSpPr>
          <a:xfrm>
            <a:off x="4665467" y="1060645"/>
            <a:ext cx="839902" cy="798334"/>
            <a:chOff x="5327203" y="4853016"/>
            <a:chExt cx="1228119" cy="1194957"/>
          </a:xfrm>
        </p:grpSpPr>
        <p:grpSp>
          <p:nvGrpSpPr>
            <p:cNvPr id="4" name="组合 16">
              <a:extLst>
                <a:ext uri="{FF2B5EF4-FFF2-40B4-BE49-F238E27FC236}">
                  <a16:creationId xmlns:a16="http://schemas.microsoft.com/office/drawing/2014/main" id="{81C5BFEA-9AB4-7E45-9F68-078D72273804}"/>
                </a:ext>
              </a:extLst>
            </p:cNvPr>
            <p:cNvGrpSpPr/>
            <p:nvPr/>
          </p:nvGrpSpPr>
          <p:grpSpPr>
            <a:xfrm>
              <a:off x="5327203" y="4853016"/>
              <a:ext cx="1228119" cy="1194957"/>
              <a:chOff x="9272337" y="-1404832"/>
              <a:chExt cx="1666055" cy="1621072"/>
            </a:xfrm>
          </p:grpSpPr>
          <p:sp>
            <p:nvSpPr>
              <p:cNvPr id="7" name="椭圆 17">
                <a:extLst>
                  <a:ext uri="{FF2B5EF4-FFF2-40B4-BE49-F238E27FC236}">
                    <a16:creationId xmlns:a16="http://schemas.microsoft.com/office/drawing/2014/main" id="{5B462236-C735-EF20-E8EE-255262B9A4B4}"/>
                  </a:ext>
                </a:extLst>
              </p:cNvPr>
              <p:cNvSpPr/>
              <p:nvPr/>
            </p:nvSpPr>
            <p:spPr>
              <a:xfrm>
                <a:off x="9272337" y="-1377658"/>
                <a:ext cx="1593898" cy="1593898"/>
              </a:xfrm>
              <a:prstGeom prst="ellipse">
                <a:avLst/>
              </a:prstGeom>
              <a:solidFill>
                <a:srgbClr val="20B6BE"/>
              </a:solidFill>
              <a:ln>
                <a:noFill/>
              </a:ln>
              <a:effectLst>
                <a:outerShdw blurRad="254000" dist="63500" dir="5400000" algn="t" rotWithShape="0">
                  <a:prstClr val="black">
                    <a:alpha val="1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grpSp>
            <p:nvGrpSpPr>
              <p:cNvPr id="8" name="组合 18">
                <a:extLst>
                  <a:ext uri="{FF2B5EF4-FFF2-40B4-BE49-F238E27FC236}">
                    <a16:creationId xmlns:a16="http://schemas.microsoft.com/office/drawing/2014/main" id="{914C5074-C6B0-3798-9757-6AD1FBFF1CEB}"/>
                  </a:ext>
                </a:extLst>
              </p:cNvPr>
              <p:cNvGrpSpPr/>
              <p:nvPr/>
            </p:nvGrpSpPr>
            <p:grpSpPr>
              <a:xfrm>
                <a:off x="9272337" y="-1404832"/>
                <a:ext cx="1666055" cy="1597009"/>
                <a:chOff x="9437178" y="1562958"/>
                <a:chExt cx="1666055" cy="1597009"/>
              </a:xfrm>
            </p:grpSpPr>
            <p:sp>
              <p:nvSpPr>
                <p:cNvPr id="10" name="椭圆 20">
                  <a:extLst>
                    <a:ext uri="{FF2B5EF4-FFF2-40B4-BE49-F238E27FC236}">
                      <a16:creationId xmlns:a16="http://schemas.microsoft.com/office/drawing/2014/main" id="{FCE69B48-2031-EC9A-3BA0-9ADF3B2C8684}"/>
                    </a:ext>
                  </a:extLst>
                </p:cNvPr>
                <p:cNvSpPr/>
                <p:nvPr/>
              </p:nvSpPr>
              <p:spPr>
                <a:xfrm>
                  <a:off x="9437178" y="1566069"/>
                  <a:ext cx="1593898" cy="1593898"/>
                </a:xfrm>
                <a:prstGeom prst="ellipse">
                  <a:avLst/>
                </a:prstGeom>
                <a:solidFill>
                  <a:srgbClr val="22F1F6"/>
                </a:solidFill>
                <a:ln>
                  <a:noFill/>
                </a:ln>
                <a:effectLst>
                  <a:innerShdw blurRad="571500" dist="241300" dir="5400000">
                    <a:srgbClr val="20B6BE">
                      <a:alpha val="80000"/>
                    </a:srgb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1" name="椭圆 21">
                  <a:extLst>
                    <a:ext uri="{FF2B5EF4-FFF2-40B4-BE49-F238E27FC236}">
                      <a16:creationId xmlns:a16="http://schemas.microsoft.com/office/drawing/2014/main" id="{9CC28556-0920-8341-DDD1-691AA2C23A88}"/>
                    </a:ext>
                  </a:extLst>
                </p:cNvPr>
                <p:cNvSpPr/>
                <p:nvPr/>
              </p:nvSpPr>
              <p:spPr>
                <a:xfrm>
                  <a:off x="9440289" y="1562958"/>
                  <a:ext cx="1593898" cy="1593898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22F1F6"/>
                    </a:gs>
                    <a:gs pos="40000">
                      <a:srgbClr val="22F1F6"/>
                    </a:gs>
                    <a:gs pos="100000">
                      <a:srgbClr val="20B6BE">
                        <a:alpha val="0"/>
                      </a:srgbClr>
                    </a:gs>
                  </a:gsLst>
                  <a:path path="circle">
                    <a:fillToRect l="50000" t="-80000" r="50000" b="180000"/>
                  </a:path>
                  <a:tileRect/>
                </a:gradFill>
                <a:ln w="31750">
                  <a:solidFill>
                    <a:srgbClr val="22F1F6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12" name="弧形 22">
                  <a:extLst>
                    <a:ext uri="{FF2B5EF4-FFF2-40B4-BE49-F238E27FC236}">
                      <a16:creationId xmlns:a16="http://schemas.microsoft.com/office/drawing/2014/main" id="{67DEE16A-C0EA-0D50-7130-C4D24563F639}"/>
                    </a:ext>
                  </a:extLst>
                </p:cNvPr>
                <p:cNvSpPr/>
                <p:nvPr/>
              </p:nvSpPr>
              <p:spPr>
                <a:xfrm rot="17150761">
                  <a:off x="9644486" y="1814857"/>
                  <a:ext cx="1137492" cy="1148484"/>
                </a:xfrm>
                <a:prstGeom prst="arc">
                  <a:avLst>
                    <a:gd name="adj1" fmla="val 14257598"/>
                    <a:gd name="adj2" fmla="val 17991522"/>
                  </a:avLst>
                </a:prstGeom>
                <a:ln w="127000" cap="rnd">
                  <a:solidFill>
                    <a:schemeClr val="bg1">
                      <a:alpha val="9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3" name="弧形 23">
                  <a:extLst>
                    <a:ext uri="{FF2B5EF4-FFF2-40B4-BE49-F238E27FC236}">
                      <a16:creationId xmlns:a16="http://schemas.microsoft.com/office/drawing/2014/main" id="{4674072A-C7F0-2FF4-FC9C-5110341A341F}"/>
                    </a:ext>
                  </a:extLst>
                </p:cNvPr>
                <p:cNvSpPr/>
                <p:nvPr/>
              </p:nvSpPr>
              <p:spPr>
                <a:xfrm rot="15858068">
                  <a:off x="10035514" y="1409465"/>
                  <a:ext cx="816309" cy="1319128"/>
                </a:xfrm>
                <a:prstGeom prst="arc">
                  <a:avLst>
                    <a:gd name="adj1" fmla="val 18582933"/>
                    <a:gd name="adj2" fmla="val 19067742"/>
                  </a:avLst>
                </a:prstGeom>
                <a:ln w="127000" cap="rnd">
                  <a:solidFill>
                    <a:schemeClr val="bg1">
                      <a:alpha val="9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9" name="TextBox 1">
                <a:extLst>
                  <a:ext uri="{FF2B5EF4-FFF2-40B4-BE49-F238E27FC236}">
                    <a16:creationId xmlns:a16="http://schemas.microsoft.com/office/drawing/2014/main" id="{C460B1A9-960C-0F02-A392-344DF686F009}"/>
                  </a:ext>
                </a:extLst>
              </p:cNvPr>
              <p:cNvSpPr txBox="1"/>
              <p:nvPr/>
            </p:nvSpPr>
            <p:spPr>
              <a:xfrm>
                <a:off x="9541023" y="-1197527"/>
                <a:ext cx="1286736" cy="626293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/>
              <a:p>
                <a:endParaRPr lang="en-US" altLang="zh-CN" sz="2400" b="1" dirty="0">
                  <a:solidFill>
                    <a:srgbClr val="FFFF00"/>
                  </a:solidFill>
                  <a:effectLst>
                    <a:outerShdw blurRad="177800" dist="50800" dir="16620000" sx="93000" sy="93000" rotWithShape="0">
                      <a:srgbClr val="20B6BE"/>
                    </a:outerShdw>
                  </a:effectLst>
                  <a:cs typeface="+mn-ea"/>
                  <a:sym typeface="+mn-lt"/>
                </a:endParaRPr>
              </a:p>
            </p:txBody>
          </p:sp>
        </p:grpSp>
        <p:sp>
          <p:nvSpPr>
            <p:cNvPr id="6" name="文本框 58">
              <a:extLst>
                <a:ext uri="{FF2B5EF4-FFF2-40B4-BE49-F238E27FC236}">
                  <a16:creationId xmlns:a16="http://schemas.microsoft.com/office/drawing/2014/main" id="{3FB28C45-045D-C688-E828-4F1E5A95E38A}"/>
                </a:ext>
              </a:extLst>
            </p:cNvPr>
            <p:cNvSpPr txBox="1"/>
            <p:nvPr/>
          </p:nvSpPr>
          <p:spPr>
            <a:xfrm>
              <a:off x="5522961" y="5022795"/>
              <a:ext cx="853319" cy="7286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3200" b="1" dirty="0">
                  <a:solidFill>
                    <a:schemeClr val="bg1"/>
                  </a:solidFill>
                  <a:latin typeface="UTM Cookies" panose="02040603050506020204" pitchFamily="18" charset="0"/>
                  <a:cs typeface="+mn-ea"/>
                  <a:sym typeface="+mn-lt"/>
                </a:rPr>
                <a:t>02</a:t>
              </a:r>
              <a:endParaRPr lang="zh-CN" altLang="en-US" sz="4400" b="1" dirty="0">
                <a:solidFill>
                  <a:schemeClr val="bg1"/>
                </a:solidFill>
                <a:latin typeface="UTM Cookies" panose="02040603050506020204" pitchFamily="18" charset="0"/>
                <a:cs typeface="+mn-ea"/>
                <a:sym typeface="+mn-lt"/>
              </a:endParaRPr>
            </a:p>
          </p:txBody>
        </p:sp>
      </p:grpSp>
      <p:grpSp>
        <p:nvGrpSpPr>
          <p:cNvPr id="14" name="组合 12">
            <a:extLst>
              <a:ext uri="{FF2B5EF4-FFF2-40B4-BE49-F238E27FC236}">
                <a16:creationId xmlns:a16="http://schemas.microsoft.com/office/drawing/2014/main" id="{C3B79D2E-5643-7A80-CBC4-8BDA82F6532F}"/>
              </a:ext>
            </a:extLst>
          </p:cNvPr>
          <p:cNvGrpSpPr/>
          <p:nvPr/>
        </p:nvGrpSpPr>
        <p:grpSpPr>
          <a:xfrm rot="20461740">
            <a:off x="4707282" y="2263619"/>
            <a:ext cx="394185" cy="377723"/>
            <a:chOff x="1267237" y="4149067"/>
            <a:chExt cx="1172591" cy="1179462"/>
          </a:xfrm>
        </p:grpSpPr>
        <p:sp>
          <p:nvSpPr>
            <p:cNvPr id="15" name="五角星 2">
              <a:extLst>
                <a:ext uri="{FF2B5EF4-FFF2-40B4-BE49-F238E27FC236}">
                  <a16:creationId xmlns:a16="http://schemas.microsoft.com/office/drawing/2014/main" id="{9BDF8A20-15FC-9B36-A0EC-68A3E750A6CC}"/>
                </a:ext>
              </a:extLst>
            </p:cNvPr>
            <p:cNvSpPr/>
            <p:nvPr/>
          </p:nvSpPr>
          <p:spPr>
            <a:xfrm rot="1013228">
              <a:off x="1267237" y="4149067"/>
              <a:ext cx="1172591" cy="1179462"/>
            </a:xfrm>
            <a:custGeom>
              <a:avLst/>
              <a:gdLst>
                <a:gd name="connsiteX0" fmla="*/ 1 w 914400"/>
                <a:gd name="connsiteY0" fmla="*/ 349269 h 914400"/>
                <a:gd name="connsiteX1" fmla="*/ 262140 w 914400"/>
                <a:gd name="connsiteY1" fmla="*/ 223173 h 914400"/>
                <a:gd name="connsiteX2" fmla="*/ 457200 w 914400"/>
                <a:gd name="connsiteY2" fmla="*/ 0 h 914400"/>
                <a:gd name="connsiteX3" fmla="*/ 652260 w 914400"/>
                <a:gd name="connsiteY3" fmla="*/ 223173 h 914400"/>
                <a:gd name="connsiteX4" fmla="*/ 914399 w 914400"/>
                <a:gd name="connsiteY4" fmla="*/ 349269 h 914400"/>
                <a:gd name="connsiteX5" fmla="*/ 772814 w 914400"/>
                <a:gd name="connsiteY5" fmla="*/ 613293 h 914400"/>
                <a:gd name="connsiteX6" fmla="*/ 739765 w 914400"/>
                <a:gd name="connsiteY6" fmla="*/ 914398 h 914400"/>
                <a:gd name="connsiteX7" fmla="*/ 457200 w 914400"/>
                <a:gd name="connsiteY7" fmla="*/ 854400 h 914400"/>
                <a:gd name="connsiteX8" fmla="*/ 174635 w 914400"/>
                <a:gd name="connsiteY8" fmla="*/ 914398 h 914400"/>
                <a:gd name="connsiteX9" fmla="*/ 141586 w 914400"/>
                <a:gd name="connsiteY9" fmla="*/ 613293 h 914400"/>
                <a:gd name="connsiteX10" fmla="*/ 1 w 914400"/>
                <a:gd name="connsiteY10" fmla="*/ 349269 h 914400"/>
                <a:gd name="connsiteX0" fmla="*/ 0 w 914398"/>
                <a:gd name="connsiteY0" fmla="*/ 349269 h 923906"/>
                <a:gd name="connsiteX1" fmla="*/ 262139 w 914398"/>
                <a:gd name="connsiteY1" fmla="*/ 223173 h 923906"/>
                <a:gd name="connsiteX2" fmla="*/ 457199 w 914398"/>
                <a:gd name="connsiteY2" fmla="*/ 0 h 923906"/>
                <a:gd name="connsiteX3" fmla="*/ 652259 w 914398"/>
                <a:gd name="connsiteY3" fmla="*/ 223173 h 923906"/>
                <a:gd name="connsiteX4" fmla="*/ 914398 w 914398"/>
                <a:gd name="connsiteY4" fmla="*/ 349269 h 923906"/>
                <a:gd name="connsiteX5" fmla="*/ 772813 w 914398"/>
                <a:gd name="connsiteY5" fmla="*/ 613293 h 923906"/>
                <a:gd name="connsiteX6" fmla="*/ 739764 w 914398"/>
                <a:gd name="connsiteY6" fmla="*/ 914398 h 923906"/>
                <a:gd name="connsiteX7" fmla="*/ 457199 w 914398"/>
                <a:gd name="connsiteY7" fmla="*/ 854400 h 923906"/>
                <a:gd name="connsiteX8" fmla="*/ 174634 w 914398"/>
                <a:gd name="connsiteY8" fmla="*/ 914398 h 923906"/>
                <a:gd name="connsiteX9" fmla="*/ 141585 w 914398"/>
                <a:gd name="connsiteY9" fmla="*/ 613293 h 923906"/>
                <a:gd name="connsiteX10" fmla="*/ 0 w 914398"/>
                <a:gd name="connsiteY10" fmla="*/ 349269 h 923906"/>
                <a:gd name="connsiteX0" fmla="*/ 0 w 916461"/>
                <a:gd name="connsiteY0" fmla="*/ 349269 h 923906"/>
                <a:gd name="connsiteX1" fmla="*/ 262139 w 916461"/>
                <a:gd name="connsiteY1" fmla="*/ 223173 h 923906"/>
                <a:gd name="connsiteX2" fmla="*/ 457199 w 916461"/>
                <a:gd name="connsiteY2" fmla="*/ 0 h 923906"/>
                <a:gd name="connsiteX3" fmla="*/ 652259 w 916461"/>
                <a:gd name="connsiteY3" fmla="*/ 223173 h 923906"/>
                <a:gd name="connsiteX4" fmla="*/ 914398 w 916461"/>
                <a:gd name="connsiteY4" fmla="*/ 349269 h 923906"/>
                <a:gd name="connsiteX5" fmla="*/ 772813 w 916461"/>
                <a:gd name="connsiteY5" fmla="*/ 613293 h 923906"/>
                <a:gd name="connsiteX6" fmla="*/ 739764 w 916461"/>
                <a:gd name="connsiteY6" fmla="*/ 914398 h 923906"/>
                <a:gd name="connsiteX7" fmla="*/ 457199 w 916461"/>
                <a:gd name="connsiteY7" fmla="*/ 854400 h 923906"/>
                <a:gd name="connsiteX8" fmla="*/ 174634 w 916461"/>
                <a:gd name="connsiteY8" fmla="*/ 914398 h 923906"/>
                <a:gd name="connsiteX9" fmla="*/ 141585 w 916461"/>
                <a:gd name="connsiteY9" fmla="*/ 613293 h 923906"/>
                <a:gd name="connsiteX10" fmla="*/ 0 w 916461"/>
                <a:gd name="connsiteY10" fmla="*/ 349269 h 923906"/>
                <a:gd name="connsiteX0" fmla="*/ 0 w 916461"/>
                <a:gd name="connsiteY0" fmla="*/ 349269 h 923906"/>
                <a:gd name="connsiteX1" fmla="*/ 262139 w 916461"/>
                <a:gd name="connsiteY1" fmla="*/ 223173 h 923906"/>
                <a:gd name="connsiteX2" fmla="*/ 457199 w 916461"/>
                <a:gd name="connsiteY2" fmla="*/ 0 h 923906"/>
                <a:gd name="connsiteX3" fmla="*/ 652259 w 916461"/>
                <a:gd name="connsiteY3" fmla="*/ 223173 h 923906"/>
                <a:gd name="connsiteX4" fmla="*/ 914398 w 916461"/>
                <a:gd name="connsiteY4" fmla="*/ 349269 h 923906"/>
                <a:gd name="connsiteX5" fmla="*/ 772813 w 916461"/>
                <a:gd name="connsiteY5" fmla="*/ 613293 h 923906"/>
                <a:gd name="connsiteX6" fmla="*/ 739764 w 916461"/>
                <a:gd name="connsiteY6" fmla="*/ 914398 h 923906"/>
                <a:gd name="connsiteX7" fmla="*/ 457199 w 916461"/>
                <a:gd name="connsiteY7" fmla="*/ 854400 h 923906"/>
                <a:gd name="connsiteX8" fmla="*/ 174634 w 916461"/>
                <a:gd name="connsiteY8" fmla="*/ 914398 h 923906"/>
                <a:gd name="connsiteX9" fmla="*/ 141585 w 916461"/>
                <a:gd name="connsiteY9" fmla="*/ 613293 h 923906"/>
                <a:gd name="connsiteX10" fmla="*/ 0 w 916461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18524" h="923906">
                  <a:moveTo>
                    <a:pt x="2063" y="349269"/>
                  </a:moveTo>
                  <a:cubicBezTo>
                    <a:pt x="22155" y="284249"/>
                    <a:pt x="188002" y="281384"/>
                    <a:pt x="264202" y="223173"/>
                  </a:cubicBezTo>
                  <a:cubicBezTo>
                    <a:pt x="340402" y="164962"/>
                    <a:pt x="394242" y="0"/>
                    <a:pt x="459262" y="0"/>
                  </a:cubicBezTo>
                  <a:cubicBezTo>
                    <a:pt x="524282" y="0"/>
                    <a:pt x="578122" y="164962"/>
                    <a:pt x="654322" y="223173"/>
                  </a:cubicBezTo>
                  <a:cubicBezTo>
                    <a:pt x="730522" y="281384"/>
                    <a:pt x="896369" y="284249"/>
                    <a:pt x="916461" y="349269"/>
                  </a:cubicBezTo>
                  <a:cubicBezTo>
                    <a:pt x="936553" y="414289"/>
                    <a:pt x="803982" y="519105"/>
                    <a:pt x="774876" y="613293"/>
                  </a:cubicBezTo>
                  <a:cubicBezTo>
                    <a:pt x="745770" y="707481"/>
                    <a:pt x="794429" y="874213"/>
                    <a:pt x="741827" y="914398"/>
                  </a:cubicBezTo>
                  <a:cubicBezTo>
                    <a:pt x="689225" y="954583"/>
                    <a:pt x="553450" y="854400"/>
                    <a:pt x="459262" y="854400"/>
                  </a:cubicBezTo>
                  <a:cubicBezTo>
                    <a:pt x="365074" y="874399"/>
                    <a:pt x="257367" y="928196"/>
                    <a:pt x="176697" y="914398"/>
                  </a:cubicBezTo>
                  <a:cubicBezTo>
                    <a:pt x="96027" y="900600"/>
                    <a:pt x="172754" y="707481"/>
                    <a:pt x="143648" y="613293"/>
                  </a:cubicBezTo>
                  <a:cubicBezTo>
                    <a:pt x="114542" y="519105"/>
                    <a:pt x="-18029" y="414289"/>
                    <a:pt x="2063" y="349269"/>
                  </a:cubicBezTo>
                  <a:close/>
                </a:path>
              </a:pathLst>
            </a:custGeom>
            <a:solidFill>
              <a:srgbClr val="FDDF03"/>
            </a:solidFill>
            <a:ln w="63500">
              <a:noFill/>
            </a:ln>
            <a:effectLst>
              <a:outerShdw blurRad="190500" dist="63500" dir="5400000" algn="t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hreePt" dir="t"/>
            </a:scene3d>
            <a:sp3d extrusionH="76200" contourW="31750" prstMaterial="plastic">
              <a:bevelT w="438150" h="158750" prst="angle"/>
              <a:bevelB w="88900"/>
              <a:extrusionClr>
                <a:srgbClr val="0DDBF1"/>
              </a:extrusionClr>
              <a:contourClr>
                <a:schemeClr val="bg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" name="文本框 14">
              <a:extLst>
                <a:ext uri="{FF2B5EF4-FFF2-40B4-BE49-F238E27FC236}">
                  <a16:creationId xmlns:a16="http://schemas.microsoft.com/office/drawing/2014/main" id="{A5AEA6F7-6572-7E64-9777-BA9BC20B9CE7}"/>
                </a:ext>
              </a:extLst>
            </p:cNvPr>
            <p:cNvSpPr txBox="1"/>
            <p:nvPr/>
          </p:nvSpPr>
          <p:spPr>
            <a:xfrm>
              <a:off x="1496257" y="4521472"/>
              <a:ext cx="226907" cy="718285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endParaRPr lang="zh-CN" altLang="en-US" sz="3200" dirty="0">
                <a:ln w="25400">
                  <a:solidFill>
                    <a:srgbClr val="20B6BE"/>
                  </a:solidFill>
                </a:ln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AF118D72-9905-48CC-E26F-93AECFE022CD}"/>
              </a:ext>
            </a:extLst>
          </p:cNvPr>
          <p:cNvSpPr txBox="1"/>
          <p:nvPr/>
        </p:nvSpPr>
        <p:spPr>
          <a:xfrm>
            <a:off x="5624003" y="1136150"/>
            <a:ext cx="34995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UTM Duepuntozero" panose="02040603050506020204" pitchFamily="18" charset="0"/>
              </a:rPr>
              <a:t>Năng</a:t>
            </a:r>
            <a:r>
              <a:rPr lang="en-US" sz="3600" b="1" dirty="0">
                <a:latin typeface="UTM Duepuntozero" panose="02040603050506020204" pitchFamily="18" charset="0"/>
              </a:rPr>
              <a:t> </a:t>
            </a:r>
            <a:r>
              <a:rPr lang="en-US" sz="3600" b="1" dirty="0" err="1">
                <a:latin typeface="UTM Duepuntozero" panose="02040603050506020204" pitchFamily="18" charset="0"/>
              </a:rPr>
              <a:t>lực</a:t>
            </a:r>
            <a:r>
              <a:rPr lang="en-US" sz="3600" b="1" dirty="0">
                <a:latin typeface="UTM Duepuntozero" panose="02040603050506020204" pitchFamily="18" charset="0"/>
              </a:rPr>
              <a:t> </a:t>
            </a:r>
            <a:r>
              <a:rPr lang="en-US" sz="3600" b="1" dirty="0" err="1">
                <a:latin typeface="UTM Duepuntozero" panose="02040603050506020204" pitchFamily="18" charset="0"/>
              </a:rPr>
              <a:t>chú</a:t>
            </a:r>
            <a:r>
              <a:rPr lang="en-US" sz="3600" b="1" dirty="0">
                <a:latin typeface="UTM Duepuntozero" panose="02040603050506020204" pitchFamily="18" charset="0"/>
              </a:rPr>
              <a:t> </a:t>
            </a:r>
            <a:r>
              <a:rPr lang="en-US" sz="3600" b="1" dirty="0" err="1">
                <a:latin typeface="UTM Duepuntozero" panose="02040603050506020204" pitchFamily="18" charset="0"/>
              </a:rPr>
              <a:t>trọng</a:t>
            </a:r>
            <a:r>
              <a:rPr lang="en-US" sz="3600" b="1" dirty="0">
                <a:latin typeface="UTM Duepuntozero" panose="02040603050506020204" pitchFamily="18" charset="0"/>
              </a:rPr>
              <a:t>:</a:t>
            </a:r>
          </a:p>
        </p:txBody>
      </p:sp>
      <p:grpSp>
        <p:nvGrpSpPr>
          <p:cNvPr id="18" name="组合 1">
            <a:extLst>
              <a:ext uri="{FF2B5EF4-FFF2-40B4-BE49-F238E27FC236}">
                <a16:creationId xmlns:a16="http://schemas.microsoft.com/office/drawing/2014/main" id="{872D4A2F-CE03-D2EC-7F30-4FBFB83C6A7E}"/>
              </a:ext>
            </a:extLst>
          </p:cNvPr>
          <p:cNvGrpSpPr/>
          <p:nvPr/>
        </p:nvGrpSpPr>
        <p:grpSpPr>
          <a:xfrm>
            <a:off x="4608553" y="3731424"/>
            <a:ext cx="884243" cy="805088"/>
            <a:chOff x="5309115" y="1546522"/>
            <a:chExt cx="1253786" cy="1183131"/>
          </a:xfrm>
        </p:grpSpPr>
        <p:grpSp>
          <p:nvGrpSpPr>
            <p:cNvPr id="19" name="组合 24">
              <a:extLst>
                <a:ext uri="{FF2B5EF4-FFF2-40B4-BE49-F238E27FC236}">
                  <a16:creationId xmlns:a16="http://schemas.microsoft.com/office/drawing/2014/main" id="{B3EF3BC0-8B04-84B3-758C-D8B0E0466BE0}"/>
                </a:ext>
              </a:extLst>
            </p:cNvPr>
            <p:cNvGrpSpPr/>
            <p:nvPr/>
          </p:nvGrpSpPr>
          <p:grpSpPr>
            <a:xfrm>
              <a:off x="5309115" y="1546522"/>
              <a:ext cx="1253786" cy="1183131"/>
              <a:chOff x="11934016" y="4450536"/>
              <a:chExt cx="1700883" cy="1605030"/>
            </a:xfrm>
          </p:grpSpPr>
          <p:sp>
            <p:nvSpPr>
              <p:cNvPr id="21" name="椭圆 25">
                <a:extLst>
                  <a:ext uri="{FF2B5EF4-FFF2-40B4-BE49-F238E27FC236}">
                    <a16:creationId xmlns:a16="http://schemas.microsoft.com/office/drawing/2014/main" id="{6DA40B65-2A69-2FD1-60E2-C6BF8594AAD7}"/>
                  </a:ext>
                </a:extLst>
              </p:cNvPr>
              <p:cNvSpPr/>
              <p:nvPr/>
            </p:nvSpPr>
            <p:spPr>
              <a:xfrm>
                <a:off x="11934016" y="4450536"/>
                <a:ext cx="1593898" cy="1593898"/>
              </a:xfrm>
              <a:prstGeom prst="ellipse">
                <a:avLst/>
              </a:prstGeom>
              <a:solidFill>
                <a:srgbClr val="FF97B8"/>
              </a:solidFill>
              <a:ln>
                <a:noFill/>
              </a:ln>
              <a:effectLst>
                <a:outerShdw blurRad="254000" dist="63500" dir="5400000" algn="t" rotWithShape="0">
                  <a:prstClr val="black">
                    <a:alpha val="1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grpSp>
            <p:nvGrpSpPr>
              <p:cNvPr id="22" name="组合 26">
                <a:extLst>
                  <a:ext uri="{FF2B5EF4-FFF2-40B4-BE49-F238E27FC236}">
                    <a16:creationId xmlns:a16="http://schemas.microsoft.com/office/drawing/2014/main" id="{9FE66CE9-D114-45F6-06D1-28E22D5B6264}"/>
                  </a:ext>
                </a:extLst>
              </p:cNvPr>
              <p:cNvGrpSpPr/>
              <p:nvPr/>
            </p:nvGrpSpPr>
            <p:grpSpPr>
              <a:xfrm>
                <a:off x="11938926" y="4458557"/>
                <a:ext cx="1695973" cy="1597009"/>
                <a:chOff x="9437178" y="1562958"/>
                <a:chExt cx="1695973" cy="1597009"/>
              </a:xfrm>
            </p:grpSpPr>
            <p:sp>
              <p:nvSpPr>
                <p:cNvPr id="24" name="椭圆 28">
                  <a:extLst>
                    <a:ext uri="{FF2B5EF4-FFF2-40B4-BE49-F238E27FC236}">
                      <a16:creationId xmlns:a16="http://schemas.microsoft.com/office/drawing/2014/main" id="{A54415FC-BBF8-50D1-9842-4B9152E32B30}"/>
                    </a:ext>
                  </a:extLst>
                </p:cNvPr>
                <p:cNvSpPr/>
                <p:nvPr/>
              </p:nvSpPr>
              <p:spPr>
                <a:xfrm>
                  <a:off x="9437178" y="1566069"/>
                  <a:ext cx="1593898" cy="1593898"/>
                </a:xfrm>
                <a:prstGeom prst="ellipse">
                  <a:avLst/>
                </a:prstGeom>
                <a:solidFill>
                  <a:srgbClr val="22F1F6"/>
                </a:solidFill>
                <a:ln>
                  <a:noFill/>
                </a:ln>
                <a:effectLst>
                  <a:innerShdw blurRad="571500" dist="241300" dir="5400000">
                    <a:srgbClr val="20B6BE">
                      <a:alpha val="80000"/>
                    </a:srgb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25" name="椭圆 29">
                  <a:extLst>
                    <a:ext uri="{FF2B5EF4-FFF2-40B4-BE49-F238E27FC236}">
                      <a16:creationId xmlns:a16="http://schemas.microsoft.com/office/drawing/2014/main" id="{4864E82B-9829-61BC-A157-4596E898159A}"/>
                    </a:ext>
                  </a:extLst>
                </p:cNvPr>
                <p:cNvSpPr/>
                <p:nvPr/>
              </p:nvSpPr>
              <p:spPr>
                <a:xfrm>
                  <a:off x="9440289" y="1562958"/>
                  <a:ext cx="1593898" cy="1593898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bg1"/>
                    </a:gs>
                    <a:gs pos="40000">
                      <a:srgbClr val="FFA3C4"/>
                    </a:gs>
                    <a:gs pos="100000">
                      <a:srgbClr val="FF7593"/>
                    </a:gs>
                  </a:gsLst>
                  <a:path path="circle">
                    <a:fillToRect l="50000" t="-80000" r="50000" b="180000"/>
                  </a:path>
                  <a:tileRect/>
                </a:gradFill>
                <a:ln w="31750">
                  <a:solidFill>
                    <a:srgbClr val="FFD1E1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26" name="弧形 30">
                  <a:extLst>
                    <a:ext uri="{FF2B5EF4-FFF2-40B4-BE49-F238E27FC236}">
                      <a16:creationId xmlns:a16="http://schemas.microsoft.com/office/drawing/2014/main" id="{057D2C7E-EEF6-85EC-B90C-8C8FE275D240}"/>
                    </a:ext>
                  </a:extLst>
                </p:cNvPr>
                <p:cNvSpPr/>
                <p:nvPr/>
              </p:nvSpPr>
              <p:spPr>
                <a:xfrm rot="17150761">
                  <a:off x="9688087" y="1731896"/>
                  <a:ext cx="1255580" cy="1382556"/>
                </a:xfrm>
                <a:prstGeom prst="arc">
                  <a:avLst>
                    <a:gd name="adj1" fmla="val 14257598"/>
                    <a:gd name="adj2" fmla="val 17991522"/>
                  </a:avLst>
                </a:prstGeom>
                <a:ln w="127000" cap="rnd">
                  <a:solidFill>
                    <a:schemeClr val="bg1">
                      <a:alpha val="9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27" name="弧形 31">
                  <a:extLst>
                    <a:ext uri="{FF2B5EF4-FFF2-40B4-BE49-F238E27FC236}">
                      <a16:creationId xmlns:a16="http://schemas.microsoft.com/office/drawing/2014/main" id="{763E1508-9882-75D8-5F44-F01ADCB3B27D}"/>
                    </a:ext>
                  </a:extLst>
                </p:cNvPr>
                <p:cNvSpPr/>
                <p:nvPr/>
              </p:nvSpPr>
              <p:spPr>
                <a:xfrm rot="17283909">
                  <a:off x="9803800" y="1663584"/>
                  <a:ext cx="1276146" cy="1382556"/>
                </a:xfrm>
                <a:prstGeom prst="arc">
                  <a:avLst>
                    <a:gd name="adj1" fmla="val 18582933"/>
                    <a:gd name="adj2" fmla="val 19067742"/>
                  </a:avLst>
                </a:prstGeom>
                <a:ln w="127000" cap="rnd">
                  <a:solidFill>
                    <a:schemeClr val="bg1">
                      <a:alpha val="84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23" name="TextBox 10">
                <a:extLst>
                  <a:ext uri="{FF2B5EF4-FFF2-40B4-BE49-F238E27FC236}">
                    <a16:creationId xmlns:a16="http://schemas.microsoft.com/office/drawing/2014/main" id="{06C4D880-560A-7441-D6FE-9469B6A43F98}"/>
                  </a:ext>
                </a:extLst>
              </p:cNvPr>
              <p:cNvSpPr txBox="1"/>
              <p:nvPr/>
            </p:nvSpPr>
            <p:spPr>
              <a:xfrm>
                <a:off x="12661712" y="4688518"/>
                <a:ext cx="250604" cy="626293"/>
              </a:xfrm>
              <a:prstGeom prst="rect">
                <a:avLst/>
              </a:prstGeom>
              <a:noFill/>
              <a:effectLst>
                <a:glow rad="139700">
                  <a:schemeClr val="bg1">
                    <a:alpha val="40000"/>
                  </a:schemeClr>
                </a:glow>
                <a:outerShdw blurRad="152400" dist="152400" sx="102000" sy="102000" algn="ctr" rotWithShape="0">
                  <a:prstClr val="black">
                    <a:alpha val="53000"/>
                  </a:prstClr>
                </a:outerShdw>
              </a:effectLst>
            </p:spPr>
            <p:txBody>
              <a:bodyPr wrap="none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altLang="zh-CN" sz="2400" b="1" dirty="0">
                  <a:solidFill>
                    <a:schemeClr val="bg1"/>
                  </a:solidFill>
                  <a:effectLst>
                    <a:outerShdw blurRad="50800" dist="38100" algn="l" rotWithShape="0">
                      <a:prstClr val="black">
                        <a:alpha val="40000"/>
                      </a:prstClr>
                    </a:outerShdw>
                  </a:effectLst>
                  <a:cs typeface="+mn-ea"/>
                  <a:sym typeface="+mn-lt"/>
                </a:endParaRPr>
              </a:p>
            </p:txBody>
          </p:sp>
        </p:grpSp>
        <p:sp>
          <p:nvSpPr>
            <p:cNvPr id="20" name="文本框 56">
              <a:extLst>
                <a:ext uri="{FF2B5EF4-FFF2-40B4-BE49-F238E27FC236}">
                  <a16:creationId xmlns:a16="http://schemas.microsoft.com/office/drawing/2014/main" id="{1D9EF530-BF14-47CB-302C-4CE966687A70}"/>
                </a:ext>
              </a:extLst>
            </p:cNvPr>
            <p:cNvSpPr txBox="1"/>
            <p:nvPr/>
          </p:nvSpPr>
          <p:spPr>
            <a:xfrm>
              <a:off x="5489212" y="1761188"/>
              <a:ext cx="884625" cy="7689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2800" b="1" dirty="0">
                  <a:solidFill>
                    <a:schemeClr val="bg1"/>
                  </a:solidFill>
                  <a:latin typeface="UTM Cookies" panose="02040603050506020204" pitchFamily="18" charset="0"/>
                  <a:cs typeface="+mn-ea"/>
                  <a:sym typeface="+mn-lt"/>
                </a:rPr>
                <a:t>03</a:t>
              </a:r>
              <a:endParaRPr lang="zh-CN" altLang="en-US" sz="2800" b="1" dirty="0">
                <a:solidFill>
                  <a:schemeClr val="bg1"/>
                </a:solidFill>
                <a:latin typeface="UTM Cookies" panose="02040603050506020204" pitchFamily="18" charset="0"/>
                <a:cs typeface="+mn-ea"/>
                <a:sym typeface="+mn-lt"/>
              </a:endParaRPr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A7B91817-35EE-C504-F8FA-2A13F069872E}"/>
              </a:ext>
            </a:extLst>
          </p:cNvPr>
          <p:cNvSpPr txBox="1"/>
          <p:nvPr/>
        </p:nvSpPr>
        <p:spPr>
          <a:xfrm>
            <a:off x="5375166" y="4007872"/>
            <a:ext cx="6735029" cy="189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3600" b="1" dirty="0" err="1">
                <a:latin typeface="UTM Duepuntozero" panose="02040603050506020204" pitchFamily="18" charset="0"/>
              </a:rPr>
              <a:t>Tích</a:t>
            </a:r>
            <a:r>
              <a:rPr lang="en-US" sz="3600" b="1" dirty="0">
                <a:latin typeface="UTM Duepuntozero" panose="02040603050506020204" pitchFamily="18" charset="0"/>
              </a:rPr>
              <a:t> </a:t>
            </a:r>
            <a:r>
              <a:rPr lang="en-US" sz="3600" b="1" dirty="0" err="1">
                <a:latin typeface="UTM Duepuntozero" panose="02040603050506020204" pitchFamily="18" charset="0"/>
              </a:rPr>
              <a:t>hợp</a:t>
            </a:r>
            <a:r>
              <a:rPr lang="en-US" sz="3600" b="1" dirty="0">
                <a:latin typeface="UTM Duepuntozero" panose="02040603050506020204" pitchFamily="18" charset="0"/>
              </a:rPr>
              <a:t>: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Toán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học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cuộc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sống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Tự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nhiên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Xã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hội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Tiếng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Việt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>
              <a:lnSpc>
                <a:spcPct val="120000"/>
              </a:lnSpc>
            </a:pPr>
            <a:r>
              <a:rPr lang="en-US" sz="3600" b="1" dirty="0" err="1">
                <a:latin typeface="UTM Duepuntozero" panose="02040603050506020204" pitchFamily="18" charset="0"/>
              </a:rPr>
              <a:t>Phẩm</a:t>
            </a:r>
            <a:r>
              <a:rPr lang="en-US" sz="3600" b="1" dirty="0">
                <a:latin typeface="UTM Duepuntozero" panose="02040603050506020204" pitchFamily="18" charset="0"/>
              </a:rPr>
              <a:t> </a:t>
            </a:r>
            <a:r>
              <a:rPr lang="en-US" sz="3600" b="1" dirty="0" err="1">
                <a:latin typeface="UTM Duepuntozero" panose="02040603050506020204" pitchFamily="18" charset="0"/>
              </a:rPr>
              <a:t>chất</a:t>
            </a:r>
            <a:r>
              <a:rPr lang="en-US" sz="3600" b="1" dirty="0">
                <a:latin typeface="UTM Duepuntozero" panose="02040603050506020204" pitchFamily="18" charset="0"/>
              </a:rPr>
              <a:t>: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nhân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ái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29" name="组合 6">
            <a:extLst>
              <a:ext uri="{FF2B5EF4-FFF2-40B4-BE49-F238E27FC236}">
                <a16:creationId xmlns:a16="http://schemas.microsoft.com/office/drawing/2014/main" id="{13F2CC87-D01C-E83A-CE89-1A6A77A7108A}"/>
              </a:ext>
            </a:extLst>
          </p:cNvPr>
          <p:cNvGrpSpPr/>
          <p:nvPr/>
        </p:nvGrpSpPr>
        <p:grpSpPr>
          <a:xfrm>
            <a:off x="376527" y="910094"/>
            <a:ext cx="3751194" cy="3550306"/>
            <a:chOff x="3051715" y="1629522"/>
            <a:chExt cx="7107908" cy="7107908"/>
          </a:xfrm>
        </p:grpSpPr>
        <p:sp>
          <p:nvSpPr>
            <p:cNvPr id="30" name="弧形 7">
              <a:extLst>
                <a:ext uri="{FF2B5EF4-FFF2-40B4-BE49-F238E27FC236}">
                  <a16:creationId xmlns:a16="http://schemas.microsoft.com/office/drawing/2014/main" id="{665F7179-5814-C962-BE10-F898FFFB8FF3}"/>
                </a:ext>
              </a:extLst>
            </p:cNvPr>
            <p:cNvSpPr/>
            <p:nvPr/>
          </p:nvSpPr>
          <p:spPr>
            <a:xfrm>
              <a:off x="3649687" y="2170235"/>
              <a:ext cx="5852160" cy="5852160"/>
            </a:xfrm>
            <a:prstGeom prst="arc">
              <a:avLst>
                <a:gd name="adj1" fmla="val 10783137"/>
                <a:gd name="adj2" fmla="val 21423404"/>
              </a:avLst>
            </a:prstGeom>
            <a:ln w="38100">
              <a:solidFill>
                <a:srgbClr val="64E4F2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1" name="弧形 8">
              <a:extLst>
                <a:ext uri="{FF2B5EF4-FFF2-40B4-BE49-F238E27FC236}">
                  <a16:creationId xmlns:a16="http://schemas.microsoft.com/office/drawing/2014/main" id="{DAD325D2-EC4E-F2E1-70FC-B749E03EE0CC}"/>
                </a:ext>
              </a:extLst>
            </p:cNvPr>
            <p:cNvSpPr/>
            <p:nvPr/>
          </p:nvSpPr>
          <p:spPr>
            <a:xfrm>
              <a:off x="3473839" y="2023989"/>
              <a:ext cx="6197699" cy="6197699"/>
            </a:xfrm>
            <a:prstGeom prst="arc">
              <a:avLst>
                <a:gd name="adj1" fmla="val 10783137"/>
                <a:gd name="adj2" fmla="val 21575808"/>
              </a:avLst>
            </a:prstGeom>
            <a:ln w="38100">
              <a:solidFill>
                <a:srgbClr val="AEE34F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2" name="弧形 9">
              <a:extLst>
                <a:ext uri="{FF2B5EF4-FFF2-40B4-BE49-F238E27FC236}">
                  <a16:creationId xmlns:a16="http://schemas.microsoft.com/office/drawing/2014/main" id="{EB08B0A5-F72B-3B8F-6B90-A744D4ED7C73}"/>
                </a:ext>
              </a:extLst>
            </p:cNvPr>
            <p:cNvSpPr/>
            <p:nvPr/>
          </p:nvSpPr>
          <p:spPr>
            <a:xfrm>
              <a:off x="3321439" y="1895035"/>
              <a:ext cx="6525946" cy="6525946"/>
            </a:xfrm>
            <a:prstGeom prst="arc">
              <a:avLst>
                <a:gd name="adj1" fmla="val 10783137"/>
                <a:gd name="adj2" fmla="val 68847"/>
              </a:avLst>
            </a:prstGeom>
            <a:ln w="38100">
              <a:solidFill>
                <a:srgbClr val="FFD347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3" name="弧形 10">
              <a:extLst>
                <a:ext uri="{FF2B5EF4-FFF2-40B4-BE49-F238E27FC236}">
                  <a16:creationId xmlns:a16="http://schemas.microsoft.com/office/drawing/2014/main" id="{363C19CB-3DE5-C73A-A8FE-D57DDEF670CD}"/>
                </a:ext>
              </a:extLst>
            </p:cNvPr>
            <p:cNvSpPr/>
            <p:nvPr/>
          </p:nvSpPr>
          <p:spPr>
            <a:xfrm>
              <a:off x="3169038" y="1766082"/>
              <a:ext cx="6819022" cy="6819022"/>
            </a:xfrm>
            <a:prstGeom prst="arc">
              <a:avLst>
                <a:gd name="adj1" fmla="val 10783137"/>
                <a:gd name="adj2" fmla="val 77825"/>
              </a:avLst>
            </a:prstGeom>
            <a:ln w="38100">
              <a:solidFill>
                <a:srgbClr val="FDA155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4" name="弧形 11">
              <a:extLst>
                <a:ext uri="{FF2B5EF4-FFF2-40B4-BE49-F238E27FC236}">
                  <a16:creationId xmlns:a16="http://schemas.microsoft.com/office/drawing/2014/main" id="{F7A7EB8C-3C05-42B6-EC6A-3F86B3C8AD37}"/>
                </a:ext>
              </a:extLst>
            </p:cNvPr>
            <p:cNvSpPr/>
            <p:nvPr/>
          </p:nvSpPr>
          <p:spPr>
            <a:xfrm>
              <a:off x="3051715" y="1629522"/>
              <a:ext cx="7107908" cy="7107908"/>
            </a:xfrm>
            <a:prstGeom prst="arc">
              <a:avLst>
                <a:gd name="adj1" fmla="val 10783137"/>
                <a:gd name="adj2" fmla="val 191996"/>
              </a:avLst>
            </a:prstGeom>
            <a:ln w="38100">
              <a:solidFill>
                <a:srgbClr val="FF9FAF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35" name="任意多边形 82">
            <a:extLst>
              <a:ext uri="{FF2B5EF4-FFF2-40B4-BE49-F238E27FC236}">
                <a16:creationId xmlns:a16="http://schemas.microsoft.com/office/drawing/2014/main" id="{C5C5FF05-0D3F-22DD-0539-8B20B630D48A}"/>
              </a:ext>
            </a:extLst>
          </p:cNvPr>
          <p:cNvSpPr/>
          <p:nvPr/>
        </p:nvSpPr>
        <p:spPr>
          <a:xfrm rot="5400000">
            <a:off x="1377986" y="627231"/>
            <a:ext cx="1024822" cy="3330220"/>
          </a:xfrm>
          <a:custGeom>
            <a:avLst/>
            <a:gdLst>
              <a:gd name="connsiteX0" fmla="*/ 0 w 1975995"/>
              <a:gd name="connsiteY0" fmla="*/ 1141593 h 4720095"/>
              <a:gd name="connsiteX1" fmla="*/ 0 w 1975995"/>
              <a:gd name="connsiteY1" fmla="*/ 987997 h 4720095"/>
              <a:gd name="connsiteX2" fmla="*/ 987997 w 1975995"/>
              <a:gd name="connsiteY2" fmla="*/ 0 h 4720095"/>
              <a:gd name="connsiteX3" fmla="*/ 1975994 w 1975995"/>
              <a:gd name="connsiteY3" fmla="*/ 987997 h 4720095"/>
              <a:gd name="connsiteX4" fmla="*/ 1975994 w 1975995"/>
              <a:gd name="connsiteY4" fmla="*/ 1095950 h 4720095"/>
              <a:gd name="connsiteX5" fmla="*/ 1975995 w 1975995"/>
              <a:gd name="connsiteY5" fmla="*/ 1095950 h 4720095"/>
              <a:gd name="connsiteX6" fmla="*/ 1975995 w 1975995"/>
              <a:gd name="connsiteY6" fmla="*/ 4720095 h 4720095"/>
              <a:gd name="connsiteX7" fmla="*/ 2815 w 1975995"/>
              <a:gd name="connsiteY7" fmla="*/ 4720095 h 4720095"/>
              <a:gd name="connsiteX8" fmla="*/ 2815 w 1975995"/>
              <a:gd name="connsiteY8" fmla="*/ 1197340 h 472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75995" h="4720095">
                <a:moveTo>
                  <a:pt x="0" y="1141593"/>
                </a:moveTo>
                <a:lnTo>
                  <a:pt x="0" y="987997"/>
                </a:lnTo>
                <a:cubicBezTo>
                  <a:pt x="0" y="442341"/>
                  <a:pt x="442341" y="0"/>
                  <a:pt x="987997" y="0"/>
                </a:cubicBezTo>
                <a:cubicBezTo>
                  <a:pt x="1533653" y="0"/>
                  <a:pt x="1975994" y="442341"/>
                  <a:pt x="1975994" y="987997"/>
                </a:cubicBezTo>
                <a:lnTo>
                  <a:pt x="1975994" y="1095950"/>
                </a:lnTo>
                <a:lnTo>
                  <a:pt x="1975995" y="1095950"/>
                </a:lnTo>
                <a:lnTo>
                  <a:pt x="1975995" y="4720095"/>
                </a:lnTo>
                <a:lnTo>
                  <a:pt x="2815" y="4720095"/>
                </a:lnTo>
                <a:lnTo>
                  <a:pt x="2815" y="1197340"/>
                </a:lnTo>
                <a:close/>
              </a:path>
            </a:pathLst>
          </a:custGeom>
          <a:solidFill>
            <a:srgbClr val="0F6F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36" name="组合 3">
            <a:extLst>
              <a:ext uri="{FF2B5EF4-FFF2-40B4-BE49-F238E27FC236}">
                <a16:creationId xmlns:a16="http://schemas.microsoft.com/office/drawing/2014/main" id="{F52D7AC0-FEF9-D7C7-7A6D-CEC2643C60FE}"/>
              </a:ext>
            </a:extLst>
          </p:cNvPr>
          <p:cNvGrpSpPr/>
          <p:nvPr/>
        </p:nvGrpSpPr>
        <p:grpSpPr>
          <a:xfrm flipH="1">
            <a:off x="2700079" y="1983401"/>
            <a:ext cx="1965645" cy="1232847"/>
            <a:chOff x="594425" y="1153191"/>
            <a:chExt cx="2605975" cy="1634460"/>
          </a:xfrm>
        </p:grpSpPr>
        <p:sp>
          <p:nvSpPr>
            <p:cNvPr id="37" name="任意多边形 9">
              <a:extLst>
                <a:ext uri="{FF2B5EF4-FFF2-40B4-BE49-F238E27FC236}">
                  <a16:creationId xmlns:a16="http://schemas.microsoft.com/office/drawing/2014/main" id="{F1B400D6-D768-2D2B-8392-8A6B012398CD}"/>
                </a:ext>
              </a:extLst>
            </p:cNvPr>
            <p:cNvSpPr/>
            <p:nvPr/>
          </p:nvSpPr>
          <p:spPr>
            <a:xfrm>
              <a:off x="616196" y="1175175"/>
              <a:ext cx="2584204" cy="1612476"/>
            </a:xfrm>
            <a:custGeom>
              <a:avLst/>
              <a:gdLst>
                <a:gd name="connsiteX0" fmla="*/ 1389184 w 3610707"/>
                <a:gd name="connsiteY0" fmla="*/ 0 h 2450125"/>
                <a:gd name="connsiteX1" fmla="*/ 2191163 w 3610707"/>
                <a:gd name="connsiteY1" fmla="*/ 426409 h 2450125"/>
                <a:gd name="connsiteX2" fmla="*/ 2262626 w 3610707"/>
                <a:gd name="connsiteY2" fmla="*/ 558069 h 2450125"/>
                <a:gd name="connsiteX3" fmla="*/ 2332890 w 3610707"/>
                <a:gd name="connsiteY3" fmla="*/ 550986 h 2450125"/>
                <a:gd name="connsiteX4" fmla="*/ 2894584 w 3610707"/>
                <a:gd name="connsiteY4" fmla="*/ 923302 h 2450125"/>
                <a:gd name="connsiteX5" fmla="*/ 2915413 w 3610707"/>
                <a:gd name="connsiteY5" fmla="*/ 990402 h 2450125"/>
                <a:gd name="connsiteX6" fmla="*/ 2934595 w 3610707"/>
                <a:gd name="connsiteY6" fmla="*/ 984447 h 2450125"/>
                <a:gd name="connsiteX7" fmla="*/ 3048000 w 3610707"/>
                <a:gd name="connsiteY7" fmla="*/ 973015 h 2450125"/>
                <a:gd name="connsiteX8" fmla="*/ 3610707 w 3610707"/>
                <a:gd name="connsiteY8" fmla="*/ 1535722 h 2450125"/>
                <a:gd name="connsiteX9" fmla="*/ 3048000 w 3610707"/>
                <a:gd name="connsiteY9" fmla="*/ 2098429 h 2450125"/>
                <a:gd name="connsiteX10" fmla="*/ 2934595 w 3610707"/>
                <a:gd name="connsiteY10" fmla="*/ 2086997 h 2450125"/>
                <a:gd name="connsiteX11" fmla="*/ 2841470 w 3610707"/>
                <a:gd name="connsiteY11" fmla="*/ 2058089 h 2450125"/>
                <a:gd name="connsiteX12" fmla="*/ 2778805 w 3610707"/>
                <a:gd name="connsiteY12" fmla="*/ 2134039 h 2450125"/>
                <a:gd name="connsiteX13" fmla="*/ 2327029 w 3610707"/>
                <a:gd name="connsiteY13" fmla="*/ 2321171 h 2450125"/>
                <a:gd name="connsiteX14" fmla="*/ 1897442 w 3610707"/>
                <a:gd name="connsiteY14" fmla="*/ 2155195 h 2450125"/>
                <a:gd name="connsiteX15" fmla="*/ 1878393 w 3610707"/>
                <a:gd name="connsiteY15" fmla="*/ 2135215 h 2450125"/>
                <a:gd name="connsiteX16" fmla="*/ 1860361 w 3610707"/>
                <a:gd name="connsiteY16" fmla="*/ 2168437 h 2450125"/>
                <a:gd name="connsiteX17" fmla="*/ 1330568 w 3610707"/>
                <a:gd name="connsiteY17" fmla="*/ 2450125 h 2450125"/>
                <a:gd name="connsiteX18" fmla="*/ 800775 w 3610707"/>
                <a:gd name="connsiteY18" fmla="*/ 2168437 h 2450125"/>
                <a:gd name="connsiteX19" fmla="*/ 771869 w 3610707"/>
                <a:gd name="connsiteY19" fmla="*/ 2115180 h 2450125"/>
                <a:gd name="connsiteX20" fmla="*/ 753583 w 3610707"/>
                <a:gd name="connsiteY20" fmla="*/ 2120856 h 2450125"/>
                <a:gd name="connsiteX21" fmla="*/ 627184 w 3610707"/>
                <a:gd name="connsiteY21" fmla="*/ 2133598 h 2450125"/>
                <a:gd name="connsiteX22" fmla="*/ 0 w 3610707"/>
                <a:gd name="connsiteY22" fmla="*/ 1506414 h 2450125"/>
                <a:gd name="connsiteX23" fmla="*/ 383056 w 3610707"/>
                <a:gd name="connsiteY23" fmla="*/ 928517 h 2450125"/>
                <a:gd name="connsiteX24" fmla="*/ 424632 w 3610707"/>
                <a:gd name="connsiteY24" fmla="*/ 915611 h 2450125"/>
                <a:gd name="connsiteX25" fmla="*/ 427023 w 3610707"/>
                <a:gd name="connsiteY25" fmla="*/ 868268 h 2450125"/>
                <a:gd name="connsiteX26" fmla="*/ 1389184 w 3610707"/>
                <a:gd name="connsiteY26" fmla="*/ 0 h 245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610707" h="2450125">
                  <a:moveTo>
                    <a:pt x="1389184" y="0"/>
                  </a:moveTo>
                  <a:cubicBezTo>
                    <a:pt x="1723024" y="0"/>
                    <a:pt x="2017359" y="169144"/>
                    <a:pt x="2191163" y="426409"/>
                  </a:cubicBezTo>
                  <a:lnTo>
                    <a:pt x="2262626" y="558069"/>
                  </a:lnTo>
                  <a:lnTo>
                    <a:pt x="2332890" y="550986"/>
                  </a:lnTo>
                  <a:cubicBezTo>
                    <a:pt x="2585394" y="550986"/>
                    <a:pt x="2802042" y="704507"/>
                    <a:pt x="2894584" y="923302"/>
                  </a:cubicBezTo>
                  <a:lnTo>
                    <a:pt x="2915413" y="990402"/>
                  </a:lnTo>
                  <a:lnTo>
                    <a:pt x="2934595" y="984447"/>
                  </a:lnTo>
                  <a:cubicBezTo>
                    <a:pt x="2971226" y="976951"/>
                    <a:pt x="3009154" y="973015"/>
                    <a:pt x="3048000" y="973015"/>
                  </a:cubicBezTo>
                  <a:cubicBezTo>
                    <a:pt x="3358774" y="973015"/>
                    <a:pt x="3610707" y="1224948"/>
                    <a:pt x="3610707" y="1535722"/>
                  </a:cubicBezTo>
                  <a:cubicBezTo>
                    <a:pt x="3610707" y="1846496"/>
                    <a:pt x="3358774" y="2098429"/>
                    <a:pt x="3048000" y="2098429"/>
                  </a:cubicBezTo>
                  <a:cubicBezTo>
                    <a:pt x="3009154" y="2098429"/>
                    <a:pt x="2971226" y="2094493"/>
                    <a:pt x="2934595" y="2086997"/>
                  </a:cubicBezTo>
                  <a:lnTo>
                    <a:pt x="2841470" y="2058089"/>
                  </a:lnTo>
                  <a:lnTo>
                    <a:pt x="2778805" y="2134039"/>
                  </a:lnTo>
                  <a:cubicBezTo>
                    <a:pt x="2663186" y="2249659"/>
                    <a:pt x="2503459" y="2321171"/>
                    <a:pt x="2327029" y="2321171"/>
                  </a:cubicBezTo>
                  <a:cubicBezTo>
                    <a:pt x="2161626" y="2321171"/>
                    <a:pt x="2010904" y="2258319"/>
                    <a:pt x="1897442" y="2155195"/>
                  </a:cubicBezTo>
                  <a:lnTo>
                    <a:pt x="1878393" y="2135215"/>
                  </a:lnTo>
                  <a:lnTo>
                    <a:pt x="1860361" y="2168437"/>
                  </a:lnTo>
                  <a:cubicBezTo>
                    <a:pt x="1745544" y="2338387"/>
                    <a:pt x="1551105" y="2450125"/>
                    <a:pt x="1330568" y="2450125"/>
                  </a:cubicBezTo>
                  <a:cubicBezTo>
                    <a:pt x="1110031" y="2450125"/>
                    <a:pt x="915592" y="2338387"/>
                    <a:pt x="800775" y="2168437"/>
                  </a:cubicBezTo>
                  <a:lnTo>
                    <a:pt x="771869" y="2115180"/>
                  </a:lnTo>
                  <a:lnTo>
                    <a:pt x="753583" y="2120856"/>
                  </a:lnTo>
                  <a:cubicBezTo>
                    <a:pt x="712755" y="2129211"/>
                    <a:pt x="670482" y="2133598"/>
                    <a:pt x="627184" y="2133598"/>
                  </a:cubicBezTo>
                  <a:cubicBezTo>
                    <a:pt x="280800" y="2133598"/>
                    <a:pt x="0" y="1852798"/>
                    <a:pt x="0" y="1506414"/>
                  </a:cubicBezTo>
                  <a:cubicBezTo>
                    <a:pt x="0" y="1246626"/>
                    <a:pt x="157950" y="1023729"/>
                    <a:pt x="383056" y="928517"/>
                  </a:cubicBezTo>
                  <a:lnTo>
                    <a:pt x="424632" y="915611"/>
                  </a:lnTo>
                  <a:lnTo>
                    <a:pt x="427023" y="868268"/>
                  </a:lnTo>
                  <a:cubicBezTo>
                    <a:pt x="476551" y="380575"/>
                    <a:pt x="888424" y="0"/>
                    <a:pt x="1389184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noFill/>
            </a:ln>
            <a:effectLst>
              <a:outerShdw blurRad="152400" dist="88900" dir="5400000" algn="t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8" name="任意多边形 10">
              <a:extLst>
                <a:ext uri="{FF2B5EF4-FFF2-40B4-BE49-F238E27FC236}">
                  <a16:creationId xmlns:a16="http://schemas.microsoft.com/office/drawing/2014/main" id="{1FFF957C-5BE5-9D48-5F49-3A230247B473}"/>
                </a:ext>
              </a:extLst>
            </p:cNvPr>
            <p:cNvSpPr/>
            <p:nvPr/>
          </p:nvSpPr>
          <p:spPr>
            <a:xfrm>
              <a:off x="594425" y="1153191"/>
              <a:ext cx="2584204" cy="1612476"/>
            </a:xfrm>
            <a:custGeom>
              <a:avLst/>
              <a:gdLst>
                <a:gd name="connsiteX0" fmla="*/ 1389184 w 3610707"/>
                <a:gd name="connsiteY0" fmla="*/ 0 h 2450125"/>
                <a:gd name="connsiteX1" fmla="*/ 2191163 w 3610707"/>
                <a:gd name="connsiteY1" fmla="*/ 426409 h 2450125"/>
                <a:gd name="connsiteX2" fmla="*/ 2262626 w 3610707"/>
                <a:gd name="connsiteY2" fmla="*/ 558069 h 2450125"/>
                <a:gd name="connsiteX3" fmla="*/ 2332890 w 3610707"/>
                <a:gd name="connsiteY3" fmla="*/ 550986 h 2450125"/>
                <a:gd name="connsiteX4" fmla="*/ 2894584 w 3610707"/>
                <a:gd name="connsiteY4" fmla="*/ 923302 h 2450125"/>
                <a:gd name="connsiteX5" fmla="*/ 2915413 w 3610707"/>
                <a:gd name="connsiteY5" fmla="*/ 990402 h 2450125"/>
                <a:gd name="connsiteX6" fmla="*/ 2934595 w 3610707"/>
                <a:gd name="connsiteY6" fmla="*/ 984447 h 2450125"/>
                <a:gd name="connsiteX7" fmla="*/ 3048000 w 3610707"/>
                <a:gd name="connsiteY7" fmla="*/ 973015 h 2450125"/>
                <a:gd name="connsiteX8" fmla="*/ 3610707 w 3610707"/>
                <a:gd name="connsiteY8" fmla="*/ 1535722 h 2450125"/>
                <a:gd name="connsiteX9" fmla="*/ 3048000 w 3610707"/>
                <a:gd name="connsiteY9" fmla="*/ 2098429 h 2450125"/>
                <a:gd name="connsiteX10" fmla="*/ 2934595 w 3610707"/>
                <a:gd name="connsiteY10" fmla="*/ 2086997 h 2450125"/>
                <a:gd name="connsiteX11" fmla="*/ 2841470 w 3610707"/>
                <a:gd name="connsiteY11" fmla="*/ 2058089 h 2450125"/>
                <a:gd name="connsiteX12" fmla="*/ 2778805 w 3610707"/>
                <a:gd name="connsiteY12" fmla="*/ 2134039 h 2450125"/>
                <a:gd name="connsiteX13" fmla="*/ 2327029 w 3610707"/>
                <a:gd name="connsiteY13" fmla="*/ 2321171 h 2450125"/>
                <a:gd name="connsiteX14" fmla="*/ 1897442 w 3610707"/>
                <a:gd name="connsiteY14" fmla="*/ 2155195 h 2450125"/>
                <a:gd name="connsiteX15" fmla="*/ 1878393 w 3610707"/>
                <a:gd name="connsiteY15" fmla="*/ 2135215 h 2450125"/>
                <a:gd name="connsiteX16" fmla="*/ 1860361 w 3610707"/>
                <a:gd name="connsiteY16" fmla="*/ 2168437 h 2450125"/>
                <a:gd name="connsiteX17" fmla="*/ 1330568 w 3610707"/>
                <a:gd name="connsiteY17" fmla="*/ 2450125 h 2450125"/>
                <a:gd name="connsiteX18" fmla="*/ 800775 w 3610707"/>
                <a:gd name="connsiteY18" fmla="*/ 2168437 h 2450125"/>
                <a:gd name="connsiteX19" fmla="*/ 771869 w 3610707"/>
                <a:gd name="connsiteY19" fmla="*/ 2115180 h 2450125"/>
                <a:gd name="connsiteX20" fmla="*/ 753583 w 3610707"/>
                <a:gd name="connsiteY20" fmla="*/ 2120856 h 2450125"/>
                <a:gd name="connsiteX21" fmla="*/ 627184 w 3610707"/>
                <a:gd name="connsiteY21" fmla="*/ 2133598 h 2450125"/>
                <a:gd name="connsiteX22" fmla="*/ 0 w 3610707"/>
                <a:gd name="connsiteY22" fmla="*/ 1506414 h 2450125"/>
                <a:gd name="connsiteX23" fmla="*/ 383056 w 3610707"/>
                <a:gd name="connsiteY23" fmla="*/ 928517 h 2450125"/>
                <a:gd name="connsiteX24" fmla="*/ 424632 w 3610707"/>
                <a:gd name="connsiteY24" fmla="*/ 915611 h 2450125"/>
                <a:gd name="connsiteX25" fmla="*/ 427023 w 3610707"/>
                <a:gd name="connsiteY25" fmla="*/ 868268 h 2450125"/>
                <a:gd name="connsiteX26" fmla="*/ 1389184 w 3610707"/>
                <a:gd name="connsiteY26" fmla="*/ 0 h 2450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610707" h="2450125">
                  <a:moveTo>
                    <a:pt x="1389184" y="0"/>
                  </a:moveTo>
                  <a:cubicBezTo>
                    <a:pt x="1723024" y="0"/>
                    <a:pt x="2017359" y="169144"/>
                    <a:pt x="2191163" y="426409"/>
                  </a:cubicBezTo>
                  <a:lnTo>
                    <a:pt x="2262626" y="558069"/>
                  </a:lnTo>
                  <a:lnTo>
                    <a:pt x="2332890" y="550986"/>
                  </a:lnTo>
                  <a:cubicBezTo>
                    <a:pt x="2585394" y="550986"/>
                    <a:pt x="2802042" y="704507"/>
                    <a:pt x="2894584" y="923302"/>
                  </a:cubicBezTo>
                  <a:lnTo>
                    <a:pt x="2915413" y="990402"/>
                  </a:lnTo>
                  <a:lnTo>
                    <a:pt x="2934595" y="984447"/>
                  </a:lnTo>
                  <a:cubicBezTo>
                    <a:pt x="2971226" y="976951"/>
                    <a:pt x="3009154" y="973015"/>
                    <a:pt x="3048000" y="973015"/>
                  </a:cubicBezTo>
                  <a:cubicBezTo>
                    <a:pt x="3358774" y="973015"/>
                    <a:pt x="3610707" y="1224948"/>
                    <a:pt x="3610707" y="1535722"/>
                  </a:cubicBezTo>
                  <a:cubicBezTo>
                    <a:pt x="3610707" y="1846496"/>
                    <a:pt x="3358774" y="2098429"/>
                    <a:pt x="3048000" y="2098429"/>
                  </a:cubicBezTo>
                  <a:cubicBezTo>
                    <a:pt x="3009154" y="2098429"/>
                    <a:pt x="2971226" y="2094493"/>
                    <a:pt x="2934595" y="2086997"/>
                  </a:cubicBezTo>
                  <a:lnTo>
                    <a:pt x="2841470" y="2058089"/>
                  </a:lnTo>
                  <a:lnTo>
                    <a:pt x="2778805" y="2134039"/>
                  </a:lnTo>
                  <a:cubicBezTo>
                    <a:pt x="2663186" y="2249659"/>
                    <a:pt x="2503459" y="2321171"/>
                    <a:pt x="2327029" y="2321171"/>
                  </a:cubicBezTo>
                  <a:cubicBezTo>
                    <a:pt x="2161626" y="2321171"/>
                    <a:pt x="2010904" y="2258319"/>
                    <a:pt x="1897442" y="2155195"/>
                  </a:cubicBezTo>
                  <a:lnTo>
                    <a:pt x="1878393" y="2135215"/>
                  </a:lnTo>
                  <a:lnTo>
                    <a:pt x="1860361" y="2168437"/>
                  </a:lnTo>
                  <a:cubicBezTo>
                    <a:pt x="1745544" y="2338387"/>
                    <a:pt x="1551105" y="2450125"/>
                    <a:pt x="1330568" y="2450125"/>
                  </a:cubicBezTo>
                  <a:cubicBezTo>
                    <a:pt x="1110031" y="2450125"/>
                    <a:pt x="915592" y="2338387"/>
                    <a:pt x="800775" y="2168437"/>
                  </a:cubicBezTo>
                  <a:lnTo>
                    <a:pt x="771869" y="2115180"/>
                  </a:lnTo>
                  <a:lnTo>
                    <a:pt x="753583" y="2120856"/>
                  </a:lnTo>
                  <a:cubicBezTo>
                    <a:pt x="712755" y="2129211"/>
                    <a:pt x="670482" y="2133598"/>
                    <a:pt x="627184" y="2133598"/>
                  </a:cubicBezTo>
                  <a:cubicBezTo>
                    <a:pt x="280800" y="2133598"/>
                    <a:pt x="0" y="1852798"/>
                    <a:pt x="0" y="1506414"/>
                  </a:cubicBezTo>
                  <a:cubicBezTo>
                    <a:pt x="0" y="1246626"/>
                    <a:pt x="157950" y="1023729"/>
                    <a:pt x="383056" y="928517"/>
                  </a:cubicBezTo>
                  <a:lnTo>
                    <a:pt x="424632" y="915611"/>
                  </a:lnTo>
                  <a:lnTo>
                    <a:pt x="427023" y="868268"/>
                  </a:lnTo>
                  <a:cubicBezTo>
                    <a:pt x="476551" y="380575"/>
                    <a:pt x="888424" y="0"/>
                    <a:pt x="1389184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rgbClr val="91F0FD"/>
              </a:solidFill>
            </a:ln>
            <a:effectLst>
              <a:innerShdw blurRad="355600" dist="101600" dir="3600000">
                <a:srgbClr val="19B4C9">
                  <a:alpha val="51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</p:grpSp>
      <p:grpSp>
        <p:nvGrpSpPr>
          <p:cNvPr id="39" name="组合 12">
            <a:extLst>
              <a:ext uri="{FF2B5EF4-FFF2-40B4-BE49-F238E27FC236}">
                <a16:creationId xmlns:a16="http://schemas.microsoft.com/office/drawing/2014/main" id="{1D039245-9DDA-1BA0-27E5-8675D1750005}"/>
              </a:ext>
            </a:extLst>
          </p:cNvPr>
          <p:cNvGrpSpPr/>
          <p:nvPr/>
        </p:nvGrpSpPr>
        <p:grpSpPr>
          <a:xfrm>
            <a:off x="2985906" y="1796466"/>
            <a:ext cx="619808" cy="623440"/>
            <a:chOff x="1267237" y="4149067"/>
            <a:chExt cx="1172591" cy="1179462"/>
          </a:xfrm>
        </p:grpSpPr>
        <p:sp>
          <p:nvSpPr>
            <p:cNvPr id="40" name="五角星 2">
              <a:extLst>
                <a:ext uri="{FF2B5EF4-FFF2-40B4-BE49-F238E27FC236}">
                  <a16:creationId xmlns:a16="http://schemas.microsoft.com/office/drawing/2014/main" id="{3EB546BC-C357-6148-85F2-C77DB6C80E03}"/>
                </a:ext>
              </a:extLst>
            </p:cNvPr>
            <p:cNvSpPr/>
            <p:nvPr/>
          </p:nvSpPr>
          <p:spPr>
            <a:xfrm rot="1013228">
              <a:off x="1267237" y="4149067"/>
              <a:ext cx="1172591" cy="1179462"/>
            </a:xfrm>
            <a:custGeom>
              <a:avLst/>
              <a:gdLst>
                <a:gd name="connsiteX0" fmla="*/ 1 w 914400"/>
                <a:gd name="connsiteY0" fmla="*/ 349269 h 914400"/>
                <a:gd name="connsiteX1" fmla="*/ 262140 w 914400"/>
                <a:gd name="connsiteY1" fmla="*/ 223173 h 914400"/>
                <a:gd name="connsiteX2" fmla="*/ 457200 w 914400"/>
                <a:gd name="connsiteY2" fmla="*/ 0 h 914400"/>
                <a:gd name="connsiteX3" fmla="*/ 652260 w 914400"/>
                <a:gd name="connsiteY3" fmla="*/ 223173 h 914400"/>
                <a:gd name="connsiteX4" fmla="*/ 914399 w 914400"/>
                <a:gd name="connsiteY4" fmla="*/ 349269 h 914400"/>
                <a:gd name="connsiteX5" fmla="*/ 772814 w 914400"/>
                <a:gd name="connsiteY5" fmla="*/ 613293 h 914400"/>
                <a:gd name="connsiteX6" fmla="*/ 739765 w 914400"/>
                <a:gd name="connsiteY6" fmla="*/ 914398 h 914400"/>
                <a:gd name="connsiteX7" fmla="*/ 457200 w 914400"/>
                <a:gd name="connsiteY7" fmla="*/ 854400 h 914400"/>
                <a:gd name="connsiteX8" fmla="*/ 174635 w 914400"/>
                <a:gd name="connsiteY8" fmla="*/ 914398 h 914400"/>
                <a:gd name="connsiteX9" fmla="*/ 141586 w 914400"/>
                <a:gd name="connsiteY9" fmla="*/ 613293 h 914400"/>
                <a:gd name="connsiteX10" fmla="*/ 1 w 914400"/>
                <a:gd name="connsiteY10" fmla="*/ 349269 h 914400"/>
                <a:gd name="connsiteX0" fmla="*/ 0 w 914398"/>
                <a:gd name="connsiteY0" fmla="*/ 349269 h 923906"/>
                <a:gd name="connsiteX1" fmla="*/ 262139 w 914398"/>
                <a:gd name="connsiteY1" fmla="*/ 223173 h 923906"/>
                <a:gd name="connsiteX2" fmla="*/ 457199 w 914398"/>
                <a:gd name="connsiteY2" fmla="*/ 0 h 923906"/>
                <a:gd name="connsiteX3" fmla="*/ 652259 w 914398"/>
                <a:gd name="connsiteY3" fmla="*/ 223173 h 923906"/>
                <a:gd name="connsiteX4" fmla="*/ 914398 w 914398"/>
                <a:gd name="connsiteY4" fmla="*/ 349269 h 923906"/>
                <a:gd name="connsiteX5" fmla="*/ 772813 w 914398"/>
                <a:gd name="connsiteY5" fmla="*/ 613293 h 923906"/>
                <a:gd name="connsiteX6" fmla="*/ 739764 w 914398"/>
                <a:gd name="connsiteY6" fmla="*/ 914398 h 923906"/>
                <a:gd name="connsiteX7" fmla="*/ 457199 w 914398"/>
                <a:gd name="connsiteY7" fmla="*/ 854400 h 923906"/>
                <a:gd name="connsiteX8" fmla="*/ 174634 w 914398"/>
                <a:gd name="connsiteY8" fmla="*/ 914398 h 923906"/>
                <a:gd name="connsiteX9" fmla="*/ 141585 w 914398"/>
                <a:gd name="connsiteY9" fmla="*/ 613293 h 923906"/>
                <a:gd name="connsiteX10" fmla="*/ 0 w 914398"/>
                <a:gd name="connsiteY10" fmla="*/ 349269 h 923906"/>
                <a:gd name="connsiteX0" fmla="*/ 0 w 916461"/>
                <a:gd name="connsiteY0" fmla="*/ 349269 h 923906"/>
                <a:gd name="connsiteX1" fmla="*/ 262139 w 916461"/>
                <a:gd name="connsiteY1" fmla="*/ 223173 h 923906"/>
                <a:gd name="connsiteX2" fmla="*/ 457199 w 916461"/>
                <a:gd name="connsiteY2" fmla="*/ 0 h 923906"/>
                <a:gd name="connsiteX3" fmla="*/ 652259 w 916461"/>
                <a:gd name="connsiteY3" fmla="*/ 223173 h 923906"/>
                <a:gd name="connsiteX4" fmla="*/ 914398 w 916461"/>
                <a:gd name="connsiteY4" fmla="*/ 349269 h 923906"/>
                <a:gd name="connsiteX5" fmla="*/ 772813 w 916461"/>
                <a:gd name="connsiteY5" fmla="*/ 613293 h 923906"/>
                <a:gd name="connsiteX6" fmla="*/ 739764 w 916461"/>
                <a:gd name="connsiteY6" fmla="*/ 914398 h 923906"/>
                <a:gd name="connsiteX7" fmla="*/ 457199 w 916461"/>
                <a:gd name="connsiteY7" fmla="*/ 854400 h 923906"/>
                <a:gd name="connsiteX8" fmla="*/ 174634 w 916461"/>
                <a:gd name="connsiteY8" fmla="*/ 914398 h 923906"/>
                <a:gd name="connsiteX9" fmla="*/ 141585 w 916461"/>
                <a:gd name="connsiteY9" fmla="*/ 613293 h 923906"/>
                <a:gd name="connsiteX10" fmla="*/ 0 w 916461"/>
                <a:gd name="connsiteY10" fmla="*/ 349269 h 923906"/>
                <a:gd name="connsiteX0" fmla="*/ 0 w 916461"/>
                <a:gd name="connsiteY0" fmla="*/ 349269 h 923906"/>
                <a:gd name="connsiteX1" fmla="*/ 262139 w 916461"/>
                <a:gd name="connsiteY1" fmla="*/ 223173 h 923906"/>
                <a:gd name="connsiteX2" fmla="*/ 457199 w 916461"/>
                <a:gd name="connsiteY2" fmla="*/ 0 h 923906"/>
                <a:gd name="connsiteX3" fmla="*/ 652259 w 916461"/>
                <a:gd name="connsiteY3" fmla="*/ 223173 h 923906"/>
                <a:gd name="connsiteX4" fmla="*/ 914398 w 916461"/>
                <a:gd name="connsiteY4" fmla="*/ 349269 h 923906"/>
                <a:gd name="connsiteX5" fmla="*/ 772813 w 916461"/>
                <a:gd name="connsiteY5" fmla="*/ 613293 h 923906"/>
                <a:gd name="connsiteX6" fmla="*/ 739764 w 916461"/>
                <a:gd name="connsiteY6" fmla="*/ 914398 h 923906"/>
                <a:gd name="connsiteX7" fmla="*/ 457199 w 916461"/>
                <a:gd name="connsiteY7" fmla="*/ 854400 h 923906"/>
                <a:gd name="connsiteX8" fmla="*/ 174634 w 916461"/>
                <a:gd name="connsiteY8" fmla="*/ 914398 h 923906"/>
                <a:gd name="connsiteX9" fmla="*/ 141585 w 916461"/>
                <a:gd name="connsiteY9" fmla="*/ 613293 h 923906"/>
                <a:gd name="connsiteX10" fmla="*/ 0 w 916461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  <a:gd name="connsiteX0" fmla="*/ 2063 w 918524"/>
                <a:gd name="connsiteY0" fmla="*/ 349269 h 923906"/>
                <a:gd name="connsiteX1" fmla="*/ 264202 w 918524"/>
                <a:gd name="connsiteY1" fmla="*/ 223173 h 923906"/>
                <a:gd name="connsiteX2" fmla="*/ 459262 w 918524"/>
                <a:gd name="connsiteY2" fmla="*/ 0 h 923906"/>
                <a:gd name="connsiteX3" fmla="*/ 654322 w 918524"/>
                <a:gd name="connsiteY3" fmla="*/ 223173 h 923906"/>
                <a:gd name="connsiteX4" fmla="*/ 916461 w 918524"/>
                <a:gd name="connsiteY4" fmla="*/ 349269 h 923906"/>
                <a:gd name="connsiteX5" fmla="*/ 774876 w 918524"/>
                <a:gd name="connsiteY5" fmla="*/ 613293 h 923906"/>
                <a:gd name="connsiteX6" fmla="*/ 741827 w 918524"/>
                <a:gd name="connsiteY6" fmla="*/ 914398 h 923906"/>
                <a:gd name="connsiteX7" fmla="*/ 459262 w 918524"/>
                <a:gd name="connsiteY7" fmla="*/ 854400 h 923906"/>
                <a:gd name="connsiteX8" fmla="*/ 176697 w 918524"/>
                <a:gd name="connsiteY8" fmla="*/ 914398 h 923906"/>
                <a:gd name="connsiteX9" fmla="*/ 143648 w 918524"/>
                <a:gd name="connsiteY9" fmla="*/ 613293 h 923906"/>
                <a:gd name="connsiteX10" fmla="*/ 2063 w 918524"/>
                <a:gd name="connsiteY10" fmla="*/ 349269 h 923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18524" h="923906">
                  <a:moveTo>
                    <a:pt x="2063" y="349269"/>
                  </a:moveTo>
                  <a:cubicBezTo>
                    <a:pt x="22155" y="284249"/>
                    <a:pt x="188002" y="281384"/>
                    <a:pt x="264202" y="223173"/>
                  </a:cubicBezTo>
                  <a:cubicBezTo>
                    <a:pt x="340402" y="164962"/>
                    <a:pt x="394242" y="0"/>
                    <a:pt x="459262" y="0"/>
                  </a:cubicBezTo>
                  <a:cubicBezTo>
                    <a:pt x="524282" y="0"/>
                    <a:pt x="578122" y="164962"/>
                    <a:pt x="654322" y="223173"/>
                  </a:cubicBezTo>
                  <a:cubicBezTo>
                    <a:pt x="730522" y="281384"/>
                    <a:pt x="896369" y="284249"/>
                    <a:pt x="916461" y="349269"/>
                  </a:cubicBezTo>
                  <a:cubicBezTo>
                    <a:pt x="936553" y="414289"/>
                    <a:pt x="803982" y="519105"/>
                    <a:pt x="774876" y="613293"/>
                  </a:cubicBezTo>
                  <a:cubicBezTo>
                    <a:pt x="745770" y="707481"/>
                    <a:pt x="794429" y="874213"/>
                    <a:pt x="741827" y="914398"/>
                  </a:cubicBezTo>
                  <a:cubicBezTo>
                    <a:pt x="689225" y="954583"/>
                    <a:pt x="553450" y="854400"/>
                    <a:pt x="459262" y="854400"/>
                  </a:cubicBezTo>
                  <a:cubicBezTo>
                    <a:pt x="365074" y="874399"/>
                    <a:pt x="257367" y="928196"/>
                    <a:pt x="176697" y="914398"/>
                  </a:cubicBezTo>
                  <a:cubicBezTo>
                    <a:pt x="96027" y="900600"/>
                    <a:pt x="172754" y="707481"/>
                    <a:pt x="143648" y="613293"/>
                  </a:cubicBezTo>
                  <a:cubicBezTo>
                    <a:pt x="114542" y="519105"/>
                    <a:pt x="-18029" y="414289"/>
                    <a:pt x="2063" y="349269"/>
                  </a:cubicBezTo>
                  <a:close/>
                </a:path>
              </a:pathLst>
            </a:custGeom>
            <a:solidFill>
              <a:srgbClr val="FDDF03"/>
            </a:solidFill>
            <a:ln w="63500">
              <a:noFill/>
            </a:ln>
            <a:effectLst>
              <a:outerShdw blurRad="190500" dist="63500" dir="5400000" algn="t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hreePt" dir="t"/>
            </a:scene3d>
            <a:sp3d extrusionH="76200" contourW="31750" prstMaterial="plastic">
              <a:bevelT w="438150" h="158750" prst="angle"/>
              <a:bevelB w="88900"/>
              <a:extrusionClr>
                <a:srgbClr val="0DDBF1"/>
              </a:extrusionClr>
              <a:contourClr>
                <a:schemeClr val="bg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1" name="文本框 14">
              <a:extLst>
                <a:ext uri="{FF2B5EF4-FFF2-40B4-BE49-F238E27FC236}">
                  <a16:creationId xmlns:a16="http://schemas.microsoft.com/office/drawing/2014/main" id="{B7010D9C-DB98-47EC-F1CA-27B8CB078F63}"/>
                </a:ext>
              </a:extLst>
            </p:cNvPr>
            <p:cNvSpPr txBox="1"/>
            <p:nvPr/>
          </p:nvSpPr>
          <p:spPr>
            <a:xfrm>
              <a:off x="1496257" y="4521472"/>
              <a:ext cx="226907" cy="718285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endParaRPr lang="zh-CN" altLang="en-US" sz="3200" dirty="0">
                <a:ln w="25400">
                  <a:solidFill>
                    <a:srgbClr val="20B6BE"/>
                  </a:solidFill>
                </a:ln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42" name="TextBox 41">
            <a:extLst>
              <a:ext uri="{FF2B5EF4-FFF2-40B4-BE49-F238E27FC236}">
                <a16:creationId xmlns:a16="http://schemas.microsoft.com/office/drawing/2014/main" id="{2515F50F-9AD2-30BB-7F29-9E5B71BFFC2B}"/>
              </a:ext>
            </a:extLst>
          </p:cNvPr>
          <p:cNvSpPr txBox="1"/>
          <p:nvPr/>
        </p:nvSpPr>
        <p:spPr>
          <a:xfrm>
            <a:off x="217231" y="1903323"/>
            <a:ext cx="30330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  <a:latin typeface="UTM Cookies" panose="02040603050506020204" pitchFamily="18" charset="0"/>
              </a:rPr>
              <a:t>MỤC TIÊU</a:t>
            </a:r>
          </a:p>
        </p:txBody>
      </p:sp>
      <p:sp>
        <p:nvSpPr>
          <p:cNvPr id="43" name="Text Placeholder 7">
            <a:extLst>
              <a:ext uri="{FF2B5EF4-FFF2-40B4-BE49-F238E27FC236}">
                <a16:creationId xmlns:a16="http://schemas.microsoft.com/office/drawing/2014/main" id="{A61DB923-76D0-5785-A354-0D72CFA19DB6}"/>
              </a:ext>
            </a:extLst>
          </p:cNvPr>
          <p:cNvSpPr txBox="1">
            <a:spLocks/>
          </p:cNvSpPr>
          <p:nvPr/>
        </p:nvSpPr>
        <p:spPr>
          <a:xfrm>
            <a:off x="5284497" y="1944620"/>
            <a:ext cx="6584254" cy="1698571"/>
          </a:xfrm>
          <a:prstGeom prst="rect">
            <a:avLst/>
          </a:prstGeom>
        </p:spPr>
        <p:txBody>
          <a:bodyPr vert="horz" lIns="0" tIns="103866" rIns="0" bIns="103866" anchor="t"/>
          <a:lstStyle>
            <a:lvl1pPr marL="0" indent="0" algn="r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66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4963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0838" indent="-3190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603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258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911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567" indent="-321327" algn="l" defTabSz="12853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600"/>
              </a:spcBef>
            </a:pPr>
            <a:r>
              <a:rPr lang="en-US" altLang="zh-CN" sz="2800" b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Tư</a:t>
            </a:r>
            <a:r>
              <a:rPr lang="en-US" altLang="zh-CN" sz="28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800" b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duy</a:t>
            </a:r>
            <a:r>
              <a:rPr lang="en-US" altLang="zh-CN" sz="28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800" b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và</a:t>
            </a:r>
            <a:r>
              <a:rPr lang="en-US" altLang="zh-CN" sz="28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800" b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lập</a:t>
            </a:r>
            <a:r>
              <a:rPr lang="en-US" altLang="zh-CN" sz="28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800" b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luận</a:t>
            </a:r>
            <a:r>
              <a:rPr lang="en-US" altLang="zh-CN" sz="28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800" b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toán</a:t>
            </a:r>
            <a:r>
              <a:rPr lang="en-US" altLang="zh-CN" sz="28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800" b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học</a:t>
            </a:r>
            <a:r>
              <a:rPr lang="en-US" altLang="zh-CN" sz="28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; </a:t>
            </a:r>
            <a:r>
              <a:rPr lang="en-US" altLang="zh-CN" sz="2800" b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mô</a:t>
            </a:r>
            <a:r>
              <a:rPr lang="en-US" altLang="zh-CN" sz="28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800" b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hình</a:t>
            </a:r>
            <a:r>
              <a:rPr lang="en-US" altLang="zh-CN" sz="28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800" b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hóa</a:t>
            </a:r>
            <a:r>
              <a:rPr lang="en-US" altLang="zh-CN" sz="28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800" b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toán</a:t>
            </a:r>
            <a:r>
              <a:rPr lang="en-US" altLang="zh-CN" sz="28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800" b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học</a:t>
            </a:r>
            <a:r>
              <a:rPr lang="en-US" altLang="zh-CN" sz="28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; </a:t>
            </a:r>
            <a:r>
              <a:rPr lang="en-US" altLang="zh-CN" sz="2800" b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giao</a:t>
            </a:r>
            <a:r>
              <a:rPr lang="en-US" altLang="zh-CN" sz="28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800" b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tiếp</a:t>
            </a:r>
            <a:r>
              <a:rPr lang="en-US" altLang="zh-CN" sz="28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800" b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toán</a:t>
            </a:r>
            <a:r>
              <a:rPr lang="en-US" altLang="zh-CN" sz="28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800" b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học</a:t>
            </a:r>
            <a:r>
              <a:rPr lang="en-US" altLang="zh-CN" sz="28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; </a:t>
            </a:r>
            <a:r>
              <a:rPr lang="en-US" altLang="zh-CN" sz="2800" b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giải</a:t>
            </a:r>
            <a:r>
              <a:rPr lang="en-US" altLang="zh-CN" sz="28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800" b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quyết</a:t>
            </a:r>
            <a:r>
              <a:rPr lang="en-US" altLang="zh-CN" sz="28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800" b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vấn</a:t>
            </a:r>
            <a:r>
              <a:rPr lang="en-US" altLang="zh-CN" sz="28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800" b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đề</a:t>
            </a:r>
            <a:r>
              <a:rPr lang="en-US" altLang="zh-CN" sz="28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800" b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toán</a:t>
            </a:r>
            <a:r>
              <a:rPr lang="en-US" altLang="zh-CN" sz="28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800" b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học</a:t>
            </a:r>
            <a:r>
              <a:rPr lang="en-US" altLang="zh-CN" sz="28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; </a:t>
            </a:r>
            <a:r>
              <a:rPr lang="en-US" altLang="zh-CN" sz="2800" b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sử</a:t>
            </a:r>
            <a:r>
              <a:rPr lang="en-US" altLang="zh-CN" sz="28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800" b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dụng</a:t>
            </a:r>
            <a:r>
              <a:rPr lang="en-US" altLang="zh-CN" sz="28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800" b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công</a:t>
            </a:r>
            <a:r>
              <a:rPr lang="en-US" altLang="zh-CN" sz="28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800" b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cụ</a:t>
            </a:r>
            <a:r>
              <a:rPr lang="en-US" altLang="zh-CN" sz="28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, </a:t>
            </a:r>
            <a:r>
              <a:rPr lang="en-US" altLang="zh-CN" sz="2800" b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phương</a:t>
            </a:r>
            <a:r>
              <a:rPr lang="en-US" altLang="zh-CN" sz="28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800" b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tiện</a:t>
            </a:r>
            <a:r>
              <a:rPr lang="en-US" altLang="zh-CN" sz="28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800" b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hoạc</a:t>
            </a:r>
            <a:r>
              <a:rPr lang="en-US" altLang="zh-CN" sz="28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800" b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toán</a:t>
            </a:r>
            <a:r>
              <a:rPr lang="en-US" altLang="zh-CN" sz="28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5615550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 tmFilter="0,0; .5, 1; 1, 1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8" grpId="0"/>
      <p:bldP spid="42" grpId="0"/>
      <p:bldP spid="43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ckground pattern&#10;&#10;Description automatically generated">
            <a:extLst>
              <a:ext uri="{FF2B5EF4-FFF2-40B4-BE49-F238E27FC236}">
                <a16:creationId xmlns:a16="http://schemas.microsoft.com/office/drawing/2014/main" id="{41338AC8-8665-914D-8992-05DBA537FED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74" r="653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189C8C07-EA19-B9C8-5796-368A906188DB}"/>
              </a:ext>
            </a:extLst>
          </p:cNvPr>
          <p:cNvSpPr/>
          <p:nvPr/>
        </p:nvSpPr>
        <p:spPr>
          <a:xfrm>
            <a:off x="355022" y="322118"/>
            <a:ext cx="11481955" cy="6296891"/>
          </a:xfrm>
          <a:custGeom>
            <a:avLst/>
            <a:gdLst>
              <a:gd name="connsiteX0" fmla="*/ 0 w 11481955"/>
              <a:gd name="connsiteY0" fmla="*/ 543611 h 6296891"/>
              <a:gd name="connsiteX1" fmla="*/ 543611 w 11481955"/>
              <a:gd name="connsiteY1" fmla="*/ 0 h 6296891"/>
              <a:gd name="connsiteX2" fmla="*/ 1444488 w 11481955"/>
              <a:gd name="connsiteY2" fmla="*/ 0 h 6296891"/>
              <a:gd name="connsiteX3" fmla="*/ 1929575 w 11481955"/>
              <a:gd name="connsiteY3" fmla="*/ 0 h 6296891"/>
              <a:gd name="connsiteX4" fmla="*/ 2414663 w 11481955"/>
              <a:gd name="connsiteY4" fmla="*/ 0 h 6296891"/>
              <a:gd name="connsiteX5" fmla="*/ 2795803 w 11481955"/>
              <a:gd name="connsiteY5" fmla="*/ 0 h 6296891"/>
              <a:gd name="connsiteX6" fmla="*/ 3280891 w 11481955"/>
              <a:gd name="connsiteY6" fmla="*/ 0 h 6296891"/>
              <a:gd name="connsiteX7" fmla="*/ 3973873 w 11481955"/>
              <a:gd name="connsiteY7" fmla="*/ 0 h 6296891"/>
              <a:gd name="connsiteX8" fmla="*/ 4666855 w 11481955"/>
              <a:gd name="connsiteY8" fmla="*/ 0 h 6296891"/>
              <a:gd name="connsiteX9" fmla="*/ 5359837 w 11481955"/>
              <a:gd name="connsiteY9" fmla="*/ 0 h 6296891"/>
              <a:gd name="connsiteX10" fmla="*/ 5844925 w 11481955"/>
              <a:gd name="connsiteY10" fmla="*/ 0 h 6296891"/>
              <a:gd name="connsiteX11" fmla="*/ 6641854 w 11481955"/>
              <a:gd name="connsiteY11" fmla="*/ 0 h 6296891"/>
              <a:gd name="connsiteX12" fmla="*/ 7126942 w 11481955"/>
              <a:gd name="connsiteY12" fmla="*/ 0 h 6296891"/>
              <a:gd name="connsiteX13" fmla="*/ 7923871 w 11481955"/>
              <a:gd name="connsiteY13" fmla="*/ 0 h 6296891"/>
              <a:gd name="connsiteX14" fmla="*/ 8824748 w 11481955"/>
              <a:gd name="connsiteY14" fmla="*/ 0 h 6296891"/>
              <a:gd name="connsiteX15" fmla="*/ 9725625 w 11481955"/>
              <a:gd name="connsiteY15" fmla="*/ 0 h 6296891"/>
              <a:gd name="connsiteX16" fmla="*/ 10314660 w 11481955"/>
              <a:gd name="connsiteY16" fmla="*/ 0 h 6296891"/>
              <a:gd name="connsiteX17" fmla="*/ 10938344 w 11481955"/>
              <a:gd name="connsiteY17" fmla="*/ 0 h 6296891"/>
              <a:gd name="connsiteX18" fmla="*/ 11481955 w 11481955"/>
              <a:gd name="connsiteY18" fmla="*/ 543611 h 6296891"/>
              <a:gd name="connsiteX19" fmla="*/ 11481955 w 11481955"/>
              <a:gd name="connsiteY19" fmla="*/ 1142723 h 6296891"/>
              <a:gd name="connsiteX20" fmla="*/ 11481955 w 11481955"/>
              <a:gd name="connsiteY20" fmla="*/ 1689738 h 6296891"/>
              <a:gd name="connsiteX21" fmla="*/ 11481955 w 11481955"/>
              <a:gd name="connsiteY21" fmla="*/ 2393043 h 6296891"/>
              <a:gd name="connsiteX22" fmla="*/ 11481955 w 11481955"/>
              <a:gd name="connsiteY22" fmla="*/ 2992155 h 6296891"/>
              <a:gd name="connsiteX23" fmla="*/ 11481955 w 11481955"/>
              <a:gd name="connsiteY23" fmla="*/ 3643364 h 6296891"/>
              <a:gd name="connsiteX24" fmla="*/ 11481955 w 11481955"/>
              <a:gd name="connsiteY24" fmla="*/ 4242476 h 6296891"/>
              <a:gd name="connsiteX25" fmla="*/ 11481955 w 11481955"/>
              <a:gd name="connsiteY25" fmla="*/ 4997878 h 6296891"/>
              <a:gd name="connsiteX26" fmla="*/ 11481955 w 11481955"/>
              <a:gd name="connsiteY26" fmla="*/ 5753280 h 6296891"/>
              <a:gd name="connsiteX27" fmla="*/ 10938344 w 11481955"/>
              <a:gd name="connsiteY27" fmla="*/ 6296891 h 6296891"/>
              <a:gd name="connsiteX28" fmla="*/ 10349309 w 11481955"/>
              <a:gd name="connsiteY28" fmla="*/ 6296891 h 6296891"/>
              <a:gd name="connsiteX29" fmla="*/ 9656327 w 11481955"/>
              <a:gd name="connsiteY29" fmla="*/ 6296891 h 6296891"/>
              <a:gd name="connsiteX30" fmla="*/ 8963345 w 11481955"/>
              <a:gd name="connsiteY30" fmla="*/ 6296891 h 6296891"/>
              <a:gd name="connsiteX31" fmla="*/ 8374310 w 11481955"/>
              <a:gd name="connsiteY31" fmla="*/ 6296891 h 6296891"/>
              <a:gd name="connsiteX32" fmla="*/ 7473433 w 11481955"/>
              <a:gd name="connsiteY32" fmla="*/ 6296891 h 6296891"/>
              <a:gd name="connsiteX33" fmla="*/ 6988345 w 11481955"/>
              <a:gd name="connsiteY33" fmla="*/ 6296891 h 6296891"/>
              <a:gd name="connsiteX34" fmla="*/ 6607205 w 11481955"/>
              <a:gd name="connsiteY34" fmla="*/ 6296891 h 6296891"/>
              <a:gd name="connsiteX35" fmla="*/ 5810276 w 11481955"/>
              <a:gd name="connsiteY35" fmla="*/ 6296891 h 6296891"/>
              <a:gd name="connsiteX36" fmla="*/ 5325188 w 11481955"/>
              <a:gd name="connsiteY36" fmla="*/ 6296891 h 6296891"/>
              <a:gd name="connsiteX37" fmla="*/ 4632206 w 11481955"/>
              <a:gd name="connsiteY37" fmla="*/ 6296891 h 6296891"/>
              <a:gd name="connsiteX38" fmla="*/ 4251066 w 11481955"/>
              <a:gd name="connsiteY38" fmla="*/ 6296891 h 6296891"/>
              <a:gd name="connsiteX39" fmla="*/ 3454136 w 11481955"/>
              <a:gd name="connsiteY39" fmla="*/ 6296891 h 6296891"/>
              <a:gd name="connsiteX40" fmla="*/ 2865101 w 11481955"/>
              <a:gd name="connsiteY40" fmla="*/ 6296891 h 6296891"/>
              <a:gd name="connsiteX41" fmla="*/ 2276067 w 11481955"/>
              <a:gd name="connsiteY41" fmla="*/ 6296891 h 6296891"/>
              <a:gd name="connsiteX42" fmla="*/ 1687032 w 11481955"/>
              <a:gd name="connsiteY42" fmla="*/ 6296891 h 6296891"/>
              <a:gd name="connsiteX43" fmla="*/ 543611 w 11481955"/>
              <a:gd name="connsiteY43" fmla="*/ 6296891 h 6296891"/>
              <a:gd name="connsiteX44" fmla="*/ 0 w 11481955"/>
              <a:gd name="connsiteY44" fmla="*/ 5753280 h 6296891"/>
              <a:gd name="connsiteX45" fmla="*/ 0 w 11481955"/>
              <a:gd name="connsiteY45" fmla="*/ 5102071 h 6296891"/>
              <a:gd name="connsiteX46" fmla="*/ 0 w 11481955"/>
              <a:gd name="connsiteY46" fmla="*/ 4398766 h 6296891"/>
              <a:gd name="connsiteX47" fmla="*/ 0 w 11481955"/>
              <a:gd name="connsiteY47" fmla="*/ 3851751 h 6296891"/>
              <a:gd name="connsiteX48" fmla="*/ 0 w 11481955"/>
              <a:gd name="connsiteY48" fmla="*/ 3304736 h 6296891"/>
              <a:gd name="connsiteX49" fmla="*/ 0 w 11481955"/>
              <a:gd name="connsiteY49" fmla="*/ 2705624 h 6296891"/>
              <a:gd name="connsiteX50" fmla="*/ 0 w 11481955"/>
              <a:gd name="connsiteY50" fmla="*/ 1950222 h 6296891"/>
              <a:gd name="connsiteX51" fmla="*/ 0 w 11481955"/>
              <a:gd name="connsiteY51" fmla="*/ 1351110 h 6296891"/>
              <a:gd name="connsiteX52" fmla="*/ 0 w 11481955"/>
              <a:gd name="connsiteY52" fmla="*/ 543611 h 62968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11481955" h="6296891" fill="none" extrusionOk="0">
                <a:moveTo>
                  <a:pt x="0" y="543611"/>
                </a:moveTo>
                <a:cubicBezTo>
                  <a:pt x="-27020" y="174966"/>
                  <a:pt x="272945" y="-1624"/>
                  <a:pt x="543611" y="0"/>
                </a:cubicBezTo>
                <a:cubicBezTo>
                  <a:pt x="824377" y="30283"/>
                  <a:pt x="1002238" y="29659"/>
                  <a:pt x="1444488" y="0"/>
                </a:cubicBezTo>
                <a:cubicBezTo>
                  <a:pt x="1886738" y="-29659"/>
                  <a:pt x="1717900" y="2711"/>
                  <a:pt x="1929575" y="0"/>
                </a:cubicBezTo>
                <a:cubicBezTo>
                  <a:pt x="2141250" y="-2711"/>
                  <a:pt x="2231793" y="17925"/>
                  <a:pt x="2414663" y="0"/>
                </a:cubicBezTo>
                <a:cubicBezTo>
                  <a:pt x="2597533" y="-17925"/>
                  <a:pt x="2627628" y="-18560"/>
                  <a:pt x="2795803" y="0"/>
                </a:cubicBezTo>
                <a:cubicBezTo>
                  <a:pt x="2963978" y="18560"/>
                  <a:pt x="3095996" y="-13980"/>
                  <a:pt x="3280891" y="0"/>
                </a:cubicBezTo>
                <a:cubicBezTo>
                  <a:pt x="3465786" y="13980"/>
                  <a:pt x="3638892" y="21580"/>
                  <a:pt x="3973873" y="0"/>
                </a:cubicBezTo>
                <a:cubicBezTo>
                  <a:pt x="4308854" y="-21580"/>
                  <a:pt x="4335959" y="7654"/>
                  <a:pt x="4666855" y="0"/>
                </a:cubicBezTo>
                <a:cubicBezTo>
                  <a:pt x="4997751" y="-7654"/>
                  <a:pt x="5016050" y="-21808"/>
                  <a:pt x="5359837" y="0"/>
                </a:cubicBezTo>
                <a:cubicBezTo>
                  <a:pt x="5703624" y="21808"/>
                  <a:pt x="5692735" y="7950"/>
                  <a:pt x="5844925" y="0"/>
                </a:cubicBezTo>
                <a:cubicBezTo>
                  <a:pt x="5997115" y="-7950"/>
                  <a:pt x="6292716" y="-20308"/>
                  <a:pt x="6641854" y="0"/>
                </a:cubicBezTo>
                <a:cubicBezTo>
                  <a:pt x="6990992" y="20308"/>
                  <a:pt x="6950588" y="19148"/>
                  <a:pt x="7126942" y="0"/>
                </a:cubicBezTo>
                <a:cubicBezTo>
                  <a:pt x="7303296" y="-19148"/>
                  <a:pt x="7573119" y="5202"/>
                  <a:pt x="7923871" y="0"/>
                </a:cubicBezTo>
                <a:cubicBezTo>
                  <a:pt x="8274623" y="-5202"/>
                  <a:pt x="8442192" y="33054"/>
                  <a:pt x="8824748" y="0"/>
                </a:cubicBezTo>
                <a:cubicBezTo>
                  <a:pt x="9207304" y="-33054"/>
                  <a:pt x="9357026" y="-23606"/>
                  <a:pt x="9725625" y="0"/>
                </a:cubicBezTo>
                <a:cubicBezTo>
                  <a:pt x="10094224" y="23606"/>
                  <a:pt x="10160102" y="-1471"/>
                  <a:pt x="10314660" y="0"/>
                </a:cubicBezTo>
                <a:cubicBezTo>
                  <a:pt x="10469218" y="1471"/>
                  <a:pt x="10714529" y="8878"/>
                  <a:pt x="10938344" y="0"/>
                </a:cubicBezTo>
                <a:cubicBezTo>
                  <a:pt x="11237204" y="41244"/>
                  <a:pt x="11498675" y="266022"/>
                  <a:pt x="11481955" y="543611"/>
                </a:cubicBezTo>
                <a:cubicBezTo>
                  <a:pt x="11500766" y="824415"/>
                  <a:pt x="11455732" y="970040"/>
                  <a:pt x="11481955" y="1142723"/>
                </a:cubicBezTo>
                <a:cubicBezTo>
                  <a:pt x="11508178" y="1315406"/>
                  <a:pt x="11496568" y="1473397"/>
                  <a:pt x="11481955" y="1689738"/>
                </a:cubicBezTo>
                <a:cubicBezTo>
                  <a:pt x="11467342" y="1906080"/>
                  <a:pt x="11497723" y="2190282"/>
                  <a:pt x="11481955" y="2393043"/>
                </a:cubicBezTo>
                <a:cubicBezTo>
                  <a:pt x="11466187" y="2595805"/>
                  <a:pt x="11498307" y="2764085"/>
                  <a:pt x="11481955" y="2992155"/>
                </a:cubicBezTo>
                <a:cubicBezTo>
                  <a:pt x="11465603" y="3220225"/>
                  <a:pt x="11492801" y="3459853"/>
                  <a:pt x="11481955" y="3643364"/>
                </a:cubicBezTo>
                <a:cubicBezTo>
                  <a:pt x="11471109" y="3826875"/>
                  <a:pt x="11475984" y="4053851"/>
                  <a:pt x="11481955" y="4242476"/>
                </a:cubicBezTo>
                <a:cubicBezTo>
                  <a:pt x="11487926" y="4431101"/>
                  <a:pt x="11469160" y="4843108"/>
                  <a:pt x="11481955" y="4997878"/>
                </a:cubicBezTo>
                <a:cubicBezTo>
                  <a:pt x="11494750" y="5152648"/>
                  <a:pt x="11468802" y="5430625"/>
                  <a:pt x="11481955" y="5753280"/>
                </a:cubicBezTo>
                <a:cubicBezTo>
                  <a:pt x="11417474" y="6090184"/>
                  <a:pt x="11226803" y="6279326"/>
                  <a:pt x="10938344" y="6296891"/>
                </a:cubicBezTo>
                <a:cubicBezTo>
                  <a:pt x="10703860" y="6311930"/>
                  <a:pt x="10570688" y="6310226"/>
                  <a:pt x="10349309" y="6296891"/>
                </a:cubicBezTo>
                <a:cubicBezTo>
                  <a:pt x="10127930" y="6283556"/>
                  <a:pt x="9890241" y="6283562"/>
                  <a:pt x="9656327" y="6296891"/>
                </a:cubicBezTo>
                <a:cubicBezTo>
                  <a:pt x="9422413" y="6310220"/>
                  <a:pt x="9271828" y="6316136"/>
                  <a:pt x="8963345" y="6296891"/>
                </a:cubicBezTo>
                <a:cubicBezTo>
                  <a:pt x="8654862" y="6277646"/>
                  <a:pt x="8638074" y="6317030"/>
                  <a:pt x="8374310" y="6296891"/>
                </a:cubicBezTo>
                <a:cubicBezTo>
                  <a:pt x="8110546" y="6276752"/>
                  <a:pt x="7784670" y="6278807"/>
                  <a:pt x="7473433" y="6296891"/>
                </a:cubicBezTo>
                <a:cubicBezTo>
                  <a:pt x="7162196" y="6314975"/>
                  <a:pt x="7172262" y="6310474"/>
                  <a:pt x="6988345" y="6296891"/>
                </a:cubicBezTo>
                <a:cubicBezTo>
                  <a:pt x="6804428" y="6283308"/>
                  <a:pt x="6791760" y="6287694"/>
                  <a:pt x="6607205" y="6296891"/>
                </a:cubicBezTo>
                <a:cubicBezTo>
                  <a:pt x="6422650" y="6306088"/>
                  <a:pt x="6033153" y="6285542"/>
                  <a:pt x="5810276" y="6296891"/>
                </a:cubicBezTo>
                <a:cubicBezTo>
                  <a:pt x="5587399" y="6308240"/>
                  <a:pt x="5455914" y="6293766"/>
                  <a:pt x="5325188" y="6296891"/>
                </a:cubicBezTo>
                <a:cubicBezTo>
                  <a:pt x="5194462" y="6300016"/>
                  <a:pt x="4871232" y="6289027"/>
                  <a:pt x="4632206" y="6296891"/>
                </a:cubicBezTo>
                <a:cubicBezTo>
                  <a:pt x="4393180" y="6304755"/>
                  <a:pt x="4381347" y="6281609"/>
                  <a:pt x="4251066" y="6296891"/>
                </a:cubicBezTo>
                <a:cubicBezTo>
                  <a:pt x="4120785" y="6312173"/>
                  <a:pt x="3656739" y="6335331"/>
                  <a:pt x="3454136" y="6296891"/>
                </a:cubicBezTo>
                <a:cubicBezTo>
                  <a:pt x="3251533" y="6258452"/>
                  <a:pt x="3154757" y="6322665"/>
                  <a:pt x="2865101" y="6296891"/>
                </a:cubicBezTo>
                <a:cubicBezTo>
                  <a:pt x="2575446" y="6271117"/>
                  <a:pt x="2460825" y="6281738"/>
                  <a:pt x="2276067" y="6296891"/>
                </a:cubicBezTo>
                <a:cubicBezTo>
                  <a:pt x="2091309" y="6312044"/>
                  <a:pt x="1965667" y="6299184"/>
                  <a:pt x="1687032" y="6296891"/>
                </a:cubicBezTo>
                <a:cubicBezTo>
                  <a:pt x="1408397" y="6294598"/>
                  <a:pt x="893438" y="6280902"/>
                  <a:pt x="543611" y="6296891"/>
                </a:cubicBezTo>
                <a:cubicBezTo>
                  <a:pt x="259330" y="6340756"/>
                  <a:pt x="20636" y="6083358"/>
                  <a:pt x="0" y="5753280"/>
                </a:cubicBezTo>
                <a:cubicBezTo>
                  <a:pt x="7410" y="5554913"/>
                  <a:pt x="-5758" y="5239095"/>
                  <a:pt x="0" y="5102071"/>
                </a:cubicBezTo>
                <a:cubicBezTo>
                  <a:pt x="5758" y="4965047"/>
                  <a:pt x="9681" y="4646853"/>
                  <a:pt x="0" y="4398766"/>
                </a:cubicBezTo>
                <a:cubicBezTo>
                  <a:pt x="-9681" y="4150679"/>
                  <a:pt x="11450" y="4093917"/>
                  <a:pt x="0" y="3851751"/>
                </a:cubicBezTo>
                <a:cubicBezTo>
                  <a:pt x="-11450" y="3609585"/>
                  <a:pt x="-12987" y="3501826"/>
                  <a:pt x="0" y="3304736"/>
                </a:cubicBezTo>
                <a:cubicBezTo>
                  <a:pt x="12987" y="3107647"/>
                  <a:pt x="9376" y="2936516"/>
                  <a:pt x="0" y="2705624"/>
                </a:cubicBezTo>
                <a:cubicBezTo>
                  <a:pt x="-9376" y="2474732"/>
                  <a:pt x="-7951" y="2167696"/>
                  <a:pt x="0" y="1950222"/>
                </a:cubicBezTo>
                <a:cubicBezTo>
                  <a:pt x="7951" y="1732748"/>
                  <a:pt x="4649" y="1640628"/>
                  <a:pt x="0" y="1351110"/>
                </a:cubicBezTo>
                <a:cubicBezTo>
                  <a:pt x="-4649" y="1061592"/>
                  <a:pt x="-27574" y="906216"/>
                  <a:pt x="0" y="543611"/>
                </a:cubicBezTo>
                <a:close/>
              </a:path>
              <a:path w="11481955" h="6296891" stroke="0" extrusionOk="0">
                <a:moveTo>
                  <a:pt x="0" y="543611"/>
                </a:moveTo>
                <a:cubicBezTo>
                  <a:pt x="-38151" y="252651"/>
                  <a:pt x="252082" y="-8604"/>
                  <a:pt x="543611" y="0"/>
                </a:cubicBezTo>
                <a:cubicBezTo>
                  <a:pt x="732671" y="-40777"/>
                  <a:pt x="1189914" y="-43203"/>
                  <a:pt x="1444488" y="0"/>
                </a:cubicBezTo>
                <a:cubicBezTo>
                  <a:pt x="1699062" y="43203"/>
                  <a:pt x="1778380" y="5030"/>
                  <a:pt x="1929575" y="0"/>
                </a:cubicBezTo>
                <a:cubicBezTo>
                  <a:pt x="2080770" y="-5030"/>
                  <a:pt x="2277507" y="-9205"/>
                  <a:pt x="2518610" y="0"/>
                </a:cubicBezTo>
                <a:cubicBezTo>
                  <a:pt x="2759714" y="9205"/>
                  <a:pt x="3128446" y="-3741"/>
                  <a:pt x="3315540" y="0"/>
                </a:cubicBezTo>
                <a:cubicBezTo>
                  <a:pt x="3502634" y="3741"/>
                  <a:pt x="3646706" y="-16004"/>
                  <a:pt x="3800627" y="0"/>
                </a:cubicBezTo>
                <a:cubicBezTo>
                  <a:pt x="3954548" y="16004"/>
                  <a:pt x="4451264" y="8925"/>
                  <a:pt x="4701504" y="0"/>
                </a:cubicBezTo>
                <a:cubicBezTo>
                  <a:pt x="4951744" y="-8925"/>
                  <a:pt x="5140144" y="-9817"/>
                  <a:pt x="5498434" y="0"/>
                </a:cubicBezTo>
                <a:cubicBezTo>
                  <a:pt x="5856724" y="9817"/>
                  <a:pt x="5948581" y="34345"/>
                  <a:pt x="6191416" y="0"/>
                </a:cubicBezTo>
                <a:cubicBezTo>
                  <a:pt x="6434251" y="-34345"/>
                  <a:pt x="6440427" y="-9565"/>
                  <a:pt x="6572556" y="0"/>
                </a:cubicBezTo>
                <a:cubicBezTo>
                  <a:pt x="6704685" y="9565"/>
                  <a:pt x="7286928" y="-3596"/>
                  <a:pt x="7473433" y="0"/>
                </a:cubicBezTo>
                <a:cubicBezTo>
                  <a:pt x="7659938" y="3596"/>
                  <a:pt x="7788606" y="-9034"/>
                  <a:pt x="8062468" y="0"/>
                </a:cubicBezTo>
                <a:cubicBezTo>
                  <a:pt x="8336330" y="9034"/>
                  <a:pt x="8343509" y="1017"/>
                  <a:pt x="8547555" y="0"/>
                </a:cubicBezTo>
                <a:cubicBezTo>
                  <a:pt x="8751601" y="-1017"/>
                  <a:pt x="8744455" y="-7850"/>
                  <a:pt x="8928696" y="0"/>
                </a:cubicBezTo>
                <a:cubicBezTo>
                  <a:pt x="9112937" y="7850"/>
                  <a:pt x="9405827" y="-17335"/>
                  <a:pt x="9621678" y="0"/>
                </a:cubicBezTo>
                <a:cubicBezTo>
                  <a:pt x="9837529" y="17335"/>
                  <a:pt x="9862516" y="1496"/>
                  <a:pt x="10002818" y="0"/>
                </a:cubicBezTo>
                <a:cubicBezTo>
                  <a:pt x="10143120" y="-1496"/>
                  <a:pt x="10514001" y="23032"/>
                  <a:pt x="10938344" y="0"/>
                </a:cubicBezTo>
                <a:cubicBezTo>
                  <a:pt x="11241498" y="33118"/>
                  <a:pt x="11491181" y="228177"/>
                  <a:pt x="11481955" y="543611"/>
                </a:cubicBezTo>
                <a:cubicBezTo>
                  <a:pt x="11495925" y="900650"/>
                  <a:pt x="11515690" y="1124884"/>
                  <a:pt x="11481955" y="1299013"/>
                </a:cubicBezTo>
                <a:cubicBezTo>
                  <a:pt x="11448220" y="1473142"/>
                  <a:pt x="11519704" y="1815622"/>
                  <a:pt x="11481955" y="2054415"/>
                </a:cubicBezTo>
                <a:cubicBezTo>
                  <a:pt x="11444206" y="2293208"/>
                  <a:pt x="11488924" y="2345112"/>
                  <a:pt x="11481955" y="2549334"/>
                </a:cubicBezTo>
                <a:cubicBezTo>
                  <a:pt x="11474986" y="2753556"/>
                  <a:pt x="11484816" y="2908808"/>
                  <a:pt x="11481955" y="3200542"/>
                </a:cubicBezTo>
                <a:cubicBezTo>
                  <a:pt x="11479094" y="3492276"/>
                  <a:pt x="11486979" y="3612578"/>
                  <a:pt x="11481955" y="3903848"/>
                </a:cubicBezTo>
                <a:cubicBezTo>
                  <a:pt x="11476931" y="4195118"/>
                  <a:pt x="11462697" y="4262072"/>
                  <a:pt x="11481955" y="4450863"/>
                </a:cubicBezTo>
                <a:cubicBezTo>
                  <a:pt x="11501213" y="4639655"/>
                  <a:pt x="11501426" y="4809059"/>
                  <a:pt x="11481955" y="5049975"/>
                </a:cubicBezTo>
                <a:cubicBezTo>
                  <a:pt x="11462484" y="5290891"/>
                  <a:pt x="11506953" y="5456496"/>
                  <a:pt x="11481955" y="5753280"/>
                </a:cubicBezTo>
                <a:cubicBezTo>
                  <a:pt x="11527664" y="6041972"/>
                  <a:pt x="11234773" y="6354019"/>
                  <a:pt x="10938344" y="6296891"/>
                </a:cubicBezTo>
                <a:cubicBezTo>
                  <a:pt x="10706431" y="6299836"/>
                  <a:pt x="10657941" y="6291420"/>
                  <a:pt x="10453256" y="6296891"/>
                </a:cubicBezTo>
                <a:cubicBezTo>
                  <a:pt x="10248571" y="6302362"/>
                  <a:pt x="9899345" y="6323324"/>
                  <a:pt x="9656327" y="6296891"/>
                </a:cubicBezTo>
                <a:cubicBezTo>
                  <a:pt x="9413309" y="6270458"/>
                  <a:pt x="9364736" y="6315822"/>
                  <a:pt x="9171239" y="6296891"/>
                </a:cubicBezTo>
                <a:cubicBezTo>
                  <a:pt x="8977742" y="6277960"/>
                  <a:pt x="8857975" y="6288280"/>
                  <a:pt x="8582205" y="6296891"/>
                </a:cubicBezTo>
                <a:cubicBezTo>
                  <a:pt x="8306435" y="6305502"/>
                  <a:pt x="7953377" y="6284045"/>
                  <a:pt x="7681328" y="6296891"/>
                </a:cubicBezTo>
                <a:cubicBezTo>
                  <a:pt x="7409279" y="6309737"/>
                  <a:pt x="7342089" y="6267507"/>
                  <a:pt x="7092293" y="6296891"/>
                </a:cubicBezTo>
                <a:cubicBezTo>
                  <a:pt x="6842498" y="6326275"/>
                  <a:pt x="6629372" y="6293085"/>
                  <a:pt x="6503258" y="6296891"/>
                </a:cubicBezTo>
                <a:cubicBezTo>
                  <a:pt x="6377144" y="6300697"/>
                  <a:pt x="6031718" y="6262656"/>
                  <a:pt x="5602381" y="6296891"/>
                </a:cubicBezTo>
                <a:cubicBezTo>
                  <a:pt x="5173044" y="6331126"/>
                  <a:pt x="5167394" y="6322393"/>
                  <a:pt x="4805452" y="6296891"/>
                </a:cubicBezTo>
                <a:cubicBezTo>
                  <a:pt x="4443510" y="6271389"/>
                  <a:pt x="4428214" y="6294187"/>
                  <a:pt x="4112469" y="6296891"/>
                </a:cubicBezTo>
                <a:cubicBezTo>
                  <a:pt x="3796724" y="6299595"/>
                  <a:pt x="3744129" y="6273447"/>
                  <a:pt x="3419487" y="6296891"/>
                </a:cubicBezTo>
                <a:cubicBezTo>
                  <a:pt x="3094845" y="6320335"/>
                  <a:pt x="2962615" y="6294092"/>
                  <a:pt x="2726505" y="6296891"/>
                </a:cubicBezTo>
                <a:cubicBezTo>
                  <a:pt x="2490395" y="6299690"/>
                  <a:pt x="2419346" y="6307959"/>
                  <a:pt x="2137470" y="6296891"/>
                </a:cubicBezTo>
                <a:cubicBezTo>
                  <a:pt x="1855594" y="6285823"/>
                  <a:pt x="1476911" y="6338453"/>
                  <a:pt x="1236593" y="6296891"/>
                </a:cubicBezTo>
                <a:cubicBezTo>
                  <a:pt x="996275" y="6255329"/>
                  <a:pt x="841602" y="6293046"/>
                  <a:pt x="543611" y="6296891"/>
                </a:cubicBezTo>
                <a:cubicBezTo>
                  <a:pt x="271405" y="6260463"/>
                  <a:pt x="-22235" y="6031222"/>
                  <a:pt x="0" y="5753280"/>
                </a:cubicBezTo>
                <a:cubicBezTo>
                  <a:pt x="31343" y="5446302"/>
                  <a:pt x="-15706" y="5314844"/>
                  <a:pt x="0" y="5049975"/>
                </a:cubicBezTo>
                <a:cubicBezTo>
                  <a:pt x="15706" y="4785106"/>
                  <a:pt x="-8193" y="4669730"/>
                  <a:pt x="0" y="4346669"/>
                </a:cubicBezTo>
                <a:cubicBezTo>
                  <a:pt x="8193" y="4023608"/>
                  <a:pt x="-10464" y="3874251"/>
                  <a:pt x="0" y="3643364"/>
                </a:cubicBezTo>
                <a:cubicBezTo>
                  <a:pt x="10464" y="3412478"/>
                  <a:pt x="28194" y="3294858"/>
                  <a:pt x="0" y="2992155"/>
                </a:cubicBezTo>
                <a:cubicBezTo>
                  <a:pt x="-28194" y="2689452"/>
                  <a:pt x="-10178" y="2585473"/>
                  <a:pt x="0" y="2393043"/>
                </a:cubicBezTo>
                <a:cubicBezTo>
                  <a:pt x="10178" y="2200613"/>
                  <a:pt x="-27250" y="1919746"/>
                  <a:pt x="0" y="1637641"/>
                </a:cubicBezTo>
                <a:cubicBezTo>
                  <a:pt x="27250" y="1355536"/>
                  <a:pt x="-19706" y="1071326"/>
                  <a:pt x="0" y="543611"/>
                </a:cubicBezTo>
                <a:close/>
              </a:path>
            </a:pathLst>
          </a:custGeom>
          <a:solidFill>
            <a:schemeClr val="bg1">
              <a:alpha val="80000"/>
            </a:schemeClr>
          </a:solidFill>
          <a:ln w="76200">
            <a:noFill/>
            <a:prstDash val="solid"/>
            <a:extLst>
              <a:ext uri="{C807C97D-BFC1-408E-A445-0C87EB9F89A2}">
                <ask:lineSketchStyleProps xmlns:ask="http://schemas.microsoft.com/office/drawing/2018/sketchyshapes" sd="4184682687">
                  <a:prstGeom prst="roundRect">
                    <a:avLst>
                      <a:gd name="adj" fmla="val 8633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0DDDA03-D30C-31D0-AC85-EEB027705414}"/>
              </a:ext>
            </a:extLst>
          </p:cNvPr>
          <p:cNvGrpSpPr/>
          <p:nvPr/>
        </p:nvGrpSpPr>
        <p:grpSpPr>
          <a:xfrm>
            <a:off x="2831521" y="928014"/>
            <a:ext cx="7304809" cy="1277273"/>
            <a:chOff x="2635213" y="280555"/>
            <a:chExt cx="7304809" cy="1277273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642C57C4-E271-7415-1C40-69CBA51AFC79}"/>
                </a:ext>
              </a:extLst>
            </p:cNvPr>
            <p:cNvSpPr txBox="1"/>
            <p:nvPr/>
          </p:nvSpPr>
          <p:spPr>
            <a:xfrm>
              <a:off x="2635213" y="280555"/>
              <a:ext cx="7304809" cy="12772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700" dirty="0" err="1">
                  <a:ln w="127000">
                    <a:solidFill>
                      <a:schemeClr val="bg1"/>
                    </a:solidFill>
                  </a:ln>
                  <a:latin typeface="LNTH-LuoLuoNotangYuanTi 1" pitchFamily="2" charset="-128"/>
                  <a:ea typeface="LNTH-LuoLuoNotangYuanTi 1" pitchFamily="2" charset="-128"/>
                  <a:cs typeface="LNTH-LuoLuoNotangYuanTi 1" pitchFamily="2" charset="-128"/>
                </a:rPr>
                <a:t>Cùng</a:t>
              </a:r>
              <a:r>
                <a:rPr lang="en-US" sz="7700" dirty="0">
                  <a:ln w="127000">
                    <a:solidFill>
                      <a:schemeClr val="bg1"/>
                    </a:solidFill>
                  </a:ln>
                  <a:latin typeface="LNTH-LuoLuoNotangYuanTi 1" pitchFamily="2" charset="-128"/>
                  <a:ea typeface="LNTH-LuoLuoNotangYuanTi 1" pitchFamily="2" charset="-128"/>
                  <a:cs typeface="LNTH-LuoLuoNotangYuanTi 1" pitchFamily="2" charset="-128"/>
                </a:rPr>
                <a:t> </a:t>
              </a:r>
              <a:r>
                <a:rPr lang="en-US" sz="7700" dirty="0" err="1">
                  <a:ln w="127000">
                    <a:solidFill>
                      <a:schemeClr val="bg1"/>
                    </a:solidFill>
                  </a:ln>
                  <a:latin typeface="LNTH-LuoLuoNotangYuanTi 1" pitchFamily="2" charset="-128"/>
                  <a:ea typeface="LNTH-LuoLuoNotangYuanTi 1" pitchFamily="2" charset="-128"/>
                  <a:cs typeface="LNTH-LuoLuoNotangYuanTi 1" pitchFamily="2" charset="-128"/>
                </a:rPr>
                <a:t>nhau</a:t>
              </a:r>
              <a:r>
                <a:rPr lang="en-US" sz="7700" dirty="0">
                  <a:ln w="127000">
                    <a:solidFill>
                      <a:schemeClr val="bg1"/>
                    </a:solidFill>
                  </a:ln>
                  <a:latin typeface="LNTH-LuoLuoNotangYuanTi 1" pitchFamily="2" charset="-128"/>
                  <a:ea typeface="LNTH-LuoLuoNotangYuanTi 1" pitchFamily="2" charset="-128"/>
                  <a:cs typeface="LNTH-LuoLuoNotangYuanTi 1" pitchFamily="2" charset="-128"/>
                </a:rPr>
                <a:t> chia </a:t>
              </a:r>
              <a:r>
                <a:rPr lang="en-US" sz="7700" dirty="0" err="1">
                  <a:ln w="127000">
                    <a:solidFill>
                      <a:schemeClr val="bg1"/>
                    </a:solidFill>
                  </a:ln>
                  <a:latin typeface="LNTH-LuoLuoNotangYuanTi 1" pitchFamily="2" charset="-128"/>
                  <a:ea typeface="LNTH-LuoLuoNotangYuanTi 1" pitchFamily="2" charset="-128"/>
                  <a:cs typeface="LNTH-LuoLuoNotangYuanTi 1" pitchFamily="2" charset="-128"/>
                </a:rPr>
                <a:t>sẻ</a:t>
              </a:r>
              <a:endParaRPr lang="en-US" sz="7700" dirty="0">
                <a:ln w="127000">
                  <a:solidFill>
                    <a:schemeClr val="bg1"/>
                  </a:solidFill>
                </a:ln>
                <a:latin typeface="LNTH-LuoLuoNotangYuanTi 1" pitchFamily="2" charset="-128"/>
                <a:ea typeface="LNTH-LuoLuoNotangYuanTi 1" pitchFamily="2" charset="-128"/>
                <a:cs typeface="LNTH-LuoLuoNotangYuanTi 1" pitchFamily="2" charset="-128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E0944917-FF62-B1E8-C986-6B4A55C59C7B}"/>
                </a:ext>
              </a:extLst>
            </p:cNvPr>
            <p:cNvSpPr txBox="1"/>
            <p:nvPr/>
          </p:nvSpPr>
          <p:spPr>
            <a:xfrm>
              <a:off x="2635213" y="280555"/>
              <a:ext cx="7304809" cy="12772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700" dirty="0" err="1">
                  <a:solidFill>
                    <a:srgbClr val="002060"/>
                  </a:solidFill>
                  <a:latin typeface="LNTH-LuoLuoNotangYuanTi 1" pitchFamily="2" charset="-128"/>
                  <a:ea typeface="LNTH-LuoLuoNotangYuanTi 1" pitchFamily="2" charset="-128"/>
                  <a:cs typeface="LNTH-LuoLuoNotangYuanTi 1" pitchFamily="2" charset="-128"/>
                </a:rPr>
                <a:t>Cùng</a:t>
              </a:r>
              <a:r>
                <a:rPr lang="en-US" sz="7700" dirty="0">
                  <a:solidFill>
                    <a:srgbClr val="002060"/>
                  </a:solidFill>
                  <a:latin typeface="LNTH-LuoLuoNotangYuanTi 1" pitchFamily="2" charset="-128"/>
                  <a:ea typeface="LNTH-LuoLuoNotangYuanTi 1" pitchFamily="2" charset="-128"/>
                  <a:cs typeface="LNTH-LuoLuoNotangYuanTi 1" pitchFamily="2" charset="-128"/>
                </a:rPr>
                <a:t> </a:t>
              </a:r>
              <a:r>
                <a:rPr lang="en-US" sz="7700" dirty="0" err="1">
                  <a:solidFill>
                    <a:srgbClr val="002060"/>
                  </a:solidFill>
                  <a:latin typeface="LNTH-LuoLuoNotangYuanTi 1" pitchFamily="2" charset="-128"/>
                  <a:ea typeface="LNTH-LuoLuoNotangYuanTi 1" pitchFamily="2" charset="-128"/>
                  <a:cs typeface="LNTH-LuoLuoNotangYuanTi 1" pitchFamily="2" charset="-128"/>
                </a:rPr>
                <a:t>nhau</a:t>
              </a:r>
              <a:r>
                <a:rPr lang="en-US" sz="7700" dirty="0">
                  <a:solidFill>
                    <a:srgbClr val="002060"/>
                  </a:solidFill>
                  <a:latin typeface="LNTH-LuoLuoNotangYuanTi 1" pitchFamily="2" charset="-128"/>
                  <a:ea typeface="LNTH-LuoLuoNotangYuanTi 1" pitchFamily="2" charset="-128"/>
                  <a:cs typeface="LNTH-LuoLuoNotangYuanTi 1" pitchFamily="2" charset="-128"/>
                </a:rPr>
                <a:t> chia </a:t>
              </a:r>
              <a:r>
                <a:rPr lang="en-US" sz="7700" dirty="0" err="1">
                  <a:solidFill>
                    <a:srgbClr val="002060"/>
                  </a:solidFill>
                  <a:latin typeface="LNTH-LuoLuoNotangYuanTi 1" pitchFamily="2" charset="-128"/>
                  <a:ea typeface="LNTH-LuoLuoNotangYuanTi 1" pitchFamily="2" charset="-128"/>
                  <a:cs typeface="LNTH-LuoLuoNotangYuanTi 1" pitchFamily="2" charset="-128"/>
                </a:rPr>
                <a:t>sẻ</a:t>
              </a:r>
              <a:endParaRPr lang="en-US" sz="7700" dirty="0">
                <a:solidFill>
                  <a:srgbClr val="002060"/>
                </a:solidFill>
                <a:latin typeface="LNTH-LuoLuoNotangYuanTi 1" pitchFamily="2" charset="-128"/>
                <a:ea typeface="LNTH-LuoLuoNotangYuanTi 1" pitchFamily="2" charset="-128"/>
                <a:cs typeface="LNTH-LuoLuoNotangYuanTi 1" pitchFamily="2" charset="-128"/>
              </a:endParaRPr>
            </a:p>
          </p:txBody>
        </p:sp>
      </p:grp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CC8B289D-7C9C-21E2-EE26-43F19B2C596E}"/>
              </a:ext>
            </a:extLst>
          </p:cNvPr>
          <p:cNvSpPr/>
          <p:nvPr/>
        </p:nvSpPr>
        <p:spPr>
          <a:xfrm>
            <a:off x="971650" y="2811183"/>
            <a:ext cx="4665320" cy="2057403"/>
          </a:xfrm>
          <a:prstGeom prst="roundRect">
            <a:avLst>
              <a:gd name="adj" fmla="val 18859"/>
            </a:avLst>
          </a:prstGeom>
          <a:ln w="57150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4000" b="1" dirty="0" err="1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Đại</a:t>
            </a:r>
            <a:r>
              <a:rPr lang="en-US" sz="4000" b="1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diện</a:t>
            </a:r>
            <a:r>
              <a:rPr lang="en-US" sz="4000" b="1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nhóm</a:t>
            </a:r>
            <a:r>
              <a:rPr lang="en-US" sz="4000" b="1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trình</a:t>
            </a:r>
            <a:r>
              <a:rPr lang="en-US" sz="4000" b="1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bày</a:t>
            </a:r>
            <a:r>
              <a:rPr lang="en-US" sz="4000" b="1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hoạt</a:t>
            </a:r>
            <a:r>
              <a:rPr lang="en-US" sz="4000" b="1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động</a:t>
            </a:r>
            <a:r>
              <a:rPr lang="en-US" sz="4000" b="1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F00E3FF1-7449-44C3-B1F3-65941A8B953F}"/>
              </a:ext>
            </a:extLst>
          </p:cNvPr>
          <p:cNvSpPr/>
          <p:nvPr/>
        </p:nvSpPr>
        <p:spPr>
          <a:xfrm>
            <a:off x="6829525" y="2855163"/>
            <a:ext cx="4665320" cy="2057403"/>
          </a:xfrm>
          <a:prstGeom prst="roundRect">
            <a:avLst>
              <a:gd name="adj" fmla="val 18859"/>
            </a:avLst>
          </a:prstGeom>
          <a:ln w="57150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4000" b="1" dirty="0" err="1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Các</a:t>
            </a:r>
            <a:r>
              <a:rPr lang="en-US" sz="4000" b="1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nhóm</a:t>
            </a:r>
            <a:r>
              <a:rPr lang="en-US" sz="4000" b="1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còn</a:t>
            </a:r>
            <a:r>
              <a:rPr lang="en-US" sz="4000" b="1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lại</a:t>
            </a:r>
            <a:r>
              <a:rPr lang="en-US" sz="4000" b="1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lắng</a:t>
            </a:r>
            <a:r>
              <a:rPr lang="en-US" sz="4000" b="1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nghe</a:t>
            </a:r>
            <a:r>
              <a:rPr lang="en-US" sz="4000" b="1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– </a:t>
            </a:r>
            <a:r>
              <a:rPr lang="en-US" sz="4000" b="1" dirty="0" err="1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góp</a:t>
            </a:r>
            <a:r>
              <a:rPr lang="en-US" sz="4000" b="1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ý – </a:t>
            </a:r>
            <a:r>
              <a:rPr lang="en-US" sz="4000" b="1" dirty="0" err="1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bổ</a:t>
            </a:r>
            <a:r>
              <a:rPr lang="en-US" sz="4000" b="1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sung.</a:t>
            </a:r>
          </a:p>
        </p:txBody>
      </p:sp>
    </p:spTree>
    <p:extLst>
      <p:ext uri="{BB962C8B-B14F-4D97-AF65-F5344CB8AC3E}">
        <p14:creationId xmlns:p14="http://schemas.microsoft.com/office/powerpoint/2010/main" val="497362872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ckground pattern&#10;&#10;Description automatically generated">
            <a:extLst>
              <a:ext uri="{FF2B5EF4-FFF2-40B4-BE49-F238E27FC236}">
                <a16:creationId xmlns:a16="http://schemas.microsoft.com/office/drawing/2014/main" id="{41338AC8-8665-914D-8992-05DBA537FED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74" r="653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189C8C07-EA19-B9C8-5796-368A906188DB}"/>
              </a:ext>
            </a:extLst>
          </p:cNvPr>
          <p:cNvSpPr/>
          <p:nvPr/>
        </p:nvSpPr>
        <p:spPr>
          <a:xfrm>
            <a:off x="355022" y="322118"/>
            <a:ext cx="11481955" cy="6296891"/>
          </a:xfrm>
          <a:custGeom>
            <a:avLst/>
            <a:gdLst>
              <a:gd name="connsiteX0" fmla="*/ 0 w 11481955"/>
              <a:gd name="connsiteY0" fmla="*/ 543611 h 6296891"/>
              <a:gd name="connsiteX1" fmla="*/ 543611 w 11481955"/>
              <a:gd name="connsiteY1" fmla="*/ 0 h 6296891"/>
              <a:gd name="connsiteX2" fmla="*/ 1444488 w 11481955"/>
              <a:gd name="connsiteY2" fmla="*/ 0 h 6296891"/>
              <a:gd name="connsiteX3" fmla="*/ 1929575 w 11481955"/>
              <a:gd name="connsiteY3" fmla="*/ 0 h 6296891"/>
              <a:gd name="connsiteX4" fmla="*/ 2414663 w 11481955"/>
              <a:gd name="connsiteY4" fmla="*/ 0 h 6296891"/>
              <a:gd name="connsiteX5" fmla="*/ 2795803 w 11481955"/>
              <a:gd name="connsiteY5" fmla="*/ 0 h 6296891"/>
              <a:gd name="connsiteX6" fmla="*/ 3280891 w 11481955"/>
              <a:gd name="connsiteY6" fmla="*/ 0 h 6296891"/>
              <a:gd name="connsiteX7" fmla="*/ 3973873 w 11481955"/>
              <a:gd name="connsiteY7" fmla="*/ 0 h 6296891"/>
              <a:gd name="connsiteX8" fmla="*/ 4666855 w 11481955"/>
              <a:gd name="connsiteY8" fmla="*/ 0 h 6296891"/>
              <a:gd name="connsiteX9" fmla="*/ 5359837 w 11481955"/>
              <a:gd name="connsiteY9" fmla="*/ 0 h 6296891"/>
              <a:gd name="connsiteX10" fmla="*/ 5844925 w 11481955"/>
              <a:gd name="connsiteY10" fmla="*/ 0 h 6296891"/>
              <a:gd name="connsiteX11" fmla="*/ 6641854 w 11481955"/>
              <a:gd name="connsiteY11" fmla="*/ 0 h 6296891"/>
              <a:gd name="connsiteX12" fmla="*/ 7126942 w 11481955"/>
              <a:gd name="connsiteY12" fmla="*/ 0 h 6296891"/>
              <a:gd name="connsiteX13" fmla="*/ 7923871 w 11481955"/>
              <a:gd name="connsiteY13" fmla="*/ 0 h 6296891"/>
              <a:gd name="connsiteX14" fmla="*/ 8824748 w 11481955"/>
              <a:gd name="connsiteY14" fmla="*/ 0 h 6296891"/>
              <a:gd name="connsiteX15" fmla="*/ 9725625 w 11481955"/>
              <a:gd name="connsiteY15" fmla="*/ 0 h 6296891"/>
              <a:gd name="connsiteX16" fmla="*/ 10314660 w 11481955"/>
              <a:gd name="connsiteY16" fmla="*/ 0 h 6296891"/>
              <a:gd name="connsiteX17" fmla="*/ 10938344 w 11481955"/>
              <a:gd name="connsiteY17" fmla="*/ 0 h 6296891"/>
              <a:gd name="connsiteX18" fmla="*/ 11481955 w 11481955"/>
              <a:gd name="connsiteY18" fmla="*/ 543611 h 6296891"/>
              <a:gd name="connsiteX19" fmla="*/ 11481955 w 11481955"/>
              <a:gd name="connsiteY19" fmla="*/ 1142723 h 6296891"/>
              <a:gd name="connsiteX20" fmla="*/ 11481955 w 11481955"/>
              <a:gd name="connsiteY20" fmla="*/ 1689738 h 6296891"/>
              <a:gd name="connsiteX21" fmla="*/ 11481955 w 11481955"/>
              <a:gd name="connsiteY21" fmla="*/ 2393043 h 6296891"/>
              <a:gd name="connsiteX22" fmla="*/ 11481955 w 11481955"/>
              <a:gd name="connsiteY22" fmla="*/ 2992155 h 6296891"/>
              <a:gd name="connsiteX23" fmla="*/ 11481955 w 11481955"/>
              <a:gd name="connsiteY23" fmla="*/ 3643364 h 6296891"/>
              <a:gd name="connsiteX24" fmla="*/ 11481955 w 11481955"/>
              <a:gd name="connsiteY24" fmla="*/ 4242476 h 6296891"/>
              <a:gd name="connsiteX25" fmla="*/ 11481955 w 11481955"/>
              <a:gd name="connsiteY25" fmla="*/ 4997878 h 6296891"/>
              <a:gd name="connsiteX26" fmla="*/ 11481955 w 11481955"/>
              <a:gd name="connsiteY26" fmla="*/ 5753280 h 6296891"/>
              <a:gd name="connsiteX27" fmla="*/ 10938344 w 11481955"/>
              <a:gd name="connsiteY27" fmla="*/ 6296891 h 6296891"/>
              <a:gd name="connsiteX28" fmla="*/ 10349309 w 11481955"/>
              <a:gd name="connsiteY28" fmla="*/ 6296891 h 6296891"/>
              <a:gd name="connsiteX29" fmla="*/ 9656327 w 11481955"/>
              <a:gd name="connsiteY29" fmla="*/ 6296891 h 6296891"/>
              <a:gd name="connsiteX30" fmla="*/ 8963345 w 11481955"/>
              <a:gd name="connsiteY30" fmla="*/ 6296891 h 6296891"/>
              <a:gd name="connsiteX31" fmla="*/ 8374310 w 11481955"/>
              <a:gd name="connsiteY31" fmla="*/ 6296891 h 6296891"/>
              <a:gd name="connsiteX32" fmla="*/ 7473433 w 11481955"/>
              <a:gd name="connsiteY32" fmla="*/ 6296891 h 6296891"/>
              <a:gd name="connsiteX33" fmla="*/ 6988345 w 11481955"/>
              <a:gd name="connsiteY33" fmla="*/ 6296891 h 6296891"/>
              <a:gd name="connsiteX34" fmla="*/ 6607205 w 11481955"/>
              <a:gd name="connsiteY34" fmla="*/ 6296891 h 6296891"/>
              <a:gd name="connsiteX35" fmla="*/ 5810276 w 11481955"/>
              <a:gd name="connsiteY35" fmla="*/ 6296891 h 6296891"/>
              <a:gd name="connsiteX36" fmla="*/ 5325188 w 11481955"/>
              <a:gd name="connsiteY36" fmla="*/ 6296891 h 6296891"/>
              <a:gd name="connsiteX37" fmla="*/ 4632206 w 11481955"/>
              <a:gd name="connsiteY37" fmla="*/ 6296891 h 6296891"/>
              <a:gd name="connsiteX38" fmla="*/ 4251066 w 11481955"/>
              <a:gd name="connsiteY38" fmla="*/ 6296891 h 6296891"/>
              <a:gd name="connsiteX39" fmla="*/ 3454136 w 11481955"/>
              <a:gd name="connsiteY39" fmla="*/ 6296891 h 6296891"/>
              <a:gd name="connsiteX40" fmla="*/ 2865101 w 11481955"/>
              <a:gd name="connsiteY40" fmla="*/ 6296891 h 6296891"/>
              <a:gd name="connsiteX41" fmla="*/ 2276067 w 11481955"/>
              <a:gd name="connsiteY41" fmla="*/ 6296891 h 6296891"/>
              <a:gd name="connsiteX42" fmla="*/ 1687032 w 11481955"/>
              <a:gd name="connsiteY42" fmla="*/ 6296891 h 6296891"/>
              <a:gd name="connsiteX43" fmla="*/ 543611 w 11481955"/>
              <a:gd name="connsiteY43" fmla="*/ 6296891 h 6296891"/>
              <a:gd name="connsiteX44" fmla="*/ 0 w 11481955"/>
              <a:gd name="connsiteY44" fmla="*/ 5753280 h 6296891"/>
              <a:gd name="connsiteX45" fmla="*/ 0 w 11481955"/>
              <a:gd name="connsiteY45" fmla="*/ 5102071 h 6296891"/>
              <a:gd name="connsiteX46" fmla="*/ 0 w 11481955"/>
              <a:gd name="connsiteY46" fmla="*/ 4398766 h 6296891"/>
              <a:gd name="connsiteX47" fmla="*/ 0 w 11481955"/>
              <a:gd name="connsiteY47" fmla="*/ 3851751 h 6296891"/>
              <a:gd name="connsiteX48" fmla="*/ 0 w 11481955"/>
              <a:gd name="connsiteY48" fmla="*/ 3304736 h 6296891"/>
              <a:gd name="connsiteX49" fmla="*/ 0 w 11481955"/>
              <a:gd name="connsiteY49" fmla="*/ 2705624 h 6296891"/>
              <a:gd name="connsiteX50" fmla="*/ 0 w 11481955"/>
              <a:gd name="connsiteY50" fmla="*/ 1950222 h 6296891"/>
              <a:gd name="connsiteX51" fmla="*/ 0 w 11481955"/>
              <a:gd name="connsiteY51" fmla="*/ 1351110 h 6296891"/>
              <a:gd name="connsiteX52" fmla="*/ 0 w 11481955"/>
              <a:gd name="connsiteY52" fmla="*/ 543611 h 62968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11481955" h="6296891" fill="none" extrusionOk="0">
                <a:moveTo>
                  <a:pt x="0" y="543611"/>
                </a:moveTo>
                <a:cubicBezTo>
                  <a:pt x="-27020" y="174966"/>
                  <a:pt x="272945" y="-1624"/>
                  <a:pt x="543611" y="0"/>
                </a:cubicBezTo>
                <a:cubicBezTo>
                  <a:pt x="824377" y="30283"/>
                  <a:pt x="1002238" y="29659"/>
                  <a:pt x="1444488" y="0"/>
                </a:cubicBezTo>
                <a:cubicBezTo>
                  <a:pt x="1886738" y="-29659"/>
                  <a:pt x="1717900" y="2711"/>
                  <a:pt x="1929575" y="0"/>
                </a:cubicBezTo>
                <a:cubicBezTo>
                  <a:pt x="2141250" y="-2711"/>
                  <a:pt x="2231793" y="17925"/>
                  <a:pt x="2414663" y="0"/>
                </a:cubicBezTo>
                <a:cubicBezTo>
                  <a:pt x="2597533" y="-17925"/>
                  <a:pt x="2627628" y="-18560"/>
                  <a:pt x="2795803" y="0"/>
                </a:cubicBezTo>
                <a:cubicBezTo>
                  <a:pt x="2963978" y="18560"/>
                  <a:pt x="3095996" y="-13980"/>
                  <a:pt x="3280891" y="0"/>
                </a:cubicBezTo>
                <a:cubicBezTo>
                  <a:pt x="3465786" y="13980"/>
                  <a:pt x="3638892" y="21580"/>
                  <a:pt x="3973873" y="0"/>
                </a:cubicBezTo>
                <a:cubicBezTo>
                  <a:pt x="4308854" y="-21580"/>
                  <a:pt x="4335959" y="7654"/>
                  <a:pt x="4666855" y="0"/>
                </a:cubicBezTo>
                <a:cubicBezTo>
                  <a:pt x="4997751" y="-7654"/>
                  <a:pt x="5016050" y="-21808"/>
                  <a:pt x="5359837" y="0"/>
                </a:cubicBezTo>
                <a:cubicBezTo>
                  <a:pt x="5703624" y="21808"/>
                  <a:pt x="5692735" y="7950"/>
                  <a:pt x="5844925" y="0"/>
                </a:cubicBezTo>
                <a:cubicBezTo>
                  <a:pt x="5997115" y="-7950"/>
                  <a:pt x="6292716" y="-20308"/>
                  <a:pt x="6641854" y="0"/>
                </a:cubicBezTo>
                <a:cubicBezTo>
                  <a:pt x="6990992" y="20308"/>
                  <a:pt x="6950588" y="19148"/>
                  <a:pt x="7126942" y="0"/>
                </a:cubicBezTo>
                <a:cubicBezTo>
                  <a:pt x="7303296" y="-19148"/>
                  <a:pt x="7573119" y="5202"/>
                  <a:pt x="7923871" y="0"/>
                </a:cubicBezTo>
                <a:cubicBezTo>
                  <a:pt x="8274623" y="-5202"/>
                  <a:pt x="8442192" y="33054"/>
                  <a:pt x="8824748" y="0"/>
                </a:cubicBezTo>
                <a:cubicBezTo>
                  <a:pt x="9207304" y="-33054"/>
                  <a:pt x="9357026" y="-23606"/>
                  <a:pt x="9725625" y="0"/>
                </a:cubicBezTo>
                <a:cubicBezTo>
                  <a:pt x="10094224" y="23606"/>
                  <a:pt x="10160102" y="-1471"/>
                  <a:pt x="10314660" y="0"/>
                </a:cubicBezTo>
                <a:cubicBezTo>
                  <a:pt x="10469218" y="1471"/>
                  <a:pt x="10714529" y="8878"/>
                  <a:pt x="10938344" y="0"/>
                </a:cubicBezTo>
                <a:cubicBezTo>
                  <a:pt x="11237204" y="41244"/>
                  <a:pt x="11498675" y="266022"/>
                  <a:pt x="11481955" y="543611"/>
                </a:cubicBezTo>
                <a:cubicBezTo>
                  <a:pt x="11500766" y="824415"/>
                  <a:pt x="11455732" y="970040"/>
                  <a:pt x="11481955" y="1142723"/>
                </a:cubicBezTo>
                <a:cubicBezTo>
                  <a:pt x="11508178" y="1315406"/>
                  <a:pt x="11496568" y="1473397"/>
                  <a:pt x="11481955" y="1689738"/>
                </a:cubicBezTo>
                <a:cubicBezTo>
                  <a:pt x="11467342" y="1906080"/>
                  <a:pt x="11497723" y="2190282"/>
                  <a:pt x="11481955" y="2393043"/>
                </a:cubicBezTo>
                <a:cubicBezTo>
                  <a:pt x="11466187" y="2595805"/>
                  <a:pt x="11498307" y="2764085"/>
                  <a:pt x="11481955" y="2992155"/>
                </a:cubicBezTo>
                <a:cubicBezTo>
                  <a:pt x="11465603" y="3220225"/>
                  <a:pt x="11492801" y="3459853"/>
                  <a:pt x="11481955" y="3643364"/>
                </a:cubicBezTo>
                <a:cubicBezTo>
                  <a:pt x="11471109" y="3826875"/>
                  <a:pt x="11475984" y="4053851"/>
                  <a:pt x="11481955" y="4242476"/>
                </a:cubicBezTo>
                <a:cubicBezTo>
                  <a:pt x="11487926" y="4431101"/>
                  <a:pt x="11469160" y="4843108"/>
                  <a:pt x="11481955" y="4997878"/>
                </a:cubicBezTo>
                <a:cubicBezTo>
                  <a:pt x="11494750" y="5152648"/>
                  <a:pt x="11468802" y="5430625"/>
                  <a:pt x="11481955" y="5753280"/>
                </a:cubicBezTo>
                <a:cubicBezTo>
                  <a:pt x="11417474" y="6090184"/>
                  <a:pt x="11226803" y="6279326"/>
                  <a:pt x="10938344" y="6296891"/>
                </a:cubicBezTo>
                <a:cubicBezTo>
                  <a:pt x="10703860" y="6311930"/>
                  <a:pt x="10570688" y="6310226"/>
                  <a:pt x="10349309" y="6296891"/>
                </a:cubicBezTo>
                <a:cubicBezTo>
                  <a:pt x="10127930" y="6283556"/>
                  <a:pt x="9890241" y="6283562"/>
                  <a:pt x="9656327" y="6296891"/>
                </a:cubicBezTo>
                <a:cubicBezTo>
                  <a:pt x="9422413" y="6310220"/>
                  <a:pt x="9271828" y="6316136"/>
                  <a:pt x="8963345" y="6296891"/>
                </a:cubicBezTo>
                <a:cubicBezTo>
                  <a:pt x="8654862" y="6277646"/>
                  <a:pt x="8638074" y="6317030"/>
                  <a:pt x="8374310" y="6296891"/>
                </a:cubicBezTo>
                <a:cubicBezTo>
                  <a:pt x="8110546" y="6276752"/>
                  <a:pt x="7784670" y="6278807"/>
                  <a:pt x="7473433" y="6296891"/>
                </a:cubicBezTo>
                <a:cubicBezTo>
                  <a:pt x="7162196" y="6314975"/>
                  <a:pt x="7172262" y="6310474"/>
                  <a:pt x="6988345" y="6296891"/>
                </a:cubicBezTo>
                <a:cubicBezTo>
                  <a:pt x="6804428" y="6283308"/>
                  <a:pt x="6791760" y="6287694"/>
                  <a:pt x="6607205" y="6296891"/>
                </a:cubicBezTo>
                <a:cubicBezTo>
                  <a:pt x="6422650" y="6306088"/>
                  <a:pt x="6033153" y="6285542"/>
                  <a:pt x="5810276" y="6296891"/>
                </a:cubicBezTo>
                <a:cubicBezTo>
                  <a:pt x="5587399" y="6308240"/>
                  <a:pt x="5455914" y="6293766"/>
                  <a:pt x="5325188" y="6296891"/>
                </a:cubicBezTo>
                <a:cubicBezTo>
                  <a:pt x="5194462" y="6300016"/>
                  <a:pt x="4871232" y="6289027"/>
                  <a:pt x="4632206" y="6296891"/>
                </a:cubicBezTo>
                <a:cubicBezTo>
                  <a:pt x="4393180" y="6304755"/>
                  <a:pt x="4381347" y="6281609"/>
                  <a:pt x="4251066" y="6296891"/>
                </a:cubicBezTo>
                <a:cubicBezTo>
                  <a:pt x="4120785" y="6312173"/>
                  <a:pt x="3656739" y="6335331"/>
                  <a:pt x="3454136" y="6296891"/>
                </a:cubicBezTo>
                <a:cubicBezTo>
                  <a:pt x="3251533" y="6258452"/>
                  <a:pt x="3154757" y="6322665"/>
                  <a:pt x="2865101" y="6296891"/>
                </a:cubicBezTo>
                <a:cubicBezTo>
                  <a:pt x="2575446" y="6271117"/>
                  <a:pt x="2460825" y="6281738"/>
                  <a:pt x="2276067" y="6296891"/>
                </a:cubicBezTo>
                <a:cubicBezTo>
                  <a:pt x="2091309" y="6312044"/>
                  <a:pt x="1965667" y="6299184"/>
                  <a:pt x="1687032" y="6296891"/>
                </a:cubicBezTo>
                <a:cubicBezTo>
                  <a:pt x="1408397" y="6294598"/>
                  <a:pt x="893438" y="6280902"/>
                  <a:pt x="543611" y="6296891"/>
                </a:cubicBezTo>
                <a:cubicBezTo>
                  <a:pt x="259330" y="6340756"/>
                  <a:pt x="20636" y="6083358"/>
                  <a:pt x="0" y="5753280"/>
                </a:cubicBezTo>
                <a:cubicBezTo>
                  <a:pt x="7410" y="5554913"/>
                  <a:pt x="-5758" y="5239095"/>
                  <a:pt x="0" y="5102071"/>
                </a:cubicBezTo>
                <a:cubicBezTo>
                  <a:pt x="5758" y="4965047"/>
                  <a:pt x="9681" y="4646853"/>
                  <a:pt x="0" y="4398766"/>
                </a:cubicBezTo>
                <a:cubicBezTo>
                  <a:pt x="-9681" y="4150679"/>
                  <a:pt x="11450" y="4093917"/>
                  <a:pt x="0" y="3851751"/>
                </a:cubicBezTo>
                <a:cubicBezTo>
                  <a:pt x="-11450" y="3609585"/>
                  <a:pt x="-12987" y="3501826"/>
                  <a:pt x="0" y="3304736"/>
                </a:cubicBezTo>
                <a:cubicBezTo>
                  <a:pt x="12987" y="3107647"/>
                  <a:pt x="9376" y="2936516"/>
                  <a:pt x="0" y="2705624"/>
                </a:cubicBezTo>
                <a:cubicBezTo>
                  <a:pt x="-9376" y="2474732"/>
                  <a:pt x="-7951" y="2167696"/>
                  <a:pt x="0" y="1950222"/>
                </a:cubicBezTo>
                <a:cubicBezTo>
                  <a:pt x="7951" y="1732748"/>
                  <a:pt x="4649" y="1640628"/>
                  <a:pt x="0" y="1351110"/>
                </a:cubicBezTo>
                <a:cubicBezTo>
                  <a:pt x="-4649" y="1061592"/>
                  <a:pt x="-27574" y="906216"/>
                  <a:pt x="0" y="543611"/>
                </a:cubicBezTo>
                <a:close/>
              </a:path>
              <a:path w="11481955" h="6296891" stroke="0" extrusionOk="0">
                <a:moveTo>
                  <a:pt x="0" y="543611"/>
                </a:moveTo>
                <a:cubicBezTo>
                  <a:pt x="-38151" y="252651"/>
                  <a:pt x="252082" y="-8604"/>
                  <a:pt x="543611" y="0"/>
                </a:cubicBezTo>
                <a:cubicBezTo>
                  <a:pt x="732671" y="-40777"/>
                  <a:pt x="1189914" y="-43203"/>
                  <a:pt x="1444488" y="0"/>
                </a:cubicBezTo>
                <a:cubicBezTo>
                  <a:pt x="1699062" y="43203"/>
                  <a:pt x="1778380" y="5030"/>
                  <a:pt x="1929575" y="0"/>
                </a:cubicBezTo>
                <a:cubicBezTo>
                  <a:pt x="2080770" y="-5030"/>
                  <a:pt x="2277507" y="-9205"/>
                  <a:pt x="2518610" y="0"/>
                </a:cubicBezTo>
                <a:cubicBezTo>
                  <a:pt x="2759714" y="9205"/>
                  <a:pt x="3128446" y="-3741"/>
                  <a:pt x="3315540" y="0"/>
                </a:cubicBezTo>
                <a:cubicBezTo>
                  <a:pt x="3502634" y="3741"/>
                  <a:pt x="3646706" y="-16004"/>
                  <a:pt x="3800627" y="0"/>
                </a:cubicBezTo>
                <a:cubicBezTo>
                  <a:pt x="3954548" y="16004"/>
                  <a:pt x="4451264" y="8925"/>
                  <a:pt x="4701504" y="0"/>
                </a:cubicBezTo>
                <a:cubicBezTo>
                  <a:pt x="4951744" y="-8925"/>
                  <a:pt x="5140144" y="-9817"/>
                  <a:pt x="5498434" y="0"/>
                </a:cubicBezTo>
                <a:cubicBezTo>
                  <a:pt x="5856724" y="9817"/>
                  <a:pt x="5948581" y="34345"/>
                  <a:pt x="6191416" y="0"/>
                </a:cubicBezTo>
                <a:cubicBezTo>
                  <a:pt x="6434251" y="-34345"/>
                  <a:pt x="6440427" y="-9565"/>
                  <a:pt x="6572556" y="0"/>
                </a:cubicBezTo>
                <a:cubicBezTo>
                  <a:pt x="6704685" y="9565"/>
                  <a:pt x="7286928" y="-3596"/>
                  <a:pt x="7473433" y="0"/>
                </a:cubicBezTo>
                <a:cubicBezTo>
                  <a:pt x="7659938" y="3596"/>
                  <a:pt x="7788606" y="-9034"/>
                  <a:pt x="8062468" y="0"/>
                </a:cubicBezTo>
                <a:cubicBezTo>
                  <a:pt x="8336330" y="9034"/>
                  <a:pt x="8343509" y="1017"/>
                  <a:pt x="8547555" y="0"/>
                </a:cubicBezTo>
                <a:cubicBezTo>
                  <a:pt x="8751601" y="-1017"/>
                  <a:pt x="8744455" y="-7850"/>
                  <a:pt x="8928696" y="0"/>
                </a:cubicBezTo>
                <a:cubicBezTo>
                  <a:pt x="9112937" y="7850"/>
                  <a:pt x="9405827" y="-17335"/>
                  <a:pt x="9621678" y="0"/>
                </a:cubicBezTo>
                <a:cubicBezTo>
                  <a:pt x="9837529" y="17335"/>
                  <a:pt x="9862516" y="1496"/>
                  <a:pt x="10002818" y="0"/>
                </a:cubicBezTo>
                <a:cubicBezTo>
                  <a:pt x="10143120" y="-1496"/>
                  <a:pt x="10514001" y="23032"/>
                  <a:pt x="10938344" y="0"/>
                </a:cubicBezTo>
                <a:cubicBezTo>
                  <a:pt x="11241498" y="33118"/>
                  <a:pt x="11491181" y="228177"/>
                  <a:pt x="11481955" y="543611"/>
                </a:cubicBezTo>
                <a:cubicBezTo>
                  <a:pt x="11495925" y="900650"/>
                  <a:pt x="11515690" y="1124884"/>
                  <a:pt x="11481955" y="1299013"/>
                </a:cubicBezTo>
                <a:cubicBezTo>
                  <a:pt x="11448220" y="1473142"/>
                  <a:pt x="11519704" y="1815622"/>
                  <a:pt x="11481955" y="2054415"/>
                </a:cubicBezTo>
                <a:cubicBezTo>
                  <a:pt x="11444206" y="2293208"/>
                  <a:pt x="11488924" y="2345112"/>
                  <a:pt x="11481955" y="2549334"/>
                </a:cubicBezTo>
                <a:cubicBezTo>
                  <a:pt x="11474986" y="2753556"/>
                  <a:pt x="11484816" y="2908808"/>
                  <a:pt x="11481955" y="3200542"/>
                </a:cubicBezTo>
                <a:cubicBezTo>
                  <a:pt x="11479094" y="3492276"/>
                  <a:pt x="11486979" y="3612578"/>
                  <a:pt x="11481955" y="3903848"/>
                </a:cubicBezTo>
                <a:cubicBezTo>
                  <a:pt x="11476931" y="4195118"/>
                  <a:pt x="11462697" y="4262072"/>
                  <a:pt x="11481955" y="4450863"/>
                </a:cubicBezTo>
                <a:cubicBezTo>
                  <a:pt x="11501213" y="4639655"/>
                  <a:pt x="11501426" y="4809059"/>
                  <a:pt x="11481955" y="5049975"/>
                </a:cubicBezTo>
                <a:cubicBezTo>
                  <a:pt x="11462484" y="5290891"/>
                  <a:pt x="11506953" y="5456496"/>
                  <a:pt x="11481955" y="5753280"/>
                </a:cubicBezTo>
                <a:cubicBezTo>
                  <a:pt x="11527664" y="6041972"/>
                  <a:pt x="11234773" y="6354019"/>
                  <a:pt x="10938344" y="6296891"/>
                </a:cubicBezTo>
                <a:cubicBezTo>
                  <a:pt x="10706431" y="6299836"/>
                  <a:pt x="10657941" y="6291420"/>
                  <a:pt x="10453256" y="6296891"/>
                </a:cubicBezTo>
                <a:cubicBezTo>
                  <a:pt x="10248571" y="6302362"/>
                  <a:pt x="9899345" y="6323324"/>
                  <a:pt x="9656327" y="6296891"/>
                </a:cubicBezTo>
                <a:cubicBezTo>
                  <a:pt x="9413309" y="6270458"/>
                  <a:pt x="9364736" y="6315822"/>
                  <a:pt x="9171239" y="6296891"/>
                </a:cubicBezTo>
                <a:cubicBezTo>
                  <a:pt x="8977742" y="6277960"/>
                  <a:pt x="8857975" y="6288280"/>
                  <a:pt x="8582205" y="6296891"/>
                </a:cubicBezTo>
                <a:cubicBezTo>
                  <a:pt x="8306435" y="6305502"/>
                  <a:pt x="7953377" y="6284045"/>
                  <a:pt x="7681328" y="6296891"/>
                </a:cubicBezTo>
                <a:cubicBezTo>
                  <a:pt x="7409279" y="6309737"/>
                  <a:pt x="7342089" y="6267507"/>
                  <a:pt x="7092293" y="6296891"/>
                </a:cubicBezTo>
                <a:cubicBezTo>
                  <a:pt x="6842498" y="6326275"/>
                  <a:pt x="6629372" y="6293085"/>
                  <a:pt x="6503258" y="6296891"/>
                </a:cubicBezTo>
                <a:cubicBezTo>
                  <a:pt x="6377144" y="6300697"/>
                  <a:pt x="6031718" y="6262656"/>
                  <a:pt x="5602381" y="6296891"/>
                </a:cubicBezTo>
                <a:cubicBezTo>
                  <a:pt x="5173044" y="6331126"/>
                  <a:pt x="5167394" y="6322393"/>
                  <a:pt x="4805452" y="6296891"/>
                </a:cubicBezTo>
                <a:cubicBezTo>
                  <a:pt x="4443510" y="6271389"/>
                  <a:pt x="4428214" y="6294187"/>
                  <a:pt x="4112469" y="6296891"/>
                </a:cubicBezTo>
                <a:cubicBezTo>
                  <a:pt x="3796724" y="6299595"/>
                  <a:pt x="3744129" y="6273447"/>
                  <a:pt x="3419487" y="6296891"/>
                </a:cubicBezTo>
                <a:cubicBezTo>
                  <a:pt x="3094845" y="6320335"/>
                  <a:pt x="2962615" y="6294092"/>
                  <a:pt x="2726505" y="6296891"/>
                </a:cubicBezTo>
                <a:cubicBezTo>
                  <a:pt x="2490395" y="6299690"/>
                  <a:pt x="2419346" y="6307959"/>
                  <a:pt x="2137470" y="6296891"/>
                </a:cubicBezTo>
                <a:cubicBezTo>
                  <a:pt x="1855594" y="6285823"/>
                  <a:pt x="1476911" y="6338453"/>
                  <a:pt x="1236593" y="6296891"/>
                </a:cubicBezTo>
                <a:cubicBezTo>
                  <a:pt x="996275" y="6255329"/>
                  <a:pt x="841602" y="6293046"/>
                  <a:pt x="543611" y="6296891"/>
                </a:cubicBezTo>
                <a:cubicBezTo>
                  <a:pt x="271405" y="6260463"/>
                  <a:pt x="-22235" y="6031222"/>
                  <a:pt x="0" y="5753280"/>
                </a:cubicBezTo>
                <a:cubicBezTo>
                  <a:pt x="31343" y="5446302"/>
                  <a:pt x="-15706" y="5314844"/>
                  <a:pt x="0" y="5049975"/>
                </a:cubicBezTo>
                <a:cubicBezTo>
                  <a:pt x="15706" y="4785106"/>
                  <a:pt x="-8193" y="4669730"/>
                  <a:pt x="0" y="4346669"/>
                </a:cubicBezTo>
                <a:cubicBezTo>
                  <a:pt x="8193" y="4023608"/>
                  <a:pt x="-10464" y="3874251"/>
                  <a:pt x="0" y="3643364"/>
                </a:cubicBezTo>
                <a:cubicBezTo>
                  <a:pt x="10464" y="3412478"/>
                  <a:pt x="28194" y="3294858"/>
                  <a:pt x="0" y="2992155"/>
                </a:cubicBezTo>
                <a:cubicBezTo>
                  <a:pt x="-28194" y="2689452"/>
                  <a:pt x="-10178" y="2585473"/>
                  <a:pt x="0" y="2393043"/>
                </a:cubicBezTo>
                <a:cubicBezTo>
                  <a:pt x="10178" y="2200613"/>
                  <a:pt x="-27250" y="1919746"/>
                  <a:pt x="0" y="1637641"/>
                </a:cubicBezTo>
                <a:cubicBezTo>
                  <a:pt x="27250" y="1355536"/>
                  <a:pt x="-19706" y="1071326"/>
                  <a:pt x="0" y="543611"/>
                </a:cubicBezTo>
                <a:close/>
              </a:path>
            </a:pathLst>
          </a:custGeom>
          <a:solidFill>
            <a:schemeClr val="bg1">
              <a:alpha val="80000"/>
            </a:schemeClr>
          </a:solidFill>
          <a:ln w="76200">
            <a:noFill/>
            <a:prstDash val="solid"/>
            <a:extLst>
              <a:ext uri="{C807C97D-BFC1-408E-A445-0C87EB9F89A2}">
                <ask:lineSketchStyleProps xmlns:ask="http://schemas.microsoft.com/office/drawing/2018/sketchyshapes" sd="4184682687">
                  <a:prstGeom prst="roundRect">
                    <a:avLst>
                      <a:gd name="adj" fmla="val 8633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D2E851CA-263E-7BE8-9951-A6479D23A9A5}"/>
              </a:ext>
            </a:extLst>
          </p:cNvPr>
          <p:cNvSpPr/>
          <p:nvPr/>
        </p:nvSpPr>
        <p:spPr>
          <a:xfrm>
            <a:off x="1611192" y="790645"/>
            <a:ext cx="9361608" cy="1092020"/>
          </a:xfrm>
          <a:custGeom>
            <a:avLst/>
            <a:gdLst>
              <a:gd name="connsiteX0" fmla="*/ 0 w 9361608"/>
              <a:gd name="connsiteY0" fmla="*/ 182007 h 1092020"/>
              <a:gd name="connsiteX1" fmla="*/ 182007 w 9361608"/>
              <a:gd name="connsiteY1" fmla="*/ 0 h 1092020"/>
              <a:gd name="connsiteX2" fmla="*/ 9179601 w 9361608"/>
              <a:gd name="connsiteY2" fmla="*/ 0 h 1092020"/>
              <a:gd name="connsiteX3" fmla="*/ 9361608 w 9361608"/>
              <a:gd name="connsiteY3" fmla="*/ 182007 h 1092020"/>
              <a:gd name="connsiteX4" fmla="*/ 9361608 w 9361608"/>
              <a:gd name="connsiteY4" fmla="*/ 910013 h 1092020"/>
              <a:gd name="connsiteX5" fmla="*/ 9179601 w 9361608"/>
              <a:gd name="connsiteY5" fmla="*/ 1092020 h 1092020"/>
              <a:gd name="connsiteX6" fmla="*/ 182007 w 9361608"/>
              <a:gd name="connsiteY6" fmla="*/ 1092020 h 1092020"/>
              <a:gd name="connsiteX7" fmla="*/ 0 w 9361608"/>
              <a:gd name="connsiteY7" fmla="*/ 910013 h 1092020"/>
              <a:gd name="connsiteX8" fmla="*/ 0 w 9361608"/>
              <a:gd name="connsiteY8" fmla="*/ 182007 h 1092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361608" h="1092020" fill="none" extrusionOk="0">
                <a:moveTo>
                  <a:pt x="0" y="182007"/>
                </a:moveTo>
                <a:cubicBezTo>
                  <a:pt x="-16973" y="77202"/>
                  <a:pt x="89408" y="-935"/>
                  <a:pt x="182007" y="0"/>
                </a:cubicBezTo>
                <a:cubicBezTo>
                  <a:pt x="4524282" y="-140044"/>
                  <a:pt x="6639571" y="-100343"/>
                  <a:pt x="9179601" y="0"/>
                </a:cubicBezTo>
                <a:cubicBezTo>
                  <a:pt x="9283777" y="-157"/>
                  <a:pt x="9360546" y="80086"/>
                  <a:pt x="9361608" y="182007"/>
                </a:cubicBezTo>
                <a:cubicBezTo>
                  <a:pt x="9333645" y="266520"/>
                  <a:pt x="9340611" y="666010"/>
                  <a:pt x="9361608" y="910013"/>
                </a:cubicBezTo>
                <a:cubicBezTo>
                  <a:pt x="9353830" y="1021014"/>
                  <a:pt x="9273145" y="1106821"/>
                  <a:pt x="9179601" y="1092020"/>
                </a:cubicBezTo>
                <a:cubicBezTo>
                  <a:pt x="6338848" y="1126769"/>
                  <a:pt x="3612169" y="1062813"/>
                  <a:pt x="182007" y="1092020"/>
                </a:cubicBezTo>
                <a:cubicBezTo>
                  <a:pt x="84501" y="1072167"/>
                  <a:pt x="-16672" y="1003214"/>
                  <a:pt x="0" y="910013"/>
                </a:cubicBezTo>
                <a:cubicBezTo>
                  <a:pt x="-2444" y="804004"/>
                  <a:pt x="-45435" y="407158"/>
                  <a:pt x="0" y="182007"/>
                </a:cubicBezTo>
                <a:close/>
              </a:path>
              <a:path w="9361608" h="1092020" stroke="0" extrusionOk="0">
                <a:moveTo>
                  <a:pt x="0" y="182007"/>
                </a:moveTo>
                <a:cubicBezTo>
                  <a:pt x="1608" y="68875"/>
                  <a:pt x="94968" y="-11006"/>
                  <a:pt x="182007" y="0"/>
                </a:cubicBezTo>
                <a:cubicBezTo>
                  <a:pt x="2565384" y="111973"/>
                  <a:pt x="7313778" y="-96349"/>
                  <a:pt x="9179601" y="0"/>
                </a:cubicBezTo>
                <a:cubicBezTo>
                  <a:pt x="9276079" y="401"/>
                  <a:pt x="9367193" y="86642"/>
                  <a:pt x="9361608" y="182007"/>
                </a:cubicBezTo>
                <a:cubicBezTo>
                  <a:pt x="9343925" y="437159"/>
                  <a:pt x="9339481" y="826883"/>
                  <a:pt x="9361608" y="910013"/>
                </a:cubicBezTo>
                <a:cubicBezTo>
                  <a:pt x="9351422" y="1010335"/>
                  <a:pt x="9272412" y="1101692"/>
                  <a:pt x="9179601" y="1092020"/>
                </a:cubicBezTo>
                <a:cubicBezTo>
                  <a:pt x="4693517" y="978841"/>
                  <a:pt x="1916963" y="928428"/>
                  <a:pt x="182007" y="1092020"/>
                </a:cubicBezTo>
                <a:cubicBezTo>
                  <a:pt x="91814" y="1076704"/>
                  <a:pt x="12540" y="997944"/>
                  <a:pt x="0" y="910013"/>
                </a:cubicBezTo>
                <a:cubicBezTo>
                  <a:pt x="-58867" y="832537"/>
                  <a:pt x="24979" y="310668"/>
                  <a:pt x="0" y="182007"/>
                </a:cubicBezTo>
                <a:close/>
              </a:path>
            </a:pathLst>
          </a:custGeom>
          <a:solidFill>
            <a:srgbClr val="CCFFFF"/>
          </a:solidFill>
          <a:ln w="5715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sd="1357243640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3200" b="1" dirty="0" err="1">
                <a:solidFill>
                  <a:sysClr val="windowText" lastClr="000000"/>
                </a:solidFill>
              </a:rPr>
              <a:t>Đo</a:t>
            </a:r>
            <a:r>
              <a:rPr lang="en-US" sz="3200" b="1" dirty="0">
                <a:solidFill>
                  <a:sysClr val="windowText" lastClr="000000"/>
                </a:solidFill>
              </a:rPr>
              <a:t> </a:t>
            </a:r>
            <a:r>
              <a:rPr lang="en-US" sz="3200" b="1" dirty="0" err="1">
                <a:solidFill>
                  <a:sysClr val="windowText" lastClr="000000"/>
                </a:solidFill>
              </a:rPr>
              <a:t>các</a:t>
            </a:r>
            <a:r>
              <a:rPr lang="en-US" sz="3200" b="1" dirty="0">
                <a:solidFill>
                  <a:sysClr val="windowText" lastClr="000000"/>
                </a:solidFill>
              </a:rPr>
              <a:t> </a:t>
            </a:r>
            <a:r>
              <a:rPr lang="en-US" sz="3200" b="1" dirty="0" err="1">
                <a:solidFill>
                  <a:sysClr val="windowText" lastClr="000000"/>
                </a:solidFill>
              </a:rPr>
              <a:t>đoạn</a:t>
            </a:r>
            <a:r>
              <a:rPr lang="en-US" sz="3200" b="1" dirty="0">
                <a:solidFill>
                  <a:sysClr val="windowText" lastClr="000000"/>
                </a:solidFill>
              </a:rPr>
              <a:t> </a:t>
            </a:r>
            <a:r>
              <a:rPr lang="en-US" sz="3200" b="1" dirty="0" err="1">
                <a:solidFill>
                  <a:sysClr val="windowText" lastClr="000000"/>
                </a:solidFill>
              </a:rPr>
              <a:t>ống</a:t>
            </a:r>
            <a:r>
              <a:rPr lang="en-US" sz="3200" b="1" dirty="0">
                <a:solidFill>
                  <a:sysClr val="windowText" lastClr="000000"/>
                </a:solidFill>
              </a:rPr>
              <a:t> </a:t>
            </a:r>
            <a:r>
              <a:rPr lang="en-US" sz="3200" b="1" dirty="0" err="1">
                <a:solidFill>
                  <a:sysClr val="windowText" lastClr="000000"/>
                </a:solidFill>
              </a:rPr>
              <a:t>hút</a:t>
            </a:r>
            <a:r>
              <a:rPr lang="en-US" sz="3200" b="1" dirty="0">
                <a:solidFill>
                  <a:sysClr val="windowText" lastClr="000000"/>
                </a:solidFill>
              </a:rPr>
              <a:t> </a:t>
            </a:r>
            <a:r>
              <a:rPr lang="en-US" sz="3200" b="1" dirty="0" err="1">
                <a:solidFill>
                  <a:sysClr val="windowText" lastClr="000000"/>
                </a:solidFill>
              </a:rPr>
              <a:t>của</a:t>
            </a:r>
            <a:r>
              <a:rPr lang="en-US" sz="3200" b="1" dirty="0">
                <a:solidFill>
                  <a:sysClr val="windowText" lastClr="000000"/>
                </a:solidFill>
              </a:rPr>
              <a:t> </a:t>
            </a:r>
            <a:r>
              <a:rPr lang="en-US" sz="3200" b="1" dirty="0" err="1">
                <a:solidFill>
                  <a:sysClr val="windowText" lastClr="000000"/>
                </a:solidFill>
              </a:rPr>
              <a:t>khung</a:t>
            </a:r>
            <a:r>
              <a:rPr lang="en-US" sz="3200" b="1" dirty="0">
                <a:solidFill>
                  <a:sysClr val="windowText" lastClr="000000"/>
                </a:solidFill>
              </a:rPr>
              <a:t> </a:t>
            </a:r>
            <a:r>
              <a:rPr lang="en-US" sz="3200" b="1" dirty="0" err="1">
                <a:solidFill>
                  <a:sysClr val="windowText" lastClr="000000"/>
                </a:solidFill>
              </a:rPr>
              <a:t>tranh</a:t>
            </a:r>
            <a:r>
              <a:rPr lang="en-US" sz="3200" b="1" dirty="0">
                <a:solidFill>
                  <a:sysClr val="windowText" lastClr="000000"/>
                </a:solidFill>
              </a:rPr>
              <a:t> (</a:t>
            </a:r>
            <a:r>
              <a:rPr lang="en-US" sz="3200" b="1" dirty="0" err="1">
                <a:solidFill>
                  <a:sysClr val="windowText" lastClr="000000"/>
                </a:solidFill>
              </a:rPr>
              <a:t>đều</a:t>
            </a:r>
            <a:r>
              <a:rPr lang="en-US" sz="3200" b="1" dirty="0">
                <a:solidFill>
                  <a:sysClr val="windowText" lastClr="000000"/>
                </a:solidFill>
              </a:rPr>
              <a:t> </a:t>
            </a:r>
            <a:r>
              <a:rPr lang="en-US" sz="3200" b="1" dirty="0" err="1">
                <a:solidFill>
                  <a:sysClr val="windowText" lastClr="000000"/>
                </a:solidFill>
              </a:rPr>
              <a:t>dài</a:t>
            </a:r>
            <a:r>
              <a:rPr lang="en-US" sz="3200" b="1" dirty="0">
                <a:solidFill>
                  <a:sysClr val="windowText" lastClr="000000"/>
                </a:solidFill>
              </a:rPr>
              <a:t> 3 cm)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704F332F-54C8-8617-5ABF-12A78AC16230}"/>
              </a:ext>
            </a:extLst>
          </p:cNvPr>
          <p:cNvSpPr/>
          <p:nvPr/>
        </p:nvSpPr>
        <p:spPr>
          <a:xfrm>
            <a:off x="1611191" y="2092487"/>
            <a:ext cx="9361607" cy="983222"/>
          </a:xfrm>
          <a:custGeom>
            <a:avLst/>
            <a:gdLst>
              <a:gd name="connsiteX0" fmla="*/ 0 w 9361607"/>
              <a:gd name="connsiteY0" fmla="*/ 163874 h 983222"/>
              <a:gd name="connsiteX1" fmla="*/ 163874 w 9361607"/>
              <a:gd name="connsiteY1" fmla="*/ 0 h 983222"/>
              <a:gd name="connsiteX2" fmla="*/ 9197733 w 9361607"/>
              <a:gd name="connsiteY2" fmla="*/ 0 h 983222"/>
              <a:gd name="connsiteX3" fmla="*/ 9361607 w 9361607"/>
              <a:gd name="connsiteY3" fmla="*/ 163874 h 983222"/>
              <a:gd name="connsiteX4" fmla="*/ 9361607 w 9361607"/>
              <a:gd name="connsiteY4" fmla="*/ 819348 h 983222"/>
              <a:gd name="connsiteX5" fmla="*/ 9197733 w 9361607"/>
              <a:gd name="connsiteY5" fmla="*/ 983222 h 983222"/>
              <a:gd name="connsiteX6" fmla="*/ 163874 w 9361607"/>
              <a:gd name="connsiteY6" fmla="*/ 983222 h 983222"/>
              <a:gd name="connsiteX7" fmla="*/ 0 w 9361607"/>
              <a:gd name="connsiteY7" fmla="*/ 819348 h 983222"/>
              <a:gd name="connsiteX8" fmla="*/ 0 w 9361607"/>
              <a:gd name="connsiteY8" fmla="*/ 163874 h 9832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361607" h="983222" fill="none" extrusionOk="0">
                <a:moveTo>
                  <a:pt x="0" y="163874"/>
                </a:moveTo>
                <a:cubicBezTo>
                  <a:pt x="-6464" y="71737"/>
                  <a:pt x="75874" y="-296"/>
                  <a:pt x="163874" y="0"/>
                </a:cubicBezTo>
                <a:cubicBezTo>
                  <a:pt x="2406406" y="-140044"/>
                  <a:pt x="8051304" y="-100343"/>
                  <a:pt x="9197733" y="0"/>
                </a:cubicBezTo>
                <a:cubicBezTo>
                  <a:pt x="9305611" y="-748"/>
                  <a:pt x="9352779" y="61719"/>
                  <a:pt x="9361607" y="163874"/>
                </a:cubicBezTo>
                <a:cubicBezTo>
                  <a:pt x="9419811" y="475773"/>
                  <a:pt x="9393473" y="588407"/>
                  <a:pt x="9361607" y="819348"/>
                </a:cubicBezTo>
                <a:cubicBezTo>
                  <a:pt x="9351188" y="923893"/>
                  <a:pt x="9284175" y="991842"/>
                  <a:pt x="9197733" y="983222"/>
                </a:cubicBezTo>
                <a:cubicBezTo>
                  <a:pt x="5539467" y="1017971"/>
                  <a:pt x="2387462" y="954015"/>
                  <a:pt x="163874" y="983222"/>
                </a:cubicBezTo>
                <a:cubicBezTo>
                  <a:pt x="74394" y="976472"/>
                  <a:pt x="-13344" y="903995"/>
                  <a:pt x="0" y="819348"/>
                </a:cubicBezTo>
                <a:cubicBezTo>
                  <a:pt x="-55164" y="614358"/>
                  <a:pt x="18232" y="302560"/>
                  <a:pt x="0" y="163874"/>
                </a:cubicBezTo>
                <a:close/>
              </a:path>
              <a:path w="9361607" h="983222" stroke="0" extrusionOk="0">
                <a:moveTo>
                  <a:pt x="0" y="163874"/>
                </a:moveTo>
                <a:cubicBezTo>
                  <a:pt x="1793" y="59309"/>
                  <a:pt x="79437" y="-4954"/>
                  <a:pt x="163874" y="0"/>
                </a:cubicBezTo>
                <a:cubicBezTo>
                  <a:pt x="2076832" y="111973"/>
                  <a:pt x="4707349" y="-96349"/>
                  <a:pt x="9197733" y="0"/>
                </a:cubicBezTo>
                <a:cubicBezTo>
                  <a:pt x="9285470" y="275"/>
                  <a:pt x="9372679" y="83589"/>
                  <a:pt x="9361607" y="163874"/>
                </a:cubicBezTo>
                <a:cubicBezTo>
                  <a:pt x="9358942" y="275905"/>
                  <a:pt x="9401605" y="635333"/>
                  <a:pt x="9361607" y="819348"/>
                </a:cubicBezTo>
                <a:cubicBezTo>
                  <a:pt x="9352131" y="909668"/>
                  <a:pt x="9277078" y="997223"/>
                  <a:pt x="9197733" y="983222"/>
                </a:cubicBezTo>
                <a:cubicBezTo>
                  <a:pt x="6834203" y="870043"/>
                  <a:pt x="2244399" y="819630"/>
                  <a:pt x="163874" y="983222"/>
                </a:cubicBezTo>
                <a:cubicBezTo>
                  <a:pt x="74584" y="981420"/>
                  <a:pt x="11287" y="898521"/>
                  <a:pt x="0" y="819348"/>
                </a:cubicBezTo>
                <a:cubicBezTo>
                  <a:pt x="27041" y="625685"/>
                  <a:pt x="52488" y="285995"/>
                  <a:pt x="0" y="163874"/>
                </a:cubicBezTo>
                <a:close/>
              </a:path>
            </a:pathLst>
          </a:custGeom>
          <a:solidFill>
            <a:srgbClr val="CCFFFF"/>
          </a:solidFill>
          <a:ln w="5715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sd="1357243640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3200" b="1" dirty="0" err="1">
                <a:solidFill>
                  <a:sysClr val="windowText" lastClr="000000"/>
                </a:solidFill>
              </a:rPr>
              <a:t>Độ</a:t>
            </a:r>
            <a:r>
              <a:rPr lang="en-US" sz="3200" b="1" dirty="0">
                <a:solidFill>
                  <a:sysClr val="windowText" lastClr="000000"/>
                </a:solidFill>
              </a:rPr>
              <a:t> </a:t>
            </a:r>
            <a:r>
              <a:rPr lang="en-US" sz="3200" b="1" dirty="0" err="1">
                <a:solidFill>
                  <a:sysClr val="windowText" lastClr="000000"/>
                </a:solidFill>
              </a:rPr>
              <a:t>dài</a:t>
            </a:r>
            <a:r>
              <a:rPr lang="en-US" sz="3200" b="1" dirty="0">
                <a:solidFill>
                  <a:sysClr val="windowText" lastClr="000000"/>
                </a:solidFill>
              </a:rPr>
              <a:t> </a:t>
            </a:r>
            <a:r>
              <a:rPr lang="en-US" sz="3200" b="1" dirty="0" err="1">
                <a:solidFill>
                  <a:sysClr val="windowText" lastClr="000000"/>
                </a:solidFill>
              </a:rPr>
              <a:t>ống</a:t>
            </a:r>
            <a:r>
              <a:rPr lang="en-US" sz="3200" b="1" dirty="0">
                <a:solidFill>
                  <a:sysClr val="windowText" lastClr="000000"/>
                </a:solidFill>
              </a:rPr>
              <a:t> </a:t>
            </a:r>
            <a:r>
              <a:rPr lang="en-US" sz="3200" b="1" dirty="0" err="1">
                <a:solidFill>
                  <a:sysClr val="windowText" lastClr="000000"/>
                </a:solidFill>
              </a:rPr>
              <a:t>hút</a:t>
            </a:r>
            <a:r>
              <a:rPr lang="en-US" sz="3200" b="1" dirty="0">
                <a:solidFill>
                  <a:sysClr val="windowText" lastClr="000000"/>
                </a:solidFill>
              </a:rPr>
              <a:t> </a:t>
            </a:r>
            <a:r>
              <a:rPr lang="en-US" sz="3200" b="1" dirty="0" err="1">
                <a:solidFill>
                  <a:sysClr val="windowText" lastClr="000000"/>
                </a:solidFill>
              </a:rPr>
              <a:t>bị</a:t>
            </a:r>
            <a:r>
              <a:rPr lang="en-US" sz="3200" b="1" dirty="0">
                <a:solidFill>
                  <a:sysClr val="windowText" lastClr="000000"/>
                </a:solidFill>
              </a:rPr>
              <a:t> </a:t>
            </a:r>
            <a:r>
              <a:rPr lang="en-US" sz="3200" b="1" dirty="0" err="1">
                <a:solidFill>
                  <a:sysClr val="windowText" lastClr="000000"/>
                </a:solidFill>
              </a:rPr>
              <a:t>cắt</a:t>
            </a:r>
            <a:r>
              <a:rPr lang="en-US" sz="3200" b="1" dirty="0">
                <a:solidFill>
                  <a:sysClr val="windowText" lastClr="000000"/>
                </a:solidFill>
              </a:rPr>
              <a:t>: 3 cm x 4 = 12 cm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F5EFD93F-9368-4216-EB61-72367A92672D}"/>
              </a:ext>
            </a:extLst>
          </p:cNvPr>
          <p:cNvSpPr/>
          <p:nvPr/>
        </p:nvSpPr>
        <p:spPr>
          <a:xfrm>
            <a:off x="1611190" y="3298049"/>
            <a:ext cx="9361607" cy="1378076"/>
          </a:xfrm>
          <a:custGeom>
            <a:avLst/>
            <a:gdLst>
              <a:gd name="connsiteX0" fmla="*/ 0 w 9361607"/>
              <a:gd name="connsiteY0" fmla="*/ 229684 h 1378076"/>
              <a:gd name="connsiteX1" fmla="*/ 229684 w 9361607"/>
              <a:gd name="connsiteY1" fmla="*/ 0 h 1378076"/>
              <a:gd name="connsiteX2" fmla="*/ 9131923 w 9361607"/>
              <a:gd name="connsiteY2" fmla="*/ 0 h 1378076"/>
              <a:gd name="connsiteX3" fmla="*/ 9361607 w 9361607"/>
              <a:gd name="connsiteY3" fmla="*/ 229684 h 1378076"/>
              <a:gd name="connsiteX4" fmla="*/ 9361607 w 9361607"/>
              <a:gd name="connsiteY4" fmla="*/ 1148392 h 1378076"/>
              <a:gd name="connsiteX5" fmla="*/ 9131923 w 9361607"/>
              <a:gd name="connsiteY5" fmla="*/ 1378076 h 1378076"/>
              <a:gd name="connsiteX6" fmla="*/ 229684 w 9361607"/>
              <a:gd name="connsiteY6" fmla="*/ 1378076 h 1378076"/>
              <a:gd name="connsiteX7" fmla="*/ 0 w 9361607"/>
              <a:gd name="connsiteY7" fmla="*/ 1148392 h 1378076"/>
              <a:gd name="connsiteX8" fmla="*/ 0 w 9361607"/>
              <a:gd name="connsiteY8" fmla="*/ 229684 h 13780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361607" h="1378076" fill="none" extrusionOk="0">
                <a:moveTo>
                  <a:pt x="0" y="229684"/>
                </a:moveTo>
                <a:cubicBezTo>
                  <a:pt x="-19449" y="97922"/>
                  <a:pt x="124595" y="-2568"/>
                  <a:pt x="229684" y="0"/>
                </a:cubicBezTo>
                <a:cubicBezTo>
                  <a:pt x="2971221" y="-140044"/>
                  <a:pt x="6505594" y="-100343"/>
                  <a:pt x="9131923" y="0"/>
                </a:cubicBezTo>
                <a:cubicBezTo>
                  <a:pt x="9281611" y="-984"/>
                  <a:pt x="9360680" y="101610"/>
                  <a:pt x="9361607" y="229684"/>
                </a:cubicBezTo>
                <a:cubicBezTo>
                  <a:pt x="9299438" y="513194"/>
                  <a:pt x="9304428" y="904326"/>
                  <a:pt x="9361607" y="1148392"/>
                </a:cubicBezTo>
                <a:cubicBezTo>
                  <a:pt x="9352922" y="1286947"/>
                  <a:pt x="9249386" y="1397995"/>
                  <a:pt x="9131923" y="1378076"/>
                </a:cubicBezTo>
                <a:cubicBezTo>
                  <a:pt x="6061093" y="1412825"/>
                  <a:pt x="4435631" y="1348869"/>
                  <a:pt x="229684" y="1378076"/>
                </a:cubicBezTo>
                <a:cubicBezTo>
                  <a:pt x="103303" y="1374984"/>
                  <a:pt x="-20358" y="1266306"/>
                  <a:pt x="0" y="1148392"/>
                </a:cubicBezTo>
                <a:cubicBezTo>
                  <a:pt x="-6049" y="852360"/>
                  <a:pt x="47185" y="521753"/>
                  <a:pt x="0" y="229684"/>
                </a:cubicBezTo>
                <a:close/>
              </a:path>
              <a:path w="9361607" h="1378076" stroke="0" extrusionOk="0">
                <a:moveTo>
                  <a:pt x="0" y="229684"/>
                </a:moveTo>
                <a:cubicBezTo>
                  <a:pt x="2096" y="86399"/>
                  <a:pt x="111378" y="-6976"/>
                  <a:pt x="229684" y="0"/>
                </a:cubicBezTo>
                <a:cubicBezTo>
                  <a:pt x="3867113" y="111973"/>
                  <a:pt x="7062445" y="-96349"/>
                  <a:pt x="9131923" y="0"/>
                </a:cubicBezTo>
                <a:cubicBezTo>
                  <a:pt x="9240680" y="1795"/>
                  <a:pt x="9368953" y="109614"/>
                  <a:pt x="9361607" y="229684"/>
                </a:cubicBezTo>
                <a:cubicBezTo>
                  <a:pt x="9353874" y="589709"/>
                  <a:pt x="9345252" y="796829"/>
                  <a:pt x="9361607" y="1148392"/>
                </a:cubicBezTo>
                <a:cubicBezTo>
                  <a:pt x="9357191" y="1275157"/>
                  <a:pt x="9254052" y="1384000"/>
                  <a:pt x="9131923" y="1378076"/>
                </a:cubicBezTo>
                <a:cubicBezTo>
                  <a:pt x="7350725" y="1264897"/>
                  <a:pt x="2220128" y="1214484"/>
                  <a:pt x="229684" y="1378076"/>
                </a:cubicBezTo>
                <a:cubicBezTo>
                  <a:pt x="116597" y="1357663"/>
                  <a:pt x="11916" y="1263279"/>
                  <a:pt x="0" y="1148392"/>
                </a:cubicBezTo>
                <a:cubicBezTo>
                  <a:pt x="81374" y="920984"/>
                  <a:pt x="-61835" y="415193"/>
                  <a:pt x="0" y="229684"/>
                </a:cubicBezTo>
                <a:close/>
              </a:path>
            </a:pathLst>
          </a:custGeom>
          <a:solidFill>
            <a:srgbClr val="CCFFFF"/>
          </a:solidFill>
          <a:ln w="5715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sd="1357243640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3200" b="1" dirty="0" err="1">
                <a:solidFill>
                  <a:sysClr val="windowText" lastClr="000000"/>
                </a:solidFill>
              </a:rPr>
              <a:t>Đo</a:t>
            </a:r>
            <a:r>
              <a:rPr lang="en-US" sz="3200" b="1" dirty="0">
                <a:solidFill>
                  <a:sysClr val="windowText" lastClr="000000"/>
                </a:solidFill>
              </a:rPr>
              <a:t> </a:t>
            </a:r>
            <a:r>
              <a:rPr lang="en-US" sz="3200" b="1" dirty="0" err="1">
                <a:solidFill>
                  <a:sysClr val="windowText" lastClr="000000"/>
                </a:solidFill>
              </a:rPr>
              <a:t>để</a:t>
            </a:r>
            <a:r>
              <a:rPr lang="en-US" sz="3200" b="1" dirty="0">
                <a:solidFill>
                  <a:sysClr val="windowText" lastClr="000000"/>
                </a:solidFill>
              </a:rPr>
              <a:t> </a:t>
            </a:r>
            <a:r>
              <a:rPr lang="en-US" sz="3200" b="1" dirty="0" err="1">
                <a:solidFill>
                  <a:sysClr val="windowText" lastClr="000000"/>
                </a:solidFill>
              </a:rPr>
              <a:t>tìm</a:t>
            </a:r>
            <a:r>
              <a:rPr lang="en-US" sz="3200" b="1" dirty="0">
                <a:solidFill>
                  <a:sysClr val="windowText" lastClr="000000"/>
                </a:solidFill>
              </a:rPr>
              <a:t> </a:t>
            </a:r>
            <a:r>
              <a:rPr lang="en-US" sz="3200" b="1" dirty="0" err="1">
                <a:solidFill>
                  <a:sysClr val="windowText" lastClr="000000"/>
                </a:solidFill>
              </a:rPr>
              <a:t>ống</a:t>
            </a:r>
            <a:r>
              <a:rPr lang="en-US" sz="3200" b="1" dirty="0">
                <a:solidFill>
                  <a:sysClr val="windowText" lastClr="000000"/>
                </a:solidFill>
              </a:rPr>
              <a:t> </a:t>
            </a:r>
            <a:r>
              <a:rPr lang="en-US" sz="3200" b="1" dirty="0" err="1">
                <a:solidFill>
                  <a:sysClr val="windowText" lastClr="000000"/>
                </a:solidFill>
              </a:rPr>
              <a:t>hút</a:t>
            </a:r>
            <a:r>
              <a:rPr lang="en-US" sz="3200" b="1" dirty="0">
                <a:solidFill>
                  <a:sysClr val="windowText" lastClr="000000"/>
                </a:solidFill>
              </a:rPr>
              <a:t> </a:t>
            </a:r>
            <a:r>
              <a:rPr lang="en-US" sz="3200" b="1" dirty="0" err="1">
                <a:solidFill>
                  <a:sysClr val="windowText" lastClr="000000"/>
                </a:solidFill>
              </a:rPr>
              <a:t>có</a:t>
            </a:r>
            <a:r>
              <a:rPr lang="en-US" sz="3200" b="1" dirty="0">
                <a:solidFill>
                  <a:sysClr val="windowText" lastClr="000000"/>
                </a:solidFill>
              </a:rPr>
              <a:t> </a:t>
            </a:r>
            <a:r>
              <a:rPr lang="en-US" sz="3200" b="1" dirty="0" err="1">
                <a:solidFill>
                  <a:sysClr val="windowText" lastClr="000000"/>
                </a:solidFill>
              </a:rPr>
              <a:t>độ</a:t>
            </a:r>
            <a:r>
              <a:rPr lang="en-US" sz="3200" b="1" dirty="0">
                <a:solidFill>
                  <a:sysClr val="windowText" lastClr="000000"/>
                </a:solidFill>
              </a:rPr>
              <a:t> </a:t>
            </a:r>
            <a:r>
              <a:rPr lang="en-US" sz="3200" b="1" dirty="0" err="1">
                <a:solidFill>
                  <a:sysClr val="windowText" lastClr="000000"/>
                </a:solidFill>
              </a:rPr>
              <a:t>dài</a:t>
            </a:r>
            <a:r>
              <a:rPr lang="en-US" sz="3200" b="1" dirty="0">
                <a:solidFill>
                  <a:sysClr val="windowText" lastClr="000000"/>
                </a:solidFill>
              </a:rPr>
              <a:t> 12 cm (</a:t>
            </a:r>
            <a:r>
              <a:rPr lang="en-US" sz="3200" b="1" dirty="0" err="1">
                <a:solidFill>
                  <a:sysClr val="windowText" lastClr="000000"/>
                </a:solidFill>
              </a:rPr>
              <a:t>trong</a:t>
            </a:r>
            <a:r>
              <a:rPr lang="en-US" sz="3200" b="1" dirty="0">
                <a:solidFill>
                  <a:sysClr val="windowText" lastClr="000000"/>
                </a:solidFill>
              </a:rPr>
              <a:t> </a:t>
            </a:r>
            <a:r>
              <a:rPr lang="en-US" sz="3200" b="1" dirty="0" err="1">
                <a:solidFill>
                  <a:sysClr val="windowText" lastClr="000000"/>
                </a:solidFill>
              </a:rPr>
              <a:t>ba</a:t>
            </a:r>
            <a:r>
              <a:rPr lang="en-US" sz="3200" b="1" dirty="0">
                <a:solidFill>
                  <a:sysClr val="windowText" lastClr="000000"/>
                </a:solidFill>
              </a:rPr>
              <a:t> </a:t>
            </a:r>
            <a:r>
              <a:rPr lang="en-US" sz="3200" b="1" dirty="0" err="1">
                <a:solidFill>
                  <a:sysClr val="windowText" lastClr="000000"/>
                </a:solidFill>
              </a:rPr>
              <a:t>ống</a:t>
            </a:r>
            <a:r>
              <a:rPr lang="en-US" sz="3200" b="1" dirty="0">
                <a:solidFill>
                  <a:sysClr val="windowText" lastClr="000000"/>
                </a:solidFill>
              </a:rPr>
              <a:t> </a:t>
            </a:r>
            <a:r>
              <a:rPr lang="en-US" sz="3200" b="1" dirty="0" err="1">
                <a:solidFill>
                  <a:sysClr val="windowText" lastClr="000000"/>
                </a:solidFill>
              </a:rPr>
              <a:t>hút</a:t>
            </a:r>
            <a:r>
              <a:rPr lang="en-US" sz="3200" b="1" dirty="0">
                <a:solidFill>
                  <a:sysClr val="windowText" lastClr="000000"/>
                </a:solidFill>
              </a:rPr>
              <a:t> A, B, C)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64052CD1-8DEC-C0E1-BDE2-3ACB59E5A19C}"/>
              </a:ext>
            </a:extLst>
          </p:cNvPr>
          <p:cNvSpPr/>
          <p:nvPr/>
        </p:nvSpPr>
        <p:spPr>
          <a:xfrm>
            <a:off x="1611189" y="4958529"/>
            <a:ext cx="9361607" cy="983222"/>
          </a:xfrm>
          <a:custGeom>
            <a:avLst/>
            <a:gdLst>
              <a:gd name="connsiteX0" fmla="*/ 0 w 9361607"/>
              <a:gd name="connsiteY0" fmla="*/ 163874 h 983222"/>
              <a:gd name="connsiteX1" fmla="*/ 163874 w 9361607"/>
              <a:gd name="connsiteY1" fmla="*/ 0 h 983222"/>
              <a:gd name="connsiteX2" fmla="*/ 9197733 w 9361607"/>
              <a:gd name="connsiteY2" fmla="*/ 0 h 983222"/>
              <a:gd name="connsiteX3" fmla="*/ 9361607 w 9361607"/>
              <a:gd name="connsiteY3" fmla="*/ 163874 h 983222"/>
              <a:gd name="connsiteX4" fmla="*/ 9361607 w 9361607"/>
              <a:gd name="connsiteY4" fmla="*/ 819348 h 983222"/>
              <a:gd name="connsiteX5" fmla="*/ 9197733 w 9361607"/>
              <a:gd name="connsiteY5" fmla="*/ 983222 h 983222"/>
              <a:gd name="connsiteX6" fmla="*/ 163874 w 9361607"/>
              <a:gd name="connsiteY6" fmla="*/ 983222 h 983222"/>
              <a:gd name="connsiteX7" fmla="*/ 0 w 9361607"/>
              <a:gd name="connsiteY7" fmla="*/ 819348 h 983222"/>
              <a:gd name="connsiteX8" fmla="*/ 0 w 9361607"/>
              <a:gd name="connsiteY8" fmla="*/ 163874 h 9832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361607" h="983222" fill="none" extrusionOk="0">
                <a:moveTo>
                  <a:pt x="0" y="163874"/>
                </a:moveTo>
                <a:cubicBezTo>
                  <a:pt x="-6464" y="71737"/>
                  <a:pt x="75874" y="-296"/>
                  <a:pt x="163874" y="0"/>
                </a:cubicBezTo>
                <a:cubicBezTo>
                  <a:pt x="2406406" y="-140044"/>
                  <a:pt x="8051304" y="-100343"/>
                  <a:pt x="9197733" y="0"/>
                </a:cubicBezTo>
                <a:cubicBezTo>
                  <a:pt x="9305611" y="-748"/>
                  <a:pt x="9352779" y="61719"/>
                  <a:pt x="9361607" y="163874"/>
                </a:cubicBezTo>
                <a:cubicBezTo>
                  <a:pt x="9419811" y="475773"/>
                  <a:pt x="9393473" y="588407"/>
                  <a:pt x="9361607" y="819348"/>
                </a:cubicBezTo>
                <a:cubicBezTo>
                  <a:pt x="9351188" y="923893"/>
                  <a:pt x="9284175" y="991842"/>
                  <a:pt x="9197733" y="983222"/>
                </a:cubicBezTo>
                <a:cubicBezTo>
                  <a:pt x="5539467" y="1017971"/>
                  <a:pt x="2387462" y="954015"/>
                  <a:pt x="163874" y="983222"/>
                </a:cubicBezTo>
                <a:cubicBezTo>
                  <a:pt x="74394" y="976472"/>
                  <a:pt x="-13344" y="903995"/>
                  <a:pt x="0" y="819348"/>
                </a:cubicBezTo>
                <a:cubicBezTo>
                  <a:pt x="-55164" y="614358"/>
                  <a:pt x="18232" y="302560"/>
                  <a:pt x="0" y="163874"/>
                </a:cubicBezTo>
                <a:close/>
              </a:path>
              <a:path w="9361607" h="983222" stroke="0" extrusionOk="0">
                <a:moveTo>
                  <a:pt x="0" y="163874"/>
                </a:moveTo>
                <a:cubicBezTo>
                  <a:pt x="1793" y="59309"/>
                  <a:pt x="79437" y="-4954"/>
                  <a:pt x="163874" y="0"/>
                </a:cubicBezTo>
                <a:cubicBezTo>
                  <a:pt x="2076832" y="111973"/>
                  <a:pt x="4707349" y="-96349"/>
                  <a:pt x="9197733" y="0"/>
                </a:cubicBezTo>
                <a:cubicBezTo>
                  <a:pt x="9285470" y="275"/>
                  <a:pt x="9372679" y="83589"/>
                  <a:pt x="9361607" y="163874"/>
                </a:cubicBezTo>
                <a:cubicBezTo>
                  <a:pt x="9358942" y="275905"/>
                  <a:pt x="9401605" y="635333"/>
                  <a:pt x="9361607" y="819348"/>
                </a:cubicBezTo>
                <a:cubicBezTo>
                  <a:pt x="9352131" y="909668"/>
                  <a:pt x="9277078" y="997223"/>
                  <a:pt x="9197733" y="983222"/>
                </a:cubicBezTo>
                <a:cubicBezTo>
                  <a:pt x="6834203" y="870043"/>
                  <a:pt x="2244399" y="819630"/>
                  <a:pt x="163874" y="983222"/>
                </a:cubicBezTo>
                <a:cubicBezTo>
                  <a:pt x="74584" y="981420"/>
                  <a:pt x="11287" y="898521"/>
                  <a:pt x="0" y="819348"/>
                </a:cubicBezTo>
                <a:cubicBezTo>
                  <a:pt x="27041" y="625685"/>
                  <a:pt x="52488" y="285995"/>
                  <a:pt x="0" y="163874"/>
                </a:cubicBezTo>
                <a:close/>
              </a:path>
            </a:pathLst>
          </a:custGeom>
          <a:solidFill>
            <a:srgbClr val="CCFFFF"/>
          </a:solidFill>
          <a:ln w="5715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sd="1357243640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3200" b="1" dirty="0" err="1">
                <a:solidFill>
                  <a:sysClr val="windowText" lastClr="000000"/>
                </a:solidFill>
              </a:rPr>
              <a:t>Chọn</a:t>
            </a:r>
            <a:r>
              <a:rPr lang="en-US" sz="3200" b="1" dirty="0">
                <a:solidFill>
                  <a:sysClr val="windowText" lastClr="000000"/>
                </a:solidFill>
              </a:rPr>
              <a:t> </a:t>
            </a:r>
            <a:r>
              <a:rPr lang="en-US" sz="3200" b="1" dirty="0" err="1">
                <a:solidFill>
                  <a:sysClr val="windowText" lastClr="000000"/>
                </a:solidFill>
              </a:rPr>
              <a:t>ống</a:t>
            </a:r>
            <a:r>
              <a:rPr lang="en-US" sz="3200" b="1" dirty="0">
                <a:solidFill>
                  <a:sysClr val="windowText" lastClr="000000"/>
                </a:solidFill>
              </a:rPr>
              <a:t> </a:t>
            </a:r>
            <a:r>
              <a:rPr lang="en-US" sz="3200" b="1" dirty="0" err="1">
                <a:solidFill>
                  <a:sysClr val="windowText" lastClr="000000"/>
                </a:solidFill>
              </a:rPr>
              <a:t>hút</a:t>
            </a:r>
            <a:r>
              <a:rPr lang="en-US" sz="3200" b="1" dirty="0">
                <a:solidFill>
                  <a:sysClr val="windowText" lastClr="000000"/>
                </a:solidFill>
              </a:rPr>
              <a:t> C.</a:t>
            </a:r>
          </a:p>
        </p:txBody>
      </p:sp>
    </p:spTree>
    <p:extLst>
      <p:ext uri="{BB962C8B-B14F-4D97-AF65-F5344CB8AC3E}">
        <p14:creationId xmlns:p14="http://schemas.microsoft.com/office/powerpoint/2010/main" val="2012103552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ckground pattern&#10;&#10;Description automatically generated">
            <a:extLst>
              <a:ext uri="{FF2B5EF4-FFF2-40B4-BE49-F238E27FC236}">
                <a16:creationId xmlns:a16="http://schemas.microsoft.com/office/drawing/2014/main" id="{E2EF5B43-FBEB-3296-A60B-EEB1912FB8F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74" r="653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8B095CAB-2BDF-C9F7-AD25-845AB76EE7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7418" y="2236741"/>
            <a:ext cx="4374573" cy="4374573"/>
          </a:xfrm>
          <a:prstGeom prst="rect">
            <a:avLst/>
          </a:prstGeom>
        </p:spPr>
      </p:pic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49C83EC2-2852-75D0-6FBD-C9A80C7C3632}"/>
              </a:ext>
            </a:extLst>
          </p:cNvPr>
          <p:cNvSpPr/>
          <p:nvPr/>
        </p:nvSpPr>
        <p:spPr>
          <a:xfrm>
            <a:off x="2237509" y="529783"/>
            <a:ext cx="5579918" cy="3000626"/>
          </a:xfrm>
          <a:custGeom>
            <a:avLst/>
            <a:gdLst>
              <a:gd name="connsiteX0" fmla="*/ 0 w 5579918"/>
              <a:gd name="connsiteY0" fmla="*/ 500114 h 3000626"/>
              <a:gd name="connsiteX1" fmla="*/ 500114 w 5579918"/>
              <a:gd name="connsiteY1" fmla="*/ 0 h 3000626"/>
              <a:gd name="connsiteX2" fmla="*/ 3254952 w 5579918"/>
              <a:gd name="connsiteY2" fmla="*/ 0 h 3000626"/>
              <a:gd name="connsiteX3" fmla="*/ 3254952 w 5579918"/>
              <a:gd name="connsiteY3" fmla="*/ 0 h 3000626"/>
              <a:gd name="connsiteX4" fmla="*/ 4649932 w 5579918"/>
              <a:gd name="connsiteY4" fmla="*/ 0 h 3000626"/>
              <a:gd name="connsiteX5" fmla="*/ 5079804 w 5579918"/>
              <a:gd name="connsiteY5" fmla="*/ 0 h 3000626"/>
              <a:gd name="connsiteX6" fmla="*/ 5579918 w 5579918"/>
              <a:gd name="connsiteY6" fmla="*/ 500114 h 3000626"/>
              <a:gd name="connsiteX7" fmla="*/ 5579918 w 5579918"/>
              <a:gd name="connsiteY7" fmla="*/ 1750365 h 3000626"/>
              <a:gd name="connsiteX8" fmla="*/ 6080437 w 5579918"/>
              <a:gd name="connsiteY8" fmla="*/ 2263672 h 3000626"/>
              <a:gd name="connsiteX9" fmla="*/ 5579918 w 5579918"/>
              <a:gd name="connsiteY9" fmla="*/ 2500522 h 3000626"/>
              <a:gd name="connsiteX10" fmla="*/ 5579918 w 5579918"/>
              <a:gd name="connsiteY10" fmla="*/ 2500512 h 3000626"/>
              <a:gd name="connsiteX11" fmla="*/ 5079804 w 5579918"/>
              <a:gd name="connsiteY11" fmla="*/ 3000626 h 3000626"/>
              <a:gd name="connsiteX12" fmla="*/ 4649932 w 5579918"/>
              <a:gd name="connsiteY12" fmla="*/ 3000626 h 3000626"/>
              <a:gd name="connsiteX13" fmla="*/ 3254952 w 5579918"/>
              <a:gd name="connsiteY13" fmla="*/ 3000626 h 3000626"/>
              <a:gd name="connsiteX14" fmla="*/ 3254952 w 5579918"/>
              <a:gd name="connsiteY14" fmla="*/ 3000626 h 3000626"/>
              <a:gd name="connsiteX15" fmla="*/ 500114 w 5579918"/>
              <a:gd name="connsiteY15" fmla="*/ 3000626 h 3000626"/>
              <a:gd name="connsiteX16" fmla="*/ 0 w 5579918"/>
              <a:gd name="connsiteY16" fmla="*/ 2500512 h 3000626"/>
              <a:gd name="connsiteX17" fmla="*/ 0 w 5579918"/>
              <a:gd name="connsiteY17" fmla="*/ 2500522 h 3000626"/>
              <a:gd name="connsiteX18" fmla="*/ 0 w 5579918"/>
              <a:gd name="connsiteY18" fmla="*/ 1750365 h 3000626"/>
              <a:gd name="connsiteX19" fmla="*/ 0 w 5579918"/>
              <a:gd name="connsiteY19" fmla="*/ 1750365 h 3000626"/>
              <a:gd name="connsiteX20" fmla="*/ 0 w 5579918"/>
              <a:gd name="connsiteY20" fmla="*/ 500114 h 3000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5579918" h="3000626" fill="none" extrusionOk="0">
                <a:moveTo>
                  <a:pt x="0" y="500114"/>
                </a:moveTo>
                <a:cubicBezTo>
                  <a:pt x="-14089" y="225582"/>
                  <a:pt x="207128" y="-3709"/>
                  <a:pt x="500114" y="0"/>
                </a:cubicBezTo>
                <a:cubicBezTo>
                  <a:pt x="1828107" y="-116073"/>
                  <a:pt x="2457093" y="-53425"/>
                  <a:pt x="3254952" y="0"/>
                </a:cubicBezTo>
                <a:lnTo>
                  <a:pt x="3254952" y="0"/>
                </a:lnTo>
                <a:cubicBezTo>
                  <a:pt x="3724026" y="-2942"/>
                  <a:pt x="4244539" y="-76782"/>
                  <a:pt x="4649932" y="0"/>
                </a:cubicBezTo>
                <a:cubicBezTo>
                  <a:pt x="4776216" y="36258"/>
                  <a:pt x="5024791" y="33522"/>
                  <a:pt x="5079804" y="0"/>
                </a:cubicBezTo>
                <a:cubicBezTo>
                  <a:pt x="5372791" y="-16710"/>
                  <a:pt x="5545265" y="198832"/>
                  <a:pt x="5579918" y="500114"/>
                </a:cubicBezTo>
                <a:cubicBezTo>
                  <a:pt x="5484398" y="747180"/>
                  <a:pt x="5633725" y="1539685"/>
                  <a:pt x="5579918" y="1750365"/>
                </a:cubicBezTo>
                <a:cubicBezTo>
                  <a:pt x="5858347" y="1961305"/>
                  <a:pt x="5957729" y="2069098"/>
                  <a:pt x="6080437" y="2263672"/>
                </a:cubicBezTo>
                <a:cubicBezTo>
                  <a:pt x="6018947" y="2297282"/>
                  <a:pt x="5695190" y="2450668"/>
                  <a:pt x="5579918" y="2500522"/>
                </a:cubicBezTo>
                <a:cubicBezTo>
                  <a:pt x="5579918" y="2500519"/>
                  <a:pt x="5579918" y="2500515"/>
                  <a:pt x="5579918" y="2500512"/>
                </a:cubicBezTo>
                <a:cubicBezTo>
                  <a:pt x="5572218" y="2799928"/>
                  <a:pt x="5353339" y="2980732"/>
                  <a:pt x="5079804" y="3000626"/>
                </a:cubicBezTo>
                <a:cubicBezTo>
                  <a:pt x="4977212" y="2965794"/>
                  <a:pt x="4781513" y="2983695"/>
                  <a:pt x="4649932" y="3000626"/>
                </a:cubicBezTo>
                <a:cubicBezTo>
                  <a:pt x="4039656" y="2956074"/>
                  <a:pt x="3656148" y="2942470"/>
                  <a:pt x="3254952" y="3000626"/>
                </a:cubicBezTo>
                <a:lnTo>
                  <a:pt x="3254952" y="3000626"/>
                </a:lnTo>
                <a:cubicBezTo>
                  <a:pt x="1978516" y="2923008"/>
                  <a:pt x="970841" y="3074301"/>
                  <a:pt x="500114" y="3000626"/>
                </a:cubicBezTo>
                <a:cubicBezTo>
                  <a:pt x="241499" y="3015077"/>
                  <a:pt x="-787" y="2771529"/>
                  <a:pt x="0" y="2500512"/>
                </a:cubicBezTo>
                <a:cubicBezTo>
                  <a:pt x="0" y="2500516"/>
                  <a:pt x="1" y="2500520"/>
                  <a:pt x="0" y="2500522"/>
                </a:cubicBezTo>
                <a:cubicBezTo>
                  <a:pt x="-40991" y="2337099"/>
                  <a:pt x="-28014" y="1837809"/>
                  <a:pt x="0" y="1750365"/>
                </a:cubicBezTo>
                <a:lnTo>
                  <a:pt x="0" y="1750365"/>
                </a:lnTo>
                <a:cubicBezTo>
                  <a:pt x="-50221" y="1617211"/>
                  <a:pt x="86445" y="866169"/>
                  <a:pt x="0" y="500114"/>
                </a:cubicBezTo>
                <a:close/>
              </a:path>
              <a:path w="5579918" h="3000626" stroke="0" extrusionOk="0">
                <a:moveTo>
                  <a:pt x="0" y="500114"/>
                </a:moveTo>
                <a:cubicBezTo>
                  <a:pt x="-2282" y="227861"/>
                  <a:pt x="257022" y="-28003"/>
                  <a:pt x="500114" y="0"/>
                </a:cubicBezTo>
                <a:cubicBezTo>
                  <a:pt x="1319499" y="-44361"/>
                  <a:pt x="2431017" y="85213"/>
                  <a:pt x="3254952" y="0"/>
                </a:cubicBezTo>
                <a:lnTo>
                  <a:pt x="3254952" y="0"/>
                </a:lnTo>
                <a:cubicBezTo>
                  <a:pt x="3938304" y="-63000"/>
                  <a:pt x="4297887" y="-84570"/>
                  <a:pt x="4649932" y="0"/>
                </a:cubicBezTo>
                <a:cubicBezTo>
                  <a:pt x="4735389" y="-36170"/>
                  <a:pt x="4909098" y="-37800"/>
                  <a:pt x="5079804" y="0"/>
                </a:cubicBezTo>
                <a:cubicBezTo>
                  <a:pt x="5334593" y="10312"/>
                  <a:pt x="5560292" y="245360"/>
                  <a:pt x="5579918" y="500114"/>
                </a:cubicBezTo>
                <a:cubicBezTo>
                  <a:pt x="5642523" y="940189"/>
                  <a:pt x="5661138" y="1226472"/>
                  <a:pt x="5579918" y="1750365"/>
                </a:cubicBezTo>
                <a:cubicBezTo>
                  <a:pt x="5789922" y="1951888"/>
                  <a:pt x="5967612" y="2088643"/>
                  <a:pt x="6080437" y="2263672"/>
                </a:cubicBezTo>
                <a:cubicBezTo>
                  <a:pt x="6018807" y="2344853"/>
                  <a:pt x="5670119" y="2464623"/>
                  <a:pt x="5579918" y="2500522"/>
                </a:cubicBezTo>
                <a:cubicBezTo>
                  <a:pt x="5579918" y="2500517"/>
                  <a:pt x="5579918" y="2500515"/>
                  <a:pt x="5579918" y="2500512"/>
                </a:cubicBezTo>
                <a:cubicBezTo>
                  <a:pt x="5570731" y="2790797"/>
                  <a:pt x="5364330" y="3019817"/>
                  <a:pt x="5079804" y="3000626"/>
                </a:cubicBezTo>
                <a:cubicBezTo>
                  <a:pt x="5020893" y="2964922"/>
                  <a:pt x="4702533" y="2977526"/>
                  <a:pt x="4649932" y="3000626"/>
                </a:cubicBezTo>
                <a:cubicBezTo>
                  <a:pt x="4409082" y="2931708"/>
                  <a:pt x="3618728" y="2913323"/>
                  <a:pt x="3254952" y="3000626"/>
                </a:cubicBezTo>
                <a:lnTo>
                  <a:pt x="3254952" y="3000626"/>
                </a:lnTo>
                <a:cubicBezTo>
                  <a:pt x="2609191" y="2880454"/>
                  <a:pt x="833510" y="2883955"/>
                  <a:pt x="500114" y="3000626"/>
                </a:cubicBezTo>
                <a:cubicBezTo>
                  <a:pt x="191851" y="3022353"/>
                  <a:pt x="-43032" y="2802951"/>
                  <a:pt x="0" y="2500512"/>
                </a:cubicBezTo>
                <a:cubicBezTo>
                  <a:pt x="1" y="2500514"/>
                  <a:pt x="0" y="2500518"/>
                  <a:pt x="0" y="2500522"/>
                </a:cubicBezTo>
                <a:cubicBezTo>
                  <a:pt x="35726" y="2357996"/>
                  <a:pt x="17618" y="1865485"/>
                  <a:pt x="0" y="1750365"/>
                </a:cubicBezTo>
                <a:lnTo>
                  <a:pt x="0" y="1750365"/>
                </a:lnTo>
                <a:cubicBezTo>
                  <a:pt x="77603" y="1525437"/>
                  <a:pt x="76405" y="645880"/>
                  <a:pt x="0" y="500114"/>
                </a:cubicBezTo>
                <a:close/>
              </a:path>
            </a:pathLst>
          </a:custGeom>
          <a:ln w="76200">
            <a:solidFill>
              <a:srgbClr val="FFC000"/>
            </a:solidFill>
            <a:prstDash val="dash"/>
            <a:extLst>
              <a:ext uri="{C807C97D-BFC1-408E-A445-0C87EB9F89A2}">
                <ask:lineSketchStyleProps xmlns:ask="http://schemas.microsoft.com/office/drawing/2018/sketchyshapes" sd="4212354239">
                  <a:prstGeom prst="wedgeRoundRectCallout">
                    <a:avLst>
                      <a:gd name="adj1" fmla="val 58970"/>
                      <a:gd name="adj2" fmla="val 25440"/>
                      <a:gd name="adj3" fmla="val 16667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tx1"/>
                </a:solidFill>
              </a:rPr>
              <a:t>Chúng</a:t>
            </a:r>
            <a:r>
              <a:rPr lang="en-US" sz="3200" b="1" dirty="0">
                <a:solidFill>
                  <a:schemeClr val="tx1"/>
                </a:solidFill>
              </a:rPr>
              <a:t> ta </a:t>
            </a:r>
            <a:r>
              <a:rPr lang="en-US" sz="3200" b="1" dirty="0" err="1">
                <a:solidFill>
                  <a:schemeClr val="tx1"/>
                </a:solidFill>
              </a:rPr>
              <a:t>đã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mua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được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một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chiếc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ống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nhòm</a:t>
            </a:r>
            <a:r>
              <a:rPr lang="en-US" sz="3200" b="1" dirty="0">
                <a:solidFill>
                  <a:schemeClr val="tx1"/>
                </a:solidFill>
              </a:rPr>
              <a:t>, </a:t>
            </a:r>
            <a:r>
              <a:rPr lang="en-US" sz="3200" b="1" dirty="0" err="1">
                <a:solidFill>
                  <a:schemeClr val="tx1"/>
                </a:solidFill>
              </a:rPr>
              <a:t>tiếp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theo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đó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chúng</a:t>
            </a:r>
            <a:r>
              <a:rPr lang="en-US" sz="3200" b="1" dirty="0">
                <a:solidFill>
                  <a:schemeClr val="tx1"/>
                </a:solidFill>
              </a:rPr>
              <a:t> ta </a:t>
            </a:r>
            <a:r>
              <a:rPr lang="en-US" sz="3200" b="1" dirty="0" err="1">
                <a:solidFill>
                  <a:schemeClr val="tx1"/>
                </a:solidFill>
              </a:rPr>
              <a:t>hãy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cùng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chuẩn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bị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đèn</a:t>
            </a:r>
            <a:r>
              <a:rPr lang="en-US" sz="3200" b="1" dirty="0">
                <a:solidFill>
                  <a:schemeClr val="tx1"/>
                </a:solidFill>
              </a:rPr>
              <a:t> pin </a:t>
            </a:r>
            <a:r>
              <a:rPr lang="en-US" sz="3200" b="1" dirty="0" err="1">
                <a:solidFill>
                  <a:schemeClr val="tx1"/>
                </a:solidFill>
              </a:rPr>
              <a:t>nhé</a:t>
            </a:r>
            <a:r>
              <a:rPr lang="en-US" sz="3200" b="1" dirty="0">
                <a:solidFill>
                  <a:schemeClr val="tx1"/>
                </a:solidFill>
              </a:rPr>
              <a:t>!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8E22F4B-3531-EA38-6817-1ED61D5A163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28109" y="3530409"/>
            <a:ext cx="4267199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29759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B0E22387-57E1-A882-BA7B-57678497811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6" r="201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AD42EC62-0744-3896-B8A2-509BE7EFCC9D}"/>
              </a:ext>
            </a:extLst>
          </p:cNvPr>
          <p:cNvGrpSpPr/>
          <p:nvPr/>
        </p:nvGrpSpPr>
        <p:grpSpPr>
          <a:xfrm>
            <a:off x="6892073" y="2743200"/>
            <a:ext cx="6141027" cy="1862048"/>
            <a:chOff x="6369627" y="2763982"/>
            <a:chExt cx="6141027" cy="1862048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DBA5397C-5BA1-28F1-D1FA-F81DC158F1EB}"/>
                </a:ext>
              </a:extLst>
            </p:cNvPr>
            <p:cNvSpPr txBox="1"/>
            <p:nvPr/>
          </p:nvSpPr>
          <p:spPr>
            <a:xfrm>
              <a:off x="6369627" y="2763982"/>
              <a:ext cx="6141027" cy="18620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500" dirty="0">
                  <a:ln w="184150">
                    <a:solidFill>
                      <a:schemeClr val="bg1"/>
                    </a:solidFill>
                  </a:ln>
                  <a:latin typeface="#9Slide05 SVNClementine" panose="020F0502020204030203" pitchFamily="34" charset="0"/>
                </a:rPr>
                <a:t>CỦNG CỐ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97CCFA82-CA6B-1B59-9171-9174FD80628B}"/>
                </a:ext>
              </a:extLst>
            </p:cNvPr>
            <p:cNvSpPr txBox="1"/>
            <p:nvPr/>
          </p:nvSpPr>
          <p:spPr>
            <a:xfrm>
              <a:off x="6369627" y="2763982"/>
              <a:ext cx="6141027" cy="18620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500" dirty="0">
                  <a:ln w="19050">
                    <a:solidFill>
                      <a:srgbClr val="002060"/>
                    </a:solidFill>
                  </a:ln>
                  <a:solidFill>
                    <a:srgbClr val="FFFF00"/>
                  </a:solidFill>
                  <a:latin typeface="#9Slide05 SVNClementine" panose="020F0502020204030203" pitchFamily="34" charset="0"/>
                </a:rPr>
                <a:t>CỦNG CỐ</a:t>
              </a:r>
            </a:p>
          </p:txBody>
        </p:sp>
      </p:grpSp>
      <p:pic>
        <p:nvPicPr>
          <p:cNvPr id="6" name="Picture 5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FFA4CF4E-A270-5498-5F1D-E2B5F30A4A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214" y="3158837"/>
            <a:ext cx="3381288" cy="3381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084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ckground pattern&#10;&#10;Description automatically generated">
            <a:extLst>
              <a:ext uri="{FF2B5EF4-FFF2-40B4-BE49-F238E27FC236}">
                <a16:creationId xmlns:a16="http://schemas.microsoft.com/office/drawing/2014/main" id="{E2EF5B43-FBEB-3296-A60B-EEB1912FB8F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74" r="653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C5409090-09A1-B8EE-D96E-57AB95DCF0A0}"/>
              </a:ext>
            </a:extLst>
          </p:cNvPr>
          <p:cNvGrpSpPr/>
          <p:nvPr/>
        </p:nvGrpSpPr>
        <p:grpSpPr>
          <a:xfrm>
            <a:off x="2782968" y="2764701"/>
            <a:ext cx="4696178" cy="840780"/>
            <a:chOff x="6378222" y="641043"/>
            <a:chExt cx="4696178" cy="840780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5F899991-14FE-4979-E188-253AD1A9C6E7}"/>
                </a:ext>
              </a:extLst>
            </p:cNvPr>
            <p:cNvSpPr txBox="1"/>
            <p:nvPr/>
          </p:nvSpPr>
          <p:spPr>
            <a:xfrm>
              <a:off x="6378222" y="650826"/>
              <a:ext cx="469617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dirty="0" err="1">
                  <a:ln w="76200">
                    <a:solidFill>
                      <a:schemeClr val="bg1"/>
                    </a:solidFill>
                  </a:ln>
                  <a:solidFill>
                    <a:srgbClr val="0070C0"/>
                  </a:solidFill>
                  <a:latin typeface="UTM A&amp;S Graceland" panose="02040603050506020204" pitchFamily="18" charset="0"/>
                </a:rPr>
                <a:t>Chặng</a:t>
              </a:r>
              <a:r>
                <a:rPr lang="en-US" sz="4800" dirty="0">
                  <a:ln w="76200">
                    <a:solidFill>
                      <a:schemeClr val="bg1"/>
                    </a:solidFill>
                  </a:ln>
                  <a:solidFill>
                    <a:srgbClr val="0070C0"/>
                  </a:solidFill>
                  <a:latin typeface="UTM A&amp;S Graceland" panose="02040603050506020204" pitchFamily="18" charset="0"/>
                </a:rPr>
                <a:t> 5: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B447B76D-4F7B-1192-17A8-9B8AB3605078}"/>
                </a:ext>
              </a:extLst>
            </p:cNvPr>
            <p:cNvSpPr txBox="1"/>
            <p:nvPr/>
          </p:nvSpPr>
          <p:spPr>
            <a:xfrm>
              <a:off x="6378222" y="641043"/>
              <a:ext cx="469617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dirty="0" err="1">
                  <a:ln w="76200">
                    <a:noFill/>
                  </a:ln>
                  <a:solidFill>
                    <a:srgbClr val="0070C0"/>
                  </a:solidFill>
                  <a:latin typeface="UTM A&amp;S Graceland" panose="02040603050506020204" pitchFamily="18" charset="0"/>
                </a:rPr>
                <a:t>Chặng</a:t>
              </a:r>
              <a:r>
                <a:rPr lang="en-US" sz="4800" dirty="0">
                  <a:ln w="76200">
                    <a:noFill/>
                  </a:ln>
                  <a:solidFill>
                    <a:srgbClr val="0070C0"/>
                  </a:solidFill>
                  <a:latin typeface="UTM A&amp;S Graceland" panose="02040603050506020204" pitchFamily="18" charset="0"/>
                </a:rPr>
                <a:t> 5: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374F6AC4-B4E8-FFD3-655E-8BDE0B50DB2C}"/>
              </a:ext>
            </a:extLst>
          </p:cNvPr>
          <p:cNvGrpSpPr/>
          <p:nvPr/>
        </p:nvGrpSpPr>
        <p:grpSpPr>
          <a:xfrm>
            <a:off x="1792694" y="3629151"/>
            <a:ext cx="7402944" cy="2129678"/>
            <a:chOff x="4975149" y="1451722"/>
            <a:chExt cx="7402944" cy="2129678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65245E7C-BD0E-F60B-9D74-235720CF734D}"/>
                </a:ext>
              </a:extLst>
            </p:cNvPr>
            <p:cNvSpPr txBox="1"/>
            <p:nvPr/>
          </p:nvSpPr>
          <p:spPr>
            <a:xfrm>
              <a:off x="4975149" y="1457742"/>
              <a:ext cx="7402943" cy="21236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600" dirty="0">
                  <a:ln w="136525">
                    <a:solidFill>
                      <a:schemeClr val="bg1"/>
                    </a:solidFill>
                  </a:ln>
                  <a:latin typeface="UVN Banh Mi" pitchFamily="2" charset="0"/>
                </a:rPr>
                <a:t>CHUẨN BỊ </a:t>
              </a:r>
            </a:p>
            <a:p>
              <a:pPr algn="ctr"/>
              <a:r>
                <a:rPr lang="en-US" sz="6600" dirty="0">
                  <a:ln w="136525">
                    <a:solidFill>
                      <a:schemeClr val="bg1"/>
                    </a:solidFill>
                  </a:ln>
                  <a:latin typeface="UVN Banh Mi" pitchFamily="2" charset="0"/>
                </a:rPr>
                <a:t>ĐÈN PIN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A96759AE-741B-C69C-AC01-79AB4F869260}"/>
                </a:ext>
              </a:extLst>
            </p:cNvPr>
            <p:cNvSpPr txBox="1"/>
            <p:nvPr/>
          </p:nvSpPr>
          <p:spPr>
            <a:xfrm>
              <a:off x="4975149" y="1451722"/>
              <a:ext cx="7402944" cy="21236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600" dirty="0">
                  <a:solidFill>
                    <a:srgbClr val="FF9900"/>
                  </a:solidFill>
                  <a:latin typeface="UVN Banh Mi" pitchFamily="2" charset="0"/>
                </a:rPr>
                <a:t>CHUẨN BỊ </a:t>
              </a:r>
            </a:p>
            <a:p>
              <a:pPr algn="ctr"/>
              <a:r>
                <a:rPr lang="en-US" sz="6600" dirty="0">
                  <a:solidFill>
                    <a:srgbClr val="FF9900"/>
                  </a:solidFill>
                  <a:latin typeface="UVN Banh Mi" pitchFamily="2" charset="0"/>
                </a:rPr>
                <a:t>ĐÈN PIN</a:t>
              </a:r>
            </a:p>
          </p:txBody>
        </p:sp>
      </p:grpSp>
      <p:pic>
        <p:nvPicPr>
          <p:cNvPr id="11" name="Picture 10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7F9CBAC8-650B-79C9-CA9A-DAA3549680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7418" y="2236741"/>
            <a:ext cx="4374573" cy="4374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36696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ckground pattern&#10;&#10;Description automatically generated">
            <a:extLst>
              <a:ext uri="{FF2B5EF4-FFF2-40B4-BE49-F238E27FC236}">
                <a16:creationId xmlns:a16="http://schemas.microsoft.com/office/drawing/2014/main" id="{E2EF5B43-FBEB-3296-A60B-EEB1912FB8F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74" r="653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Am-thanh-tra-loi-sai-www_tiengdong_com">
            <a:hlinkClick r:id="" action="ppaction://media"/>
            <a:extLst>
              <a:ext uri="{FF2B5EF4-FFF2-40B4-BE49-F238E27FC236}">
                <a16:creationId xmlns:a16="http://schemas.microsoft.com/office/drawing/2014/main" id="{C1FDDC87-1409-41F9-2865-BB4D461EAB3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1693188" y="1454533"/>
            <a:ext cx="731045" cy="731045"/>
          </a:xfrm>
          <a:prstGeom prst="rect">
            <a:avLst/>
          </a:prstGeom>
        </p:spPr>
      </p:pic>
      <p:pic>
        <p:nvPicPr>
          <p:cNvPr id="5" name="Tieng-tinh-tinh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7EBF9D8F-F9A1-247F-F425-7F54FE5932EA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1693188" y="1454533"/>
            <a:ext cx="731045" cy="731045"/>
          </a:xfrm>
          <a:prstGeom prst="rect">
            <a:avLst/>
          </a:prstGeom>
        </p:spPr>
      </p:pic>
      <p:pic>
        <p:nvPicPr>
          <p:cNvPr id="12" name="Am-thanh-tra-loi-sai-www_tiengdong_com">
            <a:hlinkClick r:id="" action="ppaction://media"/>
            <a:extLst>
              <a:ext uri="{FF2B5EF4-FFF2-40B4-BE49-F238E27FC236}">
                <a16:creationId xmlns:a16="http://schemas.microsoft.com/office/drawing/2014/main" id="{318449A5-2E12-8B8F-FAE4-EEE7959EF0B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1693188" y="1454533"/>
            <a:ext cx="731045" cy="731045"/>
          </a:xfrm>
          <a:prstGeom prst="rect">
            <a:avLst/>
          </a:prstGeom>
        </p:spPr>
      </p:pic>
      <p:pic>
        <p:nvPicPr>
          <p:cNvPr id="13" name="Am-thanh-tra-loi-sai-www_tiengdong_com">
            <a:hlinkClick r:id="" action="ppaction://media"/>
            <a:extLst>
              <a:ext uri="{FF2B5EF4-FFF2-40B4-BE49-F238E27FC236}">
                <a16:creationId xmlns:a16="http://schemas.microsoft.com/office/drawing/2014/main" id="{FF9CC697-4DFF-298C-4D8C-39FF1CE9640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1693188" y="1454533"/>
            <a:ext cx="731045" cy="731045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193FA799-A162-A985-BADE-981AA8963AEB}"/>
              </a:ext>
            </a:extLst>
          </p:cNvPr>
          <p:cNvGrpSpPr/>
          <p:nvPr/>
        </p:nvGrpSpPr>
        <p:grpSpPr>
          <a:xfrm>
            <a:off x="192263" y="2533943"/>
            <a:ext cx="5574853" cy="2017911"/>
            <a:chOff x="-56055" y="2533943"/>
            <a:chExt cx="5574853" cy="2017911"/>
          </a:xfrm>
        </p:grpSpPr>
        <p:sp>
          <p:nvSpPr>
            <p:cNvPr id="15" name="a">
              <a:extLst>
                <a:ext uri="{FF2B5EF4-FFF2-40B4-BE49-F238E27FC236}">
                  <a16:creationId xmlns:a16="http://schemas.microsoft.com/office/drawing/2014/main" id="{8FD7AE72-3759-04FD-FE3C-F875DA6DDCDC}"/>
                </a:ext>
              </a:extLst>
            </p:cNvPr>
            <p:cNvSpPr/>
            <p:nvPr/>
          </p:nvSpPr>
          <p:spPr>
            <a:xfrm>
              <a:off x="854114" y="2599245"/>
              <a:ext cx="4664684" cy="1802247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FFFF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1600">
                <a:defRPr/>
              </a:pPr>
              <a:r>
                <a:rPr lang="en-US" sz="8100" b="1" dirty="0">
                  <a:solidFill>
                    <a:srgbClr val="009999"/>
                  </a:solidFill>
                  <a:latin typeface="Calibri" panose="020F0502020204030204"/>
                </a:rPr>
                <a:t>  </a:t>
              </a:r>
              <a:r>
                <a:rPr lang="en-US" sz="5400" b="1" dirty="0">
                  <a:solidFill>
                    <a:srgbClr val="00B050"/>
                  </a:solidFill>
                  <a:latin typeface="Calibri" panose="020F0502020204030204"/>
                </a:rPr>
                <a:t>50 km</a:t>
              </a:r>
              <a:endParaRPr lang="en-US" sz="8100" b="1" dirty="0">
                <a:solidFill>
                  <a:srgbClr val="00B050"/>
                </a:solidFill>
                <a:latin typeface="Calibri" panose="020F0502020204030204"/>
              </a:endParaRPr>
            </a:p>
          </p:txBody>
        </p: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C0A7F6B6-36DD-966F-29E3-CDFB1A3D756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418" r="7418"/>
            <a:stretch/>
          </p:blipFill>
          <p:spPr>
            <a:xfrm>
              <a:off x="-56055" y="2533943"/>
              <a:ext cx="1718524" cy="2017911"/>
            </a:xfrm>
            <a:prstGeom prst="rect">
              <a:avLst/>
            </a:prstGeom>
          </p:spPr>
        </p:pic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AD04C572-CEF3-A9DB-5522-75D4E82CC57E}"/>
              </a:ext>
            </a:extLst>
          </p:cNvPr>
          <p:cNvGrpSpPr/>
          <p:nvPr/>
        </p:nvGrpSpPr>
        <p:grpSpPr>
          <a:xfrm>
            <a:off x="6607426" y="4610907"/>
            <a:ext cx="5185817" cy="2017911"/>
            <a:chOff x="6007075" y="4575029"/>
            <a:chExt cx="5185817" cy="2017911"/>
          </a:xfrm>
        </p:grpSpPr>
        <p:sp>
          <p:nvSpPr>
            <p:cNvPr id="18" name="a">
              <a:extLst>
                <a:ext uri="{FF2B5EF4-FFF2-40B4-BE49-F238E27FC236}">
                  <a16:creationId xmlns:a16="http://schemas.microsoft.com/office/drawing/2014/main" id="{4BCD73BF-0D8C-6253-C813-07CF9ACC5FA2}"/>
                </a:ext>
              </a:extLst>
            </p:cNvPr>
            <p:cNvSpPr/>
            <p:nvPr/>
          </p:nvSpPr>
          <p:spPr>
            <a:xfrm>
              <a:off x="6378060" y="4728622"/>
              <a:ext cx="4814832" cy="1802247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FFFF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1600">
                <a:defRPr/>
              </a:pPr>
              <a:r>
                <a:rPr lang="en-US" sz="8100" b="1" dirty="0">
                  <a:solidFill>
                    <a:srgbClr val="009999"/>
                  </a:solidFill>
                  <a:latin typeface="Calibri" panose="020F0502020204030204"/>
                </a:rPr>
                <a:t>  </a:t>
              </a:r>
              <a:r>
                <a:rPr lang="en-US" sz="5400" b="1" dirty="0">
                  <a:solidFill>
                    <a:srgbClr val="00B050"/>
                  </a:solidFill>
                  <a:latin typeface="Calibri" panose="020F0502020204030204"/>
                </a:rPr>
                <a:t>200 km </a:t>
              </a:r>
            </a:p>
          </p:txBody>
        </p:sp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00AA7984-6EB1-77CE-74F0-007DD2AC8EA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r:link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418" r="7418"/>
            <a:stretch>
              <a:fillRect/>
            </a:stretch>
          </p:blipFill>
          <p:spPr>
            <a:xfrm>
              <a:off x="6007075" y="4575029"/>
              <a:ext cx="1718524" cy="2017911"/>
            </a:xfrm>
            <a:prstGeom prst="rect">
              <a:avLst/>
            </a:prstGeom>
          </p:spPr>
        </p:pic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E48466B4-5E03-62FE-4999-9AFD31041AE1}"/>
              </a:ext>
            </a:extLst>
          </p:cNvPr>
          <p:cNvGrpSpPr/>
          <p:nvPr/>
        </p:nvGrpSpPr>
        <p:grpSpPr>
          <a:xfrm>
            <a:off x="6387270" y="2533943"/>
            <a:ext cx="5405973" cy="2105421"/>
            <a:chOff x="5786919" y="2498065"/>
            <a:chExt cx="5405973" cy="2105421"/>
          </a:xfrm>
        </p:grpSpPr>
        <p:sp>
          <p:nvSpPr>
            <p:cNvPr id="21" name="a">
              <a:extLst>
                <a:ext uri="{FF2B5EF4-FFF2-40B4-BE49-F238E27FC236}">
                  <a16:creationId xmlns:a16="http://schemas.microsoft.com/office/drawing/2014/main" id="{498FAE2D-CEED-5A87-52DE-46DB8ED8CDDA}"/>
                </a:ext>
              </a:extLst>
            </p:cNvPr>
            <p:cNvSpPr/>
            <p:nvPr/>
          </p:nvSpPr>
          <p:spPr>
            <a:xfrm>
              <a:off x="6378060" y="2599245"/>
              <a:ext cx="4814832" cy="1802247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FFFF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1600">
                <a:defRPr/>
              </a:pPr>
              <a:r>
                <a:rPr lang="en-US" sz="8100" b="1" dirty="0">
                  <a:solidFill>
                    <a:srgbClr val="009999"/>
                  </a:solidFill>
                  <a:latin typeface="Calibri" panose="020F0502020204030204"/>
                </a:rPr>
                <a:t>  </a:t>
              </a:r>
              <a:r>
                <a:rPr lang="en-US" sz="5400" b="1" dirty="0">
                  <a:solidFill>
                    <a:srgbClr val="00B050"/>
                  </a:solidFill>
                  <a:latin typeface="Calibri" panose="020F0502020204030204"/>
                </a:rPr>
                <a:t>100 km</a:t>
              </a:r>
            </a:p>
          </p:txBody>
        </p:sp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226E5B24-01C3-07D3-AC65-F632FD88F0D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418" r="7418"/>
            <a:stretch/>
          </p:blipFill>
          <p:spPr>
            <a:xfrm>
              <a:off x="5786919" y="2498065"/>
              <a:ext cx="1793051" cy="2105421"/>
            </a:xfrm>
            <a:prstGeom prst="rect">
              <a:avLst/>
            </a:prstGeom>
          </p:spPr>
        </p:pic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F8305311-6789-E42B-1495-784C9D94D1B1}"/>
              </a:ext>
            </a:extLst>
          </p:cNvPr>
          <p:cNvGrpSpPr/>
          <p:nvPr/>
        </p:nvGrpSpPr>
        <p:grpSpPr>
          <a:xfrm>
            <a:off x="266184" y="4617156"/>
            <a:ext cx="5495362" cy="2017911"/>
            <a:chOff x="22348" y="4617156"/>
            <a:chExt cx="5646598" cy="2017911"/>
          </a:xfrm>
        </p:grpSpPr>
        <p:sp>
          <p:nvSpPr>
            <p:cNvPr id="24" name="a">
              <a:extLst>
                <a:ext uri="{FF2B5EF4-FFF2-40B4-BE49-F238E27FC236}">
                  <a16:creationId xmlns:a16="http://schemas.microsoft.com/office/drawing/2014/main" id="{FDB9FF3A-CD66-505C-420D-6087C9BFCC5E}"/>
                </a:ext>
              </a:extLst>
            </p:cNvPr>
            <p:cNvSpPr/>
            <p:nvPr/>
          </p:nvSpPr>
          <p:spPr>
            <a:xfrm>
              <a:off x="854114" y="4728622"/>
              <a:ext cx="4814832" cy="1802247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FFFF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1600">
                <a:defRPr/>
              </a:pPr>
              <a:r>
                <a:rPr lang="en-US" sz="8100" b="1" dirty="0">
                  <a:solidFill>
                    <a:srgbClr val="009999"/>
                  </a:solidFill>
                  <a:latin typeface="Calibri" panose="020F0502020204030204"/>
                </a:rPr>
                <a:t>  </a:t>
              </a:r>
              <a:r>
                <a:rPr lang="en-US" sz="5400" b="1" dirty="0">
                  <a:solidFill>
                    <a:srgbClr val="00B050"/>
                  </a:solidFill>
                  <a:latin typeface="Calibri" panose="020F0502020204030204"/>
                </a:rPr>
                <a:t>150 km</a:t>
              </a:r>
            </a:p>
          </p:txBody>
        </p:sp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755849CE-0961-7B99-3063-6F3E8647B1E7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559" r="8559"/>
            <a:stretch/>
          </p:blipFill>
          <p:spPr>
            <a:xfrm>
              <a:off x="22348" y="4617156"/>
              <a:ext cx="1718524" cy="2017911"/>
            </a:xfrm>
            <a:prstGeom prst="rect">
              <a:avLst/>
            </a:prstGeom>
          </p:spPr>
        </p:pic>
      </p:grpSp>
      <p:pic>
        <p:nvPicPr>
          <p:cNvPr id="26" name="Đúng">
            <a:extLst>
              <a:ext uri="{FF2B5EF4-FFF2-40B4-BE49-F238E27FC236}">
                <a16:creationId xmlns:a16="http://schemas.microsoft.com/office/drawing/2014/main" id="{ADE7D0FB-B385-CB12-756D-E7BCDEB91BF7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25000"/>
                    </a14:imgEffect>
                    <a14:imgEffect>
                      <a14:brightnessContrast bright="-30000" contrast="7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333" y="5152359"/>
            <a:ext cx="1529988" cy="1223989"/>
          </a:xfrm>
          <a:prstGeom prst="rect">
            <a:avLst/>
          </a:prstGeom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75301BFA-AEA5-7B48-BD39-03CE505D1469}"/>
              </a:ext>
            </a:extLst>
          </p:cNvPr>
          <p:cNvGrpSpPr/>
          <p:nvPr/>
        </p:nvGrpSpPr>
        <p:grpSpPr>
          <a:xfrm>
            <a:off x="-65004" y="377670"/>
            <a:ext cx="11858247" cy="2246049"/>
            <a:chOff x="-65004" y="377670"/>
            <a:chExt cx="11858247" cy="2246049"/>
          </a:xfrm>
        </p:grpSpPr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A9B7DA05-FD6C-5EDE-9225-E985DDFD1949}"/>
                </a:ext>
              </a:extLst>
            </p:cNvPr>
            <p:cNvGrpSpPr/>
            <p:nvPr/>
          </p:nvGrpSpPr>
          <p:grpSpPr>
            <a:xfrm>
              <a:off x="393539" y="377670"/>
              <a:ext cx="11399704" cy="1868379"/>
              <a:chOff x="393539" y="377670"/>
              <a:chExt cx="11399704" cy="1868379"/>
            </a:xfrm>
          </p:grpSpPr>
          <p:sp>
            <p:nvSpPr>
              <p:cNvPr id="30" name="Rectangle: Rounded Corners 29">
                <a:extLst>
                  <a:ext uri="{FF2B5EF4-FFF2-40B4-BE49-F238E27FC236}">
                    <a16:creationId xmlns:a16="http://schemas.microsoft.com/office/drawing/2014/main" id="{090572F7-2192-4CED-035C-4099CA6FAD26}"/>
                  </a:ext>
                </a:extLst>
              </p:cNvPr>
              <p:cNvSpPr/>
              <p:nvPr/>
            </p:nvSpPr>
            <p:spPr>
              <a:xfrm>
                <a:off x="393539" y="377670"/>
                <a:ext cx="11399704" cy="1868379"/>
              </a:xfrm>
              <a:custGeom>
                <a:avLst/>
                <a:gdLst>
                  <a:gd name="connsiteX0" fmla="*/ 0 w 11399704"/>
                  <a:gd name="connsiteY0" fmla="*/ 311403 h 1868379"/>
                  <a:gd name="connsiteX1" fmla="*/ 311403 w 11399704"/>
                  <a:gd name="connsiteY1" fmla="*/ 0 h 1868379"/>
                  <a:gd name="connsiteX2" fmla="*/ 11088301 w 11399704"/>
                  <a:gd name="connsiteY2" fmla="*/ 0 h 1868379"/>
                  <a:gd name="connsiteX3" fmla="*/ 11399704 w 11399704"/>
                  <a:gd name="connsiteY3" fmla="*/ 311403 h 1868379"/>
                  <a:gd name="connsiteX4" fmla="*/ 11399704 w 11399704"/>
                  <a:gd name="connsiteY4" fmla="*/ 1556976 h 1868379"/>
                  <a:gd name="connsiteX5" fmla="*/ 11088301 w 11399704"/>
                  <a:gd name="connsiteY5" fmla="*/ 1868379 h 1868379"/>
                  <a:gd name="connsiteX6" fmla="*/ 311403 w 11399704"/>
                  <a:gd name="connsiteY6" fmla="*/ 1868379 h 1868379"/>
                  <a:gd name="connsiteX7" fmla="*/ 0 w 11399704"/>
                  <a:gd name="connsiteY7" fmla="*/ 1556976 h 1868379"/>
                  <a:gd name="connsiteX8" fmla="*/ 0 w 11399704"/>
                  <a:gd name="connsiteY8" fmla="*/ 311403 h 18683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399704" h="1868379" fill="none" extrusionOk="0">
                    <a:moveTo>
                      <a:pt x="0" y="311403"/>
                    </a:moveTo>
                    <a:cubicBezTo>
                      <a:pt x="-903" y="168985"/>
                      <a:pt x="147670" y="-16644"/>
                      <a:pt x="311403" y="0"/>
                    </a:cubicBezTo>
                    <a:cubicBezTo>
                      <a:pt x="3196508" y="29483"/>
                      <a:pt x="6094951" y="4220"/>
                      <a:pt x="11088301" y="0"/>
                    </a:cubicBezTo>
                    <a:cubicBezTo>
                      <a:pt x="11285686" y="9569"/>
                      <a:pt x="11396744" y="143262"/>
                      <a:pt x="11399704" y="311403"/>
                    </a:cubicBezTo>
                    <a:cubicBezTo>
                      <a:pt x="11393178" y="613196"/>
                      <a:pt x="11395911" y="1103233"/>
                      <a:pt x="11399704" y="1556976"/>
                    </a:cubicBezTo>
                    <a:cubicBezTo>
                      <a:pt x="11417062" y="1738300"/>
                      <a:pt x="11270002" y="1877127"/>
                      <a:pt x="11088301" y="1868379"/>
                    </a:cubicBezTo>
                    <a:cubicBezTo>
                      <a:pt x="8901239" y="1902507"/>
                      <a:pt x="2398504" y="1745587"/>
                      <a:pt x="311403" y="1868379"/>
                    </a:cubicBezTo>
                    <a:cubicBezTo>
                      <a:pt x="127147" y="1892832"/>
                      <a:pt x="-5185" y="1737601"/>
                      <a:pt x="0" y="1556976"/>
                    </a:cubicBezTo>
                    <a:cubicBezTo>
                      <a:pt x="88710" y="1385463"/>
                      <a:pt x="76284" y="607112"/>
                      <a:pt x="0" y="311403"/>
                    </a:cubicBezTo>
                    <a:close/>
                  </a:path>
                  <a:path w="11399704" h="1868379" stroke="0" extrusionOk="0">
                    <a:moveTo>
                      <a:pt x="0" y="311403"/>
                    </a:moveTo>
                    <a:cubicBezTo>
                      <a:pt x="-13583" y="162541"/>
                      <a:pt x="159438" y="10816"/>
                      <a:pt x="311403" y="0"/>
                    </a:cubicBezTo>
                    <a:cubicBezTo>
                      <a:pt x="5059832" y="-40312"/>
                      <a:pt x="8032054" y="-70188"/>
                      <a:pt x="11088301" y="0"/>
                    </a:cubicBezTo>
                    <a:cubicBezTo>
                      <a:pt x="11228547" y="-2986"/>
                      <a:pt x="11403926" y="131224"/>
                      <a:pt x="11399704" y="311403"/>
                    </a:cubicBezTo>
                    <a:cubicBezTo>
                      <a:pt x="11382211" y="808487"/>
                      <a:pt x="11461054" y="1396081"/>
                      <a:pt x="11399704" y="1556976"/>
                    </a:cubicBezTo>
                    <a:cubicBezTo>
                      <a:pt x="11397329" y="1757315"/>
                      <a:pt x="11242307" y="1868643"/>
                      <a:pt x="11088301" y="1868379"/>
                    </a:cubicBezTo>
                    <a:cubicBezTo>
                      <a:pt x="7429076" y="1885730"/>
                      <a:pt x="3621921" y="1991725"/>
                      <a:pt x="311403" y="1868379"/>
                    </a:cubicBezTo>
                    <a:cubicBezTo>
                      <a:pt x="141907" y="1857907"/>
                      <a:pt x="20072" y="1754027"/>
                      <a:pt x="0" y="1556976"/>
                    </a:cubicBezTo>
                    <a:cubicBezTo>
                      <a:pt x="-85006" y="1420543"/>
                      <a:pt x="-58235" y="883038"/>
                      <a:pt x="0" y="311403"/>
                    </a:cubicBezTo>
                    <a:close/>
                  </a:path>
                </a:pathLst>
              </a:custGeom>
              <a:solidFill>
                <a:srgbClr val="CCFFFF"/>
              </a:solidFill>
              <a:ln w="76200">
                <a:solidFill>
                  <a:srgbClr val="002060"/>
                </a:solidFill>
                <a:prstDash val="dash"/>
                <a:extLst>
                  <a:ext uri="{C807C97D-BFC1-408E-A445-0C87EB9F89A2}">
                    <ask:lineSketchStyleProps xmlns:ask="http://schemas.microsoft.com/office/drawing/2018/sketchyshapes" sd="2173784308">
                      <a:prstGeom prst="roundRect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600" dirty="0">
                  <a:solidFill>
                    <a:srgbClr val="FD0136"/>
                  </a:solidFill>
                  <a:latin typeface="+mj-lt"/>
                  <a:cs typeface="Calibri" panose="020F0502020204030204" pitchFamily="34" charset="0"/>
                </a:endParaRPr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01134A71-53B3-53AE-CFB0-3DFC38CB240C}"/>
                  </a:ext>
                </a:extLst>
              </p:cNvPr>
              <p:cNvSpPr txBox="1"/>
              <p:nvPr/>
            </p:nvSpPr>
            <p:spPr>
              <a:xfrm>
                <a:off x="1910787" y="671110"/>
                <a:ext cx="8582509" cy="156966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4800" b="1" dirty="0" err="1"/>
                  <a:t>Tính</a:t>
                </a:r>
                <a:r>
                  <a:rPr lang="en-US" sz="4800" b="1" dirty="0"/>
                  <a:t> chu vi </a:t>
                </a:r>
                <a:r>
                  <a:rPr lang="en-US" sz="4800" b="1" dirty="0" err="1"/>
                  <a:t>hình</a:t>
                </a:r>
                <a:r>
                  <a:rPr lang="en-US" sz="4800" b="1" dirty="0"/>
                  <a:t> </a:t>
                </a:r>
                <a:r>
                  <a:rPr lang="en-US" sz="4800" b="1" dirty="0" err="1"/>
                  <a:t>vuông</a:t>
                </a:r>
                <a:r>
                  <a:rPr lang="en-US" sz="4800" b="1" dirty="0"/>
                  <a:t> </a:t>
                </a:r>
                <a:r>
                  <a:rPr lang="en-US" sz="4800" b="1" dirty="0" err="1"/>
                  <a:t>có</a:t>
                </a:r>
                <a:r>
                  <a:rPr lang="en-US" sz="4800" b="1" dirty="0"/>
                  <a:t> </a:t>
                </a:r>
                <a:r>
                  <a:rPr lang="en-US" sz="4800" b="1" dirty="0" err="1"/>
                  <a:t>cạnh</a:t>
                </a:r>
                <a:r>
                  <a:rPr lang="en-US" sz="4800" b="1" dirty="0"/>
                  <a:t> </a:t>
                </a:r>
                <a:r>
                  <a:rPr lang="en-US" sz="4800" b="1" dirty="0" err="1"/>
                  <a:t>dài</a:t>
                </a:r>
                <a:r>
                  <a:rPr lang="en-US" sz="4800" b="1" dirty="0"/>
                  <a:t> 50 km</a:t>
                </a:r>
                <a:endParaRPr lang="en-US" sz="4800" b="1" dirty="0">
                  <a:cs typeface="Calibri" panose="020F0502020204030204" pitchFamily="34" charset="0"/>
                </a:endParaRPr>
              </a:p>
            </p:txBody>
          </p:sp>
        </p:grpSp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4DEEEAE0-8602-A6A0-A821-907CD02AB3C6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rcRect/>
            <a:stretch/>
          </p:blipFill>
          <p:spPr>
            <a:xfrm>
              <a:off x="-65004" y="644006"/>
              <a:ext cx="1979713" cy="197971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700708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37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900" decel="100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100" accel="1000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2" presetID="2" presetClass="entr" presetSubtype="4" fill="hold" nodeType="afterEffect" p14:presetBounceEnd="70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667">
                                          <p:cBhvr additive="base">
                                            <p:cTn id="14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667">
                                          <p:cBhvr additive="base">
                                            <p:cTn id="15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4" fill="hold" nodeType="withEffect" p14:presetBounceEnd="70667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667">
                                          <p:cBhvr additive="base">
                                            <p:cTn id="18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667">
                                          <p:cBhvr additive="base">
                                            <p:cTn id="19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4" fill="hold" nodeType="withEffect" p14:presetBounceEnd="70667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667">
                                          <p:cBhvr additive="base">
                                            <p:cTn id="22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667">
                                          <p:cBhvr additive="base">
                                            <p:cTn id="23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" presetID="2" presetClass="entr" presetSubtype="4" fill="hold" nodeType="withEffect" p14:presetBounceEnd="70667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667">
                                          <p:cBhvr additive="base">
                                            <p:cTn id="26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667">
                                          <p:cBhvr additive="base">
                                            <p:cTn id="27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28" restart="whenNotActive" fill="hold" evtFilter="cancelBubble" nodeType="interactiveSeq">
                    <p:stCondLst>
                      <p:cond evt="onClick" delay="0">
                        <p:tgtEl>
                          <p:spTgt spid="2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9" fill="hold">
                          <p:stCondLst>
                            <p:cond delay="0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32" dur="500" tmFilter="0, 0; .2, .5; .8, .5; 1, 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33" dur="250" autoRev="1" fill="hold"/>
                                            <p:tgtEl>
                                              <p:spTgt spid="20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4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35" dur="5120" fill="hold"/>
                                            <p:tgtEl>
                                              <p:spTgt spid="12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0"/>
                      </p:tgtEl>
                    </p:cond>
                  </p:nextCondLst>
                </p:seq>
                <p:seq concurrent="1" nextAc="seek">
                  <p:cTn id="36" restart="whenNotActive" fill="hold" evtFilter="cancelBubble" nodeType="interactiveSeq">
                    <p:stCondLst>
                      <p:cond evt="onClick" delay="0">
                        <p:tgtEl>
                          <p:spTgt spid="1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7" fill="hold">
                          <p:stCondLst>
                            <p:cond delay="0"/>
                          </p:stCondLst>
                          <p:childTnLst>
                            <p:par>
                              <p:cTn id="3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9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0" dur="500" tmFilter="0, 0; .2, .5; .8, .5; 1, 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41" dur="250" autoRev="1" fill="hold"/>
                                            <p:tgtEl>
                                              <p:spTgt spid="17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2" presetID="3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43" dur="1000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1000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1000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46" dur="10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8" presetID="3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49" dur="1000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1000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1000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52" dur="10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4" presetID="3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55" dur="10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6" dur="10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10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58" dur="10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0" presetID="49" presetClass="entr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2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3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4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5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6" presetID="32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67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68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69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70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71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72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73" dur="3448" fill="hold"/>
                                            <p:tgtEl>
                                              <p:spTgt spid="5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7"/>
                      </p:tgtEl>
                    </p:cond>
                  </p:nextCondLst>
                </p:seq>
                <p:seq concurrent="1" nextAc="seek">
                  <p:cTn id="74" restart="whenNotActive" fill="hold" evtFilter="cancelBubble" nodeType="interactiveSeq">
                    <p:stCondLst>
                      <p:cond evt="onClick" delay="0">
                        <p:tgtEl>
                          <p:spTgt spid="2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75" fill="hold">
                          <p:stCondLst>
                            <p:cond delay="0"/>
                          </p:stCondLst>
                          <p:childTnLst>
                            <p:par>
                              <p:cTn id="7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7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78" dur="500" tmFilter="0, 0; .2, .5; .8, .5; 1, 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79" dur="250" autoRev="1" fill="hold"/>
                                            <p:tgtEl>
                                              <p:spTgt spid="23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80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81" dur="5120" fill="hold"/>
                                            <p:tgtEl>
                                              <p:spTgt spid="13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3"/>
                      </p:tgtEl>
                    </p:cond>
                  </p:nextCondLst>
                </p:seq>
                <p:seq concurrent="1" nextAc="seek">
                  <p:cTn id="82" restart="whenNotActive" fill="hold" evtFilter="cancelBubble" nodeType="interactiveSeq">
                    <p:stCondLst>
                      <p:cond evt="onClick" delay="0">
                        <p:tgtEl>
                          <p:spTgt spid="14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83" fill="hold">
                          <p:stCondLst>
                            <p:cond delay="0"/>
                          </p:stCondLst>
                          <p:childTnLst>
                            <p:par>
                              <p:cTn id="8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5" presetID="26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86" dur="500" tmFilter="0, 0; .2, .5; .8, .5; 1, 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87" dur="250" autoRev="1" fill="hold"/>
                                            <p:tgtEl>
                                              <p:spTgt spid="14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88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89" dur="5120" fill="hold"/>
                                            <p:tgtEl>
                                              <p:spTgt spid="3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4"/>
                      </p:tgtEl>
                    </p:cond>
                  </p:nextCondLst>
                </p:seq>
                <p:audio>
                  <p:cMediaNode vol="80000">
                    <p:cTn id="90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3"/>
                    </p:tgtEl>
                  </p:cMediaNode>
                </p:audio>
                <p:audio>
                  <p:cMediaNode vol="80000">
                    <p:cTn id="91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5"/>
                    </p:tgtEl>
                  </p:cMediaNode>
                </p:audio>
                <p:audio>
                  <p:cMediaNode vol="80000">
                    <p:cTn id="92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12"/>
                    </p:tgtEl>
                  </p:cMediaNode>
                </p:audio>
                <p:audio>
                  <p:cMediaNode vol="80000">
                    <p:cTn id="93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13"/>
                    </p:tgtEl>
                  </p:cMediaNode>
                </p:audio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37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900" decel="100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100" accel="1000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2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4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4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" presetID="2" presetClass="entr" presetSubtype="4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28" restart="whenNotActive" fill="hold" evtFilter="cancelBubble" nodeType="interactiveSeq">
                    <p:stCondLst>
                      <p:cond evt="onClick" delay="0">
                        <p:tgtEl>
                          <p:spTgt spid="2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9" fill="hold">
                          <p:stCondLst>
                            <p:cond delay="0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32" dur="500" tmFilter="0, 0; .2, .5; .8, .5; 1, 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33" dur="250" autoRev="1" fill="hold"/>
                                            <p:tgtEl>
                                              <p:spTgt spid="20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4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35" dur="5120" fill="hold"/>
                                            <p:tgtEl>
                                              <p:spTgt spid="12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0"/>
                      </p:tgtEl>
                    </p:cond>
                  </p:nextCondLst>
                </p:seq>
                <p:seq concurrent="1" nextAc="seek">
                  <p:cTn id="36" restart="whenNotActive" fill="hold" evtFilter="cancelBubble" nodeType="interactiveSeq">
                    <p:stCondLst>
                      <p:cond evt="onClick" delay="0">
                        <p:tgtEl>
                          <p:spTgt spid="1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7" fill="hold">
                          <p:stCondLst>
                            <p:cond delay="0"/>
                          </p:stCondLst>
                          <p:childTnLst>
                            <p:par>
                              <p:cTn id="3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9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0" dur="500" tmFilter="0, 0; .2, .5; .8, .5; 1, 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41" dur="250" autoRev="1" fill="hold"/>
                                            <p:tgtEl>
                                              <p:spTgt spid="17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2" presetID="3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43" dur="1000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1000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1000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46" dur="10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8" presetID="3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49" dur="1000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1000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1000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52" dur="10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4" presetID="3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55" dur="10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6" dur="10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10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58" dur="10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0" presetID="49" presetClass="entr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2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3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4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5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6" presetID="32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67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68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69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70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71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72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73" dur="3448" fill="hold"/>
                                            <p:tgtEl>
                                              <p:spTgt spid="5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7"/>
                      </p:tgtEl>
                    </p:cond>
                  </p:nextCondLst>
                </p:seq>
                <p:seq concurrent="1" nextAc="seek">
                  <p:cTn id="74" restart="whenNotActive" fill="hold" evtFilter="cancelBubble" nodeType="interactiveSeq">
                    <p:stCondLst>
                      <p:cond evt="onClick" delay="0">
                        <p:tgtEl>
                          <p:spTgt spid="2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75" fill="hold">
                          <p:stCondLst>
                            <p:cond delay="0"/>
                          </p:stCondLst>
                          <p:childTnLst>
                            <p:par>
                              <p:cTn id="7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7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78" dur="500" tmFilter="0, 0; .2, .5; .8, .5; 1, 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79" dur="250" autoRev="1" fill="hold"/>
                                            <p:tgtEl>
                                              <p:spTgt spid="23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80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81" dur="5120" fill="hold"/>
                                            <p:tgtEl>
                                              <p:spTgt spid="13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3"/>
                      </p:tgtEl>
                    </p:cond>
                  </p:nextCondLst>
                </p:seq>
                <p:seq concurrent="1" nextAc="seek">
                  <p:cTn id="82" restart="whenNotActive" fill="hold" evtFilter="cancelBubble" nodeType="interactiveSeq">
                    <p:stCondLst>
                      <p:cond evt="onClick" delay="0">
                        <p:tgtEl>
                          <p:spTgt spid="14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83" fill="hold">
                          <p:stCondLst>
                            <p:cond delay="0"/>
                          </p:stCondLst>
                          <p:childTnLst>
                            <p:par>
                              <p:cTn id="8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5" presetID="26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86" dur="500" tmFilter="0, 0; .2, .5; .8, .5; 1, 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87" dur="250" autoRev="1" fill="hold"/>
                                            <p:tgtEl>
                                              <p:spTgt spid="14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88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89" dur="5120" fill="hold"/>
                                            <p:tgtEl>
                                              <p:spTgt spid="3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4"/>
                      </p:tgtEl>
                    </p:cond>
                  </p:nextCondLst>
                </p:seq>
                <p:audio>
                  <p:cMediaNode vol="80000">
                    <p:cTn id="90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3"/>
                    </p:tgtEl>
                  </p:cMediaNode>
                </p:audio>
                <p:audio>
                  <p:cMediaNode vol="80000">
                    <p:cTn id="91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5"/>
                    </p:tgtEl>
                  </p:cMediaNode>
                </p:audio>
                <p:audio>
                  <p:cMediaNode vol="80000">
                    <p:cTn id="92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12"/>
                    </p:tgtEl>
                  </p:cMediaNode>
                </p:audio>
                <p:audio>
                  <p:cMediaNode vol="80000">
                    <p:cTn id="93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13"/>
                    </p:tgtEl>
                  </p:cMediaNode>
                </p:audio>
              </p:childTnLst>
            </p:cTn>
          </p:par>
        </p:tnLst>
      </p:timing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ckground pattern&#10;&#10;Description automatically generated">
            <a:extLst>
              <a:ext uri="{FF2B5EF4-FFF2-40B4-BE49-F238E27FC236}">
                <a16:creationId xmlns:a16="http://schemas.microsoft.com/office/drawing/2014/main" id="{41338AC8-8665-914D-8992-05DBA537FED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74" r="653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Am-thanh-tra-loi-sai-www_tiengdong_com">
            <a:hlinkClick r:id="" action="ppaction://media"/>
            <a:extLst>
              <a:ext uri="{FF2B5EF4-FFF2-40B4-BE49-F238E27FC236}">
                <a16:creationId xmlns:a16="http://schemas.microsoft.com/office/drawing/2014/main" id="{13E6D316-F127-71A3-2816-10D0E6B3288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1693188" y="1454533"/>
            <a:ext cx="731045" cy="731045"/>
          </a:xfrm>
          <a:prstGeom prst="rect">
            <a:avLst/>
          </a:prstGeom>
        </p:spPr>
      </p:pic>
      <p:pic>
        <p:nvPicPr>
          <p:cNvPr id="5" name="Tieng-tinh-tinh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66B3F2EE-F8E9-ADD4-3C2C-A7606E7D6AAD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1693188" y="1454533"/>
            <a:ext cx="731045" cy="731045"/>
          </a:xfrm>
          <a:prstGeom prst="rect">
            <a:avLst/>
          </a:prstGeom>
        </p:spPr>
      </p:pic>
      <p:pic>
        <p:nvPicPr>
          <p:cNvPr id="6" name="Am-thanh-tra-loi-sai-www_tiengdong_com">
            <a:hlinkClick r:id="" action="ppaction://media"/>
            <a:extLst>
              <a:ext uri="{FF2B5EF4-FFF2-40B4-BE49-F238E27FC236}">
                <a16:creationId xmlns:a16="http://schemas.microsoft.com/office/drawing/2014/main" id="{DF656E72-7990-750F-37BA-84B988D1A46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1693188" y="1454533"/>
            <a:ext cx="731045" cy="731045"/>
          </a:xfrm>
          <a:prstGeom prst="rect">
            <a:avLst/>
          </a:prstGeom>
        </p:spPr>
      </p:pic>
      <p:pic>
        <p:nvPicPr>
          <p:cNvPr id="7" name="Am-thanh-tra-loi-sai-www_tiengdong_com">
            <a:hlinkClick r:id="" action="ppaction://media"/>
            <a:extLst>
              <a:ext uri="{FF2B5EF4-FFF2-40B4-BE49-F238E27FC236}">
                <a16:creationId xmlns:a16="http://schemas.microsoft.com/office/drawing/2014/main" id="{BF0C2E4B-9CDA-C05E-DB26-AC814ECAF81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1693188" y="1454533"/>
            <a:ext cx="731045" cy="731045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0E9F3209-879C-C232-8B52-D05597162815}"/>
              </a:ext>
            </a:extLst>
          </p:cNvPr>
          <p:cNvGrpSpPr/>
          <p:nvPr/>
        </p:nvGrpSpPr>
        <p:grpSpPr>
          <a:xfrm>
            <a:off x="192263" y="2533943"/>
            <a:ext cx="5574853" cy="2017911"/>
            <a:chOff x="-56055" y="2533943"/>
            <a:chExt cx="5574853" cy="2017911"/>
          </a:xfrm>
        </p:grpSpPr>
        <p:sp>
          <p:nvSpPr>
            <p:cNvPr id="9" name="a">
              <a:extLst>
                <a:ext uri="{FF2B5EF4-FFF2-40B4-BE49-F238E27FC236}">
                  <a16:creationId xmlns:a16="http://schemas.microsoft.com/office/drawing/2014/main" id="{5A1B6DF2-0AB2-4EAF-4153-EBD894A11D36}"/>
                </a:ext>
              </a:extLst>
            </p:cNvPr>
            <p:cNvSpPr/>
            <p:nvPr/>
          </p:nvSpPr>
          <p:spPr>
            <a:xfrm>
              <a:off x="854114" y="2599245"/>
              <a:ext cx="4664684" cy="1802247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FFFF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1600">
                <a:defRPr/>
              </a:pPr>
              <a:r>
                <a:rPr lang="en-US" sz="8100" b="1" dirty="0">
                  <a:solidFill>
                    <a:srgbClr val="009999"/>
                  </a:solidFill>
                  <a:latin typeface="Calibri" panose="020F0502020204030204"/>
                </a:rPr>
                <a:t>  </a:t>
              </a:r>
              <a:r>
                <a:rPr lang="en-US" sz="5400" b="1" dirty="0">
                  <a:solidFill>
                    <a:srgbClr val="00B050"/>
                  </a:solidFill>
                  <a:latin typeface="Calibri" panose="020F0502020204030204"/>
                </a:rPr>
                <a:t>624 m</a:t>
              </a:r>
              <a:endParaRPr lang="en-US" sz="8100" b="1" dirty="0">
                <a:solidFill>
                  <a:srgbClr val="00B050"/>
                </a:solidFill>
                <a:latin typeface="Calibri" panose="020F0502020204030204"/>
              </a:endParaRPr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9F540679-A730-4BD8-F938-614952E4E17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418" r="7418"/>
            <a:stretch/>
          </p:blipFill>
          <p:spPr>
            <a:xfrm>
              <a:off x="-56055" y="2533943"/>
              <a:ext cx="1718524" cy="2017911"/>
            </a:xfrm>
            <a:prstGeom prst="rect">
              <a:avLst/>
            </a:prstGeom>
            <a:ln>
              <a:noFill/>
              <a:prstDash val="dash"/>
            </a:ln>
          </p:spPr>
        </p:pic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694CE8C-E0B7-3BFF-054B-AEDD648E9F73}"/>
              </a:ext>
            </a:extLst>
          </p:cNvPr>
          <p:cNvGrpSpPr/>
          <p:nvPr/>
        </p:nvGrpSpPr>
        <p:grpSpPr>
          <a:xfrm>
            <a:off x="6430456" y="4628627"/>
            <a:ext cx="5362787" cy="2031232"/>
            <a:chOff x="5830105" y="4592749"/>
            <a:chExt cx="5362787" cy="2031232"/>
          </a:xfrm>
        </p:grpSpPr>
        <p:sp>
          <p:nvSpPr>
            <p:cNvPr id="12" name="a">
              <a:extLst>
                <a:ext uri="{FF2B5EF4-FFF2-40B4-BE49-F238E27FC236}">
                  <a16:creationId xmlns:a16="http://schemas.microsoft.com/office/drawing/2014/main" id="{5A19D2DF-F728-0348-8D74-8E08948DAAAC}"/>
                </a:ext>
              </a:extLst>
            </p:cNvPr>
            <p:cNvSpPr/>
            <p:nvPr/>
          </p:nvSpPr>
          <p:spPr>
            <a:xfrm>
              <a:off x="6378060" y="4728622"/>
              <a:ext cx="4814832" cy="1802247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FFFF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1600">
                <a:defRPr/>
              </a:pPr>
              <a:r>
                <a:rPr lang="en-US" sz="8100" b="1" dirty="0">
                  <a:solidFill>
                    <a:srgbClr val="009999"/>
                  </a:solidFill>
                  <a:latin typeface="Calibri" panose="020F0502020204030204"/>
                </a:rPr>
                <a:t>  </a:t>
              </a:r>
              <a:r>
                <a:rPr lang="en-US" sz="5400" b="1" dirty="0">
                  <a:solidFill>
                    <a:srgbClr val="00B050"/>
                  </a:solidFill>
                  <a:latin typeface="Calibri" panose="020F0502020204030204"/>
                </a:rPr>
                <a:t>78 m </a:t>
              </a:r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0D3D9C2F-DD26-6E43-6B3F-4F0F80435C2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418" r="7418"/>
            <a:stretch/>
          </p:blipFill>
          <p:spPr>
            <a:xfrm>
              <a:off x="5830105" y="4592749"/>
              <a:ext cx="1729868" cy="2031232"/>
            </a:xfrm>
            <a:prstGeom prst="rect">
              <a:avLst/>
            </a:prstGeom>
            <a:ln>
              <a:noFill/>
              <a:prstDash val="dash"/>
            </a:ln>
          </p:spPr>
        </p:pic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A002521-0F2B-C16B-D21C-561E3A370C3B}"/>
              </a:ext>
            </a:extLst>
          </p:cNvPr>
          <p:cNvGrpSpPr/>
          <p:nvPr/>
        </p:nvGrpSpPr>
        <p:grpSpPr>
          <a:xfrm>
            <a:off x="6212853" y="2457169"/>
            <a:ext cx="5580390" cy="2171458"/>
            <a:chOff x="5612502" y="2421291"/>
            <a:chExt cx="5580390" cy="2171458"/>
          </a:xfrm>
        </p:grpSpPr>
        <p:sp>
          <p:nvSpPr>
            <p:cNvPr id="15" name="a">
              <a:extLst>
                <a:ext uri="{FF2B5EF4-FFF2-40B4-BE49-F238E27FC236}">
                  <a16:creationId xmlns:a16="http://schemas.microsoft.com/office/drawing/2014/main" id="{47A2F365-8D8E-025F-62EA-09140AA5EFE6}"/>
                </a:ext>
              </a:extLst>
            </p:cNvPr>
            <p:cNvSpPr/>
            <p:nvPr/>
          </p:nvSpPr>
          <p:spPr>
            <a:xfrm>
              <a:off x="6378060" y="2599245"/>
              <a:ext cx="4814832" cy="1802247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FFFF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1600">
                <a:defRPr/>
              </a:pPr>
              <a:r>
                <a:rPr lang="en-US" sz="8100" b="1" dirty="0">
                  <a:solidFill>
                    <a:srgbClr val="009999"/>
                  </a:solidFill>
                  <a:latin typeface="Calibri" panose="020F0502020204030204"/>
                </a:rPr>
                <a:t>  </a:t>
              </a:r>
              <a:r>
                <a:rPr lang="en-US" sz="5400" b="1" dirty="0">
                  <a:solidFill>
                    <a:srgbClr val="00B050"/>
                  </a:solidFill>
                  <a:latin typeface="Calibri" panose="020F0502020204030204"/>
                </a:rPr>
                <a:t>468 m</a:t>
              </a:r>
            </a:p>
          </p:txBody>
        </p: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98F5B189-1AE3-A79A-CA03-009B8BA9486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418" r="7418"/>
            <a:stretch/>
          </p:blipFill>
          <p:spPr>
            <a:xfrm>
              <a:off x="5612502" y="2421291"/>
              <a:ext cx="1849290" cy="2171458"/>
            </a:xfrm>
            <a:prstGeom prst="rect">
              <a:avLst/>
            </a:prstGeom>
            <a:ln>
              <a:noFill/>
              <a:prstDash val="dash"/>
            </a:ln>
          </p:spPr>
        </p:pic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E67A1CE7-1CC0-B659-5653-0F246C345D52}"/>
              </a:ext>
            </a:extLst>
          </p:cNvPr>
          <p:cNvGrpSpPr/>
          <p:nvPr/>
        </p:nvGrpSpPr>
        <p:grpSpPr>
          <a:xfrm>
            <a:off x="280118" y="4551854"/>
            <a:ext cx="5481428" cy="2017911"/>
            <a:chOff x="36665" y="4551854"/>
            <a:chExt cx="5632281" cy="2017911"/>
          </a:xfrm>
        </p:grpSpPr>
        <p:sp>
          <p:nvSpPr>
            <p:cNvPr id="18" name="a">
              <a:extLst>
                <a:ext uri="{FF2B5EF4-FFF2-40B4-BE49-F238E27FC236}">
                  <a16:creationId xmlns:a16="http://schemas.microsoft.com/office/drawing/2014/main" id="{690F7B19-13CE-2ADB-4BFE-27674F5909F8}"/>
                </a:ext>
              </a:extLst>
            </p:cNvPr>
            <p:cNvSpPr/>
            <p:nvPr/>
          </p:nvSpPr>
          <p:spPr>
            <a:xfrm>
              <a:off x="854114" y="4728622"/>
              <a:ext cx="4814832" cy="1802247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FFFF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1600">
                <a:defRPr/>
              </a:pPr>
              <a:r>
                <a:rPr lang="en-US" sz="8100" b="1" dirty="0">
                  <a:solidFill>
                    <a:srgbClr val="009999"/>
                  </a:solidFill>
                  <a:latin typeface="Calibri" panose="020F0502020204030204"/>
                </a:rPr>
                <a:t>  </a:t>
              </a:r>
              <a:r>
                <a:rPr lang="en-US" sz="5400" b="1" dirty="0">
                  <a:solidFill>
                    <a:srgbClr val="00B050"/>
                  </a:solidFill>
                  <a:latin typeface="Calibri" panose="020F0502020204030204"/>
                </a:rPr>
                <a:t>312 m</a:t>
              </a:r>
            </a:p>
          </p:txBody>
        </p:sp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9640EA28-4AE4-571C-FEA9-860606299C90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559" r="8559"/>
            <a:stretch/>
          </p:blipFill>
          <p:spPr>
            <a:xfrm>
              <a:off x="36665" y="4551854"/>
              <a:ext cx="1718524" cy="2017911"/>
            </a:xfrm>
            <a:prstGeom prst="rect">
              <a:avLst/>
            </a:prstGeom>
            <a:ln>
              <a:noFill/>
              <a:prstDash val="dash"/>
            </a:ln>
          </p:spPr>
        </p:pic>
      </p:grpSp>
      <p:pic>
        <p:nvPicPr>
          <p:cNvPr id="20" name="Đúng">
            <a:extLst>
              <a:ext uri="{FF2B5EF4-FFF2-40B4-BE49-F238E27FC236}">
                <a16:creationId xmlns:a16="http://schemas.microsoft.com/office/drawing/2014/main" id="{41C70363-D42B-5DDE-1046-97AB94BC284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harpenSoften amount="25000"/>
                    </a14:imgEffect>
                    <a14:imgEffect>
                      <a14:brightnessContrast bright="-30000" contrast="7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713" y="3031913"/>
            <a:ext cx="1529988" cy="1223989"/>
          </a:xfrm>
          <a:prstGeom prst="rect">
            <a:avLst/>
          </a:prstGeom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85DC485A-5A32-A70F-F6E6-E3695EA904E0}"/>
              </a:ext>
            </a:extLst>
          </p:cNvPr>
          <p:cNvGrpSpPr/>
          <p:nvPr/>
        </p:nvGrpSpPr>
        <p:grpSpPr>
          <a:xfrm>
            <a:off x="-146088" y="365111"/>
            <a:ext cx="11999737" cy="2317008"/>
            <a:chOff x="-206494" y="377670"/>
            <a:chExt cx="11999737" cy="2317008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214C687A-115C-958F-D28E-A6012CDE5A3E}"/>
                </a:ext>
              </a:extLst>
            </p:cNvPr>
            <p:cNvGrpSpPr/>
            <p:nvPr/>
          </p:nvGrpSpPr>
          <p:grpSpPr>
            <a:xfrm>
              <a:off x="393539" y="377670"/>
              <a:ext cx="11399704" cy="1868379"/>
              <a:chOff x="393539" y="377670"/>
              <a:chExt cx="11399704" cy="1868379"/>
            </a:xfrm>
          </p:grpSpPr>
          <p:sp>
            <p:nvSpPr>
              <p:cNvPr id="25" name="Rectangle: Rounded Corners 24">
                <a:extLst>
                  <a:ext uri="{FF2B5EF4-FFF2-40B4-BE49-F238E27FC236}">
                    <a16:creationId xmlns:a16="http://schemas.microsoft.com/office/drawing/2014/main" id="{D97929B5-0194-C302-D90D-1DDA67BB6D40}"/>
                  </a:ext>
                </a:extLst>
              </p:cNvPr>
              <p:cNvSpPr/>
              <p:nvPr/>
            </p:nvSpPr>
            <p:spPr>
              <a:xfrm>
                <a:off x="393539" y="377670"/>
                <a:ext cx="11399704" cy="1868379"/>
              </a:xfrm>
              <a:custGeom>
                <a:avLst/>
                <a:gdLst>
                  <a:gd name="connsiteX0" fmla="*/ 0 w 11399704"/>
                  <a:gd name="connsiteY0" fmla="*/ 311403 h 1868379"/>
                  <a:gd name="connsiteX1" fmla="*/ 311403 w 11399704"/>
                  <a:gd name="connsiteY1" fmla="*/ 0 h 1868379"/>
                  <a:gd name="connsiteX2" fmla="*/ 11088301 w 11399704"/>
                  <a:gd name="connsiteY2" fmla="*/ 0 h 1868379"/>
                  <a:gd name="connsiteX3" fmla="*/ 11399704 w 11399704"/>
                  <a:gd name="connsiteY3" fmla="*/ 311403 h 1868379"/>
                  <a:gd name="connsiteX4" fmla="*/ 11399704 w 11399704"/>
                  <a:gd name="connsiteY4" fmla="*/ 1556976 h 1868379"/>
                  <a:gd name="connsiteX5" fmla="*/ 11088301 w 11399704"/>
                  <a:gd name="connsiteY5" fmla="*/ 1868379 h 1868379"/>
                  <a:gd name="connsiteX6" fmla="*/ 311403 w 11399704"/>
                  <a:gd name="connsiteY6" fmla="*/ 1868379 h 1868379"/>
                  <a:gd name="connsiteX7" fmla="*/ 0 w 11399704"/>
                  <a:gd name="connsiteY7" fmla="*/ 1556976 h 1868379"/>
                  <a:gd name="connsiteX8" fmla="*/ 0 w 11399704"/>
                  <a:gd name="connsiteY8" fmla="*/ 311403 h 18683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399704" h="1868379" fill="none" extrusionOk="0">
                    <a:moveTo>
                      <a:pt x="0" y="311403"/>
                    </a:moveTo>
                    <a:cubicBezTo>
                      <a:pt x="183" y="144364"/>
                      <a:pt x="148343" y="14976"/>
                      <a:pt x="311403" y="0"/>
                    </a:cubicBezTo>
                    <a:cubicBezTo>
                      <a:pt x="1907139" y="72427"/>
                      <a:pt x="5961417" y="61419"/>
                      <a:pt x="11088301" y="0"/>
                    </a:cubicBezTo>
                    <a:cubicBezTo>
                      <a:pt x="11257783" y="-17216"/>
                      <a:pt x="11369289" y="130220"/>
                      <a:pt x="11399704" y="311403"/>
                    </a:cubicBezTo>
                    <a:cubicBezTo>
                      <a:pt x="11394366" y="921489"/>
                      <a:pt x="11486938" y="1407590"/>
                      <a:pt x="11399704" y="1556976"/>
                    </a:cubicBezTo>
                    <a:cubicBezTo>
                      <a:pt x="11401921" y="1717707"/>
                      <a:pt x="11257602" y="1865372"/>
                      <a:pt x="11088301" y="1868379"/>
                    </a:cubicBezTo>
                    <a:cubicBezTo>
                      <a:pt x="8484595" y="1898206"/>
                      <a:pt x="2469229" y="1789073"/>
                      <a:pt x="311403" y="1868379"/>
                    </a:cubicBezTo>
                    <a:cubicBezTo>
                      <a:pt x="149445" y="1867246"/>
                      <a:pt x="-17916" y="1732502"/>
                      <a:pt x="0" y="1556976"/>
                    </a:cubicBezTo>
                    <a:cubicBezTo>
                      <a:pt x="92921" y="1293935"/>
                      <a:pt x="78288" y="509732"/>
                      <a:pt x="0" y="311403"/>
                    </a:cubicBezTo>
                    <a:close/>
                  </a:path>
                  <a:path w="11399704" h="1868379" stroke="0" extrusionOk="0">
                    <a:moveTo>
                      <a:pt x="0" y="311403"/>
                    </a:moveTo>
                    <a:cubicBezTo>
                      <a:pt x="16629" y="143953"/>
                      <a:pt x="153203" y="28717"/>
                      <a:pt x="311403" y="0"/>
                    </a:cubicBezTo>
                    <a:cubicBezTo>
                      <a:pt x="2634726" y="123000"/>
                      <a:pt x="5977058" y="-96860"/>
                      <a:pt x="11088301" y="0"/>
                    </a:cubicBezTo>
                    <a:cubicBezTo>
                      <a:pt x="11239471" y="-15862"/>
                      <a:pt x="11408224" y="122244"/>
                      <a:pt x="11399704" y="311403"/>
                    </a:cubicBezTo>
                    <a:cubicBezTo>
                      <a:pt x="11376740" y="647713"/>
                      <a:pt x="11456558" y="1265139"/>
                      <a:pt x="11399704" y="1556976"/>
                    </a:cubicBezTo>
                    <a:cubicBezTo>
                      <a:pt x="11386358" y="1733794"/>
                      <a:pt x="11241407" y="1865290"/>
                      <a:pt x="11088301" y="1868379"/>
                    </a:cubicBezTo>
                    <a:cubicBezTo>
                      <a:pt x="6337009" y="1707672"/>
                      <a:pt x="5355496" y="1908046"/>
                      <a:pt x="311403" y="1868379"/>
                    </a:cubicBezTo>
                    <a:cubicBezTo>
                      <a:pt x="126135" y="1865696"/>
                      <a:pt x="-12813" y="1723154"/>
                      <a:pt x="0" y="1556976"/>
                    </a:cubicBezTo>
                    <a:cubicBezTo>
                      <a:pt x="-26962" y="1370881"/>
                      <a:pt x="43305" y="740849"/>
                      <a:pt x="0" y="311403"/>
                    </a:cubicBezTo>
                    <a:close/>
                  </a:path>
                </a:pathLst>
              </a:custGeom>
              <a:solidFill>
                <a:srgbClr val="CCFFFF"/>
              </a:solidFill>
              <a:ln w="76200">
                <a:solidFill>
                  <a:schemeClr val="accent5">
                    <a:lumMod val="50000"/>
                  </a:schemeClr>
                </a:solidFill>
                <a:prstDash val="dash"/>
                <a:extLst>
                  <a:ext uri="{C807C97D-BFC1-408E-A445-0C87EB9F89A2}">
                    <ask:lineSketchStyleProps xmlns:ask="http://schemas.microsoft.com/office/drawing/2018/sketchyshapes" sd="852854689">
                      <a:prstGeom prst="roundRect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600" dirty="0">
                  <a:solidFill>
                    <a:srgbClr val="FD0136"/>
                  </a:solidFill>
                  <a:latin typeface="+mj-lt"/>
                  <a:cs typeface="Calibri" panose="020F0502020204030204" pitchFamily="34" charset="0"/>
                </a:endParaRPr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204FD300-0499-8ABE-3E44-AB2E74E0A13C}"/>
                  </a:ext>
                </a:extLst>
              </p:cNvPr>
              <p:cNvSpPr txBox="1"/>
              <p:nvPr/>
            </p:nvSpPr>
            <p:spPr>
              <a:xfrm>
                <a:off x="1935643" y="527029"/>
                <a:ext cx="8582509" cy="156966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4800" b="1" dirty="0" err="1"/>
                  <a:t>Tính</a:t>
                </a:r>
                <a:r>
                  <a:rPr lang="en-US" sz="4800" b="1" dirty="0"/>
                  <a:t> chu vi </a:t>
                </a:r>
                <a:r>
                  <a:rPr lang="en-US" sz="4800" b="1" dirty="0" err="1"/>
                  <a:t>hình</a:t>
                </a:r>
                <a:r>
                  <a:rPr lang="en-US" sz="4800" b="1" dirty="0"/>
                  <a:t> </a:t>
                </a:r>
                <a:r>
                  <a:rPr lang="en-US" sz="4800" b="1" dirty="0" err="1"/>
                  <a:t>vuông</a:t>
                </a:r>
                <a:r>
                  <a:rPr lang="en-US" sz="4800" b="1" dirty="0"/>
                  <a:t> </a:t>
                </a:r>
                <a:r>
                  <a:rPr lang="en-US" sz="4800" b="1" dirty="0" err="1"/>
                  <a:t>biết</a:t>
                </a:r>
                <a:r>
                  <a:rPr lang="en-US" sz="4800" b="1" dirty="0"/>
                  <a:t> </a:t>
                </a:r>
                <a:r>
                  <a:rPr lang="en-US" sz="4800" b="1" dirty="0" err="1"/>
                  <a:t>cạnh</a:t>
                </a:r>
                <a:r>
                  <a:rPr lang="en-US" sz="4800" b="1" dirty="0"/>
                  <a:t> </a:t>
                </a:r>
                <a:r>
                  <a:rPr lang="en-US" sz="4800" b="1" dirty="0" err="1"/>
                  <a:t>có</a:t>
                </a:r>
                <a:r>
                  <a:rPr lang="en-US" sz="4800" b="1" dirty="0"/>
                  <a:t> </a:t>
                </a:r>
                <a:r>
                  <a:rPr lang="en-US" sz="4800" b="1" dirty="0" err="1"/>
                  <a:t>độ</a:t>
                </a:r>
                <a:r>
                  <a:rPr lang="en-US" sz="4800" b="1" dirty="0"/>
                  <a:t> </a:t>
                </a:r>
                <a:r>
                  <a:rPr lang="en-US" sz="4800" b="1" dirty="0" err="1"/>
                  <a:t>dài</a:t>
                </a:r>
                <a:r>
                  <a:rPr lang="en-US" sz="4800" b="1" dirty="0"/>
                  <a:t> </a:t>
                </a:r>
                <a:r>
                  <a:rPr lang="en-US" sz="4800" b="1" dirty="0" err="1"/>
                  <a:t>là</a:t>
                </a:r>
                <a:r>
                  <a:rPr lang="en-US" sz="4800" b="1" dirty="0"/>
                  <a:t> 156 m</a:t>
                </a:r>
                <a:endParaRPr lang="en-US" sz="4800" b="1" dirty="0">
                  <a:cs typeface="Calibri" panose="020F0502020204030204" pitchFamily="34" charset="0"/>
                </a:endParaRPr>
              </a:p>
            </p:txBody>
          </p:sp>
        </p:grpSp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97EAAA6D-F663-58E4-545D-365C53EA96D7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rcRect/>
            <a:stretch/>
          </p:blipFill>
          <p:spPr>
            <a:xfrm>
              <a:off x="-206494" y="845388"/>
              <a:ext cx="1849290" cy="184929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720753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37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900" decel="100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100" accel="1000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2" presetID="2" presetClass="entr" presetSubtype="4" fill="hold" nodeType="afterEffect" p14:presetBounceEnd="70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667">
                                          <p:cBhvr additive="base">
                                            <p:cTn id="14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667">
                                          <p:cBhvr additive="base">
                                            <p:cTn id="15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4" fill="hold" nodeType="withEffect" p14:presetBounceEnd="70667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667">
                                          <p:cBhvr additive="base">
                                            <p:cTn id="18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667">
                                          <p:cBhvr additive="base">
                                            <p:cTn id="19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4" fill="hold" nodeType="withEffect" p14:presetBounceEnd="70667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667">
                                          <p:cBhvr additive="base">
                                            <p:cTn id="22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667">
                                          <p:cBhvr additive="base">
                                            <p:cTn id="23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" presetID="2" presetClass="entr" presetSubtype="4" fill="hold" nodeType="withEffect" p14:presetBounceEnd="70667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667">
                                          <p:cBhvr additive="base">
                                            <p:cTn id="26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667">
                                          <p:cBhvr additive="base">
                                            <p:cTn id="27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28" restart="whenNotActive" fill="hold" evtFilter="cancelBubble" nodeType="interactiveSeq">
                    <p:stCondLst>
                      <p:cond evt="onClick" delay="0">
                        <p:tgtEl>
                          <p:spTgt spid="14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9" fill="hold">
                          <p:stCondLst>
                            <p:cond delay="0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32" dur="500" tmFilter="0, 0; .2, .5; .8, .5; 1, 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33" dur="250" autoRev="1" fill="hold"/>
                                            <p:tgtEl>
                                              <p:spTgt spid="14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4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35" dur="5120" fill="hold"/>
                                            <p:tgtEl>
                                              <p:spTgt spid="6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4"/>
                      </p:tgtEl>
                    </p:cond>
                  </p:nextCondLst>
                </p:seq>
                <p:seq concurrent="1" nextAc="seek">
                  <p:cTn id="36" restart="whenNotActive" fill="hold" evtFilter="cancelBubble" nodeType="interactiveSeq">
                    <p:stCondLst>
                      <p:cond evt="onClick" delay="0">
                        <p:tgtEl>
                          <p:spTgt spid="11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7" fill="hold">
                          <p:stCondLst>
                            <p:cond delay="0"/>
                          </p:stCondLst>
                          <p:childTnLst>
                            <p:par>
                              <p:cTn id="3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9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0" dur="500" tmFilter="0, 0; .2, .5; .8, .5; 1, 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41" dur="250" autoRev="1" fill="hold"/>
                                            <p:tgtEl>
                                              <p:spTgt spid="11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2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43" dur="5120" fill="hold"/>
                                            <p:tgtEl>
                                              <p:spTgt spid="4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1"/>
                      </p:tgtEl>
                    </p:cond>
                  </p:nextCondLst>
                </p:seq>
                <p:seq concurrent="1" nextAc="seek">
                  <p:cTn id="44" restart="whenNotActive" fill="hold" evtFilter="cancelBubble" nodeType="interactiveSeq">
                    <p:stCondLst>
                      <p:cond evt="onClick" delay="0">
                        <p:tgtEl>
                          <p:spTgt spid="1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5" fill="hold">
                          <p:stCondLst>
                            <p:cond delay="0"/>
                          </p:stCondLst>
                          <p:childTnLst>
                            <p:par>
                              <p:cTn id="4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7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8" dur="500" tmFilter="0, 0; .2, .5; .8, .5; 1, 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49" dur="250" autoRev="1" fill="hold"/>
                                            <p:tgtEl>
                                              <p:spTgt spid="17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50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51" dur="5120" fill="hold"/>
                                            <p:tgtEl>
                                              <p:spTgt spid="7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7"/>
                      </p:tgtEl>
                    </p:cond>
                  </p:nextCondLst>
                </p:seq>
                <p:seq concurrent="1" nextAc="seek">
                  <p:cTn id="52" restart="whenNotActive" fill="hold" evtFilter="cancelBubble" nodeType="interactiveSeq">
                    <p:stCondLst>
                      <p:cond evt="onClick" delay="0">
                        <p:tgtEl>
                          <p:spTgt spid="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3" fill="hold">
                          <p:stCondLst>
                            <p:cond delay="0"/>
                          </p:stCondLst>
                          <p:childTnLst>
                            <p:par>
                              <p:cTn id="5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5" presetID="26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6" dur="500" tmFilter="0, 0; .2, .5; .8, .5; 1, 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57" dur="250" autoRev="1" fill="hold"/>
                                            <p:tgtEl>
                                              <p:spTgt spid="8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58" presetID="3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59" dur="1000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0" dur="1000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1" dur="1000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62" dur="10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4" presetID="3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65" dur="1000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6" dur="1000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7" dur="1000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68" dur="10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0" presetID="3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71" dur="1000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2" dur="1000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3" dur="1000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74" dur="10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6" presetID="49" presetClass="entr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8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9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0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1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2" presetID="32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83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84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85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86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87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88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89" dur="3448" fill="hold"/>
                                            <p:tgtEl>
                                              <p:spTgt spid="5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8"/>
                      </p:tgtEl>
                    </p:cond>
                  </p:nextCondLst>
                </p:seq>
                <p:audio>
                  <p:cMediaNode vol="80000">
                    <p:cTn id="90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4"/>
                    </p:tgtEl>
                  </p:cMediaNode>
                </p:audio>
                <p:audio>
                  <p:cMediaNode vol="80000">
                    <p:cTn id="91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5"/>
                    </p:tgtEl>
                  </p:cMediaNode>
                </p:audio>
                <p:audio>
                  <p:cMediaNode vol="80000">
                    <p:cTn id="92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6"/>
                    </p:tgtEl>
                  </p:cMediaNode>
                </p:audio>
                <p:audio>
                  <p:cMediaNode vol="80000">
                    <p:cTn id="93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7"/>
                    </p:tgtEl>
                  </p:cMediaNode>
                </p:audio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37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900" decel="100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100" accel="1000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2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4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4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" presetID="2" presetClass="entr" presetSubtype="4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28" restart="whenNotActive" fill="hold" evtFilter="cancelBubble" nodeType="interactiveSeq">
                    <p:stCondLst>
                      <p:cond evt="onClick" delay="0">
                        <p:tgtEl>
                          <p:spTgt spid="14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9" fill="hold">
                          <p:stCondLst>
                            <p:cond delay="0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32" dur="500" tmFilter="0, 0; .2, .5; .8, .5; 1, 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33" dur="250" autoRev="1" fill="hold"/>
                                            <p:tgtEl>
                                              <p:spTgt spid="14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4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35" dur="5120" fill="hold"/>
                                            <p:tgtEl>
                                              <p:spTgt spid="6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4"/>
                      </p:tgtEl>
                    </p:cond>
                  </p:nextCondLst>
                </p:seq>
                <p:seq concurrent="1" nextAc="seek">
                  <p:cTn id="36" restart="whenNotActive" fill="hold" evtFilter="cancelBubble" nodeType="interactiveSeq">
                    <p:stCondLst>
                      <p:cond evt="onClick" delay="0">
                        <p:tgtEl>
                          <p:spTgt spid="11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7" fill="hold">
                          <p:stCondLst>
                            <p:cond delay="0"/>
                          </p:stCondLst>
                          <p:childTnLst>
                            <p:par>
                              <p:cTn id="3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9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0" dur="500" tmFilter="0, 0; .2, .5; .8, .5; 1, 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41" dur="250" autoRev="1" fill="hold"/>
                                            <p:tgtEl>
                                              <p:spTgt spid="11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2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43" dur="5120" fill="hold"/>
                                            <p:tgtEl>
                                              <p:spTgt spid="4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1"/>
                      </p:tgtEl>
                    </p:cond>
                  </p:nextCondLst>
                </p:seq>
                <p:seq concurrent="1" nextAc="seek">
                  <p:cTn id="44" restart="whenNotActive" fill="hold" evtFilter="cancelBubble" nodeType="interactiveSeq">
                    <p:stCondLst>
                      <p:cond evt="onClick" delay="0">
                        <p:tgtEl>
                          <p:spTgt spid="1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5" fill="hold">
                          <p:stCondLst>
                            <p:cond delay="0"/>
                          </p:stCondLst>
                          <p:childTnLst>
                            <p:par>
                              <p:cTn id="4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7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8" dur="500" tmFilter="0, 0; .2, .5; .8, .5; 1, 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49" dur="250" autoRev="1" fill="hold"/>
                                            <p:tgtEl>
                                              <p:spTgt spid="17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50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51" dur="5120" fill="hold"/>
                                            <p:tgtEl>
                                              <p:spTgt spid="7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7"/>
                      </p:tgtEl>
                    </p:cond>
                  </p:nextCondLst>
                </p:seq>
                <p:seq concurrent="1" nextAc="seek">
                  <p:cTn id="52" restart="whenNotActive" fill="hold" evtFilter="cancelBubble" nodeType="interactiveSeq">
                    <p:stCondLst>
                      <p:cond evt="onClick" delay="0">
                        <p:tgtEl>
                          <p:spTgt spid="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3" fill="hold">
                          <p:stCondLst>
                            <p:cond delay="0"/>
                          </p:stCondLst>
                          <p:childTnLst>
                            <p:par>
                              <p:cTn id="5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5" presetID="26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6" dur="500" tmFilter="0, 0; .2, .5; .8, .5; 1, 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57" dur="250" autoRev="1" fill="hold"/>
                                            <p:tgtEl>
                                              <p:spTgt spid="8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58" presetID="3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59" dur="1000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0" dur="1000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1" dur="1000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62" dur="10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4" presetID="3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65" dur="1000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6" dur="1000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7" dur="1000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68" dur="10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0" presetID="3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71" dur="1000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2" dur="1000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3" dur="1000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74" dur="10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6" presetID="49" presetClass="entr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8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9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0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1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2" presetID="32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83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84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85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86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87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88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89" dur="3448" fill="hold"/>
                                            <p:tgtEl>
                                              <p:spTgt spid="5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8"/>
                      </p:tgtEl>
                    </p:cond>
                  </p:nextCondLst>
                </p:seq>
                <p:audio>
                  <p:cMediaNode vol="80000">
                    <p:cTn id="90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4"/>
                    </p:tgtEl>
                  </p:cMediaNode>
                </p:audio>
                <p:audio>
                  <p:cMediaNode vol="80000">
                    <p:cTn id="91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5"/>
                    </p:tgtEl>
                  </p:cMediaNode>
                </p:audio>
                <p:audio>
                  <p:cMediaNode vol="80000">
                    <p:cTn id="92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6"/>
                    </p:tgtEl>
                  </p:cMediaNode>
                </p:audio>
                <p:audio>
                  <p:cMediaNode vol="80000">
                    <p:cTn id="93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7"/>
                    </p:tgtEl>
                  </p:cMediaNode>
                </p:audio>
              </p:childTnLst>
            </p:cTn>
          </p:par>
        </p:tnLst>
      </p:timing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ckground pattern&#10;&#10;Description automatically generated">
            <a:extLst>
              <a:ext uri="{FF2B5EF4-FFF2-40B4-BE49-F238E27FC236}">
                <a16:creationId xmlns:a16="http://schemas.microsoft.com/office/drawing/2014/main" id="{E2EF5B43-FBEB-3296-A60B-EEB1912FB8F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74" r="653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Am-thanh-tra-loi-sai-www_tiengdong_com">
            <a:hlinkClick r:id="" action="ppaction://media"/>
            <a:extLst>
              <a:ext uri="{FF2B5EF4-FFF2-40B4-BE49-F238E27FC236}">
                <a16:creationId xmlns:a16="http://schemas.microsoft.com/office/drawing/2014/main" id="{A0CC6AE2-3DDE-F3A7-1B51-48DEE3F4FA5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1693188" y="1454533"/>
            <a:ext cx="731045" cy="731045"/>
          </a:xfrm>
          <a:prstGeom prst="rect">
            <a:avLst/>
          </a:prstGeom>
        </p:spPr>
      </p:pic>
      <p:pic>
        <p:nvPicPr>
          <p:cNvPr id="5" name="Tieng-tinh-tinh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028255D7-9046-F33C-7D26-77E352139768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1693188" y="1454533"/>
            <a:ext cx="731045" cy="731045"/>
          </a:xfrm>
          <a:prstGeom prst="rect">
            <a:avLst/>
          </a:prstGeom>
        </p:spPr>
      </p:pic>
      <p:pic>
        <p:nvPicPr>
          <p:cNvPr id="12" name="Am-thanh-tra-loi-sai-www_tiengdong_com">
            <a:hlinkClick r:id="" action="ppaction://media"/>
            <a:extLst>
              <a:ext uri="{FF2B5EF4-FFF2-40B4-BE49-F238E27FC236}">
                <a16:creationId xmlns:a16="http://schemas.microsoft.com/office/drawing/2014/main" id="{FCA7C0CF-7C39-53A0-05CB-34F3918F672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1693188" y="1454533"/>
            <a:ext cx="731045" cy="731045"/>
          </a:xfrm>
          <a:prstGeom prst="rect">
            <a:avLst/>
          </a:prstGeom>
        </p:spPr>
      </p:pic>
      <p:pic>
        <p:nvPicPr>
          <p:cNvPr id="13" name="Am-thanh-tra-loi-sai-www_tiengdong_com">
            <a:hlinkClick r:id="" action="ppaction://media"/>
            <a:extLst>
              <a:ext uri="{FF2B5EF4-FFF2-40B4-BE49-F238E27FC236}">
                <a16:creationId xmlns:a16="http://schemas.microsoft.com/office/drawing/2014/main" id="{44C11CB4-DA07-FE61-0B85-2FFC22112B9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1693188" y="1454533"/>
            <a:ext cx="731045" cy="731045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23CB3D45-5A26-242D-AB67-EB9C0276105D}"/>
              </a:ext>
            </a:extLst>
          </p:cNvPr>
          <p:cNvGrpSpPr/>
          <p:nvPr/>
        </p:nvGrpSpPr>
        <p:grpSpPr>
          <a:xfrm>
            <a:off x="192263" y="2533943"/>
            <a:ext cx="5574853" cy="2017911"/>
            <a:chOff x="-56055" y="2533943"/>
            <a:chExt cx="5574853" cy="2017911"/>
          </a:xfrm>
        </p:grpSpPr>
        <p:sp>
          <p:nvSpPr>
            <p:cNvPr id="15" name="a">
              <a:extLst>
                <a:ext uri="{FF2B5EF4-FFF2-40B4-BE49-F238E27FC236}">
                  <a16:creationId xmlns:a16="http://schemas.microsoft.com/office/drawing/2014/main" id="{B85EA037-6B81-1AC9-DE0E-36A3CC869FE6}"/>
                </a:ext>
              </a:extLst>
            </p:cNvPr>
            <p:cNvSpPr/>
            <p:nvPr/>
          </p:nvSpPr>
          <p:spPr>
            <a:xfrm>
              <a:off x="854114" y="2599245"/>
              <a:ext cx="4664684" cy="1802247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FFFF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1600">
                <a:defRPr/>
              </a:pPr>
              <a:r>
                <a:rPr lang="en-US" sz="5400" b="1" dirty="0">
                  <a:solidFill>
                    <a:srgbClr val="00B050"/>
                  </a:solidFill>
                  <a:latin typeface="Calibri" panose="020F0502020204030204"/>
                </a:rPr>
                <a:t>135 dm</a:t>
              </a:r>
            </a:p>
          </p:txBody>
        </p: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761C388D-8C8B-962D-AB8A-FF2A1208A16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418" r="7418"/>
            <a:stretch/>
          </p:blipFill>
          <p:spPr>
            <a:xfrm>
              <a:off x="-56055" y="2533943"/>
              <a:ext cx="1718524" cy="2017911"/>
            </a:xfrm>
            <a:prstGeom prst="rect">
              <a:avLst/>
            </a:prstGeom>
          </p:spPr>
        </p:pic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A8B94287-4533-EE3C-81ED-6BADCDA8F16C}"/>
              </a:ext>
            </a:extLst>
          </p:cNvPr>
          <p:cNvGrpSpPr/>
          <p:nvPr/>
        </p:nvGrpSpPr>
        <p:grpSpPr>
          <a:xfrm>
            <a:off x="6769717" y="4656667"/>
            <a:ext cx="5023526" cy="2017911"/>
            <a:chOff x="6169366" y="4620789"/>
            <a:chExt cx="5023526" cy="2017911"/>
          </a:xfrm>
        </p:grpSpPr>
        <p:sp>
          <p:nvSpPr>
            <p:cNvPr id="18" name="a">
              <a:extLst>
                <a:ext uri="{FF2B5EF4-FFF2-40B4-BE49-F238E27FC236}">
                  <a16:creationId xmlns:a16="http://schemas.microsoft.com/office/drawing/2014/main" id="{BAB06567-D2EA-02E2-C9A0-152AB2AA6D96}"/>
                </a:ext>
              </a:extLst>
            </p:cNvPr>
            <p:cNvSpPr/>
            <p:nvPr/>
          </p:nvSpPr>
          <p:spPr>
            <a:xfrm>
              <a:off x="6378060" y="4728622"/>
              <a:ext cx="4814832" cy="1802247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FFFF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1600">
                <a:defRPr/>
              </a:pPr>
              <a:r>
                <a:rPr lang="en-US" sz="8100" b="1" dirty="0">
                  <a:solidFill>
                    <a:srgbClr val="009999"/>
                  </a:solidFill>
                  <a:latin typeface="Calibri" panose="020F0502020204030204"/>
                </a:rPr>
                <a:t>  </a:t>
              </a:r>
              <a:r>
                <a:rPr lang="en-US" sz="5400" b="1" dirty="0">
                  <a:solidFill>
                    <a:srgbClr val="00B050"/>
                  </a:solidFill>
                  <a:latin typeface="Calibri" panose="020F0502020204030204"/>
                </a:rPr>
                <a:t>138 dm</a:t>
              </a:r>
            </a:p>
          </p:txBody>
        </p:sp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AAB064F6-B5E2-7A44-9A4D-F5C330563CD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418" r="7418"/>
            <a:stretch/>
          </p:blipFill>
          <p:spPr>
            <a:xfrm>
              <a:off x="6169366" y="4620789"/>
              <a:ext cx="1718524" cy="2017911"/>
            </a:xfrm>
            <a:prstGeom prst="rect">
              <a:avLst/>
            </a:prstGeom>
          </p:spPr>
        </p:pic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19471C0B-AE3C-8DBD-E3A6-04462A269400}"/>
              </a:ext>
            </a:extLst>
          </p:cNvPr>
          <p:cNvGrpSpPr/>
          <p:nvPr/>
        </p:nvGrpSpPr>
        <p:grpSpPr>
          <a:xfrm>
            <a:off x="6424886" y="2469108"/>
            <a:ext cx="5368357" cy="2017911"/>
            <a:chOff x="5824535" y="2433230"/>
            <a:chExt cx="5368357" cy="2017911"/>
          </a:xfrm>
        </p:grpSpPr>
        <p:sp>
          <p:nvSpPr>
            <p:cNvPr id="21" name="a">
              <a:extLst>
                <a:ext uri="{FF2B5EF4-FFF2-40B4-BE49-F238E27FC236}">
                  <a16:creationId xmlns:a16="http://schemas.microsoft.com/office/drawing/2014/main" id="{5A35F358-F95D-156F-C4D4-406711616D62}"/>
                </a:ext>
              </a:extLst>
            </p:cNvPr>
            <p:cNvSpPr/>
            <p:nvPr/>
          </p:nvSpPr>
          <p:spPr>
            <a:xfrm>
              <a:off x="6378060" y="2599245"/>
              <a:ext cx="4814832" cy="1802247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FFFF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1600">
                <a:defRPr/>
              </a:pPr>
              <a:r>
                <a:rPr lang="en-US" sz="8100" b="1" dirty="0">
                  <a:solidFill>
                    <a:srgbClr val="009999"/>
                  </a:solidFill>
                  <a:latin typeface="Calibri" panose="020F0502020204030204"/>
                </a:rPr>
                <a:t>   </a:t>
              </a:r>
              <a:r>
                <a:rPr lang="en-US" sz="5400" b="1" dirty="0">
                  <a:solidFill>
                    <a:srgbClr val="00B050"/>
                  </a:solidFill>
                  <a:latin typeface="Calibri" panose="020F0502020204030204"/>
                </a:rPr>
                <a:t>136 dm</a:t>
              </a:r>
            </a:p>
          </p:txBody>
        </p:sp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B14D449A-DFEF-54BA-B567-AB005117B9B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418" r="7418"/>
            <a:stretch/>
          </p:blipFill>
          <p:spPr>
            <a:xfrm>
              <a:off x="5824535" y="2433230"/>
              <a:ext cx="1718524" cy="2017911"/>
            </a:xfrm>
            <a:prstGeom prst="rect">
              <a:avLst/>
            </a:prstGeom>
          </p:spPr>
        </p:pic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7C30427F-1805-01CC-1CD9-61DA37183397}"/>
              </a:ext>
            </a:extLst>
          </p:cNvPr>
          <p:cNvGrpSpPr/>
          <p:nvPr/>
        </p:nvGrpSpPr>
        <p:grpSpPr>
          <a:xfrm>
            <a:off x="330559" y="4656667"/>
            <a:ext cx="5430987" cy="2017911"/>
            <a:chOff x="88495" y="4656667"/>
            <a:chExt cx="5580451" cy="2017911"/>
          </a:xfrm>
        </p:grpSpPr>
        <p:sp>
          <p:nvSpPr>
            <p:cNvPr id="24" name="a">
              <a:extLst>
                <a:ext uri="{FF2B5EF4-FFF2-40B4-BE49-F238E27FC236}">
                  <a16:creationId xmlns:a16="http://schemas.microsoft.com/office/drawing/2014/main" id="{CFBB3AF5-0A7A-C558-D5AF-B9B182EEAD9C}"/>
                </a:ext>
              </a:extLst>
            </p:cNvPr>
            <p:cNvSpPr/>
            <p:nvPr/>
          </p:nvSpPr>
          <p:spPr>
            <a:xfrm>
              <a:off x="854114" y="4728622"/>
              <a:ext cx="4814832" cy="1802247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FFFF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1600">
                <a:defRPr/>
              </a:pPr>
              <a:r>
                <a:rPr lang="en-US" sz="5400" b="1" dirty="0">
                  <a:solidFill>
                    <a:srgbClr val="00B050"/>
                  </a:solidFill>
                  <a:latin typeface="Calibri" panose="020F0502020204030204"/>
                </a:rPr>
                <a:t>137 dm</a:t>
              </a:r>
            </a:p>
          </p:txBody>
        </p:sp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E1C63954-A058-259E-7B71-8B19986216F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559" r="8559"/>
            <a:stretch/>
          </p:blipFill>
          <p:spPr>
            <a:xfrm>
              <a:off x="88495" y="4656667"/>
              <a:ext cx="1718524" cy="2017911"/>
            </a:xfrm>
            <a:prstGeom prst="rect">
              <a:avLst/>
            </a:prstGeom>
          </p:spPr>
        </p:pic>
      </p:grpSp>
      <p:pic>
        <p:nvPicPr>
          <p:cNvPr id="26" name="Đúng">
            <a:extLst>
              <a:ext uri="{FF2B5EF4-FFF2-40B4-BE49-F238E27FC236}">
                <a16:creationId xmlns:a16="http://schemas.microsoft.com/office/drawing/2014/main" id="{B49A47CE-41B9-9266-906A-11F67907933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harpenSoften amount="25000"/>
                    </a14:imgEffect>
                    <a14:imgEffect>
                      <a14:brightnessContrast bright="-30000" contrast="7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9853" y="3185058"/>
            <a:ext cx="1529988" cy="1223989"/>
          </a:xfrm>
          <a:prstGeom prst="rect">
            <a:avLst/>
          </a:prstGeom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21B7B48B-E4B5-B857-0AEF-D901229695C3}"/>
              </a:ext>
            </a:extLst>
          </p:cNvPr>
          <p:cNvGrpSpPr/>
          <p:nvPr/>
        </p:nvGrpSpPr>
        <p:grpSpPr>
          <a:xfrm>
            <a:off x="15330" y="377670"/>
            <a:ext cx="11777913" cy="2035346"/>
            <a:chOff x="15330" y="377670"/>
            <a:chExt cx="11777913" cy="2035346"/>
          </a:xfrm>
          <a:noFill/>
        </p:grpSpPr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6D45F534-FFEC-6027-C934-5F10F18C3BC1}"/>
                </a:ext>
              </a:extLst>
            </p:cNvPr>
            <p:cNvGrpSpPr/>
            <p:nvPr/>
          </p:nvGrpSpPr>
          <p:grpSpPr>
            <a:xfrm>
              <a:off x="393539" y="377670"/>
              <a:ext cx="11399704" cy="1868379"/>
              <a:chOff x="393539" y="377670"/>
              <a:chExt cx="11399704" cy="1868379"/>
            </a:xfrm>
            <a:grpFill/>
          </p:grpSpPr>
          <p:sp>
            <p:nvSpPr>
              <p:cNvPr id="30" name="Rectangle: Rounded Corners 29">
                <a:extLst>
                  <a:ext uri="{FF2B5EF4-FFF2-40B4-BE49-F238E27FC236}">
                    <a16:creationId xmlns:a16="http://schemas.microsoft.com/office/drawing/2014/main" id="{A14A92F6-F81A-7636-E186-50DDF807D826}"/>
                  </a:ext>
                </a:extLst>
              </p:cNvPr>
              <p:cNvSpPr/>
              <p:nvPr/>
            </p:nvSpPr>
            <p:spPr>
              <a:xfrm>
                <a:off x="393539" y="377670"/>
                <a:ext cx="11399704" cy="1868379"/>
              </a:xfrm>
              <a:custGeom>
                <a:avLst/>
                <a:gdLst>
                  <a:gd name="connsiteX0" fmla="*/ 0 w 11399704"/>
                  <a:gd name="connsiteY0" fmla="*/ 311403 h 1868379"/>
                  <a:gd name="connsiteX1" fmla="*/ 311403 w 11399704"/>
                  <a:gd name="connsiteY1" fmla="*/ 0 h 1868379"/>
                  <a:gd name="connsiteX2" fmla="*/ 11088301 w 11399704"/>
                  <a:gd name="connsiteY2" fmla="*/ 0 h 1868379"/>
                  <a:gd name="connsiteX3" fmla="*/ 11399704 w 11399704"/>
                  <a:gd name="connsiteY3" fmla="*/ 311403 h 1868379"/>
                  <a:gd name="connsiteX4" fmla="*/ 11399704 w 11399704"/>
                  <a:gd name="connsiteY4" fmla="*/ 1556976 h 1868379"/>
                  <a:gd name="connsiteX5" fmla="*/ 11088301 w 11399704"/>
                  <a:gd name="connsiteY5" fmla="*/ 1868379 h 1868379"/>
                  <a:gd name="connsiteX6" fmla="*/ 311403 w 11399704"/>
                  <a:gd name="connsiteY6" fmla="*/ 1868379 h 1868379"/>
                  <a:gd name="connsiteX7" fmla="*/ 0 w 11399704"/>
                  <a:gd name="connsiteY7" fmla="*/ 1556976 h 1868379"/>
                  <a:gd name="connsiteX8" fmla="*/ 0 w 11399704"/>
                  <a:gd name="connsiteY8" fmla="*/ 311403 h 18683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399704" h="1868379" fill="none" extrusionOk="0">
                    <a:moveTo>
                      <a:pt x="0" y="311403"/>
                    </a:moveTo>
                    <a:cubicBezTo>
                      <a:pt x="12526" y="118470"/>
                      <a:pt x="134779" y="-3834"/>
                      <a:pt x="311403" y="0"/>
                    </a:cubicBezTo>
                    <a:cubicBezTo>
                      <a:pt x="5207792" y="5363"/>
                      <a:pt x="8388580" y="60305"/>
                      <a:pt x="11088301" y="0"/>
                    </a:cubicBezTo>
                    <a:cubicBezTo>
                      <a:pt x="11252820" y="10321"/>
                      <a:pt x="11401103" y="159625"/>
                      <a:pt x="11399704" y="311403"/>
                    </a:cubicBezTo>
                    <a:cubicBezTo>
                      <a:pt x="11396643" y="577807"/>
                      <a:pt x="11367701" y="1049502"/>
                      <a:pt x="11399704" y="1556976"/>
                    </a:cubicBezTo>
                    <a:cubicBezTo>
                      <a:pt x="11400983" y="1747219"/>
                      <a:pt x="11245255" y="1841816"/>
                      <a:pt x="11088301" y="1868379"/>
                    </a:cubicBezTo>
                    <a:cubicBezTo>
                      <a:pt x="8599010" y="1739397"/>
                      <a:pt x="1888280" y="1743370"/>
                      <a:pt x="311403" y="1868379"/>
                    </a:cubicBezTo>
                    <a:cubicBezTo>
                      <a:pt x="152910" y="1859694"/>
                      <a:pt x="-20028" y="1713360"/>
                      <a:pt x="0" y="1556976"/>
                    </a:cubicBezTo>
                    <a:cubicBezTo>
                      <a:pt x="47020" y="1256876"/>
                      <a:pt x="2396" y="702212"/>
                      <a:pt x="0" y="311403"/>
                    </a:cubicBezTo>
                    <a:close/>
                  </a:path>
                  <a:path w="11399704" h="1868379" stroke="0" extrusionOk="0">
                    <a:moveTo>
                      <a:pt x="0" y="311403"/>
                    </a:moveTo>
                    <a:cubicBezTo>
                      <a:pt x="6633" y="114825"/>
                      <a:pt x="148085" y="-8553"/>
                      <a:pt x="311403" y="0"/>
                    </a:cubicBezTo>
                    <a:cubicBezTo>
                      <a:pt x="2960952" y="-158158"/>
                      <a:pt x="6827749" y="-164098"/>
                      <a:pt x="11088301" y="0"/>
                    </a:cubicBezTo>
                    <a:cubicBezTo>
                      <a:pt x="11258620" y="14332"/>
                      <a:pt x="11387671" y="124869"/>
                      <a:pt x="11399704" y="311403"/>
                    </a:cubicBezTo>
                    <a:cubicBezTo>
                      <a:pt x="11453274" y="789363"/>
                      <a:pt x="11500695" y="1383778"/>
                      <a:pt x="11399704" y="1556976"/>
                    </a:cubicBezTo>
                    <a:cubicBezTo>
                      <a:pt x="11423243" y="1726938"/>
                      <a:pt x="11238648" y="1873015"/>
                      <a:pt x="11088301" y="1868379"/>
                    </a:cubicBezTo>
                    <a:cubicBezTo>
                      <a:pt x="6311292" y="1904094"/>
                      <a:pt x="2774264" y="1729369"/>
                      <a:pt x="311403" y="1868379"/>
                    </a:cubicBezTo>
                    <a:cubicBezTo>
                      <a:pt x="116468" y="1844184"/>
                      <a:pt x="-13603" y="1710759"/>
                      <a:pt x="0" y="1556976"/>
                    </a:cubicBezTo>
                    <a:cubicBezTo>
                      <a:pt x="-61967" y="1331270"/>
                      <a:pt x="-82537" y="464271"/>
                      <a:pt x="0" y="311403"/>
                    </a:cubicBezTo>
                    <a:close/>
                  </a:path>
                </a:pathLst>
              </a:custGeom>
              <a:solidFill>
                <a:srgbClr val="CCFFFF"/>
              </a:solidFill>
              <a:ln w="76200">
                <a:solidFill>
                  <a:schemeClr val="accent5">
                    <a:lumMod val="50000"/>
                  </a:schemeClr>
                </a:solidFill>
                <a:prstDash val="dash"/>
                <a:extLst>
                  <a:ext uri="{C807C97D-BFC1-408E-A445-0C87EB9F89A2}">
                    <ask:lineSketchStyleProps xmlns:ask="http://schemas.microsoft.com/office/drawing/2018/sketchyshapes" sd="2821426866">
                      <a:prstGeom prst="roundRect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600" dirty="0">
                  <a:solidFill>
                    <a:srgbClr val="FD0136"/>
                  </a:solidFill>
                  <a:latin typeface="+mj-lt"/>
                  <a:cs typeface="Calibri" panose="020F0502020204030204" pitchFamily="34" charset="0"/>
                </a:endParaRPr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491D3423-B476-8E3A-4FA5-562B4FE2CCDA}"/>
                  </a:ext>
                </a:extLst>
              </p:cNvPr>
              <p:cNvSpPr txBox="1"/>
              <p:nvPr/>
            </p:nvSpPr>
            <p:spPr>
              <a:xfrm>
                <a:off x="1877244" y="587639"/>
                <a:ext cx="8582509" cy="1569660"/>
              </a:xfrm>
              <a:prstGeom prst="rect">
                <a:avLst/>
              </a:prstGeom>
              <a:grp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4800" b="1" dirty="0" err="1">
                    <a:cs typeface="Calibri" panose="020F0502020204030204" pitchFamily="34" charset="0"/>
                  </a:rPr>
                  <a:t>Tính</a:t>
                </a:r>
                <a:r>
                  <a:rPr lang="en-US" sz="4800" b="1" dirty="0">
                    <a:cs typeface="Calibri" panose="020F0502020204030204" pitchFamily="34" charset="0"/>
                  </a:rPr>
                  <a:t> </a:t>
                </a:r>
                <a:r>
                  <a:rPr lang="en-US" sz="4800" b="1" dirty="0" err="1">
                    <a:cs typeface="Calibri" panose="020F0502020204030204" pitchFamily="34" charset="0"/>
                  </a:rPr>
                  <a:t>cạnh</a:t>
                </a:r>
                <a:r>
                  <a:rPr lang="en-US" sz="4800" b="1" dirty="0">
                    <a:cs typeface="Calibri" panose="020F0502020204030204" pitchFamily="34" charset="0"/>
                  </a:rPr>
                  <a:t> </a:t>
                </a:r>
                <a:r>
                  <a:rPr lang="en-US" sz="4800" b="1" dirty="0" err="1">
                    <a:cs typeface="Calibri" panose="020F0502020204030204" pitchFamily="34" charset="0"/>
                  </a:rPr>
                  <a:t>của</a:t>
                </a:r>
                <a:r>
                  <a:rPr lang="en-US" sz="4800" b="1" dirty="0">
                    <a:cs typeface="Calibri" panose="020F0502020204030204" pitchFamily="34" charset="0"/>
                  </a:rPr>
                  <a:t> </a:t>
                </a:r>
                <a:r>
                  <a:rPr lang="en-US" sz="4800" b="1" dirty="0" err="1">
                    <a:cs typeface="Calibri" panose="020F0502020204030204" pitchFamily="34" charset="0"/>
                  </a:rPr>
                  <a:t>hình</a:t>
                </a:r>
                <a:r>
                  <a:rPr lang="en-US" sz="4800" b="1" dirty="0">
                    <a:cs typeface="Calibri" panose="020F0502020204030204" pitchFamily="34" charset="0"/>
                  </a:rPr>
                  <a:t> </a:t>
                </a:r>
                <a:r>
                  <a:rPr lang="en-US" sz="4800" b="1" dirty="0" err="1">
                    <a:cs typeface="Calibri" panose="020F0502020204030204" pitchFamily="34" charset="0"/>
                  </a:rPr>
                  <a:t>vuông</a:t>
                </a:r>
                <a:r>
                  <a:rPr lang="en-US" sz="4800" b="1" dirty="0">
                    <a:cs typeface="Calibri" panose="020F0502020204030204" pitchFamily="34" charset="0"/>
                  </a:rPr>
                  <a:t> </a:t>
                </a:r>
                <a:r>
                  <a:rPr lang="en-US" sz="4800" b="1" dirty="0" err="1">
                    <a:cs typeface="Calibri" panose="020F0502020204030204" pitchFamily="34" charset="0"/>
                  </a:rPr>
                  <a:t>biết</a:t>
                </a:r>
                <a:r>
                  <a:rPr lang="en-US" sz="4800" b="1" dirty="0">
                    <a:cs typeface="Calibri" panose="020F0502020204030204" pitchFamily="34" charset="0"/>
                  </a:rPr>
                  <a:t> chu vi </a:t>
                </a:r>
                <a:r>
                  <a:rPr lang="en-US" sz="4800" b="1" dirty="0" err="1">
                    <a:cs typeface="Calibri" panose="020F0502020204030204" pitchFamily="34" charset="0"/>
                  </a:rPr>
                  <a:t>hình</a:t>
                </a:r>
                <a:r>
                  <a:rPr lang="en-US" sz="4800" b="1" dirty="0">
                    <a:cs typeface="Calibri" panose="020F0502020204030204" pitchFamily="34" charset="0"/>
                  </a:rPr>
                  <a:t> </a:t>
                </a:r>
                <a:r>
                  <a:rPr lang="en-US" sz="4800" b="1" dirty="0" err="1">
                    <a:cs typeface="Calibri" panose="020F0502020204030204" pitchFamily="34" charset="0"/>
                  </a:rPr>
                  <a:t>vuông</a:t>
                </a:r>
                <a:r>
                  <a:rPr lang="en-US" sz="4800" b="1" dirty="0">
                    <a:cs typeface="Calibri" panose="020F0502020204030204" pitchFamily="34" charset="0"/>
                  </a:rPr>
                  <a:t> </a:t>
                </a:r>
                <a:r>
                  <a:rPr lang="en-US" sz="4800" b="1" dirty="0" err="1">
                    <a:cs typeface="Calibri" panose="020F0502020204030204" pitchFamily="34" charset="0"/>
                  </a:rPr>
                  <a:t>là</a:t>
                </a:r>
                <a:r>
                  <a:rPr lang="en-US" sz="4800" b="1" dirty="0">
                    <a:cs typeface="Calibri" panose="020F0502020204030204" pitchFamily="34" charset="0"/>
                  </a:rPr>
                  <a:t> 544 dm</a:t>
                </a:r>
              </a:p>
            </p:txBody>
          </p:sp>
        </p:grpSp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7B7183CD-8806-40B1-62FF-98F2D6377653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rcRect/>
            <a:stretch/>
          </p:blipFill>
          <p:spPr>
            <a:xfrm>
              <a:off x="15330" y="551102"/>
              <a:ext cx="1861914" cy="1861914"/>
            </a:xfrm>
            <a:prstGeom prst="rect">
              <a:avLst/>
            </a:prstGeom>
            <a:grpFill/>
          </p:spPr>
        </p:pic>
      </p:grpSp>
    </p:spTree>
    <p:extLst>
      <p:ext uri="{BB962C8B-B14F-4D97-AF65-F5344CB8AC3E}">
        <p14:creationId xmlns:p14="http://schemas.microsoft.com/office/powerpoint/2010/main" val="8766271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37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900" decel="100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100" accel="1000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2" presetID="2" presetClass="entr" presetSubtype="4" fill="hold" nodeType="afterEffect" p14:presetBounceEnd="70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667">
                                          <p:cBhvr additive="base">
                                            <p:cTn id="14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667">
                                          <p:cBhvr additive="base">
                                            <p:cTn id="15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4" fill="hold" nodeType="withEffect" p14:presetBounceEnd="70667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667">
                                          <p:cBhvr additive="base">
                                            <p:cTn id="18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667">
                                          <p:cBhvr additive="base">
                                            <p:cTn id="19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4" fill="hold" nodeType="withEffect" p14:presetBounceEnd="70667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667">
                                          <p:cBhvr additive="base">
                                            <p:cTn id="22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667">
                                          <p:cBhvr additive="base">
                                            <p:cTn id="23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" presetID="2" presetClass="entr" presetSubtype="4" fill="hold" nodeType="withEffect" p14:presetBounceEnd="70667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667">
                                          <p:cBhvr additive="base">
                                            <p:cTn id="26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667">
                                          <p:cBhvr additive="base">
                                            <p:cTn id="27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28" restart="whenNotActive" fill="hold" evtFilter="cancelBubble" nodeType="interactiveSeq">
                    <p:stCondLst>
                      <p:cond evt="onClick" delay="0">
                        <p:tgtEl>
                          <p:spTgt spid="2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9" fill="hold">
                          <p:stCondLst>
                            <p:cond delay="0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32" dur="500" tmFilter="0, 0; .2, .5; .8, .5; 1, 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33" dur="250" autoRev="1" fill="hold"/>
                                            <p:tgtEl>
                                              <p:spTgt spid="20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4" presetID="3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35" dur="1000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1000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1000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38" dur="10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0" presetID="3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41" dur="1000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1000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1000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44" dur="10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6" presetID="3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47" dur="1000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8" dur="1000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9" dur="1000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50" dur="10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2" presetID="49" presetClass="entr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4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5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6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7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8" presetID="32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59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60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61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62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63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64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65" dur="3448" fill="hold"/>
                                            <p:tgtEl>
                                              <p:spTgt spid="5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0"/>
                      </p:tgtEl>
                    </p:cond>
                  </p:nextCondLst>
                </p:seq>
                <p:seq concurrent="1" nextAc="seek">
                  <p:cTn id="66" restart="whenNotActive" fill="hold" evtFilter="cancelBubble" nodeType="interactiveSeq">
                    <p:stCondLst>
                      <p:cond evt="onClick" delay="0">
                        <p:tgtEl>
                          <p:spTgt spid="1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67" fill="hold">
                          <p:stCondLst>
                            <p:cond delay="0"/>
                          </p:stCondLst>
                          <p:childTnLst>
                            <p:par>
                              <p:cTn id="6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9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70" dur="500" tmFilter="0, 0; .2, .5; .8, .5; 1, 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71" dur="250" autoRev="1" fill="hold"/>
                                            <p:tgtEl>
                                              <p:spTgt spid="17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72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73" dur="5120" fill="hold"/>
                                            <p:tgtEl>
                                              <p:spTgt spid="3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7"/>
                      </p:tgtEl>
                    </p:cond>
                  </p:nextCondLst>
                </p:seq>
                <p:seq concurrent="1" nextAc="seek">
                  <p:cTn id="74" restart="whenNotActive" fill="hold" evtFilter="cancelBubble" nodeType="interactiveSeq">
                    <p:stCondLst>
                      <p:cond evt="onClick" delay="0">
                        <p:tgtEl>
                          <p:spTgt spid="2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75" fill="hold">
                          <p:stCondLst>
                            <p:cond delay="0"/>
                          </p:stCondLst>
                          <p:childTnLst>
                            <p:par>
                              <p:cTn id="7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7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78" dur="500" tmFilter="0, 0; .2, .5; .8, .5; 1, 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79" dur="250" autoRev="1" fill="hold"/>
                                            <p:tgtEl>
                                              <p:spTgt spid="23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80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81" dur="5120" fill="hold"/>
                                            <p:tgtEl>
                                              <p:spTgt spid="13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3"/>
                      </p:tgtEl>
                    </p:cond>
                  </p:nextCondLst>
                </p:seq>
                <p:seq concurrent="1" nextAc="seek">
                  <p:cTn id="82" restart="whenNotActive" fill="hold" evtFilter="cancelBubble" nodeType="interactiveSeq">
                    <p:stCondLst>
                      <p:cond evt="onClick" delay="0">
                        <p:tgtEl>
                          <p:spTgt spid="14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83" fill="hold">
                          <p:stCondLst>
                            <p:cond delay="0"/>
                          </p:stCondLst>
                          <p:childTnLst>
                            <p:par>
                              <p:cTn id="8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5" presetID="26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86" dur="500" tmFilter="0, 0; .2, .5; .8, .5; 1, 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87" dur="250" autoRev="1" fill="hold"/>
                                            <p:tgtEl>
                                              <p:spTgt spid="14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88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89" dur="5120" fill="hold"/>
                                            <p:tgtEl>
                                              <p:spTgt spid="12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4"/>
                      </p:tgtEl>
                    </p:cond>
                  </p:nextCondLst>
                </p:seq>
                <p:audio>
                  <p:cMediaNode vol="80000">
                    <p:cTn id="90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3"/>
                    </p:tgtEl>
                  </p:cMediaNode>
                </p:audio>
                <p:audio>
                  <p:cMediaNode vol="80000">
                    <p:cTn id="91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5"/>
                    </p:tgtEl>
                  </p:cMediaNode>
                </p:audio>
                <p:audio>
                  <p:cMediaNode vol="80000">
                    <p:cTn id="92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12"/>
                    </p:tgtEl>
                  </p:cMediaNode>
                </p:audio>
                <p:audio>
                  <p:cMediaNode vol="80000">
                    <p:cTn id="93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13"/>
                    </p:tgtEl>
                  </p:cMediaNode>
                </p:audio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37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900" decel="100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100" accel="1000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2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4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4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" presetID="2" presetClass="entr" presetSubtype="4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28" restart="whenNotActive" fill="hold" evtFilter="cancelBubble" nodeType="interactiveSeq">
                    <p:stCondLst>
                      <p:cond evt="onClick" delay="0">
                        <p:tgtEl>
                          <p:spTgt spid="2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9" fill="hold">
                          <p:stCondLst>
                            <p:cond delay="0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32" dur="500" tmFilter="0, 0; .2, .5; .8, .5; 1, 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33" dur="250" autoRev="1" fill="hold"/>
                                            <p:tgtEl>
                                              <p:spTgt spid="20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4" presetID="3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35" dur="1000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1000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1000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38" dur="10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0" presetID="3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41" dur="1000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1000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1000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44" dur="10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6" presetID="3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47" dur="1000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8" dur="1000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9" dur="1000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50" dur="10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2" presetID="49" presetClass="entr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4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5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6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7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8" presetID="32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59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60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61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62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63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64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65" dur="3448" fill="hold"/>
                                            <p:tgtEl>
                                              <p:spTgt spid="5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0"/>
                      </p:tgtEl>
                    </p:cond>
                  </p:nextCondLst>
                </p:seq>
                <p:seq concurrent="1" nextAc="seek">
                  <p:cTn id="66" restart="whenNotActive" fill="hold" evtFilter="cancelBubble" nodeType="interactiveSeq">
                    <p:stCondLst>
                      <p:cond evt="onClick" delay="0">
                        <p:tgtEl>
                          <p:spTgt spid="1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67" fill="hold">
                          <p:stCondLst>
                            <p:cond delay="0"/>
                          </p:stCondLst>
                          <p:childTnLst>
                            <p:par>
                              <p:cTn id="6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9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70" dur="500" tmFilter="0, 0; .2, .5; .8, .5; 1, 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71" dur="250" autoRev="1" fill="hold"/>
                                            <p:tgtEl>
                                              <p:spTgt spid="17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72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73" dur="5120" fill="hold"/>
                                            <p:tgtEl>
                                              <p:spTgt spid="3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7"/>
                      </p:tgtEl>
                    </p:cond>
                  </p:nextCondLst>
                </p:seq>
                <p:seq concurrent="1" nextAc="seek">
                  <p:cTn id="74" restart="whenNotActive" fill="hold" evtFilter="cancelBubble" nodeType="interactiveSeq">
                    <p:stCondLst>
                      <p:cond evt="onClick" delay="0">
                        <p:tgtEl>
                          <p:spTgt spid="2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75" fill="hold">
                          <p:stCondLst>
                            <p:cond delay="0"/>
                          </p:stCondLst>
                          <p:childTnLst>
                            <p:par>
                              <p:cTn id="7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7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78" dur="500" tmFilter="0, 0; .2, .5; .8, .5; 1, 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79" dur="250" autoRev="1" fill="hold"/>
                                            <p:tgtEl>
                                              <p:spTgt spid="23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80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81" dur="5120" fill="hold"/>
                                            <p:tgtEl>
                                              <p:spTgt spid="13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3"/>
                      </p:tgtEl>
                    </p:cond>
                  </p:nextCondLst>
                </p:seq>
                <p:seq concurrent="1" nextAc="seek">
                  <p:cTn id="82" restart="whenNotActive" fill="hold" evtFilter="cancelBubble" nodeType="interactiveSeq">
                    <p:stCondLst>
                      <p:cond evt="onClick" delay="0">
                        <p:tgtEl>
                          <p:spTgt spid="14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83" fill="hold">
                          <p:stCondLst>
                            <p:cond delay="0"/>
                          </p:stCondLst>
                          <p:childTnLst>
                            <p:par>
                              <p:cTn id="8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5" presetID="26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86" dur="500" tmFilter="0, 0; .2, .5; .8, .5; 1, 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87" dur="250" autoRev="1" fill="hold"/>
                                            <p:tgtEl>
                                              <p:spTgt spid="14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88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89" dur="5120" fill="hold"/>
                                            <p:tgtEl>
                                              <p:spTgt spid="12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4"/>
                      </p:tgtEl>
                    </p:cond>
                  </p:nextCondLst>
                </p:seq>
                <p:audio>
                  <p:cMediaNode vol="80000">
                    <p:cTn id="90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3"/>
                    </p:tgtEl>
                  </p:cMediaNode>
                </p:audio>
                <p:audio>
                  <p:cMediaNode vol="80000">
                    <p:cTn id="91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5"/>
                    </p:tgtEl>
                  </p:cMediaNode>
                </p:audio>
                <p:audio>
                  <p:cMediaNode vol="80000">
                    <p:cTn id="92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12"/>
                    </p:tgtEl>
                  </p:cMediaNode>
                </p:audio>
                <p:audio>
                  <p:cMediaNode vol="80000">
                    <p:cTn id="93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13"/>
                    </p:tgtEl>
                  </p:cMediaNode>
                </p:audio>
              </p:childTnLst>
            </p:cTn>
          </p:par>
        </p:tnLst>
      </p:timing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ckground pattern&#10;&#10;Description automatically generated">
            <a:extLst>
              <a:ext uri="{FF2B5EF4-FFF2-40B4-BE49-F238E27FC236}">
                <a16:creationId xmlns:a16="http://schemas.microsoft.com/office/drawing/2014/main" id="{E2EF5B43-FBEB-3296-A60B-EEB1912FB8F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74" r="653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8B095CAB-2BDF-C9F7-AD25-845AB76EE7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7418" y="2236741"/>
            <a:ext cx="4374573" cy="4374573"/>
          </a:xfrm>
          <a:prstGeom prst="rect">
            <a:avLst/>
          </a:prstGeom>
        </p:spPr>
      </p:pic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49C83EC2-2852-75D0-6FBD-C9A80C7C3632}"/>
              </a:ext>
            </a:extLst>
          </p:cNvPr>
          <p:cNvSpPr/>
          <p:nvPr/>
        </p:nvSpPr>
        <p:spPr>
          <a:xfrm>
            <a:off x="2326639" y="529783"/>
            <a:ext cx="5490787" cy="3000626"/>
          </a:xfrm>
          <a:custGeom>
            <a:avLst/>
            <a:gdLst>
              <a:gd name="connsiteX0" fmla="*/ 0 w 5490787"/>
              <a:gd name="connsiteY0" fmla="*/ 500114 h 3000626"/>
              <a:gd name="connsiteX1" fmla="*/ 500114 w 5490787"/>
              <a:gd name="connsiteY1" fmla="*/ 0 h 3000626"/>
              <a:gd name="connsiteX2" fmla="*/ 3202959 w 5490787"/>
              <a:gd name="connsiteY2" fmla="*/ 0 h 3000626"/>
              <a:gd name="connsiteX3" fmla="*/ 3202959 w 5490787"/>
              <a:gd name="connsiteY3" fmla="*/ 0 h 3000626"/>
              <a:gd name="connsiteX4" fmla="*/ 4575656 w 5490787"/>
              <a:gd name="connsiteY4" fmla="*/ 0 h 3000626"/>
              <a:gd name="connsiteX5" fmla="*/ 4990673 w 5490787"/>
              <a:gd name="connsiteY5" fmla="*/ 0 h 3000626"/>
              <a:gd name="connsiteX6" fmla="*/ 5490787 w 5490787"/>
              <a:gd name="connsiteY6" fmla="*/ 500114 h 3000626"/>
              <a:gd name="connsiteX7" fmla="*/ 5490787 w 5490787"/>
              <a:gd name="connsiteY7" fmla="*/ 1750365 h 3000626"/>
              <a:gd name="connsiteX8" fmla="*/ 5983311 w 5490787"/>
              <a:gd name="connsiteY8" fmla="*/ 2263672 h 3000626"/>
              <a:gd name="connsiteX9" fmla="*/ 5490787 w 5490787"/>
              <a:gd name="connsiteY9" fmla="*/ 2500522 h 3000626"/>
              <a:gd name="connsiteX10" fmla="*/ 5490787 w 5490787"/>
              <a:gd name="connsiteY10" fmla="*/ 2500512 h 3000626"/>
              <a:gd name="connsiteX11" fmla="*/ 4990673 w 5490787"/>
              <a:gd name="connsiteY11" fmla="*/ 3000626 h 3000626"/>
              <a:gd name="connsiteX12" fmla="*/ 4575656 w 5490787"/>
              <a:gd name="connsiteY12" fmla="*/ 3000626 h 3000626"/>
              <a:gd name="connsiteX13" fmla="*/ 3202959 w 5490787"/>
              <a:gd name="connsiteY13" fmla="*/ 3000626 h 3000626"/>
              <a:gd name="connsiteX14" fmla="*/ 3202959 w 5490787"/>
              <a:gd name="connsiteY14" fmla="*/ 3000626 h 3000626"/>
              <a:gd name="connsiteX15" fmla="*/ 500114 w 5490787"/>
              <a:gd name="connsiteY15" fmla="*/ 3000626 h 3000626"/>
              <a:gd name="connsiteX16" fmla="*/ 0 w 5490787"/>
              <a:gd name="connsiteY16" fmla="*/ 2500512 h 3000626"/>
              <a:gd name="connsiteX17" fmla="*/ 0 w 5490787"/>
              <a:gd name="connsiteY17" fmla="*/ 2500522 h 3000626"/>
              <a:gd name="connsiteX18" fmla="*/ 0 w 5490787"/>
              <a:gd name="connsiteY18" fmla="*/ 1750365 h 3000626"/>
              <a:gd name="connsiteX19" fmla="*/ 0 w 5490787"/>
              <a:gd name="connsiteY19" fmla="*/ 1750365 h 3000626"/>
              <a:gd name="connsiteX20" fmla="*/ 0 w 5490787"/>
              <a:gd name="connsiteY20" fmla="*/ 500114 h 3000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5490787" h="3000626" fill="none" extrusionOk="0">
                <a:moveTo>
                  <a:pt x="0" y="500114"/>
                </a:moveTo>
                <a:cubicBezTo>
                  <a:pt x="-14089" y="225582"/>
                  <a:pt x="207128" y="-3709"/>
                  <a:pt x="500114" y="0"/>
                </a:cubicBezTo>
                <a:cubicBezTo>
                  <a:pt x="1680186" y="-116073"/>
                  <a:pt x="2641592" y="-53425"/>
                  <a:pt x="3202959" y="0"/>
                </a:cubicBezTo>
                <a:lnTo>
                  <a:pt x="3202959" y="0"/>
                </a:lnTo>
                <a:cubicBezTo>
                  <a:pt x="3636757" y="-83730"/>
                  <a:pt x="3941650" y="-56109"/>
                  <a:pt x="4575656" y="0"/>
                </a:cubicBezTo>
                <a:cubicBezTo>
                  <a:pt x="4738873" y="33539"/>
                  <a:pt x="4808313" y="-33900"/>
                  <a:pt x="4990673" y="0"/>
                </a:cubicBezTo>
                <a:cubicBezTo>
                  <a:pt x="5283660" y="-16710"/>
                  <a:pt x="5456134" y="198832"/>
                  <a:pt x="5490787" y="500114"/>
                </a:cubicBezTo>
                <a:cubicBezTo>
                  <a:pt x="5395267" y="747180"/>
                  <a:pt x="5544594" y="1539685"/>
                  <a:pt x="5490787" y="1750365"/>
                </a:cubicBezTo>
                <a:cubicBezTo>
                  <a:pt x="5579775" y="1801492"/>
                  <a:pt x="5851987" y="2140690"/>
                  <a:pt x="5983311" y="2263672"/>
                </a:cubicBezTo>
                <a:cubicBezTo>
                  <a:pt x="5759410" y="2349569"/>
                  <a:pt x="5604794" y="2490090"/>
                  <a:pt x="5490787" y="2500522"/>
                </a:cubicBezTo>
                <a:cubicBezTo>
                  <a:pt x="5490787" y="2500519"/>
                  <a:pt x="5490787" y="2500515"/>
                  <a:pt x="5490787" y="2500512"/>
                </a:cubicBezTo>
                <a:cubicBezTo>
                  <a:pt x="5483087" y="2799928"/>
                  <a:pt x="5264208" y="2980732"/>
                  <a:pt x="4990673" y="3000626"/>
                </a:cubicBezTo>
                <a:cubicBezTo>
                  <a:pt x="4870039" y="3025162"/>
                  <a:pt x="4703251" y="2998194"/>
                  <a:pt x="4575656" y="3000626"/>
                </a:cubicBezTo>
                <a:cubicBezTo>
                  <a:pt x="4228594" y="3091481"/>
                  <a:pt x="3417786" y="3043858"/>
                  <a:pt x="3202959" y="3000626"/>
                </a:cubicBezTo>
                <a:lnTo>
                  <a:pt x="3202959" y="3000626"/>
                </a:lnTo>
                <a:cubicBezTo>
                  <a:pt x="2032239" y="2923008"/>
                  <a:pt x="1040315" y="3074301"/>
                  <a:pt x="500114" y="3000626"/>
                </a:cubicBezTo>
                <a:cubicBezTo>
                  <a:pt x="241499" y="3015077"/>
                  <a:pt x="-787" y="2771529"/>
                  <a:pt x="0" y="2500512"/>
                </a:cubicBezTo>
                <a:cubicBezTo>
                  <a:pt x="0" y="2500516"/>
                  <a:pt x="1" y="2500520"/>
                  <a:pt x="0" y="2500522"/>
                </a:cubicBezTo>
                <a:cubicBezTo>
                  <a:pt x="-40991" y="2337099"/>
                  <a:pt x="-28014" y="1837809"/>
                  <a:pt x="0" y="1750365"/>
                </a:cubicBezTo>
                <a:lnTo>
                  <a:pt x="0" y="1750365"/>
                </a:lnTo>
                <a:cubicBezTo>
                  <a:pt x="-50221" y="1617211"/>
                  <a:pt x="86445" y="866169"/>
                  <a:pt x="0" y="500114"/>
                </a:cubicBezTo>
                <a:close/>
              </a:path>
              <a:path w="5490787" h="3000626" stroke="0" extrusionOk="0">
                <a:moveTo>
                  <a:pt x="0" y="500114"/>
                </a:moveTo>
                <a:cubicBezTo>
                  <a:pt x="-2282" y="227861"/>
                  <a:pt x="257022" y="-28003"/>
                  <a:pt x="500114" y="0"/>
                </a:cubicBezTo>
                <a:cubicBezTo>
                  <a:pt x="1435633" y="-44361"/>
                  <a:pt x="2378566" y="85213"/>
                  <a:pt x="3202959" y="0"/>
                </a:cubicBezTo>
                <a:lnTo>
                  <a:pt x="3202959" y="0"/>
                </a:lnTo>
                <a:cubicBezTo>
                  <a:pt x="3718137" y="-91068"/>
                  <a:pt x="4401067" y="-89456"/>
                  <a:pt x="4575656" y="0"/>
                </a:cubicBezTo>
                <a:cubicBezTo>
                  <a:pt x="4675231" y="-22538"/>
                  <a:pt x="4835761" y="-21466"/>
                  <a:pt x="4990673" y="0"/>
                </a:cubicBezTo>
                <a:cubicBezTo>
                  <a:pt x="5245462" y="10312"/>
                  <a:pt x="5471161" y="245360"/>
                  <a:pt x="5490787" y="500114"/>
                </a:cubicBezTo>
                <a:cubicBezTo>
                  <a:pt x="5553392" y="940189"/>
                  <a:pt x="5572007" y="1226472"/>
                  <a:pt x="5490787" y="1750365"/>
                </a:cubicBezTo>
                <a:cubicBezTo>
                  <a:pt x="5714561" y="1919399"/>
                  <a:pt x="5802642" y="2150122"/>
                  <a:pt x="5983311" y="2263672"/>
                </a:cubicBezTo>
                <a:cubicBezTo>
                  <a:pt x="5919672" y="2293605"/>
                  <a:pt x="5705096" y="2408543"/>
                  <a:pt x="5490787" y="2500522"/>
                </a:cubicBezTo>
                <a:cubicBezTo>
                  <a:pt x="5490787" y="2500517"/>
                  <a:pt x="5490787" y="2500515"/>
                  <a:pt x="5490787" y="2500512"/>
                </a:cubicBezTo>
                <a:cubicBezTo>
                  <a:pt x="5481600" y="2790797"/>
                  <a:pt x="5275199" y="3019817"/>
                  <a:pt x="4990673" y="3000626"/>
                </a:cubicBezTo>
                <a:cubicBezTo>
                  <a:pt x="4801636" y="2978258"/>
                  <a:pt x="4737625" y="2993609"/>
                  <a:pt x="4575656" y="3000626"/>
                </a:cubicBezTo>
                <a:cubicBezTo>
                  <a:pt x="4261288" y="3064045"/>
                  <a:pt x="3758926" y="3036176"/>
                  <a:pt x="3202959" y="3000626"/>
                </a:cubicBezTo>
                <a:lnTo>
                  <a:pt x="3202959" y="3000626"/>
                </a:lnTo>
                <a:cubicBezTo>
                  <a:pt x="2596107" y="2880454"/>
                  <a:pt x="1008232" y="2883955"/>
                  <a:pt x="500114" y="3000626"/>
                </a:cubicBezTo>
                <a:cubicBezTo>
                  <a:pt x="191851" y="3022353"/>
                  <a:pt x="-43032" y="2802951"/>
                  <a:pt x="0" y="2500512"/>
                </a:cubicBezTo>
                <a:cubicBezTo>
                  <a:pt x="1" y="2500514"/>
                  <a:pt x="0" y="2500518"/>
                  <a:pt x="0" y="2500522"/>
                </a:cubicBezTo>
                <a:cubicBezTo>
                  <a:pt x="35726" y="2357996"/>
                  <a:pt x="17618" y="1865485"/>
                  <a:pt x="0" y="1750365"/>
                </a:cubicBezTo>
                <a:lnTo>
                  <a:pt x="0" y="1750365"/>
                </a:lnTo>
                <a:cubicBezTo>
                  <a:pt x="77603" y="1525437"/>
                  <a:pt x="76405" y="645880"/>
                  <a:pt x="0" y="500114"/>
                </a:cubicBezTo>
                <a:close/>
              </a:path>
            </a:pathLst>
          </a:custGeom>
          <a:ln w="76200">
            <a:solidFill>
              <a:srgbClr val="FFC000"/>
            </a:solidFill>
            <a:prstDash val="dash"/>
            <a:extLst>
              <a:ext uri="{C807C97D-BFC1-408E-A445-0C87EB9F89A2}">
                <ask:lineSketchStyleProps xmlns:ask="http://schemas.microsoft.com/office/drawing/2018/sketchyshapes" sd="4212354239">
                  <a:prstGeom prst="wedgeRoundRectCallout">
                    <a:avLst>
                      <a:gd name="adj1" fmla="val 58970"/>
                      <a:gd name="adj2" fmla="val 25440"/>
                      <a:gd name="adj3" fmla="val 16667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tx1"/>
                </a:solidFill>
              </a:rPr>
              <a:t>Chúng</a:t>
            </a:r>
            <a:r>
              <a:rPr lang="en-US" sz="3200" b="1" dirty="0">
                <a:solidFill>
                  <a:schemeClr val="tx1"/>
                </a:solidFill>
              </a:rPr>
              <a:t> ta </a:t>
            </a:r>
            <a:r>
              <a:rPr lang="en-US" sz="3200" b="1" dirty="0" err="1">
                <a:solidFill>
                  <a:schemeClr val="tx1"/>
                </a:solidFill>
              </a:rPr>
              <a:t>đã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mua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được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một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chiếc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ống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nhòm</a:t>
            </a:r>
            <a:r>
              <a:rPr lang="en-US" sz="3200" b="1" dirty="0">
                <a:solidFill>
                  <a:schemeClr val="tx1"/>
                </a:solidFill>
              </a:rPr>
              <a:t>, </a:t>
            </a:r>
            <a:r>
              <a:rPr lang="en-US" sz="3200" b="1" dirty="0" err="1">
                <a:solidFill>
                  <a:schemeClr val="tx1"/>
                </a:solidFill>
              </a:rPr>
              <a:t>việc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chuẩn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bị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những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vật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dụng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còn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lại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sẽ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tiếp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tục</a:t>
            </a:r>
            <a:r>
              <a:rPr lang="en-US" sz="3200" b="1" dirty="0">
                <a:solidFill>
                  <a:schemeClr val="tx1"/>
                </a:solidFill>
              </a:rPr>
              <a:t> ở </a:t>
            </a:r>
            <a:r>
              <a:rPr lang="en-US" sz="3200" b="1" dirty="0" err="1">
                <a:solidFill>
                  <a:schemeClr val="tx1"/>
                </a:solidFill>
              </a:rPr>
              <a:t>tiết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sau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nhé</a:t>
            </a:r>
            <a:r>
              <a:rPr lang="en-US" sz="3200" b="1" dirty="0">
                <a:solidFill>
                  <a:schemeClr val="tx1"/>
                </a:solidFill>
              </a:rPr>
              <a:t>!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B5AB5957-E466-27D5-040D-B866BA8E8A6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448049" y="3158836"/>
            <a:ext cx="3929495" cy="3929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509466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5A27D2D-B001-116F-B310-7A3F88715BE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3" r="808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705D81B1-F385-0A77-48D9-BD605D6CE1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4797" y="2569250"/>
            <a:ext cx="2844685" cy="2844685"/>
          </a:xfrm>
          <a:prstGeom prst="rect">
            <a:avLst/>
          </a:prstGeom>
        </p:spPr>
      </p:pic>
      <p:pic>
        <p:nvPicPr>
          <p:cNvPr id="13" name="Picture 12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BD5D11BF-4813-CC27-50BF-5D84576EE69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141" y="2621959"/>
            <a:ext cx="2982983" cy="2982983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135298CC-25B6-8C58-F8D4-DD8DCF920F3D}"/>
              </a:ext>
            </a:extLst>
          </p:cNvPr>
          <p:cNvGrpSpPr/>
          <p:nvPr/>
        </p:nvGrpSpPr>
        <p:grpSpPr>
          <a:xfrm>
            <a:off x="964107" y="643286"/>
            <a:ext cx="10747413" cy="3125490"/>
            <a:chOff x="1794414" y="1542631"/>
            <a:chExt cx="10747413" cy="3125490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EFF802F6-0E1E-042B-5CAF-D15BD80700B6}"/>
                </a:ext>
              </a:extLst>
            </p:cNvPr>
            <p:cNvSpPr txBox="1"/>
            <p:nvPr/>
          </p:nvSpPr>
          <p:spPr>
            <a:xfrm>
              <a:off x="1794414" y="1553101"/>
              <a:ext cx="10747413" cy="31150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sz="8000" b="1" dirty="0">
                  <a:ln w="330200">
                    <a:solidFill>
                      <a:schemeClr val="bg1"/>
                    </a:solidFill>
                    <a:prstDash val="solid"/>
                  </a:ln>
                  <a:solidFill>
                    <a:schemeClr val="accent5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TẠM BIỆT VÀ </a:t>
              </a:r>
            </a:p>
            <a:p>
              <a:pPr algn="ctr">
                <a:lnSpc>
                  <a:spcPct val="130000"/>
                </a:lnSpc>
              </a:pPr>
              <a:r>
                <a:rPr lang="en-US" sz="8000" b="1" dirty="0">
                  <a:ln w="330200">
                    <a:solidFill>
                      <a:schemeClr val="bg1"/>
                    </a:solidFill>
                    <a:prstDash val="solid"/>
                  </a:ln>
                  <a:solidFill>
                    <a:schemeClr val="accent5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HẸN GẶP LẠI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3739DE92-524C-BFE9-AD34-5544BC7B89A0}"/>
                </a:ext>
              </a:extLst>
            </p:cNvPr>
            <p:cNvSpPr txBox="1"/>
            <p:nvPr/>
          </p:nvSpPr>
          <p:spPr>
            <a:xfrm>
              <a:off x="2881994" y="1542631"/>
              <a:ext cx="8572251" cy="31150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sz="80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99FF99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T</a:t>
              </a:r>
              <a:r>
                <a:rPr lang="en-US" sz="80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FFFF99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Ạ</a:t>
              </a:r>
              <a:r>
                <a:rPr lang="en-US" sz="80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FF9999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M</a:t>
              </a:r>
              <a:r>
                <a:rPr lang="en-US" sz="80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chemeClr val="accent5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 </a:t>
              </a:r>
              <a:r>
                <a:rPr lang="en-US" sz="80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CC99FF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B</a:t>
              </a:r>
              <a:r>
                <a:rPr lang="en-US" sz="80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FF9999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I</a:t>
              </a:r>
              <a:r>
                <a:rPr lang="en-US" sz="80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66FFFF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Ệ</a:t>
              </a:r>
              <a:r>
                <a:rPr lang="en-US" sz="80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FFCC66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T </a:t>
              </a:r>
              <a:r>
                <a:rPr lang="en-US" sz="80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99FF99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V</a:t>
              </a:r>
              <a:r>
                <a:rPr lang="en-US" sz="80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CC99FF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À</a:t>
              </a:r>
              <a:r>
                <a:rPr lang="en-US" sz="80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chemeClr val="accent5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 </a:t>
              </a:r>
            </a:p>
            <a:p>
              <a:pPr algn="ctr">
                <a:lnSpc>
                  <a:spcPct val="130000"/>
                </a:lnSpc>
              </a:pPr>
              <a:r>
                <a:rPr lang="en-US" sz="80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FFFF99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H</a:t>
              </a:r>
              <a:r>
                <a:rPr lang="en-US" sz="80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66FFFF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Ẹ</a:t>
              </a:r>
              <a:r>
                <a:rPr lang="en-US" sz="80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FFCC66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N </a:t>
              </a:r>
              <a:r>
                <a:rPr lang="en-US" sz="80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99FF99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G</a:t>
              </a:r>
              <a:r>
                <a:rPr lang="en-US" sz="80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FFFF99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Ặ</a:t>
              </a:r>
              <a:r>
                <a:rPr lang="en-US" sz="80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FF9999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P</a:t>
              </a:r>
              <a:r>
                <a:rPr lang="en-US" sz="80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chemeClr val="accent5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 </a:t>
              </a:r>
              <a:r>
                <a:rPr lang="en-US" sz="80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CC99FF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L</a:t>
              </a:r>
              <a:r>
                <a:rPr lang="en-US" sz="80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66FFFF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Ạ</a:t>
              </a:r>
              <a:r>
                <a:rPr lang="en-US" sz="8000" b="1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FFCC66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VN-Poky's" panose="020B0606040200020203" pitchFamily="34" charset="0"/>
                </a:rPr>
                <a:t>I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164565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B0E22387-57E1-A882-BA7B-57678497811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6" r="201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673D96F9-EF1A-3186-50F6-A5E416D142F3}"/>
              </a:ext>
            </a:extLst>
          </p:cNvPr>
          <p:cNvGrpSpPr/>
          <p:nvPr/>
        </p:nvGrpSpPr>
        <p:grpSpPr>
          <a:xfrm>
            <a:off x="6369627" y="2763982"/>
            <a:ext cx="6141027" cy="1862048"/>
            <a:chOff x="6369627" y="2763982"/>
            <a:chExt cx="6141027" cy="1862048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DBA5397C-5BA1-28F1-D1FA-F81DC158F1EB}"/>
                </a:ext>
              </a:extLst>
            </p:cNvPr>
            <p:cNvSpPr txBox="1"/>
            <p:nvPr/>
          </p:nvSpPr>
          <p:spPr>
            <a:xfrm>
              <a:off x="6369627" y="2763982"/>
              <a:ext cx="6141027" cy="18620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500" dirty="0">
                  <a:ln w="184150">
                    <a:solidFill>
                      <a:schemeClr val="bg1"/>
                    </a:solidFill>
                  </a:ln>
                  <a:latin typeface="#9Slide05 SVNClementine" panose="020F0502020204030203" pitchFamily="34" charset="0"/>
                </a:rPr>
                <a:t>KHỞI ĐỘNG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97CCFA82-CA6B-1B59-9171-9174FD80628B}"/>
                </a:ext>
              </a:extLst>
            </p:cNvPr>
            <p:cNvSpPr txBox="1"/>
            <p:nvPr/>
          </p:nvSpPr>
          <p:spPr>
            <a:xfrm>
              <a:off x="6369627" y="2763982"/>
              <a:ext cx="6141027" cy="18620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500" dirty="0">
                  <a:ln w="19050">
                    <a:solidFill>
                      <a:srgbClr val="002060"/>
                    </a:solidFill>
                  </a:ln>
                  <a:solidFill>
                    <a:srgbClr val="99FF99"/>
                  </a:solidFill>
                  <a:latin typeface="#9Slide05 SVNClementine" panose="020F0502020204030203" pitchFamily="34" charset="0"/>
                </a:rPr>
                <a:t>KHỞI ĐỘNG</a:t>
              </a:r>
            </a:p>
          </p:txBody>
        </p:sp>
      </p:grpSp>
      <p:pic>
        <p:nvPicPr>
          <p:cNvPr id="6" name="Picture 5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FFA4CF4E-A270-5498-5F1D-E2B5F30A4A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214" y="3158837"/>
            <a:ext cx="3381288" cy="3381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013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ckground pattern&#10;&#10;Description automatically generated">
            <a:extLst>
              <a:ext uri="{FF2B5EF4-FFF2-40B4-BE49-F238E27FC236}">
                <a16:creationId xmlns:a16="http://schemas.microsoft.com/office/drawing/2014/main" id="{E2EF5B43-FBEB-3296-A60B-EEB1912FB8F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74" r="653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8B095CAB-2BDF-C9F7-AD25-845AB76EE7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7418" y="2236741"/>
            <a:ext cx="4374573" cy="4374573"/>
          </a:xfrm>
          <a:prstGeom prst="rect">
            <a:avLst/>
          </a:prstGeom>
        </p:spPr>
      </p:pic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49C83EC2-2852-75D0-6FBD-C9A80C7C3632}"/>
              </a:ext>
            </a:extLst>
          </p:cNvPr>
          <p:cNvSpPr/>
          <p:nvPr/>
        </p:nvSpPr>
        <p:spPr>
          <a:xfrm>
            <a:off x="954330" y="1019386"/>
            <a:ext cx="6863097" cy="3612613"/>
          </a:xfrm>
          <a:custGeom>
            <a:avLst/>
            <a:gdLst>
              <a:gd name="connsiteX0" fmla="*/ 0 w 6863097"/>
              <a:gd name="connsiteY0" fmla="*/ 602114 h 3612613"/>
              <a:gd name="connsiteX1" fmla="*/ 602114 w 6863097"/>
              <a:gd name="connsiteY1" fmla="*/ 0 h 3612613"/>
              <a:gd name="connsiteX2" fmla="*/ 4003473 w 6863097"/>
              <a:gd name="connsiteY2" fmla="*/ 0 h 3612613"/>
              <a:gd name="connsiteX3" fmla="*/ 4003473 w 6863097"/>
              <a:gd name="connsiteY3" fmla="*/ 0 h 3612613"/>
              <a:gd name="connsiteX4" fmla="*/ 5719248 w 6863097"/>
              <a:gd name="connsiteY4" fmla="*/ 0 h 3612613"/>
              <a:gd name="connsiteX5" fmla="*/ 6260983 w 6863097"/>
              <a:gd name="connsiteY5" fmla="*/ 0 h 3612613"/>
              <a:gd name="connsiteX6" fmla="*/ 6863097 w 6863097"/>
              <a:gd name="connsiteY6" fmla="*/ 602114 h 3612613"/>
              <a:gd name="connsiteX7" fmla="*/ 6863097 w 6863097"/>
              <a:gd name="connsiteY7" fmla="*/ 2107358 h 3612613"/>
              <a:gd name="connsiteX8" fmla="*/ 7478717 w 6863097"/>
              <a:gd name="connsiteY8" fmla="*/ 2725355 h 3612613"/>
              <a:gd name="connsiteX9" fmla="*/ 6863097 w 6863097"/>
              <a:gd name="connsiteY9" fmla="*/ 3010511 h 3612613"/>
              <a:gd name="connsiteX10" fmla="*/ 6863097 w 6863097"/>
              <a:gd name="connsiteY10" fmla="*/ 3010499 h 3612613"/>
              <a:gd name="connsiteX11" fmla="*/ 6260983 w 6863097"/>
              <a:gd name="connsiteY11" fmla="*/ 3612613 h 3612613"/>
              <a:gd name="connsiteX12" fmla="*/ 5719248 w 6863097"/>
              <a:gd name="connsiteY12" fmla="*/ 3612613 h 3612613"/>
              <a:gd name="connsiteX13" fmla="*/ 4003473 w 6863097"/>
              <a:gd name="connsiteY13" fmla="*/ 3612613 h 3612613"/>
              <a:gd name="connsiteX14" fmla="*/ 4003473 w 6863097"/>
              <a:gd name="connsiteY14" fmla="*/ 3612613 h 3612613"/>
              <a:gd name="connsiteX15" fmla="*/ 602114 w 6863097"/>
              <a:gd name="connsiteY15" fmla="*/ 3612613 h 3612613"/>
              <a:gd name="connsiteX16" fmla="*/ 0 w 6863097"/>
              <a:gd name="connsiteY16" fmla="*/ 3010499 h 3612613"/>
              <a:gd name="connsiteX17" fmla="*/ 0 w 6863097"/>
              <a:gd name="connsiteY17" fmla="*/ 3010511 h 3612613"/>
              <a:gd name="connsiteX18" fmla="*/ 0 w 6863097"/>
              <a:gd name="connsiteY18" fmla="*/ 2107358 h 3612613"/>
              <a:gd name="connsiteX19" fmla="*/ 0 w 6863097"/>
              <a:gd name="connsiteY19" fmla="*/ 2107358 h 3612613"/>
              <a:gd name="connsiteX20" fmla="*/ 0 w 6863097"/>
              <a:gd name="connsiteY20" fmla="*/ 602114 h 3612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6863097" h="3612613" fill="none" extrusionOk="0">
                <a:moveTo>
                  <a:pt x="0" y="602114"/>
                </a:moveTo>
                <a:cubicBezTo>
                  <a:pt x="-11821" y="270980"/>
                  <a:pt x="233008" y="-8082"/>
                  <a:pt x="602114" y="0"/>
                </a:cubicBezTo>
                <a:cubicBezTo>
                  <a:pt x="2293871" y="-116073"/>
                  <a:pt x="2919287" y="-53425"/>
                  <a:pt x="4003473" y="0"/>
                </a:cubicBezTo>
                <a:lnTo>
                  <a:pt x="4003473" y="0"/>
                </a:lnTo>
                <a:cubicBezTo>
                  <a:pt x="4541329" y="81527"/>
                  <a:pt x="5114175" y="-106336"/>
                  <a:pt x="5719248" y="0"/>
                </a:cubicBezTo>
                <a:cubicBezTo>
                  <a:pt x="5788122" y="-26218"/>
                  <a:pt x="5997010" y="39174"/>
                  <a:pt x="6260983" y="0"/>
                </a:cubicBezTo>
                <a:cubicBezTo>
                  <a:pt x="6601798" y="-8242"/>
                  <a:pt x="6841211" y="253738"/>
                  <a:pt x="6863097" y="602114"/>
                </a:cubicBezTo>
                <a:cubicBezTo>
                  <a:pt x="6832434" y="959599"/>
                  <a:pt x="6937735" y="1883784"/>
                  <a:pt x="6863097" y="2107358"/>
                </a:cubicBezTo>
                <a:cubicBezTo>
                  <a:pt x="7086235" y="2412041"/>
                  <a:pt x="7420941" y="2628142"/>
                  <a:pt x="7478717" y="2725355"/>
                </a:cubicBezTo>
                <a:cubicBezTo>
                  <a:pt x="7385360" y="2783193"/>
                  <a:pt x="7018853" y="2986780"/>
                  <a:pt x="6863097" y="3010511"/>
                </a:cubicBezTo>
                <a:cubicBezTo>
                  <a:pt x="6863096" y="3010508"/>
                  <a:pt x="6863097" y="3010505"/>
                  <a:pt x="6863097" y="3010499"/>
                </a:cubicBezTo>
                <a:cubicBezTo>
                  <a:pt x="6844835" y="3398091"/>
                  <a:pt x="6587700" y="3569243"/>
                  <a:pt x="6260983" y="3612613"/>
                </a:cubicBezTo>
                <a:cubicBezTo>
                  <a:pt x="5999173" y="3645835"/>
                  <a:pt x="5828822" y="3567039"/>
                  <a:pt x="5719248" y="3612613"/>
                </a:cubicBezTo>
                <a:cubicBezTo>
                  <a:pt x="5423650" y="3656729"/>
                  <a:pt x="4572542" y="3576343"/>
                  <a:pt x="4003473" y="3612613"/>
                </a:cubicBezTo>
                <a:lnTo>
                  <a:pt x="4003473" y="3612613"/>
                </a:lnTo>
                <a:cubicBezTo>
                  <a:pt x="2354531" y="3534995"/>
                  <a:pt x="1284389" y="3686288"/>
                  <a:pt x="602114" y="3612613"/>
                </a:cubicBezTo>
                <a:cubicBezTo>
                  <a:pt x="290876" y="3630112"/>
                  <a:pt x="-2397" y="3327241"/>
                  <a:pt x="0" y="3010499"/>
                </a:cubicBezTo>
                <a:cubicBezTo>
                  <a:pt x="1" y="3010500"/>
                  <a:pt x="-1" y="3010505"/>
                  <a:pt x="0" y="3010511"/>
                </a:cubicBezTo>
                <a:cubicBezTo>
                  <a:pt x="-47605" y="2912162"/>
                  <a:pt x="-71089" y="2558444"/>
                  <a:pt x="0" y="2107358"/>
                </a:cubicBezTo>
                <a:lnTo>
                  <a:pt x="0" y="2107358"/>
                </a:lnTo>
                <a:cubicBezTo>
                  <a:pt x="-107679" y="1522134"/>
                  <a:pt x="-31753" y="804434"/>
                  <a:pt x="0" y="602114"/>
                </a:cubicBezTo>
                <a:close/>
              </a:path>
              <a:path w="6863097" h="3612613" stroke="0" extrusionOk="0">
                <a:moveTo>
                  <a:pt x="0" y="602114"/>
                </a:moveTo>
                <a:cubicBezTo>
                  <a:pt x="-27667" y="317494"/>
                  <a:pt x="309131" y="-33451"/>
                  <a:pt x="602114" y="0"/>
                </a:cubicBezTo>
                <a:cubicBezTo>
                  <a:pt x="2069892" y="-44361"/>
                  <a:pt x="2785068" y="85213"/>
                  <a:pt x="4003473" y="0"/>
                </a:cubicBezTo>
                <a:lnTo>
                  <a:pt x="4003473" y="0"/>
                </a:lnTo>
                <a:cubicBezTo>
                  <a:pt x="4289502" y="-154316"/>
                  <a:pt x="5327649" y="-84782"/>
                  <a:pt x="5719248" y="0"/>
                </a:cubicBezTo>
                <a:cubicBezTo>
                  <a:pt x="5872696" y="-18657"/>
                  <a:pt x="6158248" y="7339"/>
                  <a:pt x="6260983" y="0"/>
                </a:cubicBezTo>
                <a:cubicBezTo>
                  <a:pt x="6587668" y="2818"/>
                  <a:pt x="6827481" y="308504"/>
                  <a:pt x="6863097" y="602114"/>
                </a:cubicBezTo>
                <a:cubicBezTo>
                  <a:pt x="6755993" y="1243993"/>
                  <a:pt x="6925735" y="1712537"/>
                  <a:pt x="6863097" y="2107358"/>
                </a:cubicBezTo>
                <a:cubicBezTo>
                  <a:pt x="7135226" y="2357979"/>
                  <a:pt x="7259807" y="2543072"/>
                  <a:pt x="7478717" y="2725355"/>
                </a:cubicBezTo>
                <a:cubicBezTo>
                  <a:pt x="7378110" y="2799275"/>
                  <a:pt x="6981386" y="3016134"/>
                  <a:pt x="6863097" y="3010511"/>
                </a:cubicBezTo>
                <a:cubicBezTo>
                  <a:pt x="6863097" y="3010504"/>
                  <a:pt x="6863097" y="3010502"/>
                  <a:pt x="6863097" y="3010499"/>
                </a:cubicBezTo>
                <a:cubicBezTo>
                  <a:pt x="6856233" y="3353558"/>
                  <a:pt x="6619021" y="3671429"/>
                  <a:pt x="6260983" y="3612613"/>
                </a:cubicBezTo>
                <a:cubicBezTo>
                  <a:pt x="6169074" y="3607041"/>
                  <a:pt x="5919552" y="3639627"/>
                  <a:pt x="5719248" y="3612613"/>
                </a:cubicBezTo>
                <a:cubicBezTo>
                  <a:pt x="4892539" y="3742406"/>
                  <a:pt x="4182111" y="3702194"/>
                  <a:pt x="4003473" y="3612613"/>
                </a:cubicBezTo>
                <a:lnTo>
                  <a:pt x="4003473" y="3612613"/>
                </a:lnTo>
                <a:cubicBezTo>
                  <a:pt x="2912247" y="3492441"/>
                  <a:pt x="1845798" y="3495942"/>
                  <a:pt x="602114" y="3612613"/>
                </a:cubicBezTo>
                <a:cubicBezTo>
                  <a:pt x="255588" y="3622093"/>
                  <a:pt x="-24071" y="3357711"/>
                  <a:pt x="0" y="3010499"/>
                </a:cubicBezTo>
                <a:cubicBezTo>
                  <a:pt x="1" y="3010502"/>
                  <a:pt x="0" y="3010508"/>
                  <a:pt x="0" y="3010511"/>
                </a:cubicBezTo>
                <a:cubicBezTo>
                  <a:pt x="71896" y="2855528"/>
                  <a:pt x="7630" y="2372294"/>
                  <a:pt x="0" y="2107358"/>
                </a:cubicBezTo>
                <a:lnTo>
                  <a:pt x="0" y="2107358"/>
                </a:lnTo>
                <a:cubicBezTo>
                  <a:pt x="-86495" y="1758382"/>
                  <a:pt x="-122033" y="900480"/>
                  <a:pt x="0" y="602114"/>
                </a:cubicBezTo>
                <a:close/>
              </a:path>
            </a:pathLst>
          </a:custGeom>
          <a:ln w="76200">
            <a:solidFill>
              <a:srgbClr val="FFC000"/>
            </a:solidFill>
            <a:prstDash val="dash"/>
            <a:extLst>
              <a:ext uri="{C807C97D-BFC1-408E-A445-0C87EB9F89A2}">
                <ask:lineSketchStyleProps xmlns:ask="http://schemas.microsoft.com/office/drawing/2018/sketchyshapes" sd="4212354239">
                  <a:prstGeom prst="wedgeRoundRectCallout">
                    <a:avLst>
                      <a:gd name="adj1" fmla="val 58970"/>
                      <a:gd name="adj2" fmla="val 25440"/>
                      <a:gd name="adj3" fmla="val 16667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tx1"/>
                </a:solidFill>
              </a:rPr>
              <a:t>Tuần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sau</a:t>
            </a:r>
            <a:r>
              <a:rPr lang="en-US" sz="3200" b="1" dirty="0">
                <a:solidFill>
                  <a:schemeClr val="tx1"/>
                </a:solidFill>
              </a:rPr>
              <a:t>, </a:t>
            </a:r>
            <a:r>
              <a:rPr lang="en-US" sz="3200" b="1" dirty="0" err="1">
                <a:solidFill>
                  <a:schemeClr val="tx1"/>
                </a:solidFill>
              </a:rPr>
              <a:t>Lớp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của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mình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sẽ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đi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cắm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trại</a:t>
            </a:r>
            <a:r>
              <a:rPr lang="en-US" sz="3200" b="1" dirty="0">
                <a:solidFill>
                  <a:schemeClr val="tx1"/>
                </a:solidFill>
              </a:rPr>
              <a:t> ở </a:t>
            </a:r>
            <a:r>
              <a:rPr lang="en-US" sz="3200" b="1" dirty="0" err="1">
                <a:solidFill>
                  <a:schemeClr val="tx1"/>
                </a:solidFill>
              </a:rPr>
              <a:t>rừng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sác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Cần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Giờ</a:t>
            </a:r>
            <a:r>
              <a:rPr lang="en-US" sz="3200" b="1" dirty="0">
                <a:solidFill>
                  <a:schemeClr val="tx1"/>
                </a:solidFill>
              </a:rPr>
              <a:t>. </a:t>
            </a:r>
            <a:r>
              <a:rPr lang="en-US" sz="3200" b="1" dirty="0" err="1">
                <a:solidFill>
                  <a:schemeClr val="tx1"/>
                </a:solidFill>
              </a:rPr>
              <a:t>Mình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rất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hào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hứng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vì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đây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là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lần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đầu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tiên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mình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được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đi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cắm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trại</a:t>
            </a:r>
            <a:r>
              <a:rPr lang="en-US" sz="3200" b="1" dirty="0">
                <a:solidFill>
                  <a:schemeClr val="tx1"/>
                </a:solidFill>
              </a:rPr>
              <a:t>. </a:t>
            </a:r>
            <a:r>
              <a:rPr lang="en-US" sz="3200" b="1" dirty="0" err="1">
                <a:solidFill>
                  <a:schemeClr val="tx1"/>
                </a:solidFill>
              </a:rPr>
              <a:t>Các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bạn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hãy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giúp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mình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chuẩn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bị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các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vật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dụng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cần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thiết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cho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buổi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cắm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trại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thú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vị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này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nhé</a:t>
            </a:r>
            <a:r>
              <a:rPr lang="en-US" sz="3200" b="1" dirty="0">
                <a:solidFill>
                  <a:schemeClr val="tx1"/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220738258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ckground pattern&#10;&#10;Description automatically generated">
            <a:extLst>
              <a:ext uri="{FF2B5EF4-FFF2-40B4-BE49-F238E27FC236}">
                <a16:creationId xmlns:a16="http://schemas.microsoft.com/office/drawing/2014/main" id="{E2EF5B43-FBEB-3296-A60B-EEB1912FB8F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74" r="653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C5409090-09A1-B8EE-D96E-57AB95DCF0A0}"/>
              </a:ext>
            </a:extLst>
          </p:cNvPr>
          <p:cNvGrpSpPr/>
          <p:nvPr/>
        </p:nvGrpSpPr>
        <p:grpSpPr>
          <a:xfrm>
            <a:off x="2782968" y="2774483"/>
            <a:ext cx="4696178" cy="830998"/>
            <a:chOff x="6378222" y="650825"/>
            <a:chExt cx="4696178" cy="830998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5F899991-14FE-4979-E188-253AD1A9C6E7}"/>
                </a:ext>
              </a:extLst>
            </p:cNvPr>
            <p:cNvSpPr txBox="1"/>
            <p:nvPr/>
          </p:nvSpPr>
          <p:spPr>
            <a:xfrm>
              <a:off x="6378222" y="650826"/>
              <a:ext cx="469617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dirty="0" err="1">
                  <a:ln w="76200">
                    <a:solidFill>
                      <a:schemeClr val="bg1"/>
                    </a:solidFill>
                  </a:ln>
                  <a:solidFill>
                    <a:srgbClr val="0070C0"/>
                  </a:solidFill>
                  <a:latin typeface="UTM A&amp;S Graceland" panose="02040603050506020204" pitchFamily="18" charset="0"/>
                </a:rPr>
                <a:t>Chặng</a:t>
              </a:r>
              <a:r>
                <a:rPr lang="en-US" sz="4800" dirty="0">
                  <a:ln w="76200">
                    <a:solidFill>
                      <a:schemeClr val="bg1"/>
                    </a:solidFill>
                  </a:ln>
                  <a:solidFill>
                    <a:srgbClr val="0070C0"/>
                  </a:solidFill>
                  <a:latin typeface="UTM A&amp;S Graceland" panose="02040603050506020204" pitchFamily="18" charset="0"/>
                </a:rPr>
                <a:t> 1: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B447B76D-4F7B-1192-17A8-9B8AB3605078}"/>
                </a:ext>
              </a:extLst>
            </p:cNvPr>
            <p:cNvSpPr txBox="1"/>
            <p:nvPr/>
          </p:nvSpPr>
          <p:spPr>
            <a:xfrm>
              <a:off x="6378222" y="650825"/>
              <a:ext cx="469617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dirty="0" err="1">
                  <a:ln w="76200">
                    <a:noFill/>
                  </a:ln>
                  <a:solidFill>
                    <a:srgbClr val="0070C0"/>
                  </a:solidFill>
                  <a:latin typeface="UTM A&amp;S Graceland" panose="02040603050506020204" pitchFamily="18" charset="0"/>
                </a:rPr>
                <a:t>Chặng</a:t>
              </a:r>
              <a:r>
                <a:rPr lang="en-US" sz="4800" dirty="0">
                  <a:ln w="76200">
                    <a:noFill/>
                  </a:ln>
                  <a:solidFill>
                    <a:srgbClr val="0070C0"/>
                  </a:solidFill>
                  <a:latin typeface="UTM A&amp;S Graceland" panose="02040603050506020204" pitchFamily="18" charset="0"/>
                </a:rPr>
                <a:t> 1: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374F6AC4-B4E8-FFD3-655E-8BDE0B50DB2C}"/>
              </a:ext>
            </a:extLst>
          </p:cNvPr>
          <p:cNvGrpSpPr/>
          <p:nvPr/>
        </p:nvGrpSpPr>
        <p:grpSpPr>
          <a:xfrm>
            <a:off x="3754583" y="3549170"/>
            <a:ext cx="5103350" cy="2123658"/>
            <a:chOff x="7913783" y="1457742"/>
            <a:chExt cx="5103350" cy="2123658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65245E7C-BD0E-F60B-9D74-235720CF734D}"/>
                </a:ext>
              </a:extLst>
            </p:cNvPr>
            <p:cNvSpPr txBox="1"/>
            <p:nvPr/>
          </p:nvSpPr>
          <p:spPr>
            <a:xfrm>
              <a:off x="7913783" y="1457742"/>
              <a:ext cx="5103350" cy="21236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600" dirty="0">
                  <a:ln w="136525">
                    <a:solidFill>
                      <a:schemeClr val="bg1"/>
                    </a:solidFill>
                  </a:ln>
                  <a:latin typeface="UVN Banh Mi" pitchFamily="2" charset="0"/>
                </a:rPr>
                <a:t>CHUẨN BỊ LỀU TRẠI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A96759AE-741B-C69C-AC01-79AB4F869260}"/>
                </a:ext>
              </a:extLst>
            </p:cNvPr>
            <p:cNvSpPr txBox="1"/>
            <p:nvPr/>
          </p:nvSpPr>
          <p:spPr>
            <a:xfrm>
              <a:off x="8233303" y="1457742"/>
              <a:ext cx="4464309" cy="21236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600" dirty="0">
                  <a:solidFill>
                    <a:srgbClr val="FF7C80"/>
                  </a:solidFill>
                  <a:latin typeface="UVN Banh Mi" pitchFamily="2" charset="0"/>
                </a:rPr>
                <a:t>CHUẨN BỊ LỀU TRẠI</a:t>
              </a:r>
            </a:p>
          </p:txBody>
        </p:sp>
      </p:grpSp>
      <p:pic>
        <p:nvPicPr>
          <p:cNvPr id="11" name="Picture 10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7F9CBAC8-650B-79C9-CA9A-DAA3549680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7418" y="2236741"/>
            <a:ext cx="4374573" cy="4374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523093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ckground pattern&#10;&#10;Description automatically generated">
            <a:extLst>
              <a:ext uri="{FF2B5EF4-FFF2-40B4-BE49-F238E27FC236}">
                <a16:creationId xmlns:a16="http://schemas.microsoft.com/office/drawing/2014/main" id="{E2EF5B43-FBEB-3296-A60B-EEB1912FB8F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74" r="653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9249487F-7EB4-0EC9-C7D4-65CE149DDC77}"/>
              </a:ext>
            </a:extLst>
          </p:cNvPr>
          <p:cNvSpPr/>
          <p:nvPr/>
        </p:nvSpPr>
        <p:spPr>
          <a:xfrm>
            <a:off x="355022" y="322118"/>
            <a:ext cx="11481955" cy="6296891"/>
          </a:xfrm>
          <a:custGeom>
            <a:avLst/>
            <a:gdLst>
              <a:gd name="connsiteX0" fmla="*/ 0 w 11481955"/>
              <a:gd name="connsiteY0" fmla="*/ 543611 h 6296891"/>
              <a:gd name="connsiteX1" fmla="*/ 543611 w 11481955"/>
              <a:gd name="connsiteY1" fmla="*/ 0 h 6296891"/>
              <a:gd name="connsiteX2" fmla="*/ 1444488 w 11481955"/>
              <a:gd name="connsiteY2" fmla="*/ 0 h 6296891"/>
              <a:gd name="connsiteX3" fmla="*/ 1929575 w 11481955"/>
              <a:gd name="connsiteY3" fmla="*/ 0 h 6296891"/>
              <a:gd name="connsiteX4" fmla="*/ 2414663 w 11481955"/>
              <a:gd name="connsiteY4" fmla="*/ 0 h 6296891"/>
              <a:gd name="connsiteX5" fmla="*/ 2795803 w 11481955"/>
              <a:gd name="connsiteY5" fmla="*/ 0 h 6296891"/>
              <a:gd name="connsiteX6" fmla="*/ 3280891 w 11481955"/>
              <a:gd name="connsiteY6" fmla="*/ 0 h 6296891"/>
              <a:gd name="connsiteX7" fmla="*/ 3973873 w 11481955"/>
              <a:gd name="connsiteY7" fmla="*/ 0 h 6296891"/>
              <a:gd name="connsiteX8" fmla="*/ 4666855 w 11481955"/>
              <a:gd name="connsiteY8" fmla="*/ 0 h 6296891"/>
              <a:gd name="connsiteX9" fmla="*/ 5359837 w 11481955"/>
              <a:gd name="connsiteY9" fmla="*/ 0 h 6296891"/>
              <a:gd name="connsiteX10" fmla="*/ 5844925 w 11481955"/>
              <a:gd name="connsiteY10" fmla="*/ 0 h 6296891"/>
              <a:gd name="connsiteX11" fmla="*/ 6641854 w 11481955"/>
              <a:gd name="connsiteY11" fmla="*/ 0 h 6296891"/>
              <a:gd name="connsiteX12" fmla="*/ 7126942 w 11481955"/>
              <a:gd name="connsiteY12" fmla="*/ 0 h 6296891"/>
              <a:gd name="connsiteX13" fmla="*/ 7923871 w 11481955"/>
              <a:gd name="connsiteY13" fmla="*/ 0 h 6296891"/>
              <a:gd name="connsiteX14" fmla="*/ 8824748 w 11481955"/>
              <a:gd name="connsiteY14" fmla="*/ 0 h 6296891"/>
              <a:gd name="connsiteX15" fmla="*/ 9725625 w 11481955"/>
              <a:gd name="connsiteY15" fmla="*/ 0 h 6296891"/>
              <a:gd name="connsiteX16" fmla="*/ 10314660 w 11481955"/>
              <a:gd name="connsiteY16" fmla="*/ 0 h 6296891"/>
              <a:gd name="connsiteX17" fmla="*/ 10938344 w 11481955"/>
              <a:gd name="connsiteY17" fmla="*/ 0 h 6296891"/>
              <a:gd name="connsiteX18" fmla="*/ 11481955 w 11481955"/>
              <a:gd name="connsiteY18" fmla="*/ 543611 h 6296891"/>
              <a:gd name="connsiteX19" fmla="*/ 11481955 w 11481955"/>
              <a:gd name="connsiteY19" fmla="*/ 1142723 h 6296891"/>
              <a:gd name="connsiteX20" fmla="*/ 11481955 w 11481955"/>
              <a:gd name="connsiteY20" fmla="*/ 1689738 h 6296891"/>
              <a:gd name="connsiteX21" fmla="*/ 11481955 w 11481955"/>
              <a:gd name="connsiteY21" fmla="*/ 2393043 h 6296891"/>
              <a:gd name="connsiteX22" fmla="*/ 11481955 w 11481955"/>
              <a:gd name="connsiteY22" fmla="*/ 2992155 h 6296891"/>
              <a:gd name="connsiteX23" fmla="*/ 11481955 w 11481955"/>
              <a:gd name="connsiteY23" fmla="*/ 3643364 h 6296891"/>
              <a:gd name="connsiteX24" fmla="*/ 11481955 w 11481955"/>
              <a:gd name="connsiteY24" fmla="*/ 4242476 h 6296891"/>
              <a:gd name="connsiteX25" fmla="*/ 11481955 w 11481955"/>
              <a:gd name="connsiteY25" fmla="*/ 4997878 h 6296891"/>
              <a:gd name="connsiteX26" fmla="*/ 11481955 w 11481955"/>
              <a:gd name="connsiteY26" fmla="*/ 5753280 h 6296891"/>
              <a:gd name="connsiteX27" fmla="*/ 10938344 w 11481955"/>
              <a:gd name="connsiteY27" fmla="*/ 6296891 h 6296891"/>
              <a:gd name="connsiteX28" fmla="*/ 10349309 w 11481955"/>
              <a:gd name="connsiteY28" fmla="*/ 6296891 h 6296891"/>
              <a:gd name="connsiteX29" fmla="*/ 9656327 w 11481955"/>
              <a:gd name="connsiteY29" fmla="*/ 6296891 h 6296891"/>
              <a:gd name="connsiteX30" fmla="*/ 8963345 w 11481955"/>
              <a:gd name="connsiteY30" fmla="*/ 6296891 h 6296891"/>
              <a:gd name="connsiteX31" fmla="*/ 8374310 w 11481955"/>
              <a:gd name="connsiteY31" fmla="*/ 6296891 h 6296891"/>
              <a:gd name="connsiteX32" fmla="*/ 7473433 w 11481955"/>
              <a:gd name="connsiteY32" fmla="*/ 6296891 h 6296891"/>
              <a:gd name="connsiteX33" fmla="*/ 6988345 w 11481955"/>
              <a:gd name="connsiteY33" fmla="*/ 6296891 h 6296891"/>
              <a:gd name="connsiteX34" fmla="*/ 6607205 w 11481955"/>
              <a:gd name="connsiteY34" fmla="*/ 6296891 h 6296891"/>
              <a:gd name="connsiteX35" fmla="*/ 5810276 w 11481955"/>
              <a:gd name="connsiteY35" fmla="*/ 6296891 h 6296891"/>
              <a:gd name="connsiteX36" fmla="*/ 5325188 w 11481955"/>
              <a:gd name="connsiteY36" fmla="*/ 6296891 h 6296891"/>
              <a:gd name="connsiteX37" fmla="*/ 4632206 w 11481955"/>
              <a:gd name="connsiteY37" fmla="*/ 6296891 h 6296891"/>
              <a:gd name="connsiteX38" fmla="*/ 4251066 w 11481955"/>
              <a:gd name="connsiteY38" fmla="*/ 6296891 h 6296891"/>
              <a:gd name="connsiteX39" fmla="*/ 3454136 w 11481955"/>
              <a:gd name="connsiteY39" fmla="*/ 6296891 h 6296891"/>
              <a:gd name="connsiteX40" fmla="*/ 2865101 w 11481955"/>
              <a:gd name="connsiteY40" fmla="*/ 6296891 h 6296891"/>
              <a:gd name="connsiteX41" fmla="*/ 2276067 w 11481955"/>
              <a:gd name="connsiteY41" fmla="*/ 6296891 h 6296891"/>
              <a:gd name="connsiteX42" fmla="*/ 1687032 w 11481955"/>
              <a:gd name="connsiteY42" fmla="*/ 6296891 h 6296891"/>
              <a:gd name="connsiteX43" fmla="*/ 543611 w 11481955"/>
              <a:gd name="connsiteY43" fmla="*/ 6296891 h 6296891"/>
              <a:gd name="connsiteX44" fmla="*/ 0 w 11481955"/>
              <a:gd name="connsiteY44" fmla="*/ 5753280 h 6296891"/>
              <a:gd name="connsiteX45" fmla="*/ 0 w 11481955"/>
              <a:gd name="connsiteY45" fmla="*/ 5102071 h 6296891"/>
              <a:gd name="connsiteX46" fmla="*/ 0 w 11481955"/>
              <a:gd name="connsiteY46" fmla="*/ 4398766 h 6296891"/>
              <a:gd name="connsiteX47" fmla="*/ 0 w 11481955"/>
              <a:gd name="connsiteY47" fmla="*/ 3851751 h 6296891"/>
              <a:gd name="connsiteX48" fmla="*/ 0 w 11481955"/>
              <a:gd name="connsiteY48" fmla="*/ 3304736 h 6296891"/>
              <a:gd name="connsiteX49" fmla="*/ 0 w 11481955"/>
              <a:gd name="connsiteY49" fmla="*/ 2705624 h 6296891"/>
              <a:gd name="connsiteX50" fmla="*/ 0 w 11481955"/>
              <a:gd name="connsiteY50" fmla="*/ 1950222 h 6296891"/>
              <a:gd name="connsiteX51" fmla="*/ 0 w 11481955"/>
              <a:gd name="connsiteY51" fmla="*/ 1351110 h 6296891"/>
              <a:gd name="connsiteX52" fmla="*/ 0 w 11481955"/>
              <a:gd name="connsiteY52" fmla="*/ 543611 h 62968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11481955" h="6296891" fill="none" extrusionOk="0">
                <a:moveTo>
                  <a:pt x="0" y="543611"/>
                </a:moveTo>
                <a:cubicBezTo>
                  <a:pt x="-27020" y="174966"/>
                  <a:pt x="272945" y="-1624"/>
                  <a:pt x="543611" y="0"/>
                </a:cubicBezTo>
                <a:cubicBezTo>
                  <a:pt x="824377" y="30283"/>
                  <a:pt x="1002238" y="29659"/>
                  <a:pt x="1444488" y="0"/>
                </a:cubicBezTo>
                <a:cubicBezTo>
                  <a:pt x="1886738" y="-29659"/>
                  <a:pt x="1717900" y="2711"/>
                  <a:pt x="1929575" y="0"/>
                </a:cubicBezTo>
                <a:cubicBezTo>
                  <a:pt x="2141250" y="-2711"/>
                  <a:pt x="2231793" y="17925"/>
                  <a:pt x="2414663" y="0"/>
                </a:cubicBezTo>
                <a:cubicBezTo>
                  <a:pt x="2597533" y="-17925"/>
                  <a:pt x="2627628" y="-18560"/>
                  <a:pt x="2795803" y="0"/>
                </a:cubicBezTo>
                <a:cubicBezTo>
                  <a:pt x="2963978" y="18560"/>
                  <a:pt x="3095996" y="-13980"/>
                  <a:pt x="3280891" y="0"/>
                </a:cubicBezTo>
                <a:cubicBezTo>
                  <a:pt x="3465786" y="13980"/>
                  <a:pt x="3638892" y="21580"/>
                  <a:pt x="3973873" y="0"/>
                </a:cubicBezTo>
                <a:cubicBezTo>
                  <a:pt x="4308854" y="-21580"/>
                  <a:pt x="4335959" y="7654"/>
                  <a:pt x="4666855" y="0"/>
                </a:cubicBezTo>
                <a:cubicBezTo>
                  <a:pt x="4997751" y="-7654"/>
                  <a:pt x="5016050" y="-21808"/>
                  <a:pt x="5359837" y="0"/>
                </a:cubicBezTo>
                <a:cubicBezTo>
                  <a:pt x="5703624" y="21808"/>
                  <a:pt x="5692735" y="7950"/>
                  <a:pt x="5844925" y="0"/>
                </a:cubicBezTo>
                <a:cubicBezTo>
                  <a:pt x="5997115" y="-7950"/>
                  <a:pt x="6292716" y="-20308"/>
                  <a:pt x="6641854" y="0"/>
                </a:cubicBezTo>
                <a:cubicBezTo>
                  <a:pt x="6990992" y="20308"/>
                  <a:pt x="6950588" y="19148"/>
                  <a:pt x="7126942" y="0"/>
                </a:cubicBezTo>
                <a:cubicBezTo>
                  <a:pt x="7303296" y="-19148"/>
                  <a:pt x="7573119" y="5202"/>
                  <a:pt x="7923871" y="0"/>
                </a:cubicBezTo>
                <a:cubicBezTo>
                  <a:pt x="8274623" y="-5202"/>
                  <a:pt x="8442192" y="33054"/>
                  <a:pt x="8824748" y="0"/>
                </a:cubicBezTo>
                <a:cubicBezTo>
                  <a:pt x="9207304" y="-33054"/>
                  <a:pt x="9357026" y="-23606"/>
                  <a:pt x="9725625" y="0"/>
                </a:cubicBezTo>
                <a:cubicBezTo>
                  <a:pt x="10094224" y="23606"/>
                  <a:pt x="10160102" y="-1471"/>
                  <a:pt x="10314660" y="0"/>
                </a:cubicBezTo>
                <a:cubicBezTo>
                  <a:pt x="10469218" y="1471"/>
                  <a:pt x="10714529" y="8878"/>
                  <a:pt x="10938344" y="0"/>
                </a:cubicBezTo>
                <a:cubicBezTo>
                  <a:pt x="11237204" y="41244"/>
                  <a:pt x="11498675" y="266022"/>
                  <a:pt x="11481955" y="543611"/>
                </a:cubicBezTo>
                <a:cubicBezTo>
                  <a:pt x="11500766" y="824415"/>
                  <a:pt x="11455732" y="970040"/>
                  <a:pt x="11481955" y="1142723"/>
                </a:cubicBezTo>
                <a:cubicBezTo>
                  <a:pt x="11508178" y="1315406"/>
                  <a:pt x="11496568" y="1473397"/>
                  <a:pt x="11481955" y="1689738"/>
                </a:cubicBezTo>
                <a:cubicBezTo>
                  <a:pt x="11467342" y="1906080"/>
                  <a:pt x="11497723" y="2190282"/>
                  <a:pt x="11481955" y="2393043"/>
                </a:cubicBezTo>
                <a:cubicBezTo>
                  <a:pt x="11466187" y="2595805"/>
                  <a:pt x="11498307" y="2764085"/>
                  <a:pt x="11481955" y="2992155"/>
                </a:cubicBezTo>
                <a:cubicBezTo>
                  <a:pt x="11465603" y="3220225"/>
                  <a:pt x="11492801" y="3459853"/>
                  <a:pt x="11481955" y="3643364"/>
                </a:cubicBezTo>
                <a:cubicBezTo>
                  <a:pt x="11471109" y="3826875"/>
                  <a:pt x="11475984" y="4053851"/>
                  <a:pt x="11481955" y="4242476"/>
                </a:cubicBezTo>
                <a:cubicBezTo>
                  <a:pt x="11487926" y="4431101"/>
                  <a:pt x="11469160" y="4843108"/>
                  <a:pt x="11481955" y="4997878"/>
                </a:cubicBezTo>
                <a:cubicBezTo>
                  <a:pt x="11494750" y="5152648"/>
                  <a:pt x="11468802" y="5430625"/>
                  <a:pt x="11481955" y="5753280"/>
                </a:cubicBezTo>
                <a:cubicBezTo>
                  <a:pt x="11417474" y="6090184"/>
                  <a:pt x="11226803" y="6279326"/>
                  <a:pt x="10938344" y="6296891"/>
                </a:cubicBezTo>
                <a:cubicBezTo>
                  <a:pt x="10703860" y="6311930"/>
                  <a:pt x="10570688" y="6310226"/>
                  <a:pt x="10349309" y="6296891"/>
                </a:cubicBezTo>
                <a:cubicBezTo>
                  <a:pt x="10127930" y="6283556"/>
                  <a:pt x="9890241" y="6283562"/>
                  <a:pt x="9656327" y="6296891"/>
                </a:cubicBezTo>
                <a:cubicBezTo>
                  <a:pt x="9422413" y="6310220"/>
                  <a:pt x="9271828" y="6316136"/>
                  <a:pt x="8963345" y="6296891"/>
                </a:cubicBezTo>
                <a:cubicBezTo>
                  <a:pt x="8654862" y="6277646"/>
                  <a:pt x="8638074" y="6317030"/>
                  <a:pt x="8374310" y="6296891"/>
                </a:cubicBezTo>
                <a:cubicBezTo>
                  <a:pt x="8110546" y="6276752"/>
                  <a:pt x="7784670" y="6278807"/>
                  <a:pt x="7473433" y="6296891"/>
                </a:cubicBezTo>
                <a:cubicBezTo>
                  <a:pt x="7162196" y="6314975"/>
                  <a:pt x="7172262" y="6310474"/>
                  <a:pt x="6988345" y="6296891"/>
                </a:cubicBezTo>
                <a:cubicBezTo>
                  <a:pt x="6804428" y="6283308"/>
                  <a:pt x="6791760" y="6287694"/>
                  <a:pt x="6607205" y="6296891"/>
                </a:cubicBezTo>
                <a:cubicBezTo>
                  <a:pt x="6422650" y="6306088"/>
                  <a:pt x="6033153" y="6285542"/>
                  <a:pt x="5810276" y="6296891"/>
                </a:cubicBezTo>
                <a:cubicBezTo>
                  <a:pt x="5587399" y="6308240"/>
                  <a:pt x="5455914" y="6293766"/>
                  <a:pt x="5325188" y="6296891"/>
                </a:cubicBezTo>
                <a:cubicBezTo>
                  <a:pt x="5194462" y="6300016"/>
                  <a:pt x="4871232" y="6289027"/>
                  <a:pt x="4632206" y="6296891"/>
                </a:cubicBezTo>
                <a:cubicBezTo>
                  <a:pt x="4393180" y="6304755"/>
                  <a:pt x="4381347" y="6281609"/>
                  <a:pt x="4251066" y="6296891"/>
                </a:cubicBezTo>
                <a:cubicBezTo>
                  <a:pt x="4120785" y="6312173"/>
                  <a:pt x="3656739" y="6335331"/>
                  <a:pt x="3454136" y="6296891"/>
                </a:cubicBezTo>
                <a:cubicBezTo>
                  <a:pt x="3251533" y="6258452"/>
                  <a:pt x="3154757" y="6322665"/>
                  <a:pt x="2865101" y="6296891"/>
                </a:cubicBezTo>
                <a:cubicBezTo>
                  <a:pt x="2575446" y="6271117"/>
                  <a:pt x="2460825" y="6281738"/>
                  <a:pt x="2276067" y="6296891"/>
                </a:cubicBezTo>
                <a:cubicBezTo>
                  <a:pt x="2091309" y="6312044"/>
                  <a:pt x="1965667" y="6299184"/>
                  <a:pt x="1687032" y="6296891"/>
                </a:cubicBezTo>
                <a:cubicBezTo>
                  <a:pt x="1408397" y="6294598"/>
                  <a:pt x="893438" y="6280902"/>
                  <a:pt x="543611" y="6296891"/>
                </a:cubicBezTo>
                <a:cubicBezTo>
                  <a:pt x="259330" y="6340756"/>
                  <a:pt x="20636" y="6083358"/>
                  <a:pt x="0" y="5753280"/>
                </a:cubicBezTo>
                <a:cubicBezTo>
                  <a:pt x="7410" y="5554913"/>
                  <a:pt x="-5758" y="5239095"/>
                  <a:pt x="0" y="5102071"/>
                </a:cubicBezTo>
                <a:cubicBezTo>
                  <a:pt x="5758" y="4965047"/>
                  <a:pt x="9681" y="4646853"/>
                  <a:pt x="0" y="4398766"/>
                </a:cubicBezTo>
                <a:cubicBezTo>
                  <a:pt x="-9681" y="4150679"/>
                  <a:pt x="11450" y="4093917"/>
                  <a:pt x="0" y="3851751"/>
                </a:cubicBezTo>
                <a:cubicBezTo>
                  <a:pt x="-11450" y="3609585"/>
                  <a:pt x="-12987" y="3501826"/>
                  <a:pt x="0" y="3304736"/>
                </a:cubicBezTo>
                <a:cubicBezTo>
                  <a:pt x="12987" y="3107647"/>
                  <a:pt x="9376" y="2936516"/>
                  <a:pt x="0" y="2705624"/>
                </a:cubicBezTo>
                <a:cubicBezTo>
                  <a:pt x="-9376" y="2474732"/>
                  <a:pt x="-7951" y="2167696"/>
                  <a:pt x="0" y="1950222"/>
                </a:cubicBezTo>
                <a:cubicBezTo>
                  <a:pt x="7951" y="1732748"/>
                  <a:pt x="4649" y="1640628"/>
                  <a:pt x="0" y="1351110"/>
                </a:cubicBezTo>
                <a:cubicBezTo>
                  <a:pt x="-4649" y="1061592"/>
                  <a:pt x="-27574" y="906216"/>
                  <a:pt x="0" y="543611"/>
                </a:cubicBezTo>
                <a:close/>
              </a:path>
              <a:path w="11481955" h="6296891" stroke="0" extrusionOk="0">
                <a:moveTo>
                  <a:pt x="0" y="543611"/>
                </a:moveTo>
                <a:cubicBezTo>
                  <a:pt x="-38151" y="252651"/>
                  <a:pt x="252082" y="-8604"/>
                  <a:pt x="543611" y="0"/>
                </a:cubicBezTo>
                <a:cubicBezTo>
                  <a:pt x="732671" y="-40777"/>
                  <a:pt x="1189914" y="-43203"/>
                  <a:pt x="1444488" y="0"/>
                </a:cubicBezTo>
                <a:cubicBezTo>
                  <a:pt x="1699062" y="43203"/>
                  <a:pt x="1778380" y="5030"/>
                  <a:pt x="1929575" y="0"/>
                </a:cubicBezTo>
                <a:cubicBezTo>
                  <a:pt x="2080770" y="-5030"/>
                  <a:pt x="2277507" y="-9205"/>
                  <a:pt x="2518610" y="0"/>
                </a:cubicBezTo>
                <a:cubicBezTo>
                  <a:pt x="2759714" y="9205"/>
                  <a:pt x="3128446" y="-3741"/>
                  <a:pt x="3315540" y="0"/>
                </a:cubicBezTo>
                <a:cubicBezTo>
                  <a:pt x="3502634" y="3741"/>
                  <a:pt x="3646706" y="-16004"/>
                  <a:pt x="3800627" y="0"/>
                </a:cubicBezTo>
                <a:cubicBezTo>
                  <a:pt x="3954548" y="16004"/>
                  <a:pt x="4451264" y="8925"/>
                  <a:pt x="4701504" y="0"/>
                </a:cubicBezTo>
                <a:cubicBezTo>
                  <a:pt x="4951744" y="-8925"/>
                  <a:pt x="5140144" y="-9817"/>
                  <a:pt x="5498434" y="0"/>
                </a:cubicBezTo>
                <a:cubicBezTo>
                  <a:pt x="5856724" y="9817"/>
                  <a:pt x="5948581" y="34345"/>
                  <a:pt x="6191416" y="0"/>
                </a:cubicBezTo>
                <a:cubicBezTo>
                  <a:pt x="6434251" y="-34345"/>
                  <a:pt x="6440427" y="-9565"/>
                  <a:pt x="6572556" y="0"/>
                </a:cubicBezTo>
                <a:cubicBezTo>
                  <a:pt x="6704685" y="9565"/>
                  <a:pt x="7286928" y="-3596"/>
                  <a:pt x="7473433" y="0"/>
                </a:cubicBezTo>
                <a:cubicBezTo>
                  <a:pt x="7659938" y="3596"/>
                  <a:pt x="7788606" y="-9034"/>
                  <a:pt x="8062468" y="0"/>
                </a:cubicBezTo>
                <a:cubicBezTo>
                  <a:pt x="8336330" y="9034"/>
                  <a:pt x="8343509" y="1017"/>
                  <a:pt x="8547555" y="0"/>
                </a:cubicBezTo>
                <a:cubicBezTo>
                  <a:pt x="8751601" y="-1017"/>
                  <a:pt x="8744455" y="-7850"/>
                  <a:pt x="8928696" y="0"/>
                </a:cubicBezTo>
                <a:cubicBezTo>
                  <a:pt x="9112937" y="7850"/>
                  <a:pt x="9405827" y="-17335"/>
                  <a:pt x="9621678" y="0"/>
                </a:cubicBezTo>
                <a:cubicBezTo>
                  <a:pt x="9837529" y="17335"/>
                  <a:pt x="9862516" y="1496"/>
                  <a:pt x="10002818" y="0"/>
                </a:cubicBezTo>
                <a:cubicBezTo>
                  <a:pt x="10143120" y="-1496"/>
                  <a:pt x="10514001" y="23032"/>
                  <a:pt x="10938344" y="0"/>
                </a:cubicBezTo>
                <a:cubicBezTo>
                  <a:pt x="11241498" y="33118"/>
                  <a:pt x="11491181" y="228177"/>
                  <a:pt x="11481955" y="543611"/>
                </a:cubicBezTo>
                <a:cubicBezTo>
                  <a:pt x="11495925" y="900650"/>
                  <a:pt x="11515690" y="1124884"/>
                  <a:pt x="11481955" y="1299013"/>
                </a:cubicBezTo>
                <a:cubicBezTo>
                  <a:pt x="11448220" y="1473142"/>
                  <a:pt x="11519704" y="1815622"/>
                  <a:pt x="11481955" y="2054415"/>
                </a:cubicBezTo>
                <a:cubicBezTo>
                  <a:pt x="11444206" y="2293208"/>
                  <a:pt x="11488924" y="2345112"/>
                  <a:pt x="11481955" y="2549334"/>
                </a:cubicBezTo>
                <a:cubicBezTo>
                  <a:pt x="11474986" y="2753556"/>
                  <a:pt x="11484816" y="2908808"/>
                  <a:pt x="11481955" y="3200542"/>
                </a:cubicBezTo>
                <a:cubicBezTo>
                  <a:pt x="11479094" y="3492276"/>
                  <a:pt x="11486979" y="3612578"/>
                  <a:pt x="11481955" y="3903848"/>
                </a:cubicBezTo>
                <a:cubicBezTo>
                  <a:pt x="11476931" y="4195118"/>
                  <a:pt x="11462697" y="4262072"/>
                  <a:pt x="11481955" y="4450863"/>
                </a:cubicBezTo>
                <a:cubicBezTo>
                  <a:pt x="11501213" y="4639655"/>
                  <a:pt x="11501426" y="4809059"/>
                  <a:pt x="11481955" y="5049975"/>
                </a:cubicBezTo>
                <a:cubicBezTo>
                  <a:pt x="11462484" y="5290891"/>
                  <a:pt x="11506953" y="5456496"/>
                  <a:pt x="11481955" y="5753280"/>
                </a:cubicBezTo>
                <a:cubicBezTo>
                  <a:pt x="11527664" y="6041972"/>
                  <a:pt x="11234773" y="6354019"/>
                  <a:pt x="10938344" y="6296891"/>
                </a:cubicBezTo>
                <a:cubicBezTo>
                  <a:pt x="10706431" y="6299836"/>
                  <a:pt x="10657941" y="6291420"/>
                  <a:pt x="10453256" y="6296891"/>
                </a:cubicBezTo>
                <a:cubicBezTo>
                  <a:pt x="10248571" y="6302362"/>
                  <a:pt x="9899345" y="6323324"/>
                  <a:pt x="9656327" y="6296891"/>
                </a:cubicBezTo>
                <a:cubicBezTo>
                  <a:pt x="9413309" y="6270458"/>
                  <a:pt x="9364736" y="6315822"/>
                  <a:pt x="9171239" y="6296891"/>
                </a:cubicBezTo>
                <a:cubicBezTo>
                  <a:pt x="8977742" y="6277960"/>
                  <a:pt x="8857975" y="6288280"/>
                  <a:pt x="8582205" y="6296891"/>
                </a:cubicBezTo>
                <a:cubicBezTo>
                  <a:pt x="8306435" y="6305502"/>
                  <a:pt x="7953377" y="6284045"/>
                  <a:pt x="7681328" y="6296891"/>
                </a:cubicBezTo>
                <a:cubicBezTo>
                  <a:pt x="7409279" y="6309737"/>
                  <a:pt x="7342089" y="6267507"/>
                  <a:pt x="7092293" y="6296891"/>
                </a:cubicBezTo>
                <a:cubicBezTo>
                  <a:pt x="6842498" y="6326275"/>
                  <a:pt x="6629372" y="6293085"/>
                  <a:pt x="6503258" y="6296891"/>
                </a:cubicBezTo>
                <a:cubicBezTo>
                  <a:pt x="6377144" y="6300697"/>
                  <a:pt x="6031718" y="6262656"/>
                  <a:pt x="5602381" y="6296891"/>
                </a:cubicBezTo>
                <a:cubicBezTo>
                  <a:pt x="5173044" y="6331126"/>
                  <a:pt x="5167394" y="6322393"/>
                  <a:pt x="4805452" y="6296891"/>
                </a:cubicBezTo>
                <a:cubicBezTo>
                  <a:pt x="4443510" y="6271389"/>
                  <a:pt x="4428214" y="6294187"/>
                  <a:pt x="4112469" y="6296891"/>
                </a:cubicBezTo>
                <a:cubicBezTo>
                  <a:pt x="3796724" y="6299595"/>
                  <a:pt x="3744129" y="6273447"/>
                  <a:pt x="3419487" y="6296891"/>
                </a:cubicBezTo>
                <a:cubicBezTo>
                  <a:pt x="3094845" y="6320335"/>
                  <a:pt x="2962615" y="6294092"/>
                  <a:pt x="2726505" y="6296891"/>
                </a:cubicBezTo>
                <a:cubicBezTo>
                  <a:pt x="2490395" y="6299690"/>
                  <a:pt x="2419346" y="6307959"/>
                  <a:pt x="2137470" y="6296891"/>
                </a:cubicBezTo>
                <a:cubicBezTo>
                  <a:pt x="1855594" y="6285823"/>
                  <a:pt x="1476911" y="6338453"/>
                  <a:pt x="1236593" y="6296891"/>
                </a:cubicBezTo>
                <a:cubicBezTo>
                  <a:pt x="996275" y="6255329"/>
                  <a:pt x="841602" y="6293046"/>
                  <a:pt x="543611" y="6296891"/>
                </a:cubicBezTo>
                <a:cubicBezTo>
                  <a:pt x="271405" y="6260463"/>
                  <a:pt x="-22235" y="6031222"/>
                  <a:pt x="0" y="5753280"/>
                </a:cubicBezTo>
                <a:cubicBezTo>
                  <a:pt x="31343" y="5446302"/>
                  <a:pt x="-15706" y="5314844"/>
                  <a:pt x="0" y="5049975"/>
                </a:cubicBezTo>
                <a:cubicBezTo>
                  <a:pt x="15706" y="4785106"/>
                  <a:pt x="-8193" y="4669730"/>
                  <a:pt x="0" y="4346669"/>
                </a:cubicBezTo>
                <a:cubicBezTo>
                  <a:pt x="8193" y="4023608"/>
                  <a:pt x="-10464" y="3874251"/>
                  <a:pt x="0" y="3643364"/>
                </a:cubicBezTo>
                <a:cubicBezTo>
                  <a:pt x="10464" y="3412478"/>
                  <a:pt x="28194" y="3294858"/>
                  <a:pt x="0" y="2992155"/>
                </a:cubicBezTo>
                <a:cubicBezTo>
                  <a:pt x="-28194" y="2689452"/>
                  <a:pt x="-10178" y="2585473"/>
                  <a:pt x="0" y="2393043"/>
                </a:cubicBezTo>
                <a:cubicBezTo>
                  <a:pt x="10178" y="2200613"/>
                  <a:pt x="-27250" y="1919746"/>
                  <a:pt x="0" y="1637641"/>
                </a:cubicBezTo>
                <a:cubicBezTo>
                  <a:pt x="27250" y="1355536"/>
                  <a:pt x="-19706" y="1071326"/>
                  <a:pt x="0" y="543611"/>
                </a:cubicBezTo>
                <a:close/>
              </a:path>
            </a:pathLst>
          </a:custGeom>
          <a:solidFill>
            <a:schemeClr val="bg1">
              <a:alpha val="80000"/>
            </a:schemeClr>
          </a:solidFill>
          <a:ln w="76200">
            <a:noFill/>
            <a:prstDash val="solid"/>
            <a:extLst>
              <a:ext uri="{C807C97D-BFC1-408E-A445-0C87EB9F89A2}">
                <ask:lineSketchStyleProps xmlns:ask="http://schemas.microsoft.com/office/drawing/2018/sketchyshapes" sd="4184682687">
                  <a:prstGeom prst="roundRect">
                    <a:avLst>
                      <a:gd name="adj" fmla="val 8633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1C011B8C-B7B8-086F-434A-22A7BC303C5B}"/>
              </a:ext>
            </a:extLst>
          </p:cNvPr>
          <p:cNvGrpSpPr/>
          <p:nvPr/>
        </p:nvGrpSpPr>
        <p:grpSpPr>
          <a:xfrm>
            <a:off x="6759287" y="444433"/>
            <a:ext cx="3254085" cy="2715008"/>
            <a:chOff x="6073487" y="332509"/>
            <a:chExt cx="3254085" cy="2715008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232989EF-8BB1-DB24-983D-A3F29F433912}"/>
                </a:ext>
              </a:extLst>
            </p:cNvPr>
            <p:cNvSpPr/>
            <p:nvPr/>
          </p:nvSpPr>
          <p:spPr>
            <a:xfrm>
              <a:off x="6573982" y="945572"/>
              <a:ext cx="2059132" cy="1891145"/>
            </a:xfrm>
            <a:prstGeom prst="rect">
              <a:avLst/>
            </a:prstGeom>
            <a:ln w="57150">
              <a:solidFill>
                <a:srgbClr val="00206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903A5107-9D4E-9AA3-1AA8-EC79CB1E152F}"/>
                </a:ext>
              </a:extLst>
            </p:cNvPr>
            <p:cNvSpPr txBox="1"/>
            <p:nvPr/>
          </p:nvSpPr>
          <p:spPr>
            <a:xfrm>
              <a:off x="6186055" y="332509"/>
              <a:ext cx="61306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solidFill>
                    <a:srgbClr val="FF0000"/>
                  </a:solidFill>
                </a:rPr>
                <a:t>A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2EB29AE1-47F9-B4F0-87B0-199B0AB30E01}"/>
                </a:ext>
              </a:extLst>
            </p:cNvPr>
            <p:cNvSpPr txBox="1"/>
            <p:nvPr/>
          </p:nvSpPr>
          <p:spPr>
            <a:xfrm>
              <a:off x="8695458" y="370367"/>
              <a:ext cx="61306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solidFill>
                    <a:srgbClr val="FF0000"/>
                  </a:solidFill>
                </a:rPr>
                <a:t>B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44F35B0-DD69-99F3-B991-1440C64FD056}"/>
                </a:ext>
              </a:extLst>
            </p:cNvPr>
            <p:cNvSpPr txBox="1"/>
            <p:nvPr/>
          </p:nvSpPr>
          <p:spPr>
            <a:xfrm>
              <a:off x="8714509" y="2401186"/>
              <a:ext cx="61306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solidFill>
                    <a:srgbClr val="FF0000"/>
                  </a:solidFill>
                </a:rPr>
                <a:t>C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C6A59EE5-C684-1B58-51AB-6D874B847D4F}"/>
                </a:ext>
              </a:extLst>
            </p:cNvPr>
            <p:cNvSpPr txBox="1"/>
            <p:nvPr/>
          </p:nvSpPr>
          <p:spPr>
            <a:xfrm>
              <a:off x="6073487" y="2363327"/>
              <a:ext cx="61306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solidFill>
                    <a:srgbClr val="FF0000"/>
                  </a:solidFill>
                </a:rPr>
                <a:t>D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54895785-5962-4AA8-9A0C-476965473006}"/>
              </a:ext>
            </a:extLst>
          </p:cNvPr>
          <p:cNvGrpSpPr/>
          <p:nvPr/>
        </p:nvGrpSpPr>
        <p:grpSpPr>
          <a:xfrm>
            <a:off x="1561667" y="-297006"/>
            <a:ext cx="4684135" cy="4684135"/>
            <a:chOff x="958994" y="-444644"/>
            <a:chExt cx="4684135" cy="4684135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65AA36E9-C64C-03BB-1F35-3D9D70CF4D6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flipH="1">
              <a:off x="958994" y="-444644"/>
              <a:ext cx="4684135" cy="4684135"/>
            </a:xfrm>
            <a:prstGeom prst="rect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1E248899-01B9-E603-0AAE-F9B352F3840B}"/>
                </a:ext>
              </a:extLst>
            </p:cNvPr>
            <p:cNvSpPr txBox="1"/>
            <p:nvPr/>
          </p:nvSpPr>
          <p:spPr>
            <a:xfrm>
              <a:off x="1698482" y="1327339"/>
              <a:ext cx="3187411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 err="1">
                  <a:solidFill>
                    <a:srgbClr val="FF0000"/>
                  </a:solidFill>
                </a:rPr>
                <a:t>Hãy</a:t>
              </a:r>
              <a:r>
                <a:rPr lang="en-US" sz="4000" b="1" dirty="0">
                  <a:solidFill>
                    <a:srgbClr val="FF0000"/>
                  </a:solidFill>
                </a:rPr>
                <a:t> </a:t>
              </a:r>
              <a:r>
                <a:rPr lang="en-US" sz="4000" b="1" dirty="0" err="1">
                  <a:solidFill>
                    <a:srgbClr val="FF0000"/>
                  </a:solidFill>
                </a:rPr>
                <a:t>đọc</a:t>
              </a:r>
              <a:r>
                <a:rPr lang="en-US" sz="4000" b="1" dirty="0">
                  <a:solidFill>
                    <a:srgbClr val="FF0000"/>
                  </a:solidFill>
                </a:rPr>
                <a:t> </a:t>
              </a:r>
              <a:r>
                <a:rPr lang="en-US" sz="4000" b="1" dirty="0" err="1">
                  <a:solidFill>
                    <a:srgbClr val="FF0000"/>
                  </a:solidFill>
                </a:rPr>
                <a:t>tên</a:t>
              </a:r>
              <a:r>
                <a:rPr lang="en-US" sz="4000" b="1" dirty="0">
                  <a:solidFill>
                    <a:srgbClr val="FF0000"/>
                  </a:solidFill>
                </a:rPr>
                <a:t> </a:t>
              </a:r>
              <a:r>
                <a:rPr lang="en-US" sz="4000" b="1" dirty="0" err="1">
                  <a:solidFill>
                    <a:srgbClr val="FF0000"/>
                  </a:solidFill>
                </a:rPr>
                <a:t>hình</a:t>
              </a:r>
              <a:r>
                <a:rPr lang="en-US" sz="4000" b="1" dirty="0">
                  <a:solidFill>
                    <a:srgbClr val="FF0000"/>
                  </a:solidFill>
                </a:rPr>
                <a:t> </a:t>
              </a:r>
              <a:r>
                <a:rPr lang="en-US" sz="4000" b="1" dirty="0" err="1">
                  <a:solidFill>
                    <a:srgbClr val="FF0000"/>
                  </a:solidFill>
                </a:rPr>
                <a:t>vuông</a:t>
              </a:r>
              <a:endParaRPr lang="en-US" sz="40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3D72C857-F7D1-188F-8119-CCD82543EF8C}"/>
              </a:ext>
            </a:extLst>
          </p:cNvPr>
          <p:cNvSpPr/>
          <p:nvPr/>
        </p:nvSpPr>
        <p:spPr>
          <a:xfrm>
            <a:off x="6028894" y="3656411"/>
            <a:ext cx="4923558" cy="1127414"/>
          </a:xfrm>
          <a:custGeom>
            <a:avLst/>
            <a:gdLst>
              <a:gd name="connsiteX0" fmla="*/ 0 w 4923558"/>
              <a:gd name="connsiteY0" fmla="*/ 187906 h 1127414"/>
              <a:gd name="connsiteX1" fmla="*/ 187906 w 4923558"/>
              <a:gd name="connsiteY1" fmla="*/ 0 h 1127414"/>
              <a:gd name="connsiteX2" fmla="*/ 4735652 w 4923558"/>
              <a:gd name="connsiteY2" fmla="*/ 0 h 1127414"/>
              <a:gd name="connsiteX3" fmla="*/ 4923558 w 4923558"/>
              <a:gd name="connsiteY3" fmla="*/ 187906 h 1127414"/>
              <a:gd name="connsiteX4" fmla="*/ 4923558 w 4923558"/>
              <a:gd name="connsiteY4" fmla="*/ 939508 h 1127414"/>
              <a:gd name="connsiteX5" fmla="*/ 4735652 w 4923558"/>
              <a:gd name="connsiteY5" fmla="*/ 1127414 h 1127414"/>
              <a:gd name="connsiteX6" fmla="*/ 187906 w 4923558"/>
              <a:gd name="connsiteY6" fmla="*/ 1127414 h 1127414"/>
              <a:gd name="connsiteX7" fmla="*/ 0 w 4923558"/>
              <a:gd name="connsiteY7" fmla="*/ 939508 h 1127414"/>
              <a:gd name="connsiteX8" fmla="*/ 0 w 4923558"/>
              <a:gd name="connsiteY8" fmla="*/ 187906 h 1127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923558" h="1127414" fill="none" extrusionOk="0">
                <a:moveTo>
                  <a:pt x="0" y="187906"/>
                </a:moveTo>
                <a:cubicBezTo>
                  <a:pt x="16170" y="73404"/>
                  <a:pt x="81576" y="-523"/>
                  <a:pt x="187906" y="0"/>
                </a:cubicBezTo>
                <a:cubicBezTo>
                  <a:pt x="1174923" y="-133726"/>
                  <a:pt x="3192968" y="56820"/>
                  <a:pt x="4735652" y="0"/>
                </a:cubicBezTo>
                <a:cubicBezTo>
                  <a:pt x="4843570" y="3842"/>
                  <a:pt x="4935795" y="88237"/>
                  <a:pt x="4923558" y="187906"/>
                </a:cubicBezTo>
                <a:cubicBezTo>
                  <a:pt x="4940879" y="450704"/>
                  <a:pt x="4946613" y="800504"/>
                  <a:pt x="4923558" y="939508"/>
                </a:cubicBezTo>
                <a:cubicBezTo>
                  <a:pt x="4937946" y="1049583"/>
                  <a:pt x="4847960" y="1119205"/>
                  <a:pt x="4735652" y="1127414"/>
                </a:cubicBezTo>
                <a:cubicBezTo>
                  <a:pt x="3663994" y="1146390"/>
                  <a:pt x="1523825" y="1150548"/>
                  <a:pt x="187906" y="1127414"/>
                </a:cubicBezTo>
                <a:cubicBezTo>
                  <a:pt x="70968" y="1127599"/>
                  <a:pt x="312" y="1051269"/>
                  <a:pt x="0" y="939508"/>
                </a:cubicBezTo>
                <a:cubicBezTo>
                  <a:pt x="10821" y="626033"/>
                  <a:pt x="53638" y="518997"/>
                  <a:pt x="0" y="187906"/>
                </a:cubicBezTo>
                <a:close/>
              </a:path>
              <a:path w="4923558" h="1127414" stroke="0" extrusionOk="0">
                <a:moveTo>
                  <a:pt x="0" y="187906"/>
                </a:moveTo>
                <a:cubicBezTo>
                  <a:pt x="-3189" y="72730"/>
                  <a:pt x="87407" y="-5121"/>
                  <a:pt x="187906" y="0"/>
                </a:cubicBezTo>
                <a:cubicBezTo>
                  <a:pt x="1267502" y="-72801"/>
                  <a:pt x="3599566" y="-92357"/>
                  <a:pt x="4735652" y="0"/>
                </a:cubicBezTo>
                <a:cubicBezTo>
                  <a:pt x="4837161" y="-18431"/>
                  <a:pt x="4914680" y="92245"/>
                  <a:pt x="4923558" y="187906"/>
                </a:cubicBezTo>
                <a:cubicBezTo>
                  <a:pt x="4902287" y="348002"/>
                  <a:pt x="4986745" y="742335"/>
                  <a:pt x="4923558" y="939508"/>
                </a:cubicBezTo>
                <a:cubicBezTo>
                  <a:pt x="4926600" y="1031742"/>
                  <a:pt x="4836782" y="1111735"/>
                  <a:pt x="4735652" y="1127414"/>
                </a:cubicBezTo>
                <a:cubicBezTo>
                  <a:pt x="3571744" y="1232549"/>
                  <a:pt x="789275" y="1087006"/>
                  <a:pt x="187906" y="1127414"/>
                </a:cubicBezTo>
                <a:cubicBezTo>
                  <a:pt x="81566" y="1131568"/>
                  <a:pt x="-17752" y="1035424"/>
                  <a:pt x="0" y="939508"/>
                </a:cubicBezTo>
                <a:cubicBezTo>
                  <a:pt x="12569" y="715712"/>
                  <a:pt x="53988" y="375542"/>
                  <a:pt x="0" y="187906"/>
                </a:cubicBezTo>
                <a:close/>
              </a:path>
            </a:pathLst>
          </a:custGeom>
          <a:ln w="57150">
            <a:solidFill>
              <a:srgbClr val="FF7C80"/>
            </a:solidFill>
            <a:extLst>
              <a:ext uri="{C807C97D-BFC1-408E-A445-0C87EB9F89A2}">
                <ask:lineSketchStyleProps xmlns:ask="http://schemas.microsoft.com/office/drawing/2018/sketchyshapes" sd="1313604838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chemeClr val="tx1"/>
                </a:solidFill>
              </a:rPr>
              <a:t>Hình</a:t>
            </a:r>
            <a:r>
              <a:rPr lang="en-US" sz="3600" b="1" dirty="0">
                <a:solidFill>
                  <a:schemeClr val="tx1"/>
                </a:solidFill>
              </a:rPr>
              <a:t> </a:t>
            </a:r>
            <a:r>
              <a:rPr lang="en-US" sz="3600" b="1" dirty="0" err="1">
                <a:solidFill>
                  <a:schemeClr val="tx1"/>
                </a:solidFill>
              </a:rPr>
              <a:t>vuông</a:t>
            </a:r>
            <a:r>
              <a:rPr lang="en-US" sz="3600" b="1" dirty="0">
                <a:solidFill>
                  <a:schemeClr val="tx1"/>
                </a:solidFill>
              </a:rPr>
              <a:t> ABCD</a:t>
            </a:r>
          </a:p>
        </p:txBody>
      </p:sp>
      <p:pic>
        <p:nvPicPr>
          <p:cNvPr id="21" name="Picture 20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A883E1C5-9ED0-E4D7-89C1-750B4CBD5DF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80855" y="3429000"/>
            <a:ext cx="2935593" cy="2935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2934037"/>
      </p:ext>
    </p:extLst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ckground pattern&#10;&#10;Description automatically generated">
            <a:extLst>
              <a:ext uri="{FF2B5EF4-FFF2-40B4-BE49-F238E27FC236}">
                <a16:creationId xmlns:a16="http://schemas.microsoft.com/office/drawing/2014/main" id="{E2EF5B43-FBEB-3296-A60B-EEB1912FB8F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74" r="653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9249487F-7EB4-0EC9-C7D4-65CE149DDC77}"/>
              </a:ext>
            </a:extLst>
          </p:cNvPr>
          <p:cNvSpPr/>
          <p:nvPr/>
        </p:nvSpPr>
        <p:spPr>
          <a:xfrm>
            <a:off x="355022" y="322118"/>
            <a:ext cx="11481955" cy="6296891"/>
          </a:xfrm>
          <a:custGeom>
            <a:avLst/>
            <a:gdLst>
              <a:gd name="connsiteX0" fmla="*/ 0 w 11481955"/>
              <a:gd name="connsiteY0" fmla="*/ 543611 h 6296891"/>
              <a:gd name="connsiteX1" fmla="*/ 543611 w 11481955"/>
              <a:gd name="connsiteY1" fmla="*/ 0 h 6296891"/>
              <a:gd name="connsiteX2" fmla="*/ 1444488 w 11481955"/>
              <a:gd name="connsiteY2" fmla="*/ 0 h 6296891"/>
              <a:gd name="connsiteX3" fmla="*/ 1929575 w 11481955"/>
              <a:gd name="connsiteY3" fmla="*/ 0 h 6296891"/>
              <a:gd name="connsiteX4" fmla="*/ 2414663 w 11481955"/>
              <a:gd name="connsiteY4" fmla="*/ 0 h 6296891"/>
              <a:gd name="connsiteX5" fmla="*/ 2795803 w 11481955"/>
              <a:gd name="connsiteY5" fmla="*/ 0 h 6296891"/>
              <a:gd name="connsiteX6" fmla="*/ 3280891 w 11481955"/>
              <a:gd name="connsiteY6" fmla="*/ 0 h 6296891"/>
              <a:gd name="connsiteX7" fmla="*/ 3973873 w 11481955"/>
              <a:gd name="connsiteY7" fmla="*/ 0 h 6296891"/>
              <a:gd name="connsiteX8" fmla="*/ 4666855 w 11481955"/>
              <a:gd name="connsiteY8" fmla="*/ 0 h 6296891"/>
              <a:gd name="connsiteX9" fmla="*/ 5359837 w 11481955"/>
              <a:gd name="connsiteY9" fmla="*/ 0 h 6296891"/>
              <a:gd name="connsiteX10" fmla="*/ 5844925 w 11481955"/>
              <a:gd name="connsiteY10" fmla="*/ 0 h 6296891"/>
              <a:gd name="connsiteX11" fmla="*/ 6641854 w 11481955"/>
              <a:gd name="connsiteY11" fmla="*/ 0 h 6296891"/>
              <a:gd name="connsiteX12" fmla="*/ 7126942 w 11481955"/>
              <a:gd name="connsiteY12" fmla="*/ 0 h 6296891"/>
              <a:gd name="connsiteX13" fmla="*/ 7923871 w 11481955"/>
              <a:gd name="connsiteY13" fmla="*/ 0 h 6296891"/>
              <a:gd name="connsiteX14" fmla="*/ 8824748 w 11481955"/>
              <a:gd name="connsiteY14" fmla="*/ 0 h 6296891"/>
              <a:gd name="connsiteX15" fmla="*/ 9725625 w 11481955"/>
              <a:gd name="connsiteY15" fmla="*/ 0 h 6296891"/>
              <a:gd name="connsiteX16" fmla="*/ 10314660 w 11481955"/>
              <a:gd name="connsiteY16" fmla="*/ 0 h 6296891"/>
              <a:gd name="connsiteX17" fmla="*/ 10938344 w 11481955"/>
              <a:gd name="connsiteY17" fmla="*/ 0 h 6296891"/>
              <a:gd name="connsiteX18" fmla="*/ 11481955 w 11481955"/>
              <a:gd name="connsiteY18" fmla="*/ 543611 h 6296891"/>
              <a:gd name="connsiteX19" fmla="*/ 11481955 w 11481955"/>
              <a:gd name="connsiteY19" fmla="*/ 1142723 h 6296891"/>
              <a:gd name="connsiteX20" fmla="*/ 11481955 w 11481955"/>
              <a:gd name="connsiteY20" fmla="*/ 1689738 h 6296891"/>
              <a:gd name="connsiteX21" fmla="*/ 11481955 w 11481955"/>
              <a:gd name="connsiteY21" fmla="*/ 2393043 h 6296891"/>
              <a:gd name="connsiteX22" fmla="*/ 11481955 w 11481955"/>
              <a:gd name="connsiteY22" fmla="*/ 2992155 h 6296891"/>
              <a:gd name="connsiteX23" fmla="*/ 11481955 w 11481955"/>
              <a:gd name="connsiteY23" fmla="*/ 3643364 h 6296891"/>
              <a:gd name="connsiteX24" fmla="*/ 11481955 w 11481955"/>
              <a:gd name="connsiteY24" fmla="*/ 4242476 h 6296891"/>
              <a:gd name="connsiteX25" fmla="*/ 11481955 w 11481955"/>
              <a:gd name="connsiteY25" fmla="*/ 4997878 h 6296891"/>
              <a:gd name="connsiteX26" fmla="*/ 11481955 w 11481955"/>
              <a:gd name="connsiteY26" fmla="*/ 5753280 h 6296891"/>
              <a:gd name="connsiteX27" fmla="*/ 10938344 w 11481955"/>
              <a:gd name="connsiteY27" fmla="*/ 6296891 h 6296891"/>
              <a:gd name="connsiteX28" fmla="*/ 10349309 w 11481955"/>
              <a:gd name="connsiteY28" fmla="*/ 6296891 h 6296891"/>
              <a:gd name="connsiteX29" fmla="*/ 9656327 w 11481955"/>
              <a:gd name="connsiteY29" fmla="*/ 6296891 h 6296891"/>
              <a:gd name="connsiteX30" fmla="*/ 8963345 w 11481955"/>
              <a:gd name="connsiteY30" fmla="*/ 6296891 h 6296891"/>
              <a:gd name="connsiteX31" fmla="*/ 8374310 w 11481955"/>
              <a:gd name="connsiteY31" fmla="*/ 6296891 h 6296891"/>
              <a:gd name="connsiteX32" fmla="*/ 7473433 w 11481955"/>
              <a:gd name="connsiteY32" fmla="*/ 6296891 h 6296891"/>
              <a:gd name="connsiteX33" fmla="*/ 6988345 w 11481955"/>
              <a:gd name="connsiteY33" fmla="*/ 6296891 h 6296891"/>
              <a:gd name="connsiteX34" fmla="*/ 6607205 w 11481955"/>
              <a:gd name="connsiteY34" fmla="*/ 6296891 h 6296891"/>
              <a:gd name="connsiteX35" fmla="*/ 5810276 w 11481955"/>
              <a:gd name="connsiteY35" fmla="*/ 6296891 h 6296891"/>
              <a:gd name="connsiteX36" fmla="*/ 5325188 w 11481955"/>
              <a:gd name="connsiteY36" fmla="*/ 6296891 h 6296891"/>
              <a:gd name="connsiteX37" fmla="*/ 4632206 w 11481955"/>
              <a:gd name="connsiteY37" fmla="*/ 6296891 h 6296891"/>
              <a:gd name="connsiteX38" fmla="*/ 4251066 w 11481955"/>
              <a:gd name="connsiteY38" fmla="*/ 6296891 h 6296891"/>
              <a:gd name="connsiteX39" fmla="*/ 3454136 w 11481955"/>
              <a:gd name="connsiteY39" fmla="*/ 6296891 h 6296891"/>
              <a:gd name="connsiteX40" fmla="*/ 2865101 w 11481955"/>
              <a:gd name="connsiteY40" fmla="*/ 6296891 h 6296891"/>
              <a:gd name="connsiteX41" fmla="*/ 2276067 w 11481955"/>
              <a:gd name="connsiteY41" fmla="*/ 6296891 h 6296891"/>
              <a:gd name="connsiteX42" fmla="*/ 1687032 w 11481955"/>
              <a:gd name="connsiteY42" fmla="*/ 6296891 h 6296891"/>
              <a:gd name="connsiteX43" fmla="*/ 543611 w 11481955"/>
              <a:gd name="connsiteY43" fmla="*/ 6296891 h 6296891"/>
              <a:gd name="connsiteX44" fmla="*/ 0 w 11481955"/>
              <a:gd name="connsiteY44" fmla="*/ 5753280 h 6296891"/>
              <a:gd name="connsiteX45" fmla="*/ 0 w 11481955"/>
              <a:gd name="connsiteY45" fmla="*/ 5102071 h 6296891"/>
              <a:gd name="connsiteX46" fmla="*/ 0 w 11481955"/>
              <a:gd name="connsiteY46" fmla="*/ 4398766 h 6296891"/>
              <a:gd name="connsiteX47" fmla="*/ 0 w 11481955"/>
              <a:gd name="connsiteY47" fmla="*/ 3851751 h 6296891"/>
              <a:gd name="connsiteX48" fmla="*/ 0 w 11481955"/>
              <a:gd name="connsiteY48" fmla="*/ 3304736 h 6296891"/>
              <a:gd name="connsiteX49" fmla="*/ 0 w 11481955"/>
              <a:gd name="connsiteY49" fmla="*/ 2705624 h 6296891"/>
              <a:gd name="connsiteX50" fmla="*/ 0 w 11481955"/>
              <a:gd name="connsiteY50" fmla="*/ 1950222 h 6296891"/>
              <a:gd name="connsiteX51" fmla="*/ 0 w 11481955"/>
              <a:gd name="connsiteY51" fmla="*/ 1351110 h 6296891"/>
              <a:gd name="connsiteX52" fmla="*/ 0 w 11481955"/>
              <a:gd name="connsiteY52" fmla="*/ 543611 h 62968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11481955" h="6296891" fill="none" extrusionOk="0">
                <a:moveTo>
                  <a:pt x="0" y="543611"/>
                </a:moveTo>
                <a:cubicBezTo>
                  <a:pt x="-27020" y="174966"/>
                  <a:pt x="272945" y="-1624"/>
                  <a:pt x="543611" y="0"/>
                </a:cubicBezTo>
                <a:cubicBezTo>
                  <a:pt x="824377" y="30283"/>
                  <a:pt x="1002238" y="29659"/>
                  <a:pt x="1444488" y="0"/>
                </a:cubicBezTo>
                <a:cubicBezTo>
                  <a:pt x="1886738" y="-29659"/>
                  <a:pt x="1717900" y="2711"/>
                  <a:pt x="1929575" y="0"/>
                </a:cubicBezTo>
                <a:cubicBezTo>
                  <a:pt x="2141250" y="-2711"/>
                  <a:pt x="2231793" y="17925"/>
                  <a:pt x="2414663" y="0"/>
                </a:cubicBezTo>
                <a:cubicBezTo>
                  <a:pt x="2597533" y="-17925"/>
                  <a:pt x="2627628" y="-18560"/>
                  <a:pt x="2795803" y="0"/>
                </a:cubicBezTo>
                <a:cubicBezTo>
                  <a:pt x="2963978" y="18560"/>
                  <a:pt x="3095996" y="-13980"/>
                  <a:pt x="3280891" y="0"/>
                </a:cubicBezTo>
                <a:cubicBezTo>
                  <a:pt x="3465786" y="13980"/>
                  <a:pt x="3638892" y="21580"/>
                  <a:pt x="3973873" y="0"/>
                </a:cubicBezTo>
                <a:cubicBezTo>
                  <a:pt x="4308854" y="-21580"/>
                  <a:pt x="4335959" y="7654"/>
                  <a:pt x="4666855" y="0"/>
                </a:cubicBezTo>
                <a:cubicBezTo>
                  <a:pt x="4997751" y="-7654"/>
                  <a:pt x="5016050" y="-21808"/>
                  <a:pt x="5359837" y="0"/>
                </a:cubicBezTo>
                <a:cubicBezTo>
                  <a:pt x="5703624" y="21808"/>
                  <a:pt x="5692735" y="7950"/>
                  <a:pt x="5844925" y="0"/>
                </a:cubicBezTo>
                <a:cubicBezTo>
                  <a:pt x="5997115" y="-7950"/>
                  <a:pt x="6292716" y="-20308"/>
                  <a:pt x="6641854" y="0"/>
                </a:cubicBezTo>
                <a:cubicBezTo>
                  <a:pt x="6990992" y="20308"/>
                  <a:pt x="6950588" y="19148"/>
                  <a:pt x="7126942" y="0"/>
                </a:cubicBezTo>
                <a:cubicBezTo>
                  <a:pt x="7303296" y="-19148"/>
                  <a:pt x="7573119" y="5202"/>
                  <a:pt x="7923871" y="0"/>
                </a:cubicBezTo>
                <a:cubicBezTo>
                  <a:pt x="8274623" y="-5202"/>
                  <a:pt x="8442192" y="33054"/>
                  <a:pt x="8824748" y="0"/>
                </a:cubicBezTo>
                <a:cubicBezTo>
                  <a:pt x="9207304" y="-33054"/>
                  <a:pt x="9357026" y="-23606"/>
                  <a:pt x="9725625" y="0"/>
                </a:cubicBezTo>
                <a:cubicBezTo>
                  <a:pt x="10094224" y="23606"/>
                  <a:pt x="10160102" y="-1471"/>
                  <a:pt x="10314660" y="0"/>
                </a:cubicBezTo>
                <a:cubicBezTo>
                  <a:pt x="10469218" y="1471"/>
                  <a:pt x="10714529" y="8878"/>
                  <a:pt x="10938344" y="0"/>
                </a:cubicBezTo>
                <a:cubicBezTo>
                  <a:pt x="11237204" y="41244"/>
                  <a:pt x="11498675" y="266022"/>
                  <a:pt x="11481955" y="543611"/>
                </a:cubicBezTo>
                <a:cubicBezTo>
                  <a:pt x="11500766" y="824415"/>
                  <a:pt x="11455732" y="970040"/>
                  <a:pt x="11481955" y="1142723"/>
                </a:cubicBezTo>
                <a:cubicBezTo>
                  <a:pt x="11508178" y="1315406"/>
                  <a:pt x="11496568" y="1473397"/>
                  <a:pt x="11481955" y="1689738"/>
                </a:cubicBezTo>
                <a:cubicBezTo>
                  <a:pt x="11467342" y="1906080"/>
                  <a:pt x="11497723" y="2190282"/>
                  <a:pt x="11481955" y="2393043"/>
                </a:cubicBezTo>
                <a:cubicBezTo>
                  <a:pt x="11466187" y="2595805"/>
                  <a:pt x="11498307" y="2764085"/>
                  <a:pt x="11481955" y="2992155"/>
                </a:cubicBezTo>
                <a:cubicBezTo>
                  <a:pt x="11465603" y="3220225"/>
                  <a:pt x="11492801" y="3459853"/>
                  <a:pt x="11481955" y="3643364"/>
                </a:cubicBezTo>
                <a:cubicBezTo>
                  <a:pt x="11471109" y="3826875"/>
                  <a:pt x="11475984" y="4053851"/>
                  <a:pt x="11481955" y="4242476"/>
                </a:cubicBezTo>
                <a:cubicBezTo>
                  <a:pt x="11487926" y="4431101"/>
                  <a:pt x="11469160" y="4843108"/>
                  <a:pt x="11481955" y="4997878"/>
                </a:cubicBezTo>
                <a:cubicBezTo>
                  <a:pt x="11494750" y="5152648"/>
                  <a:pt x="11468802" y="5430625"/>
                  <a:pt x="11481955" y="5753280"/>
                </a:cubicBezTo>
                <a:cubicBezTo>
                  <a:pt x="11417474" y="6090184"/>
                  <a:pt x="11226803" y="6279326"/>
                  <a:pt x="10938344" y="6296891"/>
                </a:cubicBezTo>
                <a:cubicBezTo>
                  <a:pt x="10703860" y="6311930"/>
                  <a:pt x="10570688" y="6310226"/>
                  <a:pt x="10349309" y="6296891"/>
                </a:cubicBezTo>
                <a:cubicBezTo>
                  <a:pt x="10127930" y="6283556"/>
                  <a:pt x="9890241" y="6283562"/>
                  <a:pt x="9656327" y="6296891"/>
                </a:cubicBezTo>
                <a:cubicBezTo>
                  <a:pt x="9422413" y="6310220"/>
                  <a:pt x="9271828" y="6316136"/>
                  <a:pt x="8963345" y="6296891"/>
                </a:cubicBezTo>
                <a:cubicBezTo>
                  <a:pt x="8654862" y="6277646"/>
                  <a:pt x="8638074" y="6317030"/>
                  <a:pt x="8374310" y="6296891"/>
                </a:cubicBezTo>
                <a:cubicBezTo>
                  <a:pt x="8110546" y="6276752"/>
                  <a:pt x="7784670" y="6278807"/>
                  <a:pt x="7473433" y="6296891"/>
                </a:cubicBezTo>
                <a:cubicBezTo>
                  <a:pt x="7162196" y="6314975"/>
                  <a:pt x="7172262" y="6310474"/>
                  <a:pt x="6988345" y="6296891"/>
                </a:cubicBezTo>
                <a:cubicBezTo>
                  <a:pt x="6804428" y="6283308"/>
                  <a:pt x="6791760" y="6287694"/>
                  <a:pt x="6607205" y="6296891"/>
                </a:cubicBezTo>
                <a:cubicBezTo>
                  <a:pt x="6422650" y="6306088"/>
                  <a:pt x="6033153" y="6285542"/>
                  <a:pt x="5810276" y="6296891"/>
                </a:cubicBezTo>
                <a:cubicBezTo>
                  <a:pt x="5587399" y="6308240"/>
                  <a:pt x="5455914" y="6293766"/>
                  <a:pt x="5325188" y="6296891"/>
                </a:cubicBezTo>
                <a:cubicBezTo>
                  <a:pt x="5194462" y="6300016"/>
                  <a:pt x="4871232" y="6289027"/>
                  <a:pt x="4632206" y="6296891"/>
                </a:cubicBezTo>
                <a:cubicBezTo>
                  <a:pt x="4393180" y="6304755"/>
                  <a:pt x="4381347" y="6281609"/>
                  <a:pt x="4251066" y="6296891"/>
                </a:cubicBezTo>
                <a:cubicBezTo>
                  <a:pt x="4120785" y="6312173"/>
                  <a:pt x="3656739" y="6335331"/>
                  <a:pt x="3454136" y="6296891"/>
                </a:cubicBezTo>
                <a:cubicBezTo>
                  <a:pt x="3251533" y="6258452"/>
                  <a:pt x="3154757" y="6322665"/>
                  <a:pt x="2865101" y="6296891"/>
                </a:cubicBezTo>
                <a:cubicBezTo>
                  <a:pt x="2575446" y="6271117"/>
                  <a:pt x="2460825" y="6281738"/>
                  <a:pt x="2276067" y="6296891"/>
                </a:cubicBezTo>
                <a:cubicBezTo>
                  <a:pt x="2091309" y="6312044"/>
                  <a:pt x="1965667" y="6299184"/>
                  <a:pt x="1687032" y="6296891"/>
                </a:cubicBezTo>
                <a:cubicBezTo>
                  <a:pt x="1408397" y="6294598"/>
                  <a:pt x="893438" y="6280902"/>
                  <a:pt x="543611" y="6296891"/>
                </a:cubicBezTo>
                <a:cubicBezTo>
                  <a:pt x="259330" y="6340756"/>
                  <a:pt x="20636" y="6083358"/>
                  <a:pt x="0" y="5753280"/>
                </a:cubicBezTo>
                <a:cubicBezTo>
                  <a:pt x="7410" y="5554913"/>
                  <a:pt x="-5758" y="5239095"/>
                  <a:pt x="0" y="5102071"/>
                </a:cubicBezTo>
                <a:cubicBezTo>
                  <a:pt x="5758" y="4965047"/>
                  <a:pt x="9681" y="4646853"/>
                  <a:pt x="0" y="4398766"/>
                </a:cubicBezTo>
                <a:cubicBezTo>
                  <a:pt x="-9681" y="4150679"/>
                  <a:pt x="11450" y="4093917"/>
                  <a:pt x="0" y="3851751"/>
                </a:cubicBezTo>
                <a:cubicBezTo>
                  <a:pt x="-11450" y="3609585"/>
                  <a:pt x="-12987" y="3501826"/>
                  <a:pt x="0" y="3304736"/>
                </a:cubicBezTo>
                <a:cubicBezTo>
                  <a:pt x="12987" y="3107647"/>
                  <a:pt x="9376" y="2936516"/>
                  <a:pt x="0" y="2705624"/>
                </a:cubicBezTo>
                <a:cubicBezTo>
                  <a:pt x="-9376" y="2474732"/>
                  <a:pt x="-7951" y="2167696"/>
                  <a:pt x="0" y="1950222"/>
                </a:cubicBezTo>
                <a:cubicBezTo>
                  <a:pt x="7951" y="1732748"/>
                  <a:pt x="4649" y="1640628"/>
                  <a:pt x="0" y="1351110"/>
                </a:cubicBezTo>
                <a:cubicBezTo>
                  <a:pt x="-4649" y="1061592"/>
                  <a:pt x="-27574" y="906216"/>
                  <a:pt x="0" y="543611"/>
                </a:cubicBezTo>
                <a:close/>
              </a:path>
              <a:path w="11481955" h="6296891" stroke="0" extrusionOk="0">
                <a:moveTo>
                  <a:pt x="0" y="543611"/>
                </a:moveTo>
                <a:cubicBezTo>
                  <a:pt x="-38151" y="252651"/>
                  <a:pt x="252082" y="-8604"/>
                  <a:pt x="543611" y="0"/>
                </a:cubicBezTo>
                <a:cubicBezTo>
                  <a:pt x="732671" y="-40777"/>
                  <a:pt x="1189914" y="-43203"/>
                  <a:pt x="1444488" y="0"/>
                </a:cubicBezTo>
                <a:cubicBezTo>
                  <a:pt x="1699062" y="43203"/>
                  <a:pt x="1778380" y="5030"/>
                  <a:pt x="1929575" y="0"/>
                </a:cubicBezTo>
                <a:cubicBezTo>
                  <a:pt x="2080770" y="-5030"/>
                  <a:pt x="2277507" y="-9205"/>
                  <a:pt x="2518610" y="0"/>
                </a:cubicBezTo>
                <a:cubicBezTo>
                  <a:pt x="2759714" y="9205"/>
                  <a:pt x="3128446" y="-3741"/>
                  <a:pt x="3315540" y="0"/>
                </a:cubicBezTo>
                <a:cubicBezTo>
                  <a:pt x="3502634" y="3741"/>
                  <a:pt x="3646706" y="-16004"/>
                  <a:pt x="3800627" y="0"/>
                </a:cubicBezTo>
                <a:cubicBezTo>
                  <a:pt x="3954548" y="16004"/>
                  <a:pt x="4451264" y="8925"/>
                  <a:pt x="4701504" y="0"/>
                </a:cubicBezTo>
                <a:cubicBezTo>
                  <a:pt x="4951744" y="-8925"/>
                  <a:pt x="5140144" y="-9817"/>
                  <a:pt x="5498434" y="0"/>
                </a:cubicBezTo>
                <a:cubicBezTo>
                  <a:pt x="5856724" y="9817"/>
                  <a:pt x="5948581" y="34345"/>
                  <a:pt x="6191416" y="0"/>
                </a:cubicBezTo>
                <a:cubicBezTo>
                  <a:pt x="6434251" y="-34345"/>
                  <a:pt x="6440427" y="-9565"/>
                  <a:pt x="6572556" y="0"/>
                </a:cubicBezTo>
                <a:cubicBezTo>
                  <a:pt x="6704685" y="9565"/>
                  <a:pt x="7286928" y="-3596"/>
                  <a:pt x="7473433" y="0"/>
                </a:cubicBezTo>
                <a:cubicBezTo>
                  <a:pt x="7659938" y="3596"/>
                  <a:pt x="7788606" y="-9034"/>
                  <a:pt x="8062468" y="0"/>
                </a:cubicBezTo>
                <a:cubicBezTo>
                  <a:pt x="8336330" y="9034"/>
                  <a:pt x="8343509" y="1017"/>
                  <a:pt x="8547555" y="0"/>
                </a:cubicBezTo>
                <a:cubicBezTo>
                  <a:pt x="8751601" y="-1017"/>
                  <a:pt x="8744455" y="-7850"/>
                  <a:pt x="8928696" y="0"/>
                </a:cubicBezTo>
                <a:cubicBezTo>
                  <a:pt x="9112937" y="7850"/>
                  <a:pt x="9405827" y="-17335"/>
                  <a:pt x="9621678" y="0"/>
                </a:cubicBezTo>
                <a:cubicBezTo>
                  <a:pt x="9837529" y="17335"/>
                  <a:pt x="9862516" y="1496"/>
                  <a:pt x="10002818" y="0"/>
                </a:cubicBezTo>
                <a:cubicBezTo>
                  <a:pt x="10143120" y="-1496"/>
                  <a:pt x="10514001" y="23032"/>
                  <a:pt x="10938344" y="0"/>
                </a:cubicBezTo>
                <a:cubicBezTo>
                  <a:pt x="11241498" y="33118"/>
                  <a:pt x="11491181" y="228177"/>
                  <a:pt x="11481955" y="543611"/>
                </a:cubicBezTo>
                <a:cubicBezTo>
                  <a:pt x="11495925" y="900650"/>
                  <a:pt x="11515690" y="1124884"/>
                  <a:pt x="11481955" y="1299013"/>
                </a:cubicBezTo>
                <a:cubicBezTo>
                  <a:pt x="11448220" y="1473142"/>
                  <a:pt x="11519704" y="1815622"/>
                  <a:pt x="11481955" y="2054415"/>
                </a:cubicBezTo>
                <a:cubicBezTo>
                  <a:pt x="11444206" y="2293208"/>
                  <a:pt x="11488924" y="2345112"/>
                  <a:pt x="11481955" y="2549334"/>
                </a:cubicBezTo>
                <a:cubicBezTo>
                  <a:pt x="11474986" y="2753556"/>
                  <a:pt x="11484816" y="2908808"/>
                  <a:pt x="11481955" y="3200542"/>
                </a:cubicBezTo>
                <a:cubicBezTo>
                  <a:pt x="11479094" y="3492276"/>
                  <a:pt x="11486979" y="3612578"/>
                  <a:pt x="11481955" y="3903848"/>
                </a:cubicBezTo>
                <a:cubicBezTo>
                  <a:pt x="11476931" y="4195118"/>
                  <a:pt x="11462697" y="4262072"/>
                  <a:pt x="11481955" y="4450863"/>
                </a:cubicBezTo>
                <a:cubicBezTo>
                  <a:pt x="11501213" y="4639655"/>
                  <a:pt x="11501426" y="4809059"/>
                  <a:pt x="11481955" y="5049975"/>
                </a:cubicBezTo>
                <a:cubicBezTo>
                  <a:pt x="11462484" y="5290891"/>
                  <a:pt x="11506953" y="5456496"/>
                  <a:pt x="11481955" y="5753280"/>
                </a:cubicBezTo>
                <a:cubicBezTo>
                  <a:pt x="11527664" y="6041972"/>
                  <a:pt x="11234773" y="6354019"/>
                  <a:pt x="10938344" y="6296891"/>
                </a:cubicBezTo>
                <a:cubicBezTo>
                  <a:pt x="10706431" y="6299836"/>
                  <a:pt x="10657941" y="6291420"/>
                  <a:pt x="10453256" y="6296891"/>
                </a:cubicBezTo>
                <a:cubicBezTo>
                  <a:pt x="10248571" y="6302362"/>
                  <a:pt x="9899345" y="6323324"/>
                  <a:pt x="9656327" y="6296891"/>
                </a:cubicBezTo>
                <a:cubicBezTo>
                  <a:pt x="9413309" y="6270458"/>
                  <a:pt x="9364736" y="6315822"/>
                  <a:pt x="9171239" y="6296891"/>
                </a:cubicBezTo>
                <a:cubicBezTo>
                  <a:pt x="8977742" y="6277960"/>
                  <a:pt x="8857975" y="6288280"/>
                  <a:pt x="8582205" y="6296891"/>
                </a:cubicBezTo>
                <a:cubicBezTo>
                  <a:pt x="8306435" y="6305502"/>
                  <a:pt x="7953377" y="6284045"/>
                  <a:pt x="7681328" y="6296891"/>
                </a:cubicBezTo>
                <a:cubicBezTo>
                  <a:pt x="7409279" y="6309737"/>
                  <a:pt x="7342089" y="6267507"/>
                  <a:pt x="7092293" y="6296891"/>
                </a:cubicBezTo>
                <a:cubicBezTo>
                  <a:pt x="6842498" y="6326275"/>
                  <a:pt x="6629372" y="6293085"/>
                  <a:pt x="6503258" y="6296891"/>
                </a:cubicBezTo>
                <a:cubicBezTo>
                  <a:pt x="6377144" y="6300697"/>
                  <a:pt x="6031718" y="6262656"/>
                  <a:pt x="5602381" y="6296891"/>
                </a:cubicBezTo>
                <a:cubicBezTo>
                  <a:pt x="5173044" y="6331126"/>
                  <a:pt x="5167394" y="6322393"/>
                  <a:pt x="4805452" y="6296891"/>
                </a:cubicBezTo>
                <a:cubicBezTo>
                  <a:pt x="4443510" y="6271389"/>
                  <a:pt x="4428214" y="6294187"/>
                  <a:pt x="4112469" y="6296891"/>
                </a:cubicBezTo>
                <a:cubicBezTo>
                  <a:pt x="3796724" y="6299595"/>
                  <a:pt x="3744129" y="6273447"/>
                  <a:pt x="3419487" y="6296891"/>
                </a:cubicBezTo>
                <a:cubicBezTo>
                  <a:pt x="3094845" y="6320335"/>
                  <a:pt x="2962615" y="6294092"/>
                  <a:pt x="2726505" y="6296891"/>
                </a:cubicBezTo>
                <a:cubicBezTo>
                  <a:pt x="2490395" y="6299690"/>
                  <a:pt x="2419346" y="6307959"/>
                  <a:pt x="2137470" y="6296891"/>
                </a:cubicBezTo>
                <a:cubicBezTo>
                  <a:pt x="1855594" y="6285823"/>
                  <a:pt x="1476911" y="6338453"/>
                  <a:pt x="1236593" y="6296891"/>
                </a:cubicBezTo>
                <a:cubicBezTo>
                  <a:pt x="996275" y="6255329"/>
                  <a:pt x="841602" y="6293046"/>
                  <a:pt x="543611" y="6296891"/>
                </a:cubicBezTo>
                <a:cubicBezTo>
                  <a:pt x="271405" y="6260463"/>
                  <a:pt x="-22235" y="6031222"/>
                  <a:pt x="0" y="5753280"/>
                </a:cubicBezTo>
                <a:cubicBezTo>
                  <a:pt x="31343" y="5446302"/>
                  <a:pt x="-15706" y="5314844"/>
                  <a:pt x="0" y="5049975"/>
                </a:cubicBezTo>
                <a:cubicBezTo>
                  <a:pt x="15706" y="4785106"/>
                  <a:pt x="-8193" y="4669730"/>
                  <a:pt x="0" y="4346669"/>
                </a:cubicBezTo>
                <a:cubicBezTo>
                  <a:pt x="8193" y="4023608"/>
                  <a:pt x="-10464" y="3874251"/>
                  <a:pt x="0" y="3643364"/>
                </a:cubicBezTo>
                <a:cubicBezTo>
                  <a:pt x="10464" y="3412478"/>
                  <a:pt x="28194" y="3294858"/>
                  <a:pt x="0" y="2992155"/>
                </a:cubicBezTo>
                <a:cubicBezTo>
                  <a:pt x="-28194" y="2689452"/>
                  <a:pt x="-10178" y="2585473"/>
                  <a:pt x="0" y="2393043"/>
                </a:cubicBezTo>
                <a:cubicBezTo>
                  <a:pt x="10178" y="2200613"/>
                  <a:pt x="-27250" y="1919746"/>
                  <a:pt x="0" y="1637641"/>
                </a:cubicBezTo>
                <a:cubicBezTo>
                  <a:pt x="27250" y="1355536"/>
                  <a:pt x="-19706" y="1071326"/>
                  <a:pt x="0" y="543611"/>
                </a:cubicBezTo>
                <a:close/>
              </a:path>
            </a:pathLst>
          </a:custGeom>
          <a:solidFill>
            <a:schemeClr val="bg1">
              <a:alpha val="80000"/>
            </a:schemeClr>
          </a:solidFill>
          <a:ln w="76200">
            <a:noFill/>
            <a:prstDash val="solid"/>
            <a:extLst>
              <a:ext uri="{C807C97D-BFC1-408E-A445-0C87EB9F89A2}">
                <ask:lineSketchStyleProps xmlns:ask="http://schemas.microsoft.com/office/drawing/2018/sketchyshapes" sd="4184682687">
                  <a:prstGeom prst="roundRect">
                    <a:avLst>
                      <a:gd name="adj" fmla="val 8633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1C011B8C-B7B8-086F-434A-22A7BC303C5B}"/>
              </a:ext>
            </a:extLst>
          </p:cNvPr>
          <p:cNvGrpSpPr/>
          <p:nvPr/>
        </p:nvGrpSpPr>
        <p:grpSpPr>
          <a:xfrm>
            <a:off x="6759287" y="444433"/>
            <a:ext cx="3254085" cy="2715008"/>
            <a:chOff x="6073487" y="332509"/>
            <a:chExt cx="3254085" cy="2715008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232989EF-8BB1-DB24-983D-A3F29F433912}"/>
                </a:ext>
              </a:extLst>
            </p:cNvPr>
            <p:cNvSpPr/>
            <p:nvPr/>
          </p:nvSpPr>
          <p:spPr>
            <a:xfrm>
              <a:off x="6573982" y="945572"/>
              <a:ext cx="2059132" cy="1891145"/>
            </a:xfrm>
            <a:prstGeom prst="rect">
              <a:avLst/>
            </a:prstGeom>
            <a:ln w="57150">
              <a:solidFill>
                <a:srgbClr val="00206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903A5107-9D4E-9AA3-1AA8-EC79CB1E152F}"/>
                </a:ext>
              </a:extLst>
            </p:cNvPr>
            <p:cNvSpPr txBox="1"/>
            <p:nvPr/>
          </p:nvSpPr>
          <p:spPr>
            <a:xfrm>
              <a:off x="6186055" y="332509"/>
              <a:ext cx="61306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solidFill>
                    <a:srgbClr val="FF0000"/>
                  </a:solidFill>
                </a:rPr>
                <a:t>A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2EB29AE1-47F9-B4F0-87B0-199B0AB30E01}"/>
                </a:ext>
              </a:extLst>
            </p:cNvPr>
            <p:cNvSpPr txBox="1"/>
            <p:nvPr/>
          </p:nvSpPr>
          <p:spPr>
            <a:xfrm>
              <a:off x="8695458" y="370367"/>
              <a:ext cx="61306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solidFill>
                    <a:srgbClr val="FF0000"/>
                  </a:solidFill>
                </a:rPr>
                <a:t>B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44F35B0-DD69-99F3-B991-1440C64FD056}"/>
                </a:ext>
              </a:extLst>
            </p:cNvPr>
            <p:cNvSpPr txBox="1"/>
            <p:nvPr/>
          </p:nvSpPr>
          <p:spPr>
            <a:xfrm>
              <a:off x="8714509" y="2401186"/>
              <a:ext cx="61306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solidFill>
                    <a:srgbClr val="FF0000"/>
                  </a:solidFill>
                </a:rPr>
                <a:t>C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C6A59EE5-C684-1B58-51AB-6D874B847D4F}"/>
                </a:ext>
              </a:extLst>
            </p:cNvPr>
            <p:cNvSpPr txBox="1"/>
            <p:nvPr/>
          </p:nvSpPr>
          <p:spPr>
            <a:xfrm>
              <a:off x="6073487" y="2363327"/>
              <a:ext cx="61306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solidFill>
                    <a:srgbClr val="FF0000"/>
                  </a:solidFill>
                </a:rPr>
                <a:t>D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54895785-5962-4AA8-9A0C-476965473006}"/>
              </a:ext>
            </a:extLst>
          </p:cNvPr>
          <p:cNvGrpSpPr/>
          <p:nvPr/>
        </p:nvGrpSpPr>
        <p:grpSpPr>
          <a:xfrm>
            <a:off x="1561667" y="-297006"/>
            <a:ext cx="4684135" cy="4684135"/>
            <a:chOff x="958994" y="-444644"/>
            <a:chExt cx="4684135" cy="4684135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65AA36E9-C64C-03BB-1F35-3D9D70CF4D6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flipH="1">
              <a:off x="958994" y="-444644"/>
              <a:ext cx="4684135" cy="4684135"/>
            </a:xfrm>
            <a:prstGeom prst="rect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1E248899-01B9-E603-0AAE-F9B352F3840B}"/>
                </a:ext>
              </a:extLst>
            </p:cNvPr>
            <p:cNvSpPr txBox="1"/>
            <p:nvPr/>
          </p:nvSpPr>
          <p:spPr>
            <a:xfrm>
              <a:off x="1534535" y="1219618"/>
              <a:ext cx="3735821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>
                  <a:solidFill>
                    <a:srgbClr val="FF0000"/>
                  </a:solidFill>
                </a:rPr>
                <a:t>Chu vi </a:t>
              </a:r>
              <a:r>
                <a:rPr lang="en-US" sz="3600" b="1" dirty="0" err="1">
                  <a:solidFill>
                    <a:srgbClr val="FF0000"/>
                  </a:solidFill>
                </a:rPr>
                <a:t>hình</a:t>
              </a:r>
              <a:r>
                <a:rPr lang="en-US" sz="3600" b="1" dirty="0">
                  <a:solidFill>
                    <a:srgbClr val="FF0000"/>
                  </a:solidFill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</a:rPr>
                <a:t>vuông</a:t>
              </a:r>
              <a:r>
                <a:rPr lang="en-US" sz="3600" b="1" dirty="0">
                  <a:solidFill>
                    <a:srgbClr val="FF0000"/>
                  </a:solidFill>
                </a:rPr>
                <a:t> ABCD </a:t>
              </a:r>
              <a:r>
                <a:rPr lang="en-US" sz="3600" b="1" dirty="0" err="1">
                  <a:solidFill>
                    <a:srgbClr val="FF0000"/>
                  </a:solidFill>
                </a:rPr>
                <a:t>gồm</a:t>
              </a:r>
              <a:r>
                <a:rPr lang="en-US" sz="3600" b="1" dirty="0">
                  <a:solidFill>
                    <a:srgbClr val="FF0000"/>
                  </a:solidFill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</a:rPr>
                <a:t>những</a:t>
              </a:r>
              <a:r>
                <a:rPr lang="en-US" sz="3600" b="1" dirty="0">
                  <a:solidFill>
                    <a:srgbClr val="FF0000"/>
                  </a:solidFill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</a:rPr>
                <a:t>độ</a:t>
              </a:r>
              <a:r>
                <a:rPr lang="en-US" sz="3600" b="1" dirty="0">
                  <a:solidFill>
                    <a:srgbClr val="FF0000"/>
                  </a:solidFill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</a:rPr>
                <a:t>dài</a:t>
              </a:r>
              <a:r>
                <a:rPr lang="en-US" sz="3600" b="1" dirty="0">
                  <a:solidFill>
                    <a:srgbClr val="FF0000"/>
                  </a:solidFill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</a:rPr>
                <a:t>nào</a:t>
              </a:r>
              <a:r>
                <a:rPr lang="en-US" sz="3600" b="1" dirty="0">
                  <a:solidFill>
                    <a:srgbClr val="FF0000"/>
                  </a:solidFill>
                </a:rPr>
                <a:t>?</a:t>
              </a:r>
            </a:p>
          </p:txBody>
        </p:sp>
      </p:grpSp>
      <p:pic>
        <p:nvPicPr>
          <p:cNvPr id="21" name="Picture 20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A883E1C5-9ED0-E4D7-89C1-750B4CBD5DF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80855" y="3429000"/>
            <a:ext cx="2935593" cy="2935593"/>
          </a:xfrm>
          <a:prstGeom prst="rect">
            <a:avLst/>
          </a:prstGeom>
        </p:spPr>
      </p:pic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4E413D69-DC3A-7523-98DB-E1B149AD0BE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2901" y="1057496"/>
            <a:ext cx="848969" cy="848969"/>
          </a:xfrm>
          <a:prstGeom prst="rect">
            <a:avLst/>
          </a:prstGeom>
        </p:spPr>
      </p:pic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B3406242-F88D-AE97-77F2-52CD8973A5C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6177" y="1031859"/>
            <a:ext cx="848969" cy="848969"/>
          </a:xfrm>
          <a:prstGeom prst="rect">
            <a:avLst/>
          </a:prstGeom>
        </p:spPr>
      </p:pic>
      <p:pic>
        <p:nvPicPr>
          <p:cNvPr id="8" name="Picture 7" descr="Icon&#10;&#10;Description automatically generated">
            <a:extLst>
              <a:ext uri="{FF2B5EF4-FFF2-40B4-BE49-F238E27FC236}">
                <a16:creationId xmlns:a16="http://schemas.microsoft.com/office/drawing/2014/main" id="{60BB133A-4966-5250-AF4C-76A64B29B86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9308" y="2895129"/>
            <a:ext cx="848969" cy="848969"/>
          </a:xfrm>
          <a:prstGeom prst="rect">
            <a:avLst/>
          </a:prstGeom>
        </p:spPr>
      </p:pic>
      <p:pic>
        <p:nvPicPr>
          <p:cNvPr id="9" name="Picture 8" descr="Icon&#10;&#10;Description automatically generated">
            <a:extLst>
              <a:ext uri="{FF2B5EF4-FFF2-40B4-BE49-F238E27FC236}">
                <a16:creationId xmlns:a16="http://schemas.microsoft.com/office/drawing/2014/main" id="{550B8272-D4EA-291A-DAD3-D9899E93407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2375" y="2866467"/>
            <a:ext cx="848969" cy="848969"/>
          </a:xfrm>
          <a:prstGeom prst="rect">
            <a:avLst/>
          </a:prstGeom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3EFA4966-9C8F-73AB-22B9-2CA723E9C5A8}"/>
              </a:ext>
            </a:extLst>
          </p:cNvPr>
          <p:cNvSpPr/>
          <p:nvPr/>
        </p:nvSpPr>
        <p:spPr>
          <a:xfrm>
            <a:off x="4860781" y="3912004"/>
            <a:ext cx="5183332" cy="2369732"/>
          </a:xfrm>
          <a:custGeom>
            <a:avLst/>
            <a:gdLst>
              <a:gd name="connsiteX0" fmla="*/ 0 w 5183332"/>
              <a:gd name="connsiteY0" fmla="*/ 394963 h 2369732"/>
              <a:gd name="connsiteX1" fmla="*/ 394963 w 5183332"/>
              <a:gd name="connsiteY1" fmla="*/ 0 h 2369732"/>
              <a:gd name="connsiteX2" fmla="*/ 4788369 w 5183332"/>
              <a:gd name="connsiteY2" fmla="*/ 0 h 2369732"/>
              <a:gd name="connsiteX3" fmla="*/ 5183332 w 5183332"/>
              <a:gd name="connsiteY3" fmla="*/ 394963 h 2369732"/>
              <a:gd name="connsiteX4" fmla="*/ 5183332 w 5183332"/>
              <a:gd name="connsiteY4" fmla="*/ 1974769 h 2369732"/>
              <a:gd name="connsiteX5" fmla="*/ 4788369 w 5183332"/>
              <a:gd name="connsiteY5" fmla="*/ 2369732 h 2369732"/>
              <a:gd name="connsiteX6" fmla="*/ 394963 w 5183332"/>
              <a:gd name="connsiteY6" fmla="*/ 2369732 h 2369732"/>
              <a:gd name="connsiteX7" fmla="*/ 0 w 5183332"/>
              <a:gd name="connsiteY7" fmla="*/ 1974769 h 2369732"/>
              <a:gd name="connsiteX8" fmla="*/ 0 w 5183332"/>
              <a:gd name="connsiteY8" fmla="*/ 394963 h 2369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83332" h="2369732" fill="none" extrusionOk="0">
                <a:moveTo>
                  <a:pt x="0" y="394963"/>
                </a:moveTo>
                <a:cubicBezTo>
                  <a:pt x="22513" y="161900"/>
                  <a:pt x="150791" y="-5337"/>
                  <a:pt x="394963" y="0"/>
                </a:cubicBezTo>
                <a:cubicBezTo>
                  <a:pt x="2142000" y="-133726"/>
                  <a:pt x="3515572" y="56820"/>
                  <a:pt x="4788369" y="0"/>
                </a:cubicBezTo>
                <a:cubicBezTo>
                  <a:pt x="5012227" y="5315"/>
                  <a:pt x="5205818" y="184382"/>
                  <a:pt x="5183332" y="394963"/>
                </a:cubicBezTo>
                <a:cubicBezTo>
                  <a:pt x="5192009" y="1050398"/>
                  <a:pt x="5060256" y="1291729"/>
                  <a:pt x="5183332" y="1974769"/>
                </a:cubicBezTo>
                <a:cubicBezTo>
                  <a:pt x="5208290" y="2203825"/>
                  <a:pt x="5014401" y="2362129"/>
                  <a:pt x="4788369" y="2369732"/>
                </a:cubicBezTo>
                <a:cubicBezTo>
                  <a:pt x="3208681" y="2388708"/>
                  <a:pt x="1720615" y="2392866"/>
                  <a:pt x="394963" y="2369732"/>
                </a:cubicBezTo>
                <a:cubicBezTo>
                  <a:pt x="144363" y="2370190"/>
                  <a:pt x="1353" y="2227545"/>
                  <a:pt x="0" y="1974769"/>
                </a:cubicBezTo>
                <a:cubicBezTo>
                  <a:pt x="-17968" y="1745160"/>
                  <a:pt x="-106115" y="899773"/>
                  <a:pt x="0" y="394963"/>
                </a:cubicBezTo>
                <a:close/>
              </a:path>
              <a:path w="5183332" h="2369732" stroke="0" extrusionOk="0">
                <a:moveTo>
                  <a:pt x="0" y="394963"/>
                </a:moveTo>
                <a:cubicBezTo>
                  <a:pt x="-4014" y="162484"/>
                  <a:pt x="197167" y="-31761"/>
                  <a:pt x="394963" y="0"/>
                </a:cubicBezTo>
                <a:cubicBezTo>
                  <a:pt x="2400303" y="-72801"/>
                  <a:pt x="3923112" y="-92357"/>
                  <a:pt x="4788369" y="0"/>
                </a:cubicBezTo>
                <a:cubicBezTo>
                  <a:pt x="5006032" y="-3806"/>
                  <a:pt x="5162767" y="195633"/>
                  <a:pt x="5183332" y="394963"/>
                </a:cubicBezTo>
                <a:cubicBezTo>
                  <a:pt x="5316758" y="951536"/>
                  <a:pt x="5290366" y="1802168"/>
                  <a:pt x="5183332" y="1974769"/>
                </a:cubicBezTo>
                <a:cubicBezTo>
                  <a:pt x="5193518" y="2154253"/>
                  <a:pt x="5005617" y="2364496"/>
                  <a:pt x="4788369" y="2369732"/>
                </a:cubicBezTo>
                <a:cubicBezTo>
                  <a:pt x="4307256" y="2474867"/>
                  <a:pt x="2019496" y="2329324"/>
                  <a:pt x="394963" y="2369732"/>
                </a:cubicBezTo>
                <a:cubicBezTo>
                  <a:pt x="159890" y="2397197"/>
                  <a:pt x="-22376" y="2182992"/>
                  <a:pt x="0" y="1974769"/>
                </a:cubicBezTo>
                <a:cubicBezTo>
                  <a:pt x="120675" y="1566939"/>
                  <a:pt x="75291" y="879477"/>
                  <a:pt x="0" y="394963"/>
                </a:cubicBezTo>
                <a:close/>
              </a:path>
            </a:pathLst>
          </a:custGeom>
          <a:ln w="57150">
            <a:solidFill>
              <a:srgbClr val="FF7C80"/>
            </a:solidFill>
            <a:extLst>
              <a:ext uri="{C807C97D-BFC1-408E-A445-0C87EB9F89A2}">
                <ask:lineSketchStyleProps xmlns:ask="http://schemas.microsoft.com/office/drawing/2018/sketchyshapes" sd="1313604838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</a:rPr>
              <a:t>Chu vi </a:t>
            </a:r>
            <a:r>
              <a:rPr lang="en-US" sz="3600" b="1" dirty="0" err="1">
                <a:solidFill>
                  <a:schemeClr val="tx1"/>
                </a:solidFill>
              </a:rPr>
              <a:t>của</a:t>
            </a:r>
            <a:r>
              <a:rPr lang="en-US" sz="3600" b="1" dirty="0">
                <a:solidFill>
                  <a:schemeClr val="tx1"/>
                </a:solidFill>
              </a:rPr>
              <a:t> </a:t>
            </a:r>
            <a:r>
              <a:rPr lang="en-US" sz="3600" b="1" dirty="0" err="1">
                <a:solidFill>
                  <a:schemeClr val="tx1"/>
                </a:solidFill>
              </a:rPr>
              <a:t>hình</a:t>
            </a:r>
            <a:r>
              <a:rPr lang="en-US" sz="3600" b="1" dirty="0">
                <a:solidFill>
                  <a:schemeClr val="tx1"/>
                </a:solidFill>
              </a:rPr>
              <a:t> </a:t>
            </a:r>
            <a:r>
              <a:rPr lang="en-US" sz="3600" b="1" dirty="0" err="1">
                <a:solidFill>
                  <a:schemeClr val="tx1"/>
                </a:solidFill>
              </a:rPr>
              <a:t>chữ</a:t>
            </a:r>
            <a:r>
              <a:rPr lang="en-US" sz="3600" b="1" dirty="0">
                <a:solidFill>
                  <a:schemeClr val="tx1"/>
                </a:solidFill>
              </a:rPr>
              <a:t> </a:t>
            </a:r>
            <a:r>
              <a:rPr lang="en-US" sz="3600" b="1" dirty="0" err="1">
                <a:solidFill>
                  <a:schemeClr val="tx1"/>
                </a:solidFill>
              </a:rPr>
              <a:t>nhật</a:t>
            </a:r>
            <a:r>
              <a:rPr lang="en-US" sz="3600" b="1" dirty="0">
                <a:solidFill>
                  <a:schemeClr val="tx1"/>
                </a:solidFill>
              </a:rPr>
              <a:t> ABCD </a:t>
            </a:r>
            <a:r>
              <a:rPr lang="en-US" sz="3600" b="1" dirty="0" err="1">
                <a:solidFill>
                  <a:schemeClr val="tx1"/>
                </a:solidFill>
              </a:rPr>
              <a:t>gồm</a:t>
            </a:r>
            <a:r>
              <a:rPr lang="en-US" sz="3600" b="1" dirty="0">
                <a:solidFill>
                  <a:schemeClr val="tx1"/>
                </a:solidFill>
              </a:rPr>
              <a:t> </a:t>
            </a:r>
            <a:r>
              <a:rPr lang="en-US" sz="3600" b="1" dirty="0" err="1">
                <a:solidFill>
                  <a:schemeClr val="tx1"/>
                </a:solidFill>
              </a:rPr>
              <a:t>độ</a:t>
            </a:r>
            <a:r>
              <a:rPr lang="en-US" sz="3600" b="1" dirty="0">
                <a:solidFill>
                  <a:schemeClr val="tx1"/>
                </a:solidFill>
              </a:rPr>
              <a:t> </a:t>
            </a:r>
            <a:r>
              <a:rPr lang="en-US" sz="3600" b="1" dirty="0" err="1">
                <a:solidFill>
                  <a:schemeClr val="tx1"/>
                </a:solidFill>
              </a:rPr>
              <a:t>dài</a:t>
            </a:r>
            <a:r>
              <a:rPr lang="en-US" sz="3600" b="1" dirty="0">
                <a:solidFill>
                  <a:schemeClr val="tx1"/>
                </a:solidFill>
              </a:rPr>
              <a:t> </a:t>
            </a:r>
            <a:r>
              <a:rPr lang="en-US" sz="3600" b="1" dirty="0" err="1">
                <a:solidFill>
                  <a:schemeClr val="tx1"/>
                </a:solidFill>
              </a:rPr>
              <a:t>các</a:t>
            </a:r>
            <a:r>
              <a:rPr lang="en-US" sz="3600" b="1" dirty="0">
                <a:solidFill>
                  <a:schemeClr val="tx1"/>
                </a:solidFill>
              </a:rPr>
              <a:t> </a:t>
            </a:r>
            <a:r>
              <a:rPr lang="en-US" sz="3600" b="1" dirty="0" err="1">
                <a:solidFill>
                  <a:schemeClr val="tx1"/>
                </a:solidFill>
              </a:rPr>
              <a:t>cạnh</a:t>
            </a:r>
            <a:r>
              <a:rPr lang="en-US" sz="3600" b="1" dirty="0">
                <a:solidFill>
                  <a:schemeClr val="tx1"/>
                </a:solidFill>
              </a:rPr>
              <a:t> AB, BC, CD, DA. </a:t>
            </a:r>
          </a:p>
        </p:txBody>
      </p:sp>
    </p:spTree>
    <p:extLst>
      <p:ext uri="{BB962C8B-B14F-4D97-AF65-F5344CB8AC3E}">
        <p14:creationId xmlns:p14="http://schemas.microsoft.com/office/powerpoint/2010/main" val="1642976135"/>
      </p:ext>
    </p:extLst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2.22222E-6 L 0.16888 -2.22222E-6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43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1.48148E-6 L 0.00338 0.26504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" y="132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500"/>
                            </p:stCondLst>
                            <p:childTnLst>
                              <p:par>
                                <p:cTn id="3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2.22222E-6 L -0.16979 -0.00093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490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6500"/>
                            </p:stCondLst>
                            <p:childTnLst>
                              <p:par>
                                <p:cTn id="4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650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1.11111E-6 L -4.16667E-6 -0.27176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35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8500"/>
                            </p:stCondLst>
                            <p:childTnLst>
                              <p:par>
                                <p:cTn id="48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476</TotalTime>
  <Words>1363</Words>
  <Application>Microsoft Office PowerPoint</Application>
  <PresentationFormat>Widescreen</PresentationFormat>
  <Paragraphs>285</Paragraphs>
  <Slides>49</Slides>
  <Notes>0</Notes>
  <HiddenSlides>0</HiddenSlides>
  <MMClips>12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62" baseType="lpstr">
      <vt:lpstr>LNTH-LuoLuoNotangYuanTi 1</vt:lpstr>
      <vt:lpstr>#9Slide05 SVNClementine</vt:lpstr>
      <vt:lpstr>Arial</vt:lpstr>
      <vt:lpstr>Calibri</vt:lpstr>
      <vt:lpstr>Calibri Light</vt:lpstr>
      <vt:lpstr>SVN-Hole Hearted</vt:lpstr>
      <vt:lpstr>SVN-Poky's</vt:lpstr>
      <vt:lpstr>UTM A&amp;S Graceland</vt:lpstr>
      <vt:lpstr>UTM Cookies</vt:lpstr>
      <vt:lpstr>UTM Duepuntozero</vt:lpstr>
      <vt:lpstr>UTM Edwardian</vt:lpstr>
      <vt:lpstr>UVN Banh Mi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CAO THI TRIEU VI</dc:creator>
  <cp:lastModifiedBy>NGUYEN PHAM ANH THU</cp:lastModifiedBy>
  <cp:revision>2</cp:revision>
  <dcterms:created xsi:type="dcterms:W3CDTF">2022-12-15T09:08:31Z</dcterms:created>
  <dcterms:modified xsi:type="dcterms:W3CDTF">2023-01-09T03:17:37Z</dcterms:modified>
</cp:coreProperties>
</file>