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58" r:id="rId3"/>
    <p:sldId id="265" r:id="rId4"/>
    <p:sldId id="359" r:id="rId5"/>
    <p:sldId id="257" r:id="rId6"/>
    <p:sldId id="256" r:id="rId7"/>
    <p:sldId id="258" r:id="rId8"/>
    <p:sldId id="361" r:id="rId9"/>
    <p:sldId id="362" r:id="rId10"/>
    <p:sldId id="363" r:id="rId11"/>
    <p:sldId id="364" r:id="rId12"/>
    <p:sldId id="263" r:id="rId13"/>
    <p:sldId id="365" r:id="rId14"/>
    <p:sldId id="264" r:id="rId15"/>
    <p:sldId id="367" r:id="rId16"/>
    <p:sldId id="368" r:id="rId17"/>
    <p:sldId id="369" r:id="rId18"/>
    <p:sldId id="370" r:id="rId19"/>
    <p:sldId id="3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4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8740D-AC86-4BA4-900A-4F86EC2F3CE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098FF-292C-4471-956F-A08328EC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5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22B7-719F-4D1B-A92B-C66A68467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EB03D-49D3-4F7D-83A4-F9EF40908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99EB2-A61E-4F5F-89D6-97A6D802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B63-F800-4B64-9AA6-3FF06F5A8B3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3731-E798-43BD-A95E-663A4664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0AEA0-1C33-486D-9308-625CF0AF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89E0-DB92-451A-8458-636A0FC2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7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E4EE-D1A6-4FEA-82A2-1D9B8C10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4FD34-F10F-4D19-8E9F-19E309D22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C7DC5-D2AF-4910-8FE8-B0C54B16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B63-F800-4B64-9AA6-3FF06F5A8B3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079E8-1561-415A-81D3-83DE5B21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7BA4-CD12-4A91-A023-D8F8CA63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89E0-DB92-451A-8458-636A0FC2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A78BC3-5FCA-4281-9808-915074F16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03C30-B9EB-4C56-8AB1-274CFFEB7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FB547-66EB-44C4-8104-CCA5B820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B63-F800-4B64-9AA6-3FF06F5A8B3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B4C5C-5D7A-4629-A5B8-8785C5598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E64A5-3512-453A-9931-57210C93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89E0-DB92-451A-8458-636A0FC2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76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594E-6C9E-4464-BD2F-458BBDC4D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9570E-7A79-4EDA-9F3B-396F44AB4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B5862-6CA3-4F16-A76E-C4716C6A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BE0-D1DE-495D-8AEA-810FF71D34F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B06D7-7B57-4224-A9C3-8A120093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3AEA7-F48B-4C02-91B3-D03FE13C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05B8-D28F-48F3-A867-1CF8FFCB626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5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90C9-AEDE-4C19-AB19-2A467D33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79CA-1717-43D0-B838-ED7EEC1AF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8F254-4EE7-4805-B845-BA845A76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BE0-D1DE-495D-8AEA-810FF71D34F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74223-F044-423D-AC99-51850670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F5CF9-4827-49D9-89CB-A9A9C639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05B8-D28F-48F3-A867-1CF8FFCB626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5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9EE6-655A-43A8-BBA4-8DD41D3E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6779D-705A-481B-81BC-87B10511B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E4E96-3068-461B-B115-56E6B0A1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BE0-D1DE-495D-8AEA-810FF71D34F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59540-1AC0-4E61-A370-8DDBE353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15FEE-E534-4D77-BFA3-16E8546C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05B8-D28F-48F3-A867-1CF8FFCB626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52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DEAC-1AE9-473C-8A61-0BD51A5A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A2F03-21B5-44D5-9E91-70E5EC3BA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1DAB6-D04F-41D4-86BB-0371C07ED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D29E3-9E6E-42EF-B494-8813062E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BE0-D1DE-495D-8AEA-810FF71D34F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FC18F-AC21-489F-B795-D0ABE700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3BF2B-75BD-4774-8919-5D24C4C6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05B8-D28F-48F3-A867-1CF8FFCB626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26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CE77-F025-4F59-B460-C6F944B0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791E2-8D7C-4C98-B49E-74A981099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DAC07-1EB4-45D6-8BAB-D92F13FAC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74120-2BF6-4353-96C9-C06386365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378EC1-55EA-48F9-AE9E-242A933D5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EA3C15-8158-4572-97FC-7EFC0DD0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BE0-D1DE-495D-8AEA-810FF71D34F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16F65-E9F0-4F0A-BEF4-5A2D4F99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C318C-8533-4DA8-ACB4-E4F1EA58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05B8-D28F-48F3-A867-1CF8FFCB626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3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F983-779A-4D58-9779-87B2D237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FDADB-534D-48F8-923D-86C2F31E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BE0-D1DE-495D-8AEA-810FF71D34F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D0FEE-6D59-451F-9D84-1338847E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1DDD9-5619-4CE1-A8B2-25783A82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05B8-D28F-48F3-A867-1CF8FFCB626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91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D6F74-46AE-4D13-9008-3EA2F61B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BE0-D1DE-495D-8AEA-810FF71D34F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70877A-F5BA-472F-8837-9CF85E63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BC366-CCE9-437B-8D25-6AC94742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05B8-D28F-48F3-A867-1CF8FFCB626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56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182D-B9DA-4301-A1EB-CDA1C2E2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3EC99-45E6-40FD-AAAE-A6CB842F7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873F2-315C-44FF-ACC4-9FF0CB6DD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DC9DB-068C-4DBD-8557-AF1AB41A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BE0-D1DE-495D-8AEA-810FF71D34F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13FAB-019E-4A2C-AA89-A6A6BFFB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AEADF-96F1-4342-BF0E-2552A15D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05B8-D28F-48F3-A867-1CF8FFCB626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1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E912-7BB9-4C84-8632-8065C864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6FE3F-A359-4082-8D86-631ED639F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8B420-8FA6-49AD-B344-089E9884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B63-F800-4B64-9AA6-3FF06F5A8B3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50C0A-9ED7-4015-9FFE-F87F98FB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89F72-5932-428E-A306-EF6A287E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89E0-DB92-451A-8458-636A0FC2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53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D7B-4417-404F-8C1C-0EA3CA84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C6B2D-13C7-48F8-9CDF-7EC02F242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BA89E-5E2C-4C2A-827E-ACDD372B7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13B2D-FC34-4F93-8420-9F611006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BE0-D1DE-495D-8AEA-810FF71D34F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F89D7-9D7B-4980-A1E3-2F5DE109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A5479-2B11-4B28-9DEE-49C8617A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05B8-D28F-48F3-A867-1CF8FFCB626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7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FA4E-2762-4741-A8AE-E2167D6A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AEF85-D934-4C29-9DF9-CCC1C72D9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A271E-B29E-4266-AA90-9F5237F3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BE0-D1DE-495D-8AEA-810FF71D34F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32A7-ADF9-43F7-B423-D17C475B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C9A61-1D16-44EA-B48D-A232B7F6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05B8-D28F-48F3-A867-1CF8FFCB626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28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FD1F8-AF7D-48BD-899F-9C506DEE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9FA4D-E6E4-4B78-93E6-A5DF7395A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A3475-F7E2-403F-B906-699CA4F8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BE0-D1DE-495D-8AEA-810FF71D34F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DDB4B-4908-474C-B871-786B5233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C9B27-A0FD-4A19-B58E-555EAA5E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05B8-D28F-48F3-A867-1CF8FFCB626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23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7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C37D-5A06-49D6-9143-4496ED7A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A48F5-0002-454E-9484-1336DF9FE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26C2-75D1-48DC-85E4-070F7D71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B63-F800-4B64-9AA6-3FF06F5A8B3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42478-3C99-47FF-AF74-0DF5685D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9A3D9-03F0-4D1D-954A-BAEF15FF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89E0-DB92-451A-8458-636A0FC2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3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B0DF-DFB0-43D7-B5A0-8D4ED936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F844-624D-4BC8-A26A-35234C0D6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814C7-FF6C-46F8-8D1C-180623499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D7F3E-788E-41C2-9854-E08E5247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B63-F800-4B64-9AA6-3FF06F5A8B3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5CE55-5D8C-47B0-8386-3A23431B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B2AA5-9AF2-4AD0-9BB6-EABAD66F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89E0-DB92-451A-8458-636A0FC2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8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F2C7-AB42-40EF-8BC7-8D09A0FF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70602-AD06-4B01-8E42-10B41BD27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A40F9-A1FB-4521-99E4-7FC167581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6556B-8BBF-40E0-9030-5CAF2EF9F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E53249-2335-4DCE-93C3-D30E80EA3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C8765B-C020-4028-9251-189C15D5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B63-F800-4B64-9AA6-3FF06F5A8B3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C78A7-1260-420E-8664-BA9A1DC1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4A9A8-6867-4BC7-8084-86A770C2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89E0-DB92-451A-8458-636A0FC2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6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74F2-0E65-454C-848D-CA1FB6CA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4C6AA-23F7-48F7-877E-FBC0F1D0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B63-F800-4B64-9AA6-3FF06F5A8B3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DFEA3-B62C-4E16-A0B0-EB1661D4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2EAEA-1E14-4B1E-AD1F-03A9F4C3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89E0-DB92-451A-8458-636A0FC2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0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08F705-A944-4F6E-A42E-600BE0EF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B63-F800-4B64-9AA6-3FF06F5A8B3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B8AFE-8FEB-4982-BE1E-515439F4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56E97-EF45-4D50-8337-86611CCC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89E0-DB92-451A-8458-636A0FC2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06BB-1801-4C0A-9A74-B2DF6933F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A524C-536D-4158-A84C-BC3A6201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5F372-ADAA-4EAB-8E53-1A7CF1084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461B2-792B-4F97-AD6D-67484D88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B63-F800-4B64-9AA6-3FF06F5A8B3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152FA-3DF1-4711-A344-AF946C0E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8315B-5AED-45D0-A55B-290DD8A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89E0-DB92-451A-8458-636A0FC2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0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63F9-F1B7-4290-AA4D-C9459FB3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CCD5C-A702-49CA-8663-65A7B724A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E0703-7501-4174-B78B-AE598BF64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66EDA-E13B-4F05-A1F0-16AB1C5B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B63-F800-4B64-9AA6-3FF06F5A8B3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08CEA-5CD7-4580-9D27-B167F02A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AD7BB-B637-4136-ACFE-D19CA1E5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89E0-DB92-451A-8458-636A0FC2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37658-C171-4ABE-B3FF-8B4BBCB8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A132F-61AF-4DD2-B04A-076A3A92E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E3007-26C1-4710-B940-69285843B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8AB63-F800-4B64-9AA6-3FF06F5A8B3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F7214-5C48-4312-B1AE-FF6A5BB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E5072-9908-4090-B0A7-43D1F6B67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789E0-DB92-451A-8458-636A0FC2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8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7D69C-1A09-4AB5-ABF7-E1D11D30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AE1CA-4D68-435F-A5F9-A942BE0D6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9EB64-B68A-4F9E-8232-7E5A4F4F1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DCBE0-D1DE-495D-8AEA-810FF71D34F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6A794-FA48-472E-96D7-5937E39AF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BF463-E09E-4968-B84A-27DF4123D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805B8-D28F-48F3-A867-1CF8FFCB626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" y="-26317"/>
            <a:ext cx="12188238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696474" y="21673"/>
            <a:ext cx="8493645" cy="686223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83030" y="1898081"/>
            <a:ext cx="88634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Chaøo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möøng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caùc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ñeán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vôùi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tieát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hoïc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Toaùn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E26F41-EB85-4C72-B964-2EB50D9EB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75"/>
          <a:stretch/>
        </p:blipFill>
        <p:spPr>
          <a:xfrm>
            <a:off x="568761" y="1016457"/>
            <a:ext cx="11151848" cy="5312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7490" y="272421"/>
            <a:ext cx="662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Bài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3 - </a:t>
            </a:r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Trang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59</a:t>
            </a:r>
            <a:endParaRPr lang="en-GB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1683" y="4626439"/>
            <a:ext cx="2611613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7 + 2 = 9</a:t>
            </a:r>
          </a:p>
        </p:txBody>
      </p:sp>
    </p:spTree>
    <p:extLst>
      <p:ext uri="{BB962C8B-B14F-4D97-AF65-F5344CB8AC3E}">
        <p14:creationId xmlns:p14="http://schemas.microsoft.com/office/powerpoint/2010/main" val="6611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BFA517-A320-4042-9941-C4ADD2A6C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841"/>
          <a:stretch/>
        </p:blipFill>
        <p:spPr>
          <a:xfrm>
            <a:off x="286871" y="977153"/>
            <a:ext cx="11330384" cy="556708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849857" y="272421"/>
            <a:ext cx="665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Bài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4 - </a:t>
            </a:r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Trang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60</a:t>
            </a:r>
            <a:endParaRPr lang="en-GB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53363" y="4052698"/>
            <a:ext cx="277832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6 + 4 = 10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73046" y="4026129"/>
            <a:ext cx="2590774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4 + 5 = 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98958" y="4026779"/>
            <a:ext cx="2590774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5 + 0 = 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DED5AF-D506-47E3-8A31-FD9A1A2093DD}"/>
              </a:ext>
            </a:extLst>
          </p:cNvPr>
          <p:cNvSpPr/>
          <p:nvPr/>
        </p:nvSpPr>
        <p:spPr>
          <a:xfrm>
            <a:off x="2403302" y="5310711"/>
            <a:ext cx="286110" cy="236908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DED5AF-D506-47E3-8A31-FD9A1A2093DD}"/>
              </a:ext>
            </a:extLst>
          </p:cNvPr>
          <p:cNvSpPr/>
          <p:nvPr/>
        </p:nvSpPr>
        <p:spPr>
          <a:xfrm>
            <a:off x="3042525" y="5126101"/>
            <a:ext cx="252545" cy="2187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1DED5AF-D506-47E3-8A31-FD9A1A2093DD}"/>
              </a:ext>
            </a:extLst>
          </p:cNvPr>
          <p:cNvSpPr/>
          <p:nvPr/>
        </p:nvSpPr>
        <p:spPr>
          <a:xfrm>
            <a:off x="3342193" y="5312602"/>
            <a:ext cx="252545" cy="2187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1DED5AF-D506-47E3-8A31-FD9A1A2093DD}"/>
              </a:ext>
            </a:extLst>
          </p:cNvPr>
          <p:cNvSpPr/>
          <p:nvPr/>
        </p:nvSpPr>
        <p:spPr>
          <a:xfrm>
            <a:off x="3630596" y="5547619"/>
            <a:ext cx="252545" cy="2187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347003" y="5793266"/>
            <a:ext cx="479618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DED5AF-D506-47E3-8A31-FD9A1A2093DD}"/>
              </a:ext>
            </a:extLst>
          </p:cNvPr>
          <p:cNvSpPr/>
          <p:nvPr/>
        </p:nvSpPr>
        <p:spPr>
          <a:xfrm>
            <a:off x="6687561" y="5144298"/>
            <a:ext cx="252545" cy="2187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1DED5AF-D506-47E3-8A31-FD9A1A2093DD}"/>
              </a:ext>
            </a:extLst>
          </p:cNvPr>
          <p:cNvSpPr/>
          <p:nvPr/>
        </p:nvSpPr>
        <p:spPr>
          <a:xfrm>
            <a:off x="6723309" y="5515454"/>
            <a:ext cx="252545" cy="2187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601814" y="5805926"/>
            <a:ext cx="50366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DED5AF-D506-47E3-8A31-FD9A1A2093DD}"/>
              </a:ext>
            </a:extLst>
          </p:cNvPr>
          <p:cNvSpPr/>
          <p:nvPr/>
        </p:nvSpPr>
        <p:spPr>
          <a:xfrm>
            <a:off x="8699128" y="5117140"/>
            <a:ext cx="252545" cy="2187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1DED5AF-D506-47E3-8A31-FD9A1A2093DD}"/>
              </a:ext>
            </a:extLst>
          </p:cNvPr>
          <p:cNvSpPr/>
          <p:nvPr/>
        </p:nvSpPr>
        <p:spPr>
          <a:xfrm>
            <a:off x="8998796" y="5303641"/>
            <a:ext cx="252545" cy="2187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1DED5AF-D506-47E3-8A31-FD9A1A2093DD}"/>
              </a:ext>
            </a:extLst>
          </p:cNvPr>
          <p:cNvSpPr/>
          <p:nvPr/>
        </p:nvSpPr>
        <p:spPr>
          <a:xfrm>
            <a:off x="9287199" y="5538658"/>
            <a:ext cx="252545" cy="2187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DED5AF-D506-47E3-8A31-FD9A1A2093DD}"/>
              </a:ext>
            </a:extLst>
          </p:cNvPr>
          <p:cNvSpPr/>
          <p:nvPr/>
        </p:nvSpPr>
        <p:spPr>
          <a:xfrm>
            <a:off x="9676262" y="5108179"/>
            <a:ext cx="252545" cy="2187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1DED5AF-D506-47E3-8A31-FD9A1A2093DD}"/>
              </a:ext>
            </a:extLst>
          </p:cNvPr>
          <p:cNvSpPr/>
          <p:nvPr/>
        </p:nvSpPr>
        <p:spPr>
          <a:xfrm>
            <a:off x="9975930" y="5294680"/>
            <a:ext cx="252545" cy="2187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DED5AF-D506-47E3-8A31-FD9A1A2093DD}"/>
              </a:ext>
            </a:extLst>
          </p:cNvPr>
          <p:cNvSpPr/>
          <p:nvPr/>
        </p:nvSpPr>
        <p:spPr>
          <a:xfrm>
            <a:off x="10264333" y="5529697"/>
            <a:ext cx="252545" cy="2187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963272" y="5800429"/>
            <a:ext cx="47160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6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BFA517-A320-4042-9941-C4ADD2A6C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4702" r="-8166"/>
          <a:stretch/>
        </p:blipFill>
        <p:spPr>
          <a:xfrm>
            <a:off x="1577788" y="989196"/>
            <a:ext cx="9735671" cy="586880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2EA6D12-5909-4DA3-AB47-4E28C91325BE}"/>
              </a:ext>
            </a:extLst>
          </p:cNvPr>
          <p:cNvSpPr/>
          <p:nvPr/>
        </p:nvSpPr>
        <p:spPr>
          <a:xfrm>
            <a:off x="2670562" y="4518211"/>
            <a:ext cx="807743" cy="6454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9120E38-061B-4819-A053-716AF8ACFF3C}"/>
              </a:ext>
            </a:extLst>
          </p:cNvPr>
          <p:cNvSpPr/>
          <p:nvPr/>
        </p:nvSpPr>
        <p:spPr>
          <a:xfrm>
            <a:off x="3837384" y="4518211"/>
            <a:ext cx="734616" cy="6454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BA5883-B638-4111-8128-0FA46E456C88}"/>
              </a:ext>
            </a:extLst>
          </p:cNvPr>
          <p:cNvSpPr/>
          <p:nvPr/>
        </p:nvSpPr>
        <p:spPr>
          <a:xfrm>
            <a:off x="5001285" y="4538316"/>
            <a:ext cx="718197" cy="6253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04ECF0-22DB-4B44-B847-8E9A1F92D6CB}"/>
              </a:ext>
            </a:extLst>
          </p:cNvPr>
          <p:cNvSpPr/>
          <p:nvPr/>
        </p:nvSpPr>
        <p:spPr>
          <a:xfrm>
            <a:off x="7116483" y="4538316"/>
            <a:ext cx="790388" cy="6253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49857" y="272421"/>
            <a:ext cx="665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Bài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5 - </a:t>
            </a:r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Trang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60</a:t>
            </a:r>
            <a:endParaRPr lang="en-GB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381BA2A-7B13-C270-478B-A73A4351BAFB}"/>
              </a:ext>
            </a:extLst>
          </p:cNvPr>
          <p:cNvSpPr/>
          <p:nvPr/>
        </p:nvSpPr>
        <p:spPr>
          <a:xfrm>
            <a:off x="8280265" y="4538316"/>
            <a:ext cx="790388" cy="6253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B1E7A6-03D5-57BB-3BD7-7A103F137FAD}"/>
              </a:ext>
            </a:extLst>
          </p:cNvPr>
          <p:cNvSpPr/>
          <p:nvPr/>
        </p:nvSpPr>
        <p:spPr>
          <a:xfrm>
            <a:off x="9401668" y="4492404"/>
            <a:ext cx="790388" cy="6253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7A7C8E-C845-AF17-72C2-4509FB5C298B}"/>
              </a:ext>
            </a:extLst>
          </p:cNvPr>
          <p:cNvSpPr/>
          <p:nvPr/>
        </p:nvSpPr>
        <p:spPr>
          <a:xfrm>
            <a:off x="7116483" y="5385481"/>
            <a:ext cx="790388" cy="6253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A73DAD-F76D-F92A-CEE3-E6A45A89C540}"/>
              </a:ext>
            </a:extLst>
          </p:cNvPr>
          <p:cNvSpPr/>
          <p:nvPr/>
        </p:nvSpPr>
        <p:spPr>
          <a:xfrm>
            <a:off x="8280265" y="5385481"/>
            <a:ext cx="790388" cy="6253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" grpId="0" animBg="1"/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908F1-5D08-4673-A744-B7B25A5A5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2533" b="84096"/>
          <a:stretch/>
        </p:blipFill>
        <p:spPr>
          <a:xfrm>
            <a:off x="384184" y="1195750"/>
            <a:ext cx="11588810" cy="52050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49857" y="272421"/>
            <a:ext cx="665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Bài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6 - </a:t>
            </a:r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Trang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61</a:t>
            </a:r>
            <a:endParaRPr lang="en-GB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82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908F1-5D08-4673-A744-B7B25A5A5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5173" r="3297" b="69017"/>
          <a:stretch/>
        </p:blipFill>
        <p:spPr>
          <a:xfrm>
            <a:off x="0" y="1292067"/>
            <a:ext cx="12012706" cy="47684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49857" y="272421"/>
            <a:ext cx="665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Bài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6 - </a:t>
            </a:r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Trang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61</a:t>
            </a:r>
            <a:endParaRPr lang="en-GB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41454" y="3120361"/>
            <a:ext cx="2781531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5 + 3 = 8</a:t>
            </a:r>
          </a:p>
        </p:txBody>
      </p:sp>
      <p:sp>
        <p:nvSpPr>
          <p:cNvPr id="6" name="Rectangle 5"/>
          <p:cNvSpPr/>
          <p:nvPr/>
        </p:nvSpPr>
        <p:spPr>
          <a:xfrm>
            <a:off x="8841453" y="4456101"/>
            <a:ext cx="2781531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3 + 5 = 8</a:t>
            </a:r>
          </a:p>
        </p:txBody>
      </p:sp>
    </p:spTree>
    <p:extLst>
      <p:ext uri="{BB962C8B-B14F-4D97-AF65-F5344CB8AC3E}">
        <p14:creationId xmlns:p14="http://schemas.microsoft.com/office/powerpoint/2010/main" val="6828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908F1-5D08-4673-A744-B7B25A5A5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" t="29541" r="5518" b="55848"/>
          <a:stretch/>
        </p:blipFill>
        <p:spPr>
          <a:xfrm>
            <a:off x="233081" y="1070244"/>
            <a:ext cx="11958919" cy="55636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49857" y="272421"/>
            <a:ext cx="665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Bài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6 - </a:t>
            </a:r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Trang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61</a:t>
            </a:r>
            <a:endParaRPr lang="en-GB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67367" y="3269997"/>
            <a:ext cx="2646878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1 + 6 = 7</a:t>
            </a:r>
          </a:p>
        </p:txBody>
      </p:sp>
      <p:sp>
        <p:nvSpPr>
          <p:cNvPr id="6" name="Rectangle 5"/>
          <p:cNvSpPr/>
          <p:nvPr/>
        </p:nvSpPr>
        <p:spPr>
          <a:xfrm>
            <a:off x="9256145" y="4946398"/>
            <a:ext cx="26581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6 + 1 = 7</a:t>
            </a:r>
          </a:p>
        </p:txBody>
      </p:sp>
    </p:spTree>
    <p:extLst>
      <p:ext uri="{BB962C8B-B14F-4D97-AF65-F5344CB8AC3E}">
        <p14:creationId xmlns:p14="http://schemas.microsoft.com/office/powerpoint/2010/main" val="33435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908F1-5D08-4673-A744-B7B25A5A5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" t="43909" r="4406" b="41575"/>
          <a:stretch/>
        </p:blipFill>
        <p:spPr>
          <a:xfrm>
            <a:off x="0" y="1452283"/>
            <a:ext cx="12192000" cy="49843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49857" y="272421"/>
            <a:ext cx="665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Bài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6 - </a:t>
            </a:r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Trang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61</a:t>
            </a:r>
            <a:endParaRPr lang="en-GB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73591" y="3087816"/>
            <a:ext cx="283443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3 + 2 = 5</a:t>
            </a:r>
          </a:p>
        </p:txBody>
      </p:sp>
      <p:sp>
        <p:nvSpPr>
          <p:cNvPr id="6" name="Rectangle 5"/>
          <p:cNvSpPr/>
          <p:nvPr/>
        </p:nvSpPr>
        <p:spPr>
          <a:xfrm>
            <a:off x="9139126" y="4651927"/>
            <a:ext cx="290336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2 + 3 = 5</a:t>
            </a:r>
          </a:p>
        </p:txBody>
      </p:sp>
    </p:spTree>
    <p:extLst>
      <p:ext uri="{BB962C8B-B14F-4D97-AF65-F5344CB8AC3E}">
        <p14:creationId xmlns:p14="http://schemas.microsoft.com/office/powerpoint/2010/main" val="17002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908F1-5D08-4673-A744-B7B25A5A5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" t="56572" r="3296" b="27059"/>
          <a:stretch/>
        </p:blipFill>
        <p:spPr>
          <a:xfrm>
            <a:off x="268941" y="1016455"/>
            <a:ext cx="11636188" cy="56622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49857" y="272421"/>
            <a:ext cx="665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Bài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6 - </a:t>
            </a:r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Trang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61</a:t>
            </a:r>
            <a:endParaRPr lang="en-GB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49926" y="2933847"/>
            <a:ext cx="283443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5 + 2 = 7</a:t>
            </a:r>
          </a:p>
        </p:txBody>
      </p:sp>
      <p:sp>
        <p:nvSpPr>
          <p:cNvPr id="6" name="Rectangle 5"/>
          <p:cNvSpPr/>
          <p:nvPr/>
        </p:nvSpPr>
        <p:spPr>
          <a:xfrm>
            <a:off x="8927408" y="4593182"/>
            <a:ext cx="2888932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2 + 5 = 7</a:t>
            </a:r>
          </a:p>
        </p:txBody>
      </p:sp>
    </p:spTree>
    <p:extLst>
      <p:ext uri="{BB962C8B-B14F-4D97-AF65-F5344CB8AC3E}">
        <p14:creationId xmlns:p14="http://schemas.microsoft.com/office/powerpoint/2010/main" val="25129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908F1-5D08-4673-A744-B7B25A5A5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80" r="-1970"/>
          <a:stretch/>
        </p:blipFill>
        <p:spPr>
          <a:xfrm>
            <a:off x="445716" y="1195750"/>
            <a:ext cx="11465746" cy="54919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49857" y="272421"/>
            <a:ext cx="665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Bài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7 - </a:t>
            </a:r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Trang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61</a:t>
            </a:r>
            <a:endParaRPr lang="en-GB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48938" y="2118921"/>
            <a:ext cx="545341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49857" y="2888362"/>
            <a:ext cx="545341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26090" y="3941710"/>
            <a:ext cx="674191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4539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CB593CE3-B3D9-4965-8C4E-0DF22CD6243A}"/>
              </a:ext>
            </a:extLst>
          </p:cNvPr>
          <p:cNvSpPr/>
          <p:nvPr/>
        </p:nvSpPr>
        <p:spPr>
          <a:xfrm>
            <a:off x="3572540" y="137422"/>
            <a:ext cx="4601497" cy="1730477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Mục tiêu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2599E-6CF5-422D-B7FB-5F509AA2E3A3}"/>
              </a:ext>
            </a:extLst>
          </p:cNvPr>
          <p:cNvSpPr txBox="1"/>
          <p:nvPr/>
        </p:nvSpPr>
        <p:spPr>
          <a:xfrm>
            <a:off x="563526" y="2136719"/>
            <a:ext cx="11270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gộp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057C5-257D-4386-874B-9A32475EB138}"/>
              </a:ext>
            </a:extLst>
          </p:cNvPr>
          <p:cNvSpPr txBox="1"/>
          <p:nvPr/>
        </p:nvSpPr>
        <p:spPr>
          <a:xfrm>
            <a:off x="223284" y="3585737"/>
            <a:ext cx="115150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effectLst/>
              <a:latin typeface="HP001 4 hàng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F7C44EC-E15E-4F4A-869E-F071C7402C45}"/>
              </a:ext>
            </a:extLst>
          </p:cNvPr>
          <p:cNvSpPr/>
          <p:nvPr/>
        </p:nvSpPr>
        <p:spPr>
          <a:xfrm>
            <a:off x="223284" y="9831"/>
            <a:ext cx="2806995" cy="136905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68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7532" y="193655"/>
            <a:ext cx="6785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DUÏNG CUÏ HOÏC TAÄP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26" y="1280160"/>
            <a:ext cx="2151705" cy="27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1280161"/>
            <a:ext cx="1939684" cy="273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49" y="1409700"/>
            <a:ext cx="4020724" cy="271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Dell\Downloads\z2955005826553_6a19cfee0991282cb5ddfb0f6e30bd7b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876" y="2734792"/>
            <a:ext cx="2053496" cy="205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ell\Downloads\screenshot_1637502222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09" y="4972202"/>
            <a:ext cx="1600035" cy="16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Dell\Downloads\z2955005789798_bb1f2e0315e4678132fa4b248858e9a0-removebg-previ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00" y="5138258"/>
            <a:ext cx="2139131" cy="164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Dell\Downloads\z2955005814828_2cdaeac156bf8d2e4343ac6628270277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78" y="4571999"/>
            <a:ext cx="2396359" cy="23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Dell\Downloads\z2955005809042_233fabc33f888cabe6366b22e6e73cd2-removebg-previe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68" y="5451554"/>
            <a:ext cx="1328732" cy="132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Dell\Downloads\z2955005809133_2450a0e8a888112ba5dface4ebe149b8-removebg-preview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21" y="5259318"/>
            <a:ext cx="1598682" cy="15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Dell\Downloads\z2955005797850_ec11e68aded5a860006c6800092af75b-removebg-preview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935" y="5141714"/>
            <a:ext cx="2065714" cy="18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1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;p1">
            <a:extLst>
              <a:ext uri="{FF2B5EF4-FFF2-40B4-BE49-F238E27FC236}">
                <a16:creationId xmlns:a16="http://schemas.microsoft.com/office/drawing/2014/main" id="{320A4388-82AC-431A-A926-BFB107FC845A}"/>
              </a:ext>
            </a:extLst>
          </p:cNvPr>
          <p:cNvSpPr txBox="1">
            <a:spLocks/>
          </p:cNvSpPr>
          <p:nvPr/>
        </p:nvSpPr>
        <p:spPr>
          <a:xfrm>
            <a:off x="1892764" y="454625"/>
            <a:ext cx="8458767" cy="105250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Pheùp</a:t>
            </a:r>
            <a:r>
              <a:rPr lang="en-GB" sz="66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6600" b="1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coäng</a:t>
            </a:r>
            <a:r>
              <a:rPr lang="en-GB" sz="66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</a:p>
          <a:p>
            <a:pPr algn="ctr"/>
            <a:r>
              <a:rPr lang="en-GB" sz="66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(</a:t>
            </a:r>
            <a:r>
              <a:rPr lang="en-GB" sz="6600" b="1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Tieát</a:t>
            </a:r>
            <a:r>
              <a:rPr lang="en-GB" sz="66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2)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0FBBB4-4805-42A5-90C2-35188E683E76}"/>
              </a:ext>
            </a:extLst>
          </p:cNvPr>
          <p:cNvSpPr/>
          <p:nvPr/>
        </p:nvSpPr>
        <p:spPr>
          <a:xfrm>
            <a:off x="-114478" y="2600118"/>
            <a:ext cx="4739206" cy="1483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E56ECE-5AA7-417B-AABB-9A4A591D5A3F}"/>
              </a:ext>
            </a:extLst>
          </p:cNvPr>
          <p:cNvSpPr txBox="1"/>
          <p:nvPr/>
        </p:nvSpPr>
        <p:spPr>
          <a:xfrm>
            <a:off x="4065799" y="5379426"/>
            <a:ext cx="3936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5 + 1 = 6</a:t>
            </a:r>
            <a:endParaRPr lang="en-US" sz="4800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DE0D6D-A5F5-48ED-B13D-A6471DFD604F}"/>
              </a:ext>
            </a:extLst>
          </p:cNvPr>
          <p:cNvSpPr txBox="1"/>
          <p:nvPr/>
        </p:nvSpPr>
        <p:spPr>
          <a:xfrm>
            <a:off x="3003346" y="6078195"/>
            <a:ext cx="627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Naêm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coäng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moät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baèng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saùu</a:t>
            </a:r>
            <a:endParaRPr lang="en-US" sz="3200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1EF7A779-95C5-46F1-B1C6-29B4303AC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92" y="1808263"/>
            <a:ext cx="3679971" cy="2327724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5C057FE6-1756-4C5A-A50B-E35594F88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52" y="1864286"/>
            <a:ext cx="3153215" cy="22683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4AD3C68-87C5-4A1B-8C4C-2F40C180B89B}"/>
              </a:ext>
            </a:extLst>
          </p:cNvPr>
          <p:cNvGrpSpPr/>
          <p:nvPr/>
        </p:nvGrpSpPr>
        <p:grpSpPr>
          <a:xfrm>
            <a:off x="2244318" y="4171754"/>
            <a:ext cx="4531340" cy="893804"/>
            <a:chOff x="1793257" y="4120453"/>
            <a:chExt cx="4531340" cy="89380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FD397D-C91A-4614-B3DB-1BDD666E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437" y="4134863"/>
              <a:ext cx="845160" cy="84088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6BD07EF-5AC0-47CE-85B8-DAD0BF0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087" y="4120453"/>
              <a:ext cx="845160" cy="84088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11A5D9B-6518-4E96-8A2A-A06E8A3BF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738" y="4173372"/>
              <a:ext cx="845160" cy="84088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4A18150-AAB4-4B28-A057-667BFC999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250" y="4173372"/>
              <a:ext cx="845160" cy="84088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9FCF258-1890-41E3-A99D-A38F18D2E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257" y="4173372"/>
              <a:ext cx="845160" cy="840885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FCABA45-47BE-4E41-BF33-E591DC09256E}"/>
              </a:ext>
            </a:extLst>
          </p:cNvPr>
          <p:cNvSpPr/>
          <p:nvPr/>
        </p:nvSpPr>
        <p:spPr>
          <a:xfrm>
            <a:off x="2118776" y="4180429"/>
            <a:ext cx="4739206" cy="1126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monitor, screen, table, sitting&#10;&#10;Description automatically generated">
            <a:extLst>
              <a:ext uri="{FF2B5EF4-FFF2-40B4-BE49-F238E27FC236}">
                <a16:creationId xmlns:a16="http://schemas.microsoft.com/office/drawing/2014/main" id="{B8AF66F3-5629-4DA4-B6AE-FF770A6B9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88" y="4083759"/>
            <a:ext cx="1362075" cy="93402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901F8A5-AE37-4152-89B3-A6182525064D}"/>
              </a:ext>
            </a:extLst>
          </p:cNvPr>
          <p:cNvSpPr/>
          <p:nvPr/>
        </p:nvSpPr>
        <p:spPr>
          <a:xfrm>
            <a:off x="7567274" y="4171872"/>
            <a:ext cx="1483460" cy="1126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08763 0.0057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12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98491E-A3D7-4EEB-A572-82FF99AB0A18}"/>
              </a:ext>
            </a:extLst>
          </p:cNvPr>
          <p:cNvGrpSpPr/>
          <p:nvPr/>
        </p:nvGrpSpPr>
        <p:grpSpPr>
          <a:xfrm>
            <a:off x="6738335" y="953333"/>
            <a:ext cx="2114269" cy="1209844"/>
            <a:chOff x="6738335" y="953333"/>
            <a:chExt cx="2114269" cy="12098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A83968-BFAB-4ED1-B523-A27D12780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335" y="953333"/>
              <a:ext cx="1114581" cy="12098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6D1D49-1840-4CF9-A265-EFA0B44E1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023" y="953333"/>
              <a:ext cx="1114581" cy="1209844"/>
            </a:xfrm>
            <a:prstGeom prst="rect">
              <a:avLst/>
            </a:prstGeom>
          </p:spPr>
        </p:pic>
      </p:grpSp>
      <p:pic>
        <p:nvPicPr>
          <p:cNvPr id="12" name="Picture 11" descr="A picture containing monitor, screen, table, sitting&#10;&#10;Description automatically generated">
            <a:extLst>
              <a:ext uri="{FF2B5EF4-FFF2-40B4-BE49-F238E27FC236}">
                <a16:creationId xmlns:a16="http://schemas.microsoft.com/office/drawing/2014/main" id="{EB4F1AC5-03D0-4F66-8142-1BCC430C0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28" y="953333"/>
            <a:ext cx="1362075" cy="133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3A3538-6449-4686-B693-D07D142EE642}"/>
              </a:ext>
            </a:extLst>
          </p:cNvPr>
          <p:cNvSpPr/>
          <p:nvPr/>
        </p:nvSpPr>
        <p:spPr>
          <a:xfrm>
            <a:off x="6635692" y="771787"/>
            <a:ext cx="2216912" cy="1391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2AFA98-1FD5-4489-892F-AA72309A5989}"/>
              </a:ext>
            </a:extLst>
          </p:cNvPr>
          <p:cNvSpPr/>
          <p:nvPr/>
        </p:nvSpPr>
        <p:spPr>
          <a:xfrm>
            <a:off x="9936628" y="953333"/>
            <a:ext cx="1478681" cy="1391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3506959-DEA3-4DD2-A38F-89D55A371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" y="525661"/>
            <a:ext cx="5915851" cy="42677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0032B4-AA56-4784-8059-87E718F666B0}"/>
              </a:ext>
            </a:extLst>
          </p:cNvPr>
          <p:cNvSpPr txBox="1"/>
          <p:nvPr/>
        </p:nvSpPr>
        <p:spPr>
          <a:xfrm>
            <a:off x="1010751" y="4793457"/>
            <a:ext cx="3936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2 + 1 =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0A6FCD-5D1A-48E3-83CE-FF6E8ADA176B}"/>
              </a:ext>
            </a:extLst>
          </p:cNvPr>
          <p:cNvSpPr txBox="1"/>
          <p:nvPr/>
        </p:nvSpPr>
        <p:spPr>
          <a:xfrm>
            <a:off x="4886813" y="4855012"/>
            <a:ext cx="616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VNI-Avo" pitchFamily="2" charset="0"/>
                <a:cs typeface="Arial-SGK-TV" pitchFamily="2" charset="0"/>
              </a:rPr>
              <a:t>Hai</a:t>
            </a:r>
            <a:r>
              <a:rPr lang="en-US" sz="4000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cs typeface="Arial-SGK-TV" pitchFamily="2" charset="0"/>
              </a:rPr>
              <a:t>coäng</a:t>
            </a:r>
            <a:r>
              <a:rPr lang="en-US" sz="4000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cs typeface="Arial-SGK-TV" pitchFamily="2" charset="0"/>
              </a:rPr>
              <a:t>moät</a:t>
            </a:r>
            <a:r>
              <a:rPr lang="en-US" sz="4000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cs typeface="Arial-SGK-TV" pitchFamily="2" charset="0"/>
              </a:rPr>
              <a:t>baèng</a:t>
            </a:r>
            <a:r>
              <a:rPr lang="en-US" sz="4000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cs typeface="Arial-SGK-TV" pitchFamily="2" charset="0"/>
              </a:rPr>
              <a:t>ba</a:t>
            </a:r>
            <a:endParaRPr lang="en-US" sz="4000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78793-3C90-4982-B660-379BCA88A07A}"/>
              </a:ext>
            </a:extLst>
          </p:cNvPr>
          <p:cNvSpPr txBox="1"/>
          <p:nvPr/>
        </p:nvSpPr>
        <p:spPr>
          <a:xfrm>
            <a:off x="1010752" y="5624453"/>
            <a:ext cx="3936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1 + 2 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382EFE-F695-4B30-AF1E-ADDD5EFD333C}"/>
              </a:ext>
            </a:extLst>
          </p:cNvPr>
          <p:cNvSpPr txBox="1"/>
          <p:nvPr/>
        </p:nvSpPr>
        <p:spPr>
          <a:xfrm>
            <a:off x="4977431" y="5624453"/>
            <a:ext cx="60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VNI-Avo" pitchFamily="2" charset="0"/>
                <a:cs typeface="Arial-SGK-TV" pitchFamily="2" charset="0"/>
              </a:rPr>
              <a:t>Moät</a:t>
            </a:r>
            <a:r>
              <a:rPr lang="en-GB" sz="4000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GB" sz="4000" dirty="0" err="1">
                <a:latin typeface="VNI-Avo" pitchFamily="2" charset="0"/>
                <a:cs typeface="Arial-SGK-TV" pitchFamily="2" charset="0"/>
              </a:rPr>
              <a:t>coäng</a:t>
            </a:r>
            <a:r>
              <a:rPr lang="en-GB" sz="4000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GB" sz="4000" dirty="0" err="1">
                <a:latin typeface="VNI-Avo" pitchFamily="2" charset="0"/>
                <a:cs typeface="Arial-SGK-TV" pitchFamily="2" charset="0"/>
              </a:rPr>
              <a:t>hai</a:t>
            </a:r>
            <a:r>
              <a:rPr lang="en-GB" sz="4000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GB" sz="4000" dirty="0" err="1">
                <a:latin typeface="VNI-Avo" pitchFamily="2" charset="0"/>
                <a:cs typeface="Arial-SGK-TV" pitchFamily="2" charset="0"/>
              </a:rPr>
              <a:t>baèng</a:t>
            </a:r>
            <a:r>
              <a:rPr lang="en-GB" sz="4000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GB" sz="4000" dirty="0" err="1">
                <a:latin typeface="VNI-Avo" pitchFamily="2" charset="0"/>
                <a:cs typeface="Arial-SGK-TV" pitchFamily="2" charset="0"/>
              </a:rPr>
              <a:t>ba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3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8229 -0.003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2A33AC35-58B5-4016-BDD7-B6FB9DBE3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0680" cy="583904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B451402-CBE3-46DF-8311-B6211BAF4842}"/>
              </a:ext>
            </a:extLst>
          </p:cNvPr>
          <p:cNvGrpSpPr/>
          <p:nvPr/>
        </p:nvGrpSpPr>
        <p:grpSpPr>
          <a:xfrm>
            <a:off x="9678969" y="1112219"/>
            <a:ext cx="2413833" cy="1409352"/>
            <a:chOff x="9363042" y="961722"/>
            <a:chExt cx="2413833" cy="1409352"/>
          </a:xfrm>
        </p:grpSpPr>
        <p:pic>
          <p:nvPicPr>
            <p:cNvPr id="9" name="Picture 8" descr="A picture containing monitor, screen, table, sitting&#10;&#10;Description automatically generated">
              <a:extLst>
                <a:ext uri="{FF2B5EF4-FFF2-40B4-BE49-F238E27FC236}">
                  <a16:creationId xmlns:a16="http://schemas.microsoft.com/office/drawing/2014/main" id="{9A636656-1282-4F02-AF16-43F0A01FD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4800" y="999648"/>
              <a:ext cx="1362075" cy="1371426"/>
            </a:xfrm>
            <a:prstGeom prst="rect">
              <a:avLst/>
            </a:prstGeom>
          </p:spPr>
        </p:pic>
        <p:pic>
          <p:nvPicPr>
            <p:cNvPr id="11" name="Picture 10" descr="A picture containing monitor, screen, table, sitting&#10;&#10;Description automatically generated">
              <a:extLst>
                <a:ext uri="{FF2B5EF4-FFF2-40B4-BE49-F238E27FC236}">
                  <a16:creationId xmlns:a16="http://schemas.microsoft.com/office/drawing/2014/main" id="{8CAC3245-BD50-4420-8E4B-517A5E3BF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042" y="961722"/>
              <a:ext cx="1362075" cy="137142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6AEBDB-A49F-4D13-A5DF-81A6A9589A9F}"/>
              </a:ext>
            </a:extLst>
          </p:cNvPr>
          <p:cNvGrpSpPr/>
          <p:nvPr/>
        </p:nvGrpSpPr>
        <p:grpSpPr>
          <a:xfrm>
            <a:off x="6096001" y="961722"/>
            <a:ext cx="2569827" cy="1409352"/>
            <a:chOff x="6096001" y="961722"/>
            <a:chExt cx="2569827" cy="14093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6A79F9-BB0F-4DDC-BC6C-049649BB9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961722"/>
              <a:ext cx="1360660" cy="13714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5B56CF-A7CE-4D54-BB83-160F1E016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838" y="999648"/>
              <a:ext cx="1271990" cy="1371426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C3BE4-46F3-4AA1-ABAF-C2359A818CE3}"/>
              </a:ext>
            </a:extLst>
          </p:cNvPr>
          <p:cNvSpPr/>
          <p:nvPr/>
        </p:nvSpPr>
        <p:spPr>
          <a:xfrm>
            <a:off x="6097180" y="849150"/>
            <a:ext cx="2718961" cy="1672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26527-B7C3-434D-9FD6-9A132AF824C8}"/>
              </a:ext>
            </a:extLst>
          </p:cNvPr>
          <p:cNvSpPr/>
          <p:nvPr/>
        </p:nvSpPr>
        <p:spPr>
          <a:xfrm>
            <a:off x="9678969" y="1150145"/>
            <a:ext cx="2255240" cy="1672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46EB21-08E8-4DF5-9DE1-81889319C60B}"/>
              </a:ext>
            </a:extLst>
          </p:cNvPr>
          <p:cNvSpPr txBox="1"/>
          <p:nvPr/>
        </p:nvSpPr>
        <p:spPr>
          <a:xfrm>
            <a:off x="6050877" y="5636268"/>
            <a:ext cx="609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VNI-Avo" pitchFamily="2" charset="0"/>
                <a:cs typeface="Arial-SGK-TV" pitchFamily="2" charset="0"/>
              </a:rPr>
              <a:t>Hai</a:t>
            </a:r>
            <a:r>
              <a:rPr lang="en-US" sz="3600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VNI-Avo" pitchFamily="2" charset="0"/>
                <a:cs typeface="Arial-SGK-TV" pitchFamily="2" charset="0"/>
              </a:rPr>
              <a:t>coäng</a:t>
            </a:r>
            <a:r>
              <a:rPr lang="en-US" sz="3600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VNI-Avo" pitchFamily="2" charset="0"/>
                <a:cs typeface="Arial-SGK-TV" pitchFamily="2" charset="0"/>
              </a:rPr>
              <a:t>hai</a:t>
            </a:r>
            <a:r>
              <a:rPr lang="en-US" sz="3600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VNI-Avo" pitchFamily="2" charset="0"/>
                <a:cs typeface="Arial-SGK-TV" pitchFamily="2" charset="0"/>
              </a:rPr>
              <a:t>baèng</a:t>
            </a:r>
            <a:r>
              <a:rPr lang="en-US" sz="3600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VNI-Avo" pitchFamily="2" charset="0"/>
                <a:cs typeface="Arial-SGK-TV" pitchFamily="2" charset="0"/>
              </a:rPr>
              <a:t>boán</a:t>
            </a:r>
            <a:endParaRPr lang="en-US" sz="3600" dirty="0"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FA1DB-4A91-4748-9C7D-B4738C7F6C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65578" r="936"/>
          <a:stretch/>
        </p:blipFill>
        <p:spPr>
          <a:xfrm>
            <a:off x="0" y="5340424"/>
            <a:ext cx="6150680" cy="15175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6E7F36-EB65-44B7-90B6-FB3957879768}"/>
              </a:ext>
            </a:extLst>
          </p:cNvPr>
          <p:cNvSpPr txBox="1"/>
          <p:nvPr/>
        </p:nvSpPr>
        <p:spPr>
          <a:xfrm>
            <a:off x="1841414" y="5697824"/>
            <a:ext cx="3936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2 + 2 = 4</a:t>
            </a:r>
          </a:p>
        </p:txBody>
      </p:sp>
    </p:spTree>
    <p:extLst>
      <p:ext uri="{BB962C8B-B14F-4D97-AF65-F5344CB8AC3E}">
        <p14:creationId xmlns:p14="http://schemas.microsoft.com/office/powerpoint/2010/main" val="50985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07982 -0.00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D97E30-6B04-4081-8818-1330C16C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68" y="0"/>
            <a:ext cx="2494898" cy="319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14972" y="734086"/>
            <a:ext cx="662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Bài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3 - </a:t>
            </a:r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Trang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59</a:t>
            </a:r>
            <a:endParaRPr lang="en-GB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26F41-EB85-4C72-B964-2EB50D9EB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" r="10843" b="76670"/>
          <a:stretch/>
        </p:blipFill>
        <p:spPr>
          <a:xfrm>
            <a:off x="191696" y="1897636"/>
            <a:ext cx="11702005" cy="33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E26F41-EB85-4C72-B964-2EB50D9EB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14" r="4726" b="50581"/>
          <a:stretch/>
        </p:blipFill>
        <p:spPr>
          <a:xfrm>
            <a:off x="228101" y="1195751"/>
            <a:ext cx="11771735" cy="48409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67490" y="272421"/>
            <a:ext cx="662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Bài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3 - </a:t>
            </a:r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Trang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59</a:t>
            </a:r>
            <a:endParaRPr lang="en-GB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0291" y="5167734"/>
            <a:ext cx="2675732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3 + 2 = 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93413" y="5122326"/>
            <a:ext cx="2457724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4 + 1 = 5</a:t>
            </a:r>
          </a:p>
        </p:txBody>
      </p:sp>
    </p:spTree>
    <p:extLst>
      <p:ext uri="{BB962C8B-B14F-4D97-AF65-F5344CB8AC3E}">
        <p14:creationId xmlns:p14="http://schemas.microsoft.com/office/powerpoint/2010/main" val="39658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E26F41-EB85-4C72-B964-2EB50D9EB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52" r="3615" b="28367"/>
          <a:stretch/>
        </p:blipFill>
        <p:spPr>
          <a:xfrm>
            <a:off x="415773" y="1362635"/>
            <a:ext cx="11525629" cy="46975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7490" y="272421"/>
            <a:ext cx="662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Bài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3 - </a:t>
            </a:r>
            <a:r>
              <a:rPr lang="en-GB" sz="5400" b="1" cap="none" spc="300" dirty="0" err="1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Trang</a:t>
            </a:r>
            <a:r>
              <a:rPr lang="en-GB" sz="5400" b="1" cap="none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 hàng" pitchFamily="34" charset="0"/>
              </a:rPr>
              <a:t> 59</a:t>
            </a:r>
            <a:endParaRPr lang="en-GB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55104" y="5352255"/>
            <a:ext cx="2611613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P001 4 hàng" pitchFamily="34" charset="0"/>
              </a:rPr>
              <a:t>5 + 2 = 7</a:t>
            </a:r>
          </a:p>
        </p:txBody>
      </p:sp>
    </p:spTree>
    <p:extLst>
      <p:ext uri="{BB962C8B-B14F-4D97-AF65-F5344CB8AC3E}">
        <p14:creationId xmlns:p14="http://schemas.microsoft.com/office/powerpoint/2010/main" val="42900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280</Words>
  <Application>Microsoft Office PowerPoint</Application>
  <PresentationFormat>Widescreen</PresentationFormat>
  <Paragraphs>51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Arial-SGK-TV</vt:lpstr>
      <vt:lpstr>Calibri</vt:lpstr>
      <vt:lpstr>Calibri Light</vt:lpstr>
      <vt:lpstr>HP001 4 hàng</vt:lpstr>
      <vt:lpstr>Times New Roman</vt:lpstr>
      <vt:lpstr>VNI-Avo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KimHai</dc:creator>
  <cp:lastModifiedBy>Cam Huong Nguyen</cp:lastModifiedBy>
  <cp:revision>24</cp:revision>
  <dcterms:created xsi:type="dcterms:W3CDTF">2020-11-11T05:43:31Z</dcterms:created>
  <dcterms:modified xsi:type="dcterms:W3CDTF">2022-11-22T07:14:25Z</dcterms:modified>
</cp:coreProperties>
</file>