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4131" r:id="rId2"/>
    <p:sldMasterId id="2147484148" r:id="rId3"/>
    <p:sldMasterId id="2147484160" r:id="rId4"/>
    <p:sldMasterId id="2147484172" r:id="rId5"/>
  </p:sldMasterIdLst>
  <p:notesMasterIdLst>
    <p:notesMasterId r:id="rId22"/>
  </p:notesMasterIdLst>
  <p:sldIdLst>
    <p:sldId id="601" r:id="rId6"/>
    <p:sldId id="670" r:id="rId7"/>
    <p:sldId id="671" r:id="rId8"/>
    <p:sldId id="599" r:id="rId9"/>
    <p:sldId id="600" r:id="rId10"/>
    <p:sldId id="604" r:id="rId11"/>
    <p:sldId id="603" r:id="rId12"/>
    <p:sldId id="596" r:id="rId13"/>
    <p:sldId id="614" r:id="rId14"/>
    <p:sldId id="615" r:id="rId15"/>
    <p:sldId id="616" r:id="rId16"/>
    <p:sldId id="611" r:id="rId17"/>
    <p:sldId id="609" r:id="rId18"/>
    <p:sldId id="617" r:id="rId19"/>
    <p:sldId id="669" r:id="rId20"/>
    <p:sldId id="560" r:id="rId21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8CFECA"/>
    <a:srgbClr val="FDFFB9"/>
    <a:srgbClr val="CC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 varScale="1">
        <p:scale>
          <a:sx n="80" d="100"/>
          <a:sy n="80" d="100"/>
        </p:scale>
        <p:origin x="826" y="4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17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85" y="1107851"/>
            <a:ext cx="9025108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85" y="3555463"/>
            <a:ext cx="9025108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925992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00" y="196416"/>
            <a:ext cx="5902201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900" y="1143115"/>
            <a:ext cx="5902201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6543402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34" y="1687631"/>
            <a:ext cx="10378874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34" y="4530122"/>
            <a:ext cx="10378874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88127772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00" y="196416"/>
            <a:ext cx="5902201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02" y="1802019"/>
            <a:ext cx="5114228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948" y="1802019"/>
            <a:ext cx="5114228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7508914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69" y="360404"/>
            <a:ext cx="10378874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1343" y="1755443"/>
            <a:ext cx="4810207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71343" y="2630916"/>
            <a:ext cx="4810207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584" y="1755443"/>
            <a:ext cx="4833897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584" y="2630916"/>
            <a:ext cx="4833897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1406076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00" y="196416"/>
            <a:ext cx="5902201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2473708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773399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69" y="451289"/>
            <a:ext cx="388110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796" y="974658"/>
            <a:ext cx="6091948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69" y="2030799"/>
            <a:ext cx="388110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18471590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69" y="451289"/>
            <a:ext cx="4111191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796" y="451289"/>
            <a:ext cx="6091948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69" y="2030799"/>
            <a:ext cx="4111191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4084346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00" y="196416"/>
            <a:ext cx="5902201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00" y="1143115"/>
            <a:ext cx="5902201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7810722"/>
      </p:ext>
    </p:extLst>
  </p:cSld>
  <p:clrMapOvr>
    <a:masterClrMapping/>
  </p:clrMapOvr>
  <p:transition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457" y="360405"/>
            <a:ext cx="2594719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301" y="360405"/>
            <a:ext cx="763373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60809309"/>
      </p:ext>
    </p:extLst>
  </p:cSld>
  <p:clrMapOvr>
    <a:masterClrMapping/>
  </p:clrMapOvr>
  <p:transition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02" y="1802019"/>
            <a:ext cx="5114228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1948" y="1802019"/>
            <a:ext cx="5114228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1948" y="4023988"/>
            <a:ext cx="5114228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7932845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0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7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6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84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95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05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83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57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67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563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69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729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33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02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9" y="1135"/>
            <a:ext cx="12030972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8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2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11/24/2022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97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ết Kế Lễ Hội Trung Thu Cổ điển Sơn, Cổ điển, Vẽ Tay Nền, Sơn Nền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" y="-22498"/>
            <a:ext cx="12009292" cy="67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055"/>
          <p:cNvSpPr txBox="1"/>
          <p:nvPr/>
        </p:nvSpPr>
        <p:spPr>
          <a:xfrm>
            <a:off x="1074796" y="432222"/>
            <a:ext cx="9907616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32172">
              <a:spcBef>
                <a:spcPct val="50000"/>
              </a:spcBef>
            </a:pPr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Moân</a:t>
            </a: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</a:t>
            </a:r>
          </a:p>
          <a:p>
            <a:pPr algn="ctr" defTabSz="1132172">
              <a:spcBef>
                <a:spcPct val="50000"/>
              </a:spcBef>
            </a:pPr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Tieáng</a:t>
            </a:r>
            <a:r>
              <a:rPr lang="en-US" altLang="zh-CN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Vieät</a:t>
            </a:r>
            <a:endParaRPr lang="en-US" altLang="zh-CN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49829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B51785-B97B-401A-8DCE-C9655B08F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163" y="490448"/>
            <a:ext cx="12079575" cy="62608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7E154-6285-46D2-9492-A714419810F9}"/>
              </a:ext>
            </a:extLst>
          </p:cNvPr>
          <p:cNvSpPr txBox="1"/>
          <p:nvPr/>
        </p:nvSpPr>
        <p:spPr>
          <a:xfrm>
            <a:off x="4864496" y="4608686"/>
            <a:ext cx="2304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đang</a:t>
            </a:r>
            <a:endParaRPr lang="en-US" sz="6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65373-2AFB-4CC7-924B-631F227E818B}"/>
              </a:ext>
            </a:extLst>
          </p:cNvPr>
          <p:cNvSpPr txBox="1"/>
          <p:nvPr/>
        </p:nvSpPr>
        <p:spPr>
          <a:xfrm>
            <a:off x="8028186" y="4654852"/>
            <a:ext cx="4062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Ǉrung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κu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163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6349-1015-4AA5-A2B3-7641E471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16D60-A5F8-4FB2-BD03-02A373B7D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129" y="144190"/>
            <a:ext cx="9581439" cy="6353829"/>
          </a:xfrm>
        </p:spPr>
      </p:pic>
    </p:spTree>
    <p:extLst>
      <p:ext uri="{BB962C8B-B14F-4D97-AF65-F5344CB8AC3E}">
        <p14:creationId xmlns:p14="http://schemas.microsoft.com/office/powerpoint/2010/main" val="7015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965" y="1224310"/>
            <a:ext cx="12093148" cy="51845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792489" y="2016398"/>
            <a:ext cx="1008112" cy="72008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02743" y="2736478"/>
            <a:ext cx="1008112" cy="295232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778429" y="3786619"/>
            <a:ext cx="1203630" cy="85204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6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61" y="432222"/>
            <a:ext cx="11780789" cy="2448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369" y="1440334"/>
            <a:ext cx="7167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bày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cỗ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Ǉr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ung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κu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60" y="3912828"/>
            <a:ext cx="11780789" cy="2448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1079" y="4915971"/>
            <a:ext cx="7758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đón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εị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hằng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35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CEAB1-541D-4A5D-BF7D-A2B3F5672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121" y="-147269"/>
            <a:ext cx="9361040" cy="69007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676A2A-D11C-4F13-8F58-CD22C67E20F7}"/>
              </a:ext>
            </a:extLst>
          </p:cNvPr>
          <p:cNvSpPr txBox="1"/>
          <p:nvPr/>
        </p:nvSpPr>
        <p:spPr>
          <a:xfrm>
            <a:off x="2632249" y="3092162"/>
            <a:ext cx="1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ang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2B823-4C64-48AF-9A8F-3ACA5E535AE7}"/>
              </a:ext>
            </a:extLst>
          </p:cNvPr>
          <p:cNvSpPr txBox="1"/>
          <p:nvPr/>
        </p:nvSpPr>
        <p:spPr>
          <a:xfrm>
            <a:off x="6664697" y="3092162"/>
            <a:ext cx="179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Ϊg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EA06F-B063-4D1B-A410-C00CB13DD35C}"/>
              </a:ext>
            </a:extLst>
          </p:cNvPr>
          <p:cNvSpPr txBox="1"/>
          <p:nvPr/>
        </p:nvSpPr>
        <p:spPr>
          <a:xfrm>
            <a:off x="2272209" y="6120854"/>
            <a:ext cx="179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Ďng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D72CBD-4523-4160-BDDD-0923C1406E18}"/>
              </a:ext>
            </a:extLst>
          </p:cNvPr>
          <p:cNvSpPr txBox="1"/>
          <p:nvPr/>
        </p:nvSpPr>
        <p:spPr>
          <a:xfrm>
            <a:off x="7168753" y="6120854"/>
            <a:ext cx="179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âng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569"/>
            <a:ext cx="12019717" cy="4579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04795F-18E2-471C-83F1-B7FA9F8ADDC5}"/>
              </a:ext>
            </a:extLst>
          </p:cNvPr>
          <p:cNvSpPr/>
          <p:nvPr/>
        </p:nvSpPr>
        <p:spPr>
          <a:xfrm>
            <a:off x="1724505" y="2178799"/>
            <a:ext cx="2203888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 </a:t>
            </a:r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ε</a:t>
            </a:r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ú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C58971-4EA8-4700-A00D-3D3AC7DCFBD6}"/>
              </a:ext>
            </a:extLst>
          </p:cNvPr>
          <p:cNvSpPr/>
          <p:nvPr/>
        </p:nvSpPr>
        <p:spPr>
          <a:xfrm>
            <a:off x="3877362" y="2178799"/>
            <a:ext cx="1870301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∙ε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01B734-B891-4222-9B31-86FF1A6344CB}"/>
              </a:ext>
            </a:extLst>
          </p:cNvPr>
          <p:cNvSpPr/>
          <p:nvPr/>
        </p:nvSpPr>
        <p:spPr>
          <a:xfrm>
            <a:off x="5452336" y="2208318"/>
            <a:ext cx="812186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ở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BCC2D-051E-4BF3-B567-8A30B144B80A}"/>
              </a:ext>
            </a:extLst>
          </p:cNvPr>
          <p:cNvSpPr/>
          <p:nvPr/>
        </p:nvSpPr>
        <p:spPr>
          <a:xfrm>
            <a:off x="6232649" y="2187510"/>
            <a:ext cx="1219154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ao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85808-65C7-45F6-A4FD-C9100452AC3A}"/>
              </a:ext>
            </a:extLst>
          </p:cNvPr>
          <p:cNvSpPr/>
          <p:nvPr/>
        </p:nvSpPr>
        <p:spPr>
          <a:xfrm>
            <a:off x="7384777" y="2197914"/>
            <a:ext cx="1950205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s</a:t>
            </a:r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Ν</a:t>
            </a:r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n.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697EC1-0D2D-41FD-9B2B-841DA19D326E}"/>
              </a:ext>
            </a:extLst>
          </p:cNvPr>
          <p:cNvSpPr/>
          <p:nvPr/>
        </p:nvSpPr>
        <p:spPr>
          <a:xfrm>
            <a:off x="904057" y="3790465"/>
            <a:ext cx="3096344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   </a:t>
            </a:r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ε</a:t>
            </a:r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ú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12DDD-26E0-4D96-BD05-5F3985E20D66}"/>
              </a:ext>
            </a:extLst>
          </p:cNvPr>
          <p:cNvSpPr/>
          <p:nvPr/>
        </p:nvSpPr>
        <p:spPr>
          <a:xfrm>
            <a:off x="3928393" y="3781754"/>
            <a:ext cx="1588012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ν</a:t>
            </a:r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Żt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C54A25-5D3A-4216-BCF5-E8369917251D}"/>
              </a:ext>
            </a:extLst>
          </p:cNvPr>
          <p:cNvSpPr/>
          <p:nvPr/>
        </p:nvSpPr>
        <p:spPr>
          <a:xfrm>
            <a:off x="5138086" y="3810056"/>
            <a:ext cx="1219154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ð</a:t>
            </a:r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i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5D7954-7DCA-4520-97DC-F811D47BB3BB}"/>
              </a:ext>
            </a:extLst>
          </p:cNvPr>
          <p:cNvSpPr/>
          <p:nvPr/>
        </p:nvSpPr>
        <p:spPr>
          <a:xfrm>
            <a:off x="6232649" y="3781754"/>
            <a:ext cx="2346500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l</a:t>
            </a:r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ïε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B86405-4B5A-4E7A-9051-3F98C10A777F}"/>
              </a:ext>
            </a:extLst>
          </p:cNvPr>
          <p:cNvSpPr/>
          <p:nvPr/>
        </p:nvSpPr>
        <p:spPr>
          <a:xfrm>
            <a:off x="8286336" y="3771997"/>
            <a:ext cx="2346500" cy="1328991"/>
          </a:xfrm>
          <a:prstGeom prst="rect">
            <a:avLst/>
          </a:prstGeom>
          <a:noFill/>
        </p:spPr>
        <p:txBody>
          <a:bodyPr wrap="square" lIns="127417" tIns="63709" rIns="127417" bIns="63709">
            <a:spAutoFit/>
          </a:bodyPr>
          <a:lstStyle/>
          <a:p>
            <a:pPr defTabSz="996753"/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b</a:t>
            </a:r>
            <a:r>
              <a:rPr lang="el-GR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ïε</a:t>
            </a:r>
            <a:r>
              <a:rPr lang="vi-VN" sz="78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.</a:t>
            </a:r>
            <a:endParaRPr lang="en-US" sz="7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33250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5325" y="2016398"/>
            <a:ext cx="13163968" cy="258564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7" y="144190"/>
            <a:ext cx="12033250" cy="678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8353" y="720254"/>
            <a:ext cx="6618368" cy="911361"/>
          </a:xfrm>
          <a:prstGeom prst="rect">
            <a:avLst/>
          </a:prstGeom>
          <a:noFill/>
        </p:spPr>
        <p:txBody>
          <a:bodyPr wrap="none" lIns="90251" tIns="45126" rIns="90251" bIns="45126">
            <a:spAutoFit/>
          </a:bodyPr>
          <a:lstStyle/>
          <a:p>
            <a:pPr algn="ctr"/>
            <a:r>
              <a:rPr lang="en-US" sz="5300" b="1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NI-Avo" pitchFamily="2" charset="0"/>
              </a:rPr>
              <a:t>Muïc</a:t>
            </a:r>
            <a:r>
              <a:rPr lang="en-US" sz="53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NI-Avo" pitchFamily="2" charset="0"/>
              </a:rPr>
              <a:t> TIEÂU BAØI HOÏC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331" y="2448446"/>
            <a:ext cx="10694878" cy="4400005"/>
          </a:xfrm>
          <a:prstGeom prst="rect">
            <a:avLst/>
          </a:prstGeom>
          <a:noFill/>
        </p:spPr>
        <p:txBody>
          <a:bodyPr wrap="square" lIns="90251" tIns="45126" rIns="90251" bIns="45126" rtlCol="0">
            <a:spAutoFit/>
          </a:bodyPr>
          <a:lstStyle/>
          <a:p>
            <a:pPr algn="just"/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*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Giuùp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hoïc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sinh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:</a:t>
            </a:r>
          </a:p>
          <a:p>
            <a:pPr algn="just"/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-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Keå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ñuùng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ñoïc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ñuùng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caùc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vaàn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an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aên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aân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o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n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o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ân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ung, ung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ach, eâch, ich.</a:t>
            </a:r>
            <a:endParaRPr lang="en-GB" sz="2800" dirty="0">
              <a:solidFill>
                <a:srgbClr val="000000"/>
              </a:solidFill>
              <a:latin typeface="VNI-Avo" pitchFamily="2" charset="0"/>
            </a:endParaRPr>
          </a:p>
          <a:p>
            <a:pPr algn="just"/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-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Nhaän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dieän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ñuùng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vaàn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ñöôïc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hoïc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trong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tieáng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töø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-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Ñaùnh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vaàn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tieáng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coù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vaàn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môùi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taäp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ñoïc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nhanh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tieáng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coù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vaàn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ñaõ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hoïc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gia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taêng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toác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ñoä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ñoïc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trôn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caâu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ñoaïn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baøi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ñoïc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öùng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duïng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-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Nhaän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dieän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ñöôïc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quy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taéc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chính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taû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chính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taû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phöông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VNI-Avo" pitchFamily="2" charset="0"/>
              </a:rPr>
              <a:t>ngöõ</a:t>
            </a:r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GB" sz="2800" dirty="0">
                <a:solidFill>
                  <a:srgbClr val="000000"/>
                </a:solidFill>
                <a:latin typeface="VNI-Avo" pitchFamily="2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latin typeface="VNI-Avo" pitchFamily="2" charset="0"/>
              </a:rPr>
              <a:t>Hoaøn thaønh ñöôïc caâu theo töø ngöõ/ tranh minh hoaï ñaõ cho.</a:t>
            </a:r>
            <a:endParaRPr lang="en-GB" sz="2800" dirty="0">
              <a:solidFill>
                <a:srgbClr val="00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7" y="144190"/>
            <a:ext cx="12033250" cy="678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4337" y="792262"/>
            <a:ext cx="6666412" cy="906741"/>
          </a:xfrm>
          <a:prstGeom prst="rect">
            <a:avLst/>
          </a:prstGeom>
          <a:noFill/>
        </p:spPr>
        <p:txBody>
          <a:bodyPr wrap="none" lIns="90251" tIns="45126" rIns="90251" bIns="45126">
            <a:spAutoFit/>
          </a:bodyPr>
          <a:lstStyle/>
          <a:p>
            <a:pPr algn="ctr"/>
            <a:r>
              <a:rPr lang="en-US" sz="53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NI-Avo" pitchFamily="2" charset="0"/>
              </a:rPr>
              <a:t>DUÏNG CUÏ HOÏC TAÄP</a:t>
            </a:r>
          </a:p>
        </p:txBody>
      </p:sp>
      <p:pic>
        <p:nvPicPr>
          <p:cNvPr id="10" name="Picture 9" descr="C:\Users\Dell\Downloads\z2955005809042_233fabc33f888cabe6366b22e6e73cd2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932" y="2664470"/>
            <a:ext cx="1328732" cy="132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Dell\Downloads\z2955005809133_2450a0e8a888112ba5dface4ebe149b8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017" y="2664470"/>
            <a:ext cx="1598682" cy="15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Dell\Downloads\z2955005797850_ec11e68aded5a860006c6800092af75b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035" y="3768905"/>
            <a:ext cx="2065714" cy="18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1859" r="17935" b="2382"/>
          <a:stretch/>
        </p:blipFill>
        <p:spPr>
          <a:xfrm>
            <a:off x="2344217" y="2448446"/>
            <a:ext cx="2960081" cy="396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Happy chuseok korean thanksgiving festival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6345" y="1760344"/>
            <a:ext cx="8032820" cy="291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2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  <a:p>
            <a:pPr marL="0" marR="0" lvl="0" indent="0" algn="l" defTabSz="902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Trung</a:t>
            </a: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1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thu</a:t>
            </a:r>
            <a:endParaRPr kumimoji="0" lang="en-US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80121" y="144190"/>
            <a:ext cx="2934382" cy="4678858"/>
            <a:chOff x="2956174" y="569656"/>
            <a:chExt cx="2934382" cy="4678858"/>
          </a:xfrm>
        </p:grpSpPr>
        <p:pic>
          <p:nvPicPr>
            <p:cNvPr id="1028" name="Picture 4" descr="Ghim trên Lunar New Year 新年春节 舞狮 贺卡 鞭炮 舞龙 透明 贴图 Sticker 和 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174" y="569656"/>
              <a:ext cx="2934382" cy="4678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226260" y="2185810"/>
              <a:ext cx="2262158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02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宋体"/>
                  <a:cs typeface="+mn-cs"/>
                </a:rPr>
                <a:t>Chuû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宋体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宋体"/>
                  <a:cs typeface="+mn-cs"/>
                </a:rPr>
                <a:t>ñeà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endParaRPr>
            </a:p>
            <a:p>
              <a:pPr marL="0" marR="0" lvl="0" indent="0" algn="ctr" defTabSz="902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宋体"/>
                  <a:cs typeface="+mn-cs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47715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Korean autumn background in flat desig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52329" y="1583894"/>
            <a:ext cx="5507929" cy="3601311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Baøi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 5</a:t>
            </a:r>
          </a:p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Thöïc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haønh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  <a:ea typeface="宋体"/>
            </a:endParaRPr>
          </a:p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VBT/40</a:t>
            </a:r>
          </a:p>
        </p:txBody>
      </p:sp>
    </p:spTree>
    <p:extLst>
      <p:ext uri="{BB962C8B-B14F-4D97-AF65-F5344CB8AC3E}">
        <p14:creationId xmlns:p14="http://schemas.microsoft.com/office/powerpoint/2010/main" val="29133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卡通手绘高清卡通中秋节服装数码产品海报背景素材下载_1920*954像素psd格式-90设计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49" cy="662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84299" y="2160414"/>
            <a:ext cx="5464649" cy="135454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Khôûi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  <a:ea typeface="宋体"/>
              </a:rPr>
              <a:t>ñoäng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083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hơ Trăng sáng - Thơ cho bé - Thơ mẫu giáo - Thơ thiếu nhi - Giáo dục trẻ em - Book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on Festival Images | Free Vectors, Stock Photos &amp; PS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49" cy="679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8157" y="1944390"/>
            <a:ext cx="5616933" cy="135454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Luyeän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ñoïc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6559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60EF6-2D33-4911-BBB1-4ED6538EA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210" y="237656"/>
            <a:ext cx="7560840" cy="51668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40EE4-53CE-426D-B3AE-07CF31299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10" y="5400773"/>
            <a:ext cx="11561240" cy="15287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0EF36C8-D356-44E9-ABE1-E81F39C6DB6F}"/>
              </a:ext>
            </a:extLst>
          </p:cNvPr>
          <p:cNvSpPr/>
          <p:nvPr/>
        </p:nvSpPr>
        <p:spPr>
          <a:xfrm>
            <a:off x="5440561" y="2304430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AD3CCA-1999-45EC-B992-E64DD209437A}"/>
              </a:ext>
            </a:extLst>
          </p:cNvPr>
          <p:cNvSpPr/>
          <p:nvPr/>
        </p:nvSpPr>
        <p:spPr>
          <a:xfrm>
            <a:off x="5440561" y="2664470"/>
            <a:ext cx="6200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562FF2-F2D7-4E86-8EDE-3AC1442073DC}"/>
              </a:ext>
            </a:extLst>
          </p:cNvPr>
          <p:cNvSpPr/>
          <p:nvPr/>
        </p:nvSpPr>
        <p:spPr>
          <a:xfrm>
            <a:off x="5440561" y="3164085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971A68-B860-4BFB-84F4-86E80440368D}"/>
              </a:ext>
            </a:extLst>
          </p:cNvPr>
          <p:cNvSpPr txBox="1"/>
          <p:nvPr/>
        </p:nvSpPr>
        <p:spPr>
          <a:xfrm>
            <a:off x="1552129" y="5999659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ïo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,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C3F50-DB7C-457C-8A3E-16AF03A3993A}"/>
              </a:ext>
            </a:extLst>
          </p:cNvPr>
          <p:cNvSpPr txBox="1"/>
          <p:nvPr/>
        </p:nvSpPr>
        <p:spPr>
          <a:xfrm>
            <a:off x="2777580" y="5993102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ċ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,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F5DEE2-94BD-47A7-A9E5-D054A3420905}"/>
              </a:ext>
            </a:extLst>
          </p:cNvPr>
          <p:cNvSpPr txBox="1"/>
          <p:nvPr/>
        </p:nvSpPr>
        <p:spPr>
          <a:xfrm>
            <a:off x="4144417" y="5988819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w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ē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,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10F090-9392-4AB4-A34A-0CE87461186A}"/>
              </a:ext>
            </a:extLst>
          </p:cNvPr>
          <p:cNvSpPr txBox="1"/>
          <p:nvPr/>
        </p:nvSpPr>
        <p:spPr>
          <a:xfrm>
            <a:off x="5609022" y="5988819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Γ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o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.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3575</TotalTime>
  <Words>197</Words>
  <Application>Microsoft Office PowerPoint</Application>
  <PresentationFormat>Custom</PresentationFormat>
  <Paragraphs>44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Times New Roman</vt:lpstr>
      <vt:lpstr>VNI-Avo</vt:lpstr>
      <vt:lpstr>3_Office 主题​​</vt:lpstr>
      <vt:lpstr>1_默认设计模板</vt:lpstr>
      <vt:lpstr>自定义设计方案</vt:lpstr>
      <vt:lpstr>1_自定义设计方案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Cam Huong Nguyen</cp:lastModifiedBy>
  <cp:revision>503</cp:revision>
  <dcterms:created xsi:type="dcterms:W3CDTF">2020-08-29T13:29:14Z</dcterms:created>
  <dcterms:modified xsi:type="dcterms:W3CDTF">2022-11-24T02:19:24Z</dcterms:modified>
</cp:coreProperties>
</file>