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26"/>
  </p:notesMasterIdLst>
  <p:sldIdLst>
    <p:sldId id="408" r:id="rId2"/>
    <p:sldId id="319" r:id="rId3"/>
    <p:sldId id="351" r:id="rId4"/>
    <p:sldId id="354" r:id="rId5"/>
    <p:sldId id="384" r:id="rId6"/>
    <p:sldId id="388" r:id="rId7"/>
    <p:sldId id="385" r:id="rId8"/>
    <p:sldId id="389" r:id="rId9"/>
    <p:sldId id="390" r:id="rId10"/>
    <p:sldId id="391" r:id="rId11"/>
    <p:sldId id="392" r:id="rId12"/>
    <p:sldId id="397" r:id="rId13"/>
    <p:sldId id="410" r:id="rId14"/>
    <p:sldId id="394" r:id="rId15"/>
    <p:sldId id="395" r:id="rId16"/>
    <p:sldId id="396" r:id="rId17"/>
    <p:sldId id="411" r:id="rId18"/>
    <p:sldId id="393" r:id="rId19"/>
    <p:sldId id="398" r:id="rId20"/>
    <p:sldId id="267" r:id="rId21"/>
    <p:sldId id="412" r:id="rId22"/>
    <p:sldId id="386" r:id="rId23"/>
    <p:sldId id="270" r:id="rId24"/>
    <p:sldId id="381" r:id="rId2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FF00"/>
    <a:srgbClr val="000000"/>
    <a:srgbClr val="00FF00"/>
    <a:srgbClr val="FF0066"/>
    <a:srgbClr val="99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5A03C-24DF-43F6-8E23-751179C22C56}" type="datetimeFigureOut">
              <a:rPr lang="en-US" smtClean="0"/>
              <a:t>3/8/2024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764669-BD6E-4A29-A2A0-9F25631E0DCC}" type="slidenum">
              <a:rPr lang="en-US" smtClean="0"/>
              <a:t>‹#›</a:t>
            </a:fld>
            <a:endParaRPr lang="en-US"/>
          </a:p>
        </p:txBody>
      </p:sp>
    </p:spTree>
    <p:extLst>
      <p:ext uri="{BB962C8B-B14F-4D97-AF65-F5344CB8AC3E}">
        <p14:creationId xmlns:p14="http://schemas.microsoft.com/office/powerpoint/2010/main" val="159229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E80B47D2-10E8-49C3-83A9-18F2E4577325}"/>
              </a:ext>
            </a:extLst>
          </p:cNvPr>
          <p:cNvSpPr>
            <a:spLocks noGrp="1" noRot="1" noChangeAspect="1" noChangeArrowheads="1" noTextEdit="1"/>
          </p:cNvSpPr>
          <p:nvPr>
            <p:ph type="sldImg"/>
          </p:nvPr>
        </p:nvSpPr>
        <p:spPr>
          <a:ln/>
        </p:spPr>
      </p:sp>
      <p:sp>
        <p:nvSpPr>
          <p:cNvPr id="7171" name="Notes Placeholder 2">
            <a:extLst>
              <a:ext uri="{FF2B5EF4-FFF2-40B4-BE49-F238E27FC236}">
                <a16:creationId xmlns:a16="http://schemas.microsoft.com/office/drawing/2014/main" id="{5B33E471-4496-41B2-BD8F-BC3BDA24B15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7172" name="Slide Number Placeholder 3">
            <a:extLst>
              <a:ext uri="{FF2B5EF4-FFF2-40B4-BE49-F238E27FC236}">
                <a16:creationId xmlns:a16="http://schemas.microsoft.com/office/drawing/2014/main" id="{7D858588-EE06-450B-94B7-49BCC90AEE3D}"/>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4703F0AF-54A7-402A-945B-7FD8022F551A}" type="slidenum">
              <a:rPr lang="en-US" altLang="en-US" sz="1200"/>
              <a:pPr/>
              <a:t>2</a:t>
            </a:fld>
            <a:endParaRPr lang="en-US" altLang="en-US" sz="1200"/>
          </a:p>
        </p:txBody>
      </p:sp>
    </p:spTree>
    <p:extLst>
      <p:ext uri="{BB962C8B-B14F-4D97-AF65-F5344CB8AC3E}">
        <p14:creationId xmlns:p14="http://schemas.microsoft.com/office/powerpoint/2010/main" val="32183476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38B23211-F938-40D0-B033-32A5A88E62EC}"/>
              </a:ext>
            </a:extLst>
          </p:cNvPr>
          <p:cNvSpPr>
            <a:spLocks noGrp="1" noRot="1" noChangeAspect="1" noChangeArrowheads="1" noTextEdit="1"/>
          </p:cNvSpPr>
          <p:nvPr>
            <p:ph type="sldImg"/>
          </p:nvPr>
        </p:nvSpPr>
        <p:spPr>
          <a:ln/>
        </p:spPr>
      </p:sp>
      <p:sp>
        <p:nvSpPr>
          <p:cNvPr id="9219" name="Notes Placeholder 2">
            <a:extLst>
              <a:ext uri="{FF2B5EF4-FFF2-40B4-BE49-F238E27FC236}">
                <a16:creationId xmlns:a16="http://schemas.microsoft.com/office/drawing/2014/main" id="{ECB24222-A80C-4336-9B4C-F2478D9442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
        <p:nvSpPr>
          <p:cNvPr id="9220" name="Slide Number Placeholder 3">
            <a:extLst>
              <a:ext uri="{FF2B5EF4-FFF2-40B4-BE49-F238E27FC236}">
                <a16:creationId xmlns:a16="http://schemas.microsoft.com/office/drawing/2014/main" id="{4A3C0E69-3B67-4316-9812-64595AC7D4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fld id="{DF6B53E4-4500-4052-916A-E814443B10B1}" type="slidenum">
              <a:rPr lang="en-US" altLang="en-US" sz="1200"/>
              <a:pPr/>
              <a:t>3</a:t>
            </a:fld>
            <a:endParaRPr lang="en-US" altLang="en-US" sz="1200"/>
          </a:p>
        </p:txBody>
      </p:sp>
    </p:spTree>
    <p:extLst>
      <p:ext uri="{BB962C8B-B14F-4D97-AF65-F5344CB8AC3E}">
        <p14:creationId xmlns:p14="http://schemas.microsoft.com/office/powerpoint/2010/main" val="1386249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E645455-7E1B-4734-A4FD-A04F0B24FEC4}" type="slidenum">
              <a:rPr lang="en-US" smtClean="0"/>
              <a:pPr>
                <a:defRPr/>
              </a:pPr>
              <a:t>‹#›</a:t>
            </a:fld>
            <a:endParaRPr lang="en-US"/>
          </a:p>
        </p:txBody>
      </p:sp>
    </p:spTree>
    <p:extLst>
      <p:ext uri="{BB962C8B-B14F-4D97-AF65-F5344CB8AC3E}">
        <p14:creationId xmlns:p14="http://schemas.microsoft.com/office/powerpoint/2010/main" val="295301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B4A71DF-EA27-4C00-A3DA-880A729477A6}" type="slidenum">
              <a:rPr lang="en-US" smtClean="0"/>
              <a:pPr>
                <a:defRPr/>
              </a:pPr>
              <a:t>‹#›</a:t>
            </a:fld>
            <a:endParaRPr lang="en-US"/>
          </a:p>
        </p:txBody>
      </p:sp>
    </p:spTree>
    <p:extLst>
      <p:ext uri="{BB962C8B-B14F-4D97-AF65-F5344CB8AC3E}">
        <p14:creationId xmlns:p14="http://schemas.microsoft.com/office/powerpoint/2010/main" val="2288873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779AF38-275B-453B-9E7E-490A93C15121}" type="slidenum">
              <a:rPr lang="en-US" smtClean="0"/>
              <a:pPr>
                <a:defRPr/>
              </a:pPr>
              <a:t>‹#›</a:t>
            </a:fld>
            <a:endParaRPr lang="en-US"/>
          </a:p>
        </p:txBody>
      </p:sp>
    </p:spTree>
    <p:extLst>
      <p:ext uri="{BB962C8B-B14F-4D97-AF65-F5344CB8AC3E}">
        <p14:creationId xmlns:p14="http://schemas.microsoft.com/office/powerpoint/2010/main" val="2934222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31489BE5-BDB9-4846-934D-BA88BAC31A52}" type="slidenum">
              <a:rPr lang="en-US"/>
              <a:pPr>
                <a:defRPr/>
              </a:pPr>
              <a:t>‹#›</a:t>
            </a:fld>
            <a:endParaRPr lang="en-US"/>
          </a:p>
        </p:txBody>
      </p:sp>
    </p:spTree>
    <p:extLst>
      <p:ext uri="{BB962C8B-B14F-4D97-AF65-F5344CB8AC3E}">
        <p14:creationId xmlns:p14="http://schemas.microsoft.com/office/powerpoint/2010/main" val="2434251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8CE26A1-6097-4B2F-96C1-4E519E9836A2}" type="slidenum">
              <a:rPr lang="en-US" smtClean="0"/>
              <a:pPr>
                <a:defRPr/>
              </a:pPr>
              <a:t>‹#›</a:t>
            </a:fld>
            <a:endParaRPr lang="en-US"/>
          </a:p>
        </p:txBody>
      </p:sp>
    </p:spTree>
    <p:extLst>
      <p:ext uri="{BB962C8B-B14F-4D97-AF65-F5344CB8AC3E}">
        <p14:creationId xmlns:p14="http://schemas.microsoft.com/office/powerpoint/2010/main" val="375914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90E69C-7776-4B6B-8637-C0F828EB35D3}" type="slidenum">
              <a:rPr lang="en-US" smtClean="0"/>
              <a:pPr>
                <a:defRPr/>
              </a:pPr>
              <a:t>‹#›</a:t>
            </a:fld>
            <a:endParaRPr lang="en-US"/>
          </a:p>
        </p:txBody>
      </p:sp>
    </p:spTree>
    <p:extLst>
      <p:ext uri="{BB962C8B-B14F-4D97-AF65-F5344CB8AC3E}">
        <p14:creationId xmlns:p14="http://schemas.microsoft.com/office/powerpoint/2010/main" val="293881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FDEC3AB-CA0E-4531-ACD1-676DAFC3793F}" type="slidenum">
              <a:rPr lang="en-US" smtClean="0"/>
              <a:pPr>
                <a:defRPr/>
              </a:pPr>
              <a:t>‹#›</a:t>
            </a:fld>
            <a:endParaRPr lang="en-US"/>
          </a:p>
        </p:txBody>
      </p:sp>
    </p:spTree>
    <p:extLst>
      <p:ext uri="{BB962C8B-B14F-4D97-AF65-F5344CB8AC3E}">
        <p14:creationId xmlns:p14="http://schemas.microsoft.com/office/powerpoint/2010/main" val="167496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C5D624E-2494-4D44-8401-7CC1B01F2DBA}" type="slidenum">
              <a:rPr lang="en-US" smtClean="0"/>
              <a:pPr>
                <a:defRPr/>
              </a:pPr>
              <a:t>‹#›</a:t>
            </a:fld>
            <a:endParaRPr lang="en-US"/>
          </a:p>
        </p:txBody>
      </p:sp>
    </p:spTree>
    <p:extLst>
      <p:ext uri="{BB962C8B-B14F-4D97-AF65-F5344CB8AC3E}">
        <p14:creationId xmlns:p14="http://schemas.microsoft.com/office/powerpoint/2010/main" val="3695410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07BF2F7-F9A5-4D56-9EE7-93B8EBA2C588}" type="slidenum">
              <a:rPr lang="en-US" smtClean="0"/>
              <a:pPr>
                <a:defRPr/>
              </a:pPr>
              <a:t>‹#›</a:t>
            </a:fld>
            <a:endParaRPr lang="en-US"/>
          </a:p>
        </p:txBody>
      </p:sp>
    </p:spTree>
    <p:extLst>
      <p:ext uri="{BB962C8B-B14F-4D97-AF65-F5344CB8AC3E}">
        <p14:creationId xmlns:p14="http://schemas.microsoft.com/office/powerpoint/2010/main" val="75544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0D3BF29-2390-4884-8049-85BCC32B3D23}" type="slidenum">
              <a:rPr lang="en-US" smtClean="0"/>
              <a:pPr>
                <a:defRPr/>
              </a:pPr>
              <a:t>‹#›</a:t>
            </a:fld>
            <a:endParaRPr lang="en-US"/>
          </a:p>
        </p:txBody>
      </p:sp>
    </p:spTree>
    <p:extLst>
      <p:ext uri="{BB962C8B-B14F-4D97-AF65-F5344CB8AC3E}">
        <p14:creationId xmlns:p14="http://schemas.microsoft.com/office/powerpoint/2010/main" val="3565424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144E9AF-BFFA-451B-8ECB-AA4C0B73826C}" type="slidenum">
              <a:rPr lang="en-US" smtClean="0"/>
              <a:pPr>
                <a:defRPr/>
              </a:pPr>
              <a:t>‹#›</a:t>
            </a:fld>
            <a:endParaRPr lang="en-US"/>
          </a:p>
        </p:txBody>
      </p:sp>
    </p:spTree>
    <p:extLst>
      <p:ext uri="{BB962C8B-B14F-4D97-AF65-F5344CB8AC3E}">
        <p14:creationId xmlns:p14="http://schemas.microsoft.com/office/powerpoint/2010/main" val="2691774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1C1AF6A-7A25-4FDC-A1AA-61891671683C}" type="slidenum">
              <a:rPr lang="en-US" smtClean="0"/>
              <a:pPr>
                <a:defRPr/>
              </a:pPr>
              <a:t>‹#›</a:t>
            </a:fld>
            <a:endParaRPr lang="en-US"/>
          </a:p>
        </p:txBody>
      </p:sp>
    </p:spTree>
    <p:extLst>
      <p:ext uri="{BB962C8B-B14F-4D97-AF65-F5344CB8AC3E}">
        <p14:creationId xmlns:p14="http://schemas.microsoft.com/office/powerpoint/2010/main" val="2988770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AA8DEBBA-1D0F-47D9-8DFE-4EE67005DC21}" type="slidenum">
              <a:rPr lang="en-US" smtClean="0"/>
              <a:pPr>
                <a:defRPr/>
              </a:pPr>
              <a:t>‹#›</a:t>
            </a:fld>
            <a:endParaRPr lang="en-US"/>
          </a:p>
        </p:txBody>
      </p:sp>
    </p:spTree>
    <p:extLst>
      <p:ext uri="{BB962C8B-B14F-4D97-AF65-F5344CB8AC3E}">
        <p14:creationId xmlns:p14="http://schemas.microsoft.com/office/powerpoint/2010/main" val="351052363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WordArt 21"/>
          <p:cNvSpPr>
            <a:spLocks noChangeArrowheads="1" noChangeShapeType="1" noTextEdit="1"/>
          </p:cNvSpPr>
          <p:nvPr/>
        </p:nvSpPr>
        <p:spPr bwMode="auto">
          <a:xfrm>
            <a:off x="2362200" y="1371600"/>
            <a:ext cx="4876800" cy="814388"/>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KHOA HỌC 5</a:t>
            </a:r>
          </a:p>
        </p:txBody>
      </p:sp>
      <p:sp>
        <p:nvSpPr>
          <p:cNvPr id="6" name="WordArt 21"/>
          <p:cNvSpPr>
            <a:spLocks noChangeArrowheads="1" noChangeShapeType="1" noTextEdit="1"/>
          </p:cNvSpPr>
          <p:nvPr/>
        </p:nvSpPr>
        <p:spPr bwMode="auto">
          <a:xfrm>
            <a:off x="2057400" y="2919412"/>
            <a:ext cx="5562600" cy="814388"/>
          </a:xfrm>
          <a:prstGeom prst="rect">
            <a:avLst/>
          </a:prstGeom>
        </p:spPr>
        <p:txBody>
          <a:bodyPr wrap="none" fromWordArt="1">
            <a:prstTxWarp prst="textPlain">
              <a:avLst>
                <a:gd name="adj" fmla="val 50000"/>
              </a:avLst>
            </a:prstTxWarp>
          </a:bodyPr>
          <a:lstStyle/>
          <a:p>
            <a:pPr algn="ctr"/>
            <a:r>
              <a:rPr lang="en-US" sz="3600" b="1" kern="10" dirty="0">
                <a:ln w="9525">
                  <a:solidFill>
                    <a:srgbClr val="000000"/>
                  </a:solidFill>
                  <a:round/>
                  <a:headEnd/>
                  <a:tailEnd/>
                </a:ln>
                <a:solidFill>
                  <a:srgbClr val="0000CC"/>
                </a:solidFill>
                <a:cs typeface="Times New Roman" panose="02020603050405020304" pitchFamily="18" charset="0"/>
              </a:rPr>
              <a:t>DUNG DỊCH</a:t>
            </a:r>
          </a:p>
        </p:txBody>
      </p:sp>
    </p:spTree>
    <p:extLst>
      <p:ext uri="{BB962C8B-B14F-4D97-AF65-F5344CB8AC3E}">
        <p14:creationId xmlns:p14="http://schemas.microsoft.com/office/powerpoint/2010/main" val="1406420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143000"/>
            <a:ext cx="7886700" cy="4351338"/>
          </a:xfrm>
          <a:noFill/>
        </p:spPr>
        <p:txBody>
          <a:bodyPr/>
          <a:lstStyle/>
          <a:p>
            <a:endParaRPr lang="en-US"/>
          </a:p>
        </p:txBody>
      </p:sp>
      <p:pic>
        <p:nvPicPr>
          <p:cNvPr id="4" name="Picture 2" descr="Hình ảnh PowerPoint đẹp - Du Học Mỹ Âu"/>
          <p:cNvPicPr>
            <a:picLocks noChangeAspect="1" noChangeArrowheads="1"/>
          </p:cNvPicPr>
          <p:nvPr/>
        </p:nvPicPr>
        <p:blipFill rotWithShape="1">
          <a:blip r:embed="rId2">
            <a:extLst>
              <a:ext uri="{28A0092B-C50C-407E-A947-70E740481C1C}">
                <a14:useLocalDpi xmlns:a14="http://schemas.microsoft.com/office/drawing/2010/main" val="0"/>
              </a:ext>
            </a:extLst>
          </a:blip>
          <a:srcRect l="23750"/>
          <a:stretch/>
        </p:blipFill>
        <p:spPr bwMode="auto">
          <a:xfrm>
            <a:off x="25400" y="0"/>
            <a:ext cx="9296400" cy="7010400"/>
          </a:xfrm>
          <a:prstGeom prst="rect">
            <a:avLst/>
          </a:prstGeom>
          <a:noFill/>
        </p:spPr>
      </p:pic>
      <p:graphicFrame>
        <p:nvGraphicFramePr>
          <p:cNvPr id="5" name="Group 7"/>
          <p:cNvGraphicFramePr>
            <a:graphicFrameLocks/>
          </p:cNvGraphicFramePr>
          <p:nvPr>
            <p:extLst>
              <p:ext uri="{D42A27DB-BD31-4B8C-83A1-F6EECF244321}">
                <p14:modId xmlns:p14="http://schemas.microsoft.com/office/powerpoint/2010/main" val="3554967085"/>
              </p:ext>
            </p:extLst>
          </p:nvPr>
        </p:nvGraphicFramePr>
        <p:xfrm>
          <a:off x="323850" y="1603375"/>
          <a:ext cx="8610600" cy="3471672"/>
        </p:xfrm>
        <a:graphic>
          <a:graphicData uri="http://schemas.openxmlformats.org/drawingml/2006/table">
            <a:tbl>
              <a:tblPr/>
              <a:tblGrid>
                <a:gridCol w="4495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143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Tên</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và</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đặc</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điểm</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của</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từng</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chất</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tạo</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ra dung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dịch</a:t>
                      </a:r>
                      <a:endPar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endParaRPr>
                    </a:p>
                  </a:txBody>
                  <a:tcPr horzOverflow="overflow">
                    <a:lnL w="28575" cap="flat" cmpd="sng" algn="ctr">
                      <a:solidFill>
                        <a:srgbClr val="990000"/>
                      </a:solidFill>
                      <a:prstDash val="solid"/>
                      <a:round/>
                      <a:headEnd type="none" w="med" len="med"/>
                      <a:tailEnd type="none" w="med" len="med"/>
                    </a:lnL>
                    <a:lnR w="12700" cap="flat" cmpd="sng" algn="ctr">
                      <a:solidFill>
                        <a:srgbClr val="990000"/>
                      </a:solidFill>
                      <a:prstDash val="solid"/>
                      <a:round/>
                      <a:headEnd type="none" w="med" len="med"/>
                      <a:tailEnd type="none" w="med" len="med"/>
                    </a:lnR>
                    <a:lnT w="28575" cap="flat" cmpd="sng" algn="ctr">
                      <a:solidFill>
                        <a:srgbClr val="990000"/>
                      </a:solidFill>
                      <a:prstDash val="solid"/>
                      <a:round/>
                      <a:headEnd type="none" w="med" len="med"/>
                      <a:tailEnd type="none" w="med" len="med"/>
                    </a:lnT>
                    <a:lnB w="12700" cap="flat" cmpd="sng" algn="ctr">
                      <a:solidFill>
                        <a:srgbClr val="99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3000" b="1" i="0" u="none" strike="noStrike" cap="none" normalizeH="0" baseline="0">
                          <a:ln>
                            <a:noFill/>
                          </a:ln>
                          <a:solidFill>
                            <a:srgbClr val="0000CC"/>
                          </a:solidFill>
                          <a:effectLst>
                            <a:outerShdw blurRad="38100" dist="38100" dir="2700000" algn="tl">
                              <a:srgbClr val="C0C0C0"/>
                            </a:outerShdw>
                          </a:effectLst>
                          <a:latin typeface="Times New Roman" pitchFamily="18" charset="0"/>
                        </a:rPr>
                        <a:t>Tên dung dịch và đặc điểm của dung dịch</a:t>
                      </a:r>
                    </a:p>
                  </a:txBody>
                  <a:tcPr horzOverflow="overflow">
                    <a:lnL w="12700" cap="flat" cmpd="sng" algn="ctr">
                      <a:solidFill>
                        <a:srgbClr val="990000"/>
                      </a:solidFill>
                      <a:prstDash val="solid"/>
                      <a:round/>
                      <a:headEnd type="none" w="med" len="med"/>
                      <a:tailEnd type="none" w="med" len="med"/>
                    </a:lnL>
                    <a:lnR w="28575" cap="flat" cmpd="sng" algn="ctr">
                      <a:solidFill>
                        <a:srgbClr val="990000"/>
                      </a:solidFill>
                      <a:prstDash val="solid"/>
                      <a:round/>
                      <a:headEnd type="none" w="med" len="med"/>
                      <a:tailEnd type="none" w="med" len="med"/>
                    </a:lnR>
                    <a:lnT w="28575" cap="flat" cmpd="sng" algn="ctr">
                      <a:solidFill>
                        <a:srgbClr val="990000"/>
                      </a:solidFill>
                      <a:prstDash val="solid"/>
                      <a:round/>
                      <a:headEnd type="none" w="med" len="med"/>
                      <a:tailEnd type="none" w="med" len="med"/>
                    </a:lnT>
                    <a:lnB w="12700" cap="flat" cmpd="sng" algn="ctr">
                      <a:solidFill>
                        <a:srgbClr val="99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1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horzOverflow="overflow">
                    <a:lnL w="28575" cap="flat" cmpd="sng" algn="ctr">
                      <a:solidFill>
                        <a:srgbClr val="990000"/>
                      </a:solidFill>
                      <a:prstDash val="solid"/>
                      <a:round/>
                      <a:headEnd type="none" w="med" len="med"/>
                      <a:tailEnd type="none" w="med" len="med"/>
                    </a:lnL>
                    <a:lnR w="12700" cap="flat" cmpd="sng" algn="ctr">
                      <a:solidFill>
                        <a:srgbClr val="990000"/>
                      </a:solidFill>
                      <a:prstDash val="solid"/>
                      <a:round/>
                      <a:headEnd type="none" w="med" len="med"/>
                      <a:tailEnd type="none" w="med" len="med"/>
                    </a:lnR>
                    <a:lnT w="12700" cap="flat" cmpd="sng" algn="ctr">
                      <a:solidFill>
                        <a:srgbClr val="990000"/>
                      </a:solidFill>
                      <a:prstDash val="solid"/>
                      <a:round/>
                      <a:headEnd type="none" w="med" len="med"/>
                      <a:tailEnd type="none" w="med" len="med"/>
                    </a:lnT>
                    <a:lnB w="12700" cap="flat" cmpd="sng" algn="ctr">
                      <a:solidFill>
                        <a:srgbClr val="99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rgbClr val="990000"/>
                      </a:solidFill>
                      <a:prstDash val="solid"/>
                      <a:round/>
                      <a:headEnd type="none" w="med" len="med"/>
                      <a:tailEnd type="none" w="med" len="med"/>
                    </a:lnL>
                    <a:lnR w="28575" cap="flat" cmpd="sng" algn="ctr">
                      <a:solidFill>
                        <a:srgbClr val="990000"/>
                      </a:solidFill>
                      <a:prstDash val="solid"/>
                      <a:round/>
                      <a:headEnd type="none" w="med" len="med"/>
                      <a:tailEnd type="none" w="med" len="med"/>
                    </a:lnR>
                    <a:lnT w="12700" cap="flat" cmpd="sng" algn="ctr">
                      <a:solidFill>
                        <a:srgbClr val="990000"/>
                      </a:solidFill>
                      <a:prstDash val="solid"/>
                      <a:round/>
                      <a:headEnd type="none" w="med" len="med"/>
                      <a:tailEnd type="none" w="med" len="med"/>
                    </a:lnT>
                    <a:lnB w="28575" cap="flat" cmpd="sng" algn="ctr">
                      <a:solidFill>
                        <a:srgbClr val="99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2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horzOverflow="overflow">
                    <a:lnL w="28575" cap="flat" cmpd="sng" algn="ctr">
                      <a:solidFill>
                        <a:srgbClr val="990000"/>
                      </a:solidFill>
                      <a:prstDash val="solid"/>
                      <a:round/>
                      <a:headEnd type="none" w="med" len="med"/>
                      <a:tailEnd type="none" w="med" len="med"/>
                    </a:lnL>
                    <a:lnR w="12700" cap="flat" cmpd="sng" algn="ctr">
                      <a:solidFill>
                        <a:srgbClr val="990000"/>
                      </a:solidFill>
                      <a:prstDash val="solid"/>
                      <a:round/>
                      <a:headEnd type="none" w="med" len="med"/>
                      <a:tailEnd type="none" w="med" len="med"/>
                    </a:lnR>
                    <a:lnT w="12700" cap="flat" cmpd="sng" algn="ctr">
                      <a:solidFill>
                        <a:srgbClr val="990000"/>
                      </a:solidFill>
                      <a:prstDash val="solid"/>
                      <a:round/>
                      <a:headEnd type="none" w="med" len="med"/>
                      <a:tailEnd type="none" w="med" len="med"/>
                    </a:lnT>
                    <a:lnB w="28575" cap="flat" cmpd="sng" algn="ctr">
                      <a:solidFill>
                        <a:srgbClr val="99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6" name="Text Box 20"/>
          <p:cNvSpPr txBox="1">
            <a:spLocks noChangeArrowheads="1"/>
          </p:cNvSpPr>
          <p:nvPr/>
        </p:nvSpPr>
        <p:spPr bwMode="auto">
          <a:xfrm>
            <a:off x="334736" y="843946"/>
            <a:ext cx="2590800" cy="523875"/>
          </a:xfrm>
          <a:prstGeom prst="rect">
            <a:avLst/>
          </a:prstGeom>
          <a:noFill/>
          <a:ln w="9525">
            <a:noFill/>
            <a:miter lim="800000"/>
            <a:headEnd/>
            <a:tailEnd/>
          </a:ln>
        </p:spPr>
        <p:txBody>
          <a:bodyPr>
            <a:spAutoFit/>
          </a:bodyPr>
          <a:lstStyle/>
          <a:p>
            <a:pPr eaLnBrk="1" hangingPunct="1">
              <a:spcBef>
                <a:spcPct val="50000"/>
              </a:spcBef>
            </a:pPr>
            <a:r>
              <a:rPr lang="en-US" sz="2800" b="1" dirty="0" err="1">
                <a:solidFill>
                  <a:srgbClr val="0000CC"/>
                </a:solidFill>
                <a:latin typeface="Arial" charset="0"/>
              </a:rPr>
              <a:t>Báo</a:t>
            </a:r>
            <a:r>
              <a:rPr lang="en-US" sz="2800" b="1" dirty="0">
                <a:solidFill>
                  <a:srgbClr val="0000CC"/>
                </a:solidFill>
                <a:latin typeface="Arial" charset="0"/>
              </a:rPr>
              <a:t> </a:t>
            </a:r>
            <a:r>
              <a:rPr lang="en-US" sz="2800" b="1" dirty="0" err="1">
                <a:solidFill>
                  <a:srgbClr val="0000CC"/>
                </a:solidFill>
                <a:latin typeface="Arial" charset="0"/>
              </a:rPr>
              <a:t>cáo</a:t>
            </a:r>
            <a:endParaRPr lang="en-US" sz="2800" b="1" dirty="0">
              <a:solidFill>
                <a:srgbClr val="0000CC"/>
              </a:solidFill>
              <a:latin typeface="Arial" charset="0"/>
            </a:endParaRPr>
          </a:p>
        </p:txBody>
      </p:sp>
      <p:sp>
        <p:nvSpPr>
          <p:cNvPr id="10" name="TextBox 9">
            <a:extLst>
              <a:ext uri="{FF2B5EF4-FFF2-40B4-BE49-F238E27FC236}">
                <a16:creationId xmlns:a16="http://schemas.microsoft.com/office/drawing/2014/main" id="{E8576CB1-5F9F-4EBC-9CF3-61E6AD159BE0}"/>
              </a:ext>
            </a:extLst>
          </p:cNvPr>
          <p:cNvSpPr txBox="1"/>
          <p:nvPr/>
        </p:nvSpPr>
        <p:spPr>
          <a:xfrm>
            <a:off x="480916" y="2862157"/>
            <a:ext cx="4181668" cy="954107"/>
          </a:xfrm>
          <a:prstGeom prst="rect">
            <a:avLst/>
          </a:prstGeom>
          <a:noFill/>
        </p:spPr>
        <p:txBody>
          <a:bodyPr wrap="square" rtlCol="0">
            <a:spAutoFit/>
          </a:bodyPr>
          <a:lstStyle/>
          <a:p>
            <a:r>
              <a:rPr lang="en-US" sz="2800" b="1" dirty="0">
                <a:solidFill>
                  <a:srgbClr val="0000CC"/>
                </a:solidFill>
              </a:rPr>
              <a:t>1)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Muối</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tinh</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thể</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rắn</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dạng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hạt</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vị</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mặn</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a:t>
            </a:r>
            <a:endParaRPr lang="en-US" sz="2800" b="1" dirty="0">
              <a:solidFill>
                <a:srgbClr val="0000CC"/>
              </a:solidFill>
            </a:endParaRPr>
          </a:p>
        </p:txBody>
      </p:sp>
      <p:sp>
        <p:nvSpPr>
          <p:cNvPr id="11" name="TextBox 10">
            <a:extLst>
              <a:ext uri="{FF2B5EF4-FFF2-40B4-BE49-F238E27FC236}">
                <a16:creationId xmlns:a16="http://schemas.microsoft.com/office/drawing/2014/main" id="{A97AACC3-0528-4035-BC68-79AA278A9722}"/>
              </a:ext>
            </a:extLst>
          </p:cNvPr>
          <p:cNvSpPr txBox="1"/>
          <p:nvPr/>
        </p:nvSpPr>
        <p:spPr>
          <a:xfrm>
            <a:off x="462255" y="3963169"/>
            <a:ext cx="4181668" cy="954107"/>
          </a:xfrm>
          <a:prstGeom prst="rect">
            <a:avLst/>
          </a:prstGeom>
          <a:noFill/>
        </p:spPr>
        <p:txBody>
          <a:bodyPr wrap="square" rtlCol="0">
            <a:spAutoFit/>
          </a:bodyPr>
          <a:lstStyle/>
          <a:p>
            <a:r>
              <a:rPr lang="en-US" sz="2800" b="1" dirty="0">
                <a:solidFill>
                  <a:srgbClr val="0000CC"/>
                </a:solidFill>
              </a:rPr>
              <a:t>2)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Nước</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lọc</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thể</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lỏng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không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mùi</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không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vị</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a:t>
            </a:r>
            <a:endParaRPr lang="en-US" sz="2800" b="1" dirty="0">
              <a:solidFill>
                <a:srgbClr val="0000CC"/>
              </a:solidFill>
            </a:endParaRPr>
          </a:p>
        </p:txBody>
      </p:sp>
      <p:sp>
        <p:nvSpPr>
          <p:cNvPr id="12" name="TextBox 11">
            <a:extLst>
              <a:ext uri="{FF2B5EF4-FFF2-40B4-BE49-F238E27FC236}">
                <a16:creationId xmlns:a16="http://schemas.microsoft.com/office/drawing/2014/main" id="{16D1C565-AB77-4639-A20B-905FD577E928}"/>
              </a:ext>
            </a:extLst>
          </p:cNvPr>
          <p:cNvSpPr txBox="1"/>
          <p:nvPr/>
        </p:nvSpPr>
        <p:spPr>
          <a:xfrm>
            <a:off x="4857750" y="2974975"/>
            <a:ext cx="4000499" cy="523220"/>
          </a:xfrm>
          <a:prstGeom prst="rect">
            <a:avLst/>
          </a:prstGeom>
          <a:noFill/>
        </p:spPr>
        <p:txBody>
          <a:bodyPr wrap="square" rtlCol="0">
            <a:spAutoFit/>
          </a:bodyPr>
          <a:lstStyle/>
          <a:p>
            <a:r>
              <a:rPr lang="en-US" sz="2800" b="1" dirty="0">
                <a:solidFill>
                  <a:srgbClr val="0000CC"/>
                </a:solidFill>
              </a:rPr>
              <a:t>- </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Dung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dịch</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nước</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muối</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a:t>
            </a:r>
            <a:endParaRPr lang="en-US" sz="2800" b="1" dirty="0">
              <a:solidFill>
                <a:srgbClr val="0000CC"/>
              </a:solidFill>
            </a:endParaRPr>
          </a:p>
        </p:txBody>
      </p:sp>
      <p:sp>
        <p:nvSpPr>
          <p:cNvPr id="13" name="TextBox 12">
            <a:extLst>
              <a:ext uri="{FF2B5EF4-FFF2-40B4-BE49-F238E27FC236}">
                <a16:creationId xmlns:a16="http://schemas.microsoft.com/office/drawing/2014/main" id="{77FFCFD0-C2B4-45B8-9669-9DE3BDA1F0D3}"/>
              </a:ext>
            </a:extLst>
          </p:cNvPr>
          <p:cNvSpPr txBox="1"/>
          <p:nvPr/>
        </p:nvSpPr>
        <p:spPr>
          <a:xfrm>
            <a:off x="4876412" y="3600126"/>
            <a:ext cx="4000499" cy="954107"/>
          </a:xfrm>
          <a:prstGeom prst="rect">
            <a:avLst/>
          </a:prstGeom>
          <a:noFill/>
        </p:spPr>
        <p:txBody>
          <a:bodyPr wrap="square" rtlCol="0">
            <a:spAutoFit/>
          </a:bodyPr>
          <a:lstStyle/>
          <a:p>
            <a:r>
              <a:rPr lang="en-US" sz="2800" b="1" dirty="0">
                <a:solidFill>
                  <a:srgbClr val="0000CC"/>
                </a:solidFill>
              </a:rPr>
              <a:t>- </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Dung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dịch</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nước</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muối</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có</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vị</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mặn</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a:t>
            </a:r>
            <a:endParaRPr lang="en-US" sz="2800" b="1" dirty="0">
              <a:solidFill>
                <a:srgbClr val="0000CC"/>
              </a:solidFill>
            </a:endParaRPr>
          </a:p>
        </p:txBody>
      </p:sp>
    </p:spTree>
    <p:extLst>
      <p:ext uri="{BB962C8B-B14F-4D97-AF65-F5344CB8AC3E}">
        <p14:creationId xmlns:p14="http://schemas.microsoft.com/office/powerpoint/2010/main" val="329891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randombar(horizont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horizontal)">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2950" y="682625"/>
            <a:ext cx="7886700" cy="4351338"/>
          </a:xfrm>
        </p:spPr>
        <p:txBody>
          <a:bodyPr/>
          <a:lstStyle/>
          <a:p>
            <a:endParaRPr lang="en-US"/>
          </a:p>
        </p:txBody>
      </p:sp>
      <p:pic>
        <p:nvPicPr>
          <p:cNvPr id="4" name="Picture 2" descr="Hình ảnh PowerPoint đẹp - Du Học Mỹ Âu"/>
          <p:cNvPicPr>
            <a:picLocks noChangeAspect="1" noChangeArrowheads="1"/>
          </p:cNvPicPr>
          <p:nvPr/>
        </p:nvPicPr>
        <p:blipFill rotWithShape="1">
          <a:blip r:embed="rId2">
            <a:extLst>
              <a:ext uri="{28A0092B-C50C-407E-A947-70E740481C1C}">
                <a14:useLocalDpi xmlns:a14="http://schemas.microsoft.com/office/drawing/2010/main" val="0"/>
              </a:ext>
            </a:extLst>
          </a:blip>
          <a:srcRect l="23750"/>
          <a:stretch/>
        </p:blipFill>
        <p:spPr bwMode="auto">
          <a:xfrm>
            <a:off x="25400" y="0"/>
            <a:ext cx="9296400" cy="7010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roup 7"/>
          <p:cNvGraphicFramePr>
            <a:graphicFrameLocks/>
          </p:cNvGraphicFramePr>
          <p:nvPr>
            <p:extLst>
              <p:ext uri="{D42A27DB-BD31-4B8C-83A1-F6EECF244321}">
                <p14:modId xmlns:p14="http://schemas.microsoft.com/office/powerpoint/2010/main" val="2948918220"/>
              </p:ext>
            </p:extLst>
          </p:nvPr>
        </p:nvGraphicFramePr>
        <p:xfrm>
          <a:off x="381000" y="1143000"/>
          <a:ext cx="8610600" cy="3471672"/>
        </p:xfrm>
        <a:graphic>
          <a:graphicData uri="http://schemas.openxmlformats.org/drawingml/2006/table">
            <a:tbl>
              <a:tblPr/>
              <a:tblGrid>
                <a:gridCol w="4495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143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Tên</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và</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đặc</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điểm</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của</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từng</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chất</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tạo</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ra dung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dịch</a:t>
                      </a:r>
                      <a:endPar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endParaRPr>
                    </a:p>
                  </a:txBody>
                  <a:tcPr horzOverflow="overflow">
                    <a:lnL w="28575" cap="flat" cmpd="sng" algn="ctr">
                      <a:solidFill>
                        <a:srgbClr val="990000"/>
                      </a:solidFill>
                      <a:prstDash val="solid"/>
                      <a:round/>
                      <a:headEnd type="none" w="med" len="med"/>
                      <a:tailEnd type="none" w="med" len="med"/>
                    </a:lnL>
                    <a:lnR w="12700" cap="flat" cmpd="sng" algn="ctr">
                      <a:solidFill>
                        <a:srgbClr val="990000"/>
                      </a:solidFill>
                      <a:prstDash val="solid"/>
                      <a:round/>
                      <a:headEnd type="none" w="med" len="med"/>
                      <a:tailEnd type="none" w="med" len="med"/>
                    </a:lnR>
                    <a:lnT w="28575" cap="flat" cmpd="sng" algn="ctr">
                      <a:solidFill>
                        <a:srgbClr val="990000"/>
                      </a:solidFill>
                      <a:prstDash val="solid"/>
                      <a:round/>
                      <a:headEnd type="none" w="med" len="med"/>
                      <a:tailEnd type="none" w="med" len="med"/>
                    </a:lnT>
                    <a:lnB w="12700" cap="flat" cmpd="sng" algn="ctr">
                      <a:solidFill>
                        <a:srgbClr val="99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3000" b="1" i="0" u="none" strike="noStrike" cap="none" normalizeH="0" baseline="0">
                          <a:ln>
                            <a:noFill/>
                          </a:ln>
                          <a:solidFill>
                            <a:srgbClr val="0000CC"/>
                          </a:solidFill>
                          <a:effectLst>
                            <a:outerShdw blurRad="38100" dist="38100" dir="2700000" algn="tl">
                              <a:srgbClr val="C0C0C0"/>
                            </a:outerShdw>
                          </a:effectLst>
                          <a:latin typeface="Times New Roman" pitchFamily="18" charset="0"/>
                        </a:rPr>
                        <a:t>Tên dung dịch và đặc điểm của dung dịch</a:t>
                      </a:r>
                    </a:p>
                  </a:txBody>
                  <a:tcPr horzOverflow="overflow">
                    <a:lnL w="12700" cap="flat" cmpd="sng" algn="ctr">
                      <a:solidFill>
                        <a:srgbClr val="990000"/>
                      </a:solidFill>
                      <a:prstDash val="solid"/>
                      <a:round/>
                      <a:headEnd type="none" w="med" len="med"/>
                      <a:tailEnd type="none" w="med" len="med"/>
                    </a:lnL>
                    <a:lnR w="28575" cap="flat" cmpd="sng" algn="ctr">
                      <a:solidFill>
                        <a:srgbClr val="990000"/>
                      </a:solidFill>
                      <a:prstDash val="solid"/>
                      <a:round/>
                      <a:headEnd type="none" w="med" len="med"/>
                      <a:tailEnd type="none" w="med" len="med"/>
                    </a:lnR>
                    <a:lnT w="28575" cap="flat" cmpd="sng" algn="ctr">
                      <a:solidFill>
                        <a:srgbClr val="990000"/>
                      </a:solidFill>
                      <a:prstDash val="solid"/>
                      <a:round/>
                      <a:headEnd type="none" w="med" len="med"/>
                      <a:tailEnd type="none" w="med" len="med"/>
                    </a:lnT>
                    <a:lnB w="12700" cap="flat" cmpd="sng" algn="ctr">
                      <a:solidFill>
                        <a:srgbClr val="99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1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horzOverflow="overflow">
                    <a:lnL w="28575" cap="flat" cmpd="sng" algn="ctr">
                      <a:solidFill>
                        <a:srgbClr val="990000"/>
                      </a:solidFill>
                      <a:prstDash val="solid"/>
                      <a:round/>
                      <a:headEnd type="none" w="med" len="med"/>
                      <a:tailEnd type="none" w="med" len="med"/>
                    </a:lnL>
                    <a:lnR w="12700" cap="flat" cmpd="sng" algn="ctr">
                      <a:solidFill>
                        <a:srgbClr val="990000"/>
                      </a:solidFill>
                      <a:prstDash val="solid"/>
                      <a:round/>
                      <a:headEnd type="none" w="med" len="med"/>
                      <a:tailEnd type="none" w="med" len="med"/>
                    </a:lnR>
                    <a:lnT w="12700" cap="flat" cmpd="sng" algn="ctr">
                      <a:solidFill>
                        <a:srgbClr val="990000"/>
                      </a:solidFill>
                      <a:prstDash val="solid"/>
                      <a:round/>
                      <a:headEnd type="none" w="med" len="med"/>
                      <a:tailEnd type="none" w="med" len="med"/>
                    </a:lnT>
                    <a:lnB w="12700" cap="flat" cmpd="sng" algn="ctr">
                      <a:solidFill>
                        <a:srgbClr val="99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rgbClr val="990000"/>
                      </a:solidFill>
                      <a:prstDash val="solid"/>
                      <a:round/>
                      <a:headEnd type="none" w="med" len="med"/>
                      <a:tailEnd type="none" w="med" len="med"/>
                    </a:lnL>
                    <a:lnR w="28575" cap="flat" cmpd="sng" algn="ctr">
                      <a:solidFill>
                        <a:srgbClr val="990000"/>
                      </a:solidFill>
                      <a:prstDash val="solid"/>
                      <a:round/>
                      <a:headEnd type="none" w="med" len="med"/>
                      <a:tailEnd type="none" w="med" len="med"/>
                    </a:lnR>
                    <a:lnT w="12700" cap="flat" cmpd="sng" algn="ctr">
                      <a:solidFill>
                        <a:srgbClr val="990000"/>
                      </a:solidFill>
                      <a:prstDash val="solid"/>
                      <a:round/>
                      <a:headEnd type="none" w="med" len="med"/>
                      <a:tailEnd type="none" w="med" len="med"/>
                    </a:lnT>
                    <a:lnB w="28575" cap="flat" cmpd="sng" algn="ctr">
                      <a:solidFill>
                        <a:srgbClr val="99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2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horzOverflow="overflow">
                    <a:lnL w="28575" cap="flat" cmpd="sng" algn="ctr">
                      <a:solidFill>
                        <a:srgbClr val="990000"/>
                      </a:solidFill>
                      <a:prstDash val="solid"/>
                      <a:round/>
                      <a:headEnd type="none" w="med" len="med"/>
                      <a:tailEnd type="none" w="med" len="med"/>
                    </a:lnL>
                    <a:lnR w="12700" cap="flat" cmpd="sng" algn="ctr">
                      <a:solidFill>
                        <a:srgbClr val="990000"/>
                      </a:solidFill>
                      <a:prstDash val="solid"/>
                      <a:round/>
                      <a:headEnd type="none" w="med" len="med"/>
                      <a:tailEnd type="none" w="med" len="med"/>
                    </a:lnR>
                    <a:lnT w="12700" cap="flat" cmpd="sng" algn="ctr">
                      <a:solidFill>
                        <a:srgbClr val="990000"/>
                      </a:solidFill>
                      <a:prstDash val="solid"/>
                      <a:round/>
                      <a:headEnd type="none" w="med" len="med"/>
                      <a:tailEnd type="none" w="med" len="med"/>
                    </a:lnT>
                    <a:lnB w="28575" cap="flat" cmpd="sng" algn="ctr">
                      <a:solidFill>
                        <a:srgbClr val="99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10" name="TextBox 9">
            <a:extLst>
              <a:ext uri="{FF2B5EF4-FFF2-40B4-BE49-F238E27FC236}">
                <a16:creationId xmlns:a16="http://schemas.microsoft.com/office/drawing/2014/main" id="{E8576CB1-5F9F-4EBC-9CF3-61E6AD159BE0}"/>
              </a:ext>
            </a:extLst>
          </p:cNvPr>
          <p:cNvSpPr txBox="1"/>
          <p:nvPr/>
        </p:nvSpPr>
        <p:spPr>
          <a:xfrm>
            <a:off x="538066" y="2401782"/>
            <a:ext cx="4181668" cy="954107"/>
          </a:xfrm>
          <a:prstGeom prst="rect">
            <a:avLst/>
          </a:prstGeom>
          <a:noFill/>
        </p:spPr>
        <p:txBody>
          <a:bodyPr wrap="square" rtlCol="0">
            <a:spAutoFit/>
          </a:bodyPr>
          <a:lstStyle/>
          <a:p>
            <a:r>
              <a:rPr lang="en-US" sz="2800" b="1" dirty="0">
                <a:solidFill>
                  <a:srgbClr val="0000CC"/>
                </a:solidFill>
              </a:rPr>
              <a:t>1)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Đường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thể</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rắn</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dạng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hạt</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vị</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ngọt</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a:t>
            </a:r>
            <a:endParaRPr lang="en-US" sz="2800" b="1" dirty="0">
              <a:solidFill>
                <a:srgbClr val="0000CC"/>
              </a:solidFill>
            </a:endParaRPr>
          </a:p>
        </p:txBody>
      </p:sp>
      <p:sp>
        <p:nvSpPr>
          <p:cNvPr id="11" name="TextBox 10">
            <a:extLst>
              <a:ext uri="{FF2B5EF4-FFF2-40B4-BE49-F238E27FC236}">
                <a16:creationId xmlns:a16="http://schemas.microsoft.com/office/drawing/2014/main" id="{A97AACC3-0528-4035-BC68-79AA278A9722}"/>
              </a:ext>
            </a:extLst>
          </p:cNvPr>
          <p:cNvSpPr txBox="1"/>
          <p:nvPr/>
        </p:nvSpPr>
        <p:spPr>
          <a:xfrm>
            <a:off x="519405" y="3502794"/>
            <a:ext cx="4181668" cy="954107"/>
          </a:xfrm>
          <a:prstGeom prst="rect">
            <a:avLst/>
          </a:prstGeom>
          <a:noFill/>
        </p:spPr>
        <p:txBody>
          <a:bodyPr wrap="square" rtlCol="0">
            <a:spAutoFit/>
          </a:bodyPr>
          <a:lstStyle/>
          <a:p>
            <a:r>
              <a:rPr lang="en-US" sz="2800" b="1" dirty="0">
                <a:solidFill>
                  <a:srgbClr val="0000CC"/>
                </a:solidFill>
              </a:rPr>
              <a:t>2)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Nước</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lọc</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thể</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lỏng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không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mùi</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không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vị</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a:t>
            </a:r>
            <a:endParaRPr lang="en-US" sz="2800" b="1" dirty="0">
              <a:solidFill>
                <a:srgbClr val="0000CC"/>
              </a:solidFill>
            </a:endParaRPr>
          </a:p>
        </p:txBody>
      </p:sp>
      <p:sp>
        <p:nvSpPr>
          <p:cNvPr id="12" name="TextBox 11">
            <a:extLst>
              <a:ext uri="{FF2B5EF4-FFF2-40B4-BE49-F238E27FC236}">
                <a16:creationId xmlns:a16="http://schemas.microsoft.com/office/drawing/2014/main" id="{16D1C565-AB77-4639-A20B-905FD577E928}"/>
              </a:ext>
            </a:extLst>
          </p:cNvPr>
          <p:cNvSpPr txBox="1"/>
          <p:nvPr/>
        </p:nvSpPr>
        <p:spPr>
          <a:xfrm>
            <a:off x="4914900" y="2514600"/>
            <a:ext cx="4000499" cy="523220"/>
          </a:xfrm>
          <a:prstGeom prst="rect">
            <a:avLst/>
          </a:prstGeom>
          <a:noFill/>
        </p:spPr>
        <p:txBody>
          <a:bodyPr wrap="square" rtlCol="0">
            <a:spAutoFit/>
          </a:bodyPr>
          <a:lstStyle/>
          <a:p>
            <a:r>
              <a:rPr lang="en-US" sz="2800" b="1" dirty="0">
                <a:solidFill>
                  <a:srgbClr val="0000CC"/>
                </a:solidFill>
              </a:rPr>
              <a:t>- </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Dung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dịch</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nước</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lang="en-US" sz="2800" b="1" dirty="0" err="1">
                <a:solidFill>
                  <a:srgbClr val="0000CC"/>
                </a:solidFill>
                <a:effectLst>
                  <a:outerShdw blurRad="38100" dist="38100" dir="2700000" algn="tl">
                    <a:srgbClr val="C0C0C0"/>
                  </a:outerShdw>
                </a:effectLst>
              </a:rPr>
              <a:t>đường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a:t>
            </a:r>
            <a:endParaRPr lang="en-US" sz="2800" b="1" dirty="0">
              <a:solidFill>
                <a:srgbClr val="0000CC"/>
              </a:solidFill>
            </a:endParaRPr>
          </a:p>
        </p:txBody>
      </p:sp>
      <p:sp>
        <p:nvSpPr>
          <p:cNvPr id="13" name="TextBox 12">
            <a:extLst>
              <a:ext uri="{FF2B5EF4-FFF2-40B4-BE49-F238E27FC236}">
                <a16:creationId xmlns:a16="http://schemas.microsoft.com/office/drawing/2014/main" id="{77FFCFD0-C2B4-45B8-9669-9DE3BDA1F0D3}"/>
              </a:ext>
            </a:extLst>
          </p:cNvPr>
          <p:cNvSpPr txBox="1"/>
          <p:nvPr/>
        </p:nvSpPr>
        <p:spPr>
          <a:xfrm>
            <a:off x="4933562" y="3139751"/>
            <a:ext cx="4000499" cy="954107"/>
          </a:xfrm>
          <a:prstGeom prst="rect">
            <a:avLst/>
          </a:prstGeom>
          <a:noFill/>
        </p:spPr>
        <p:txBody>
          <a:bodyPr wrap="square" rtlCol="0">
            <a:spAutoFit/>
          </a:bodyPr>
          <a:lstStyle/>
          <a:p>
            <a:r>
              <a:rPr lang="en-US" sz="2800" b="1" dirty="0">
                <a:solidFill>
                  <a:srgbClr val="0000CC"/>
                </a:solidFill>
              </a:rPr>
              <a:t>- </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Dung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dịch</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nước</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lang="en-US" sz="2800" b="1" dirty="0" err="1">
                <a:solidFill>
                  <a:srgbClr val="0000CC"/>
                </a:solidFill>
                <a:effectLst>
                  <a:outerShdw blurRad="38100" dist="38100" dir="2700000" algn="tl">
                    <a:srgbClr val="C0C0C0"/>
                  </a:outerShdw>
                </a:effectLst>
              </a:rPr>
              <a:t>đường</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có</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vị</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28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ngọt</a:t>
            </a:r>
            <a:r>
              <a:rPr kumimoji="0" lang="en-US" sz="28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a:t>
            </a:r>
            <a:endParaRPr lang="en-US" sz="2800" b="1" dirty="0">
              <a:solidFill>
                <a:srgbClr val="0000CC"/>
              </a:solidFill>
            </a:endParaRPr>
          </a:p>
        </p:txBody>
      </p:sp>
    </p:spTree>
    <p:extLst>
      <p:ext uri="{BB962C8B-B14F-4D97-AF65-F5344CB8AC3E}">
        <p14:creationId xmlns:p14="http://schemas.microsoft.com/office/powerpoint/2010/main" val="180424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randombar(horizontal)">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Anh-nen-hoa-hoc-4-kich-thuoc-1920-x-1080.jpg"/>
          <p:cNvPicPr>
            <a:picLocks noChangeAspect="1" noChangeArrowheads="1"/>
          </p:cNvPicPr>
          <p:nvPr/>
        </p:nvPicPr>
        <p:blipFill rotWithShape="1">
          <a:blip r:embed="rId2">
            <a:extLst>
              <a:ext uri="{28A0092B-C50C-407E-A947-70E740481C1C}">
                <a14:useLocalDpi xmlns:a14="http://schemas.microsoft.com/office/drawing/2010/main" val="0"/>
              </a:ext>
            </a:extLst>
          </a:blip>
          <a:srcRect l="9524"/>
          <a:stretch/>
        </p:blipFill>
        <p:spPr bwMode="auto">
          <a:xfrm>
            <a:off x="0" y="-76200"/>
            <a:ext cx="9169400" cy="7772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nvSpPr>
        <p:spPr bwMode="auto">
          <a:xfrm>
            <a:off x="3073400" y="371945"/>
            <a:ext cx="3886200" cy="523220"/>
          </a:xfrm>
          <a:prstGeom prst="rect">
            <a:avLst/>
          </a:prstGeom>
          <a:noFill/>
          <a:ln w="9525">
            <a:noFill/>
            <a:miter lim="800000"/>
            <a:headEnd/>
            <a:tailEnd/>
          </a:ln>
        </p:spPr>
        <p:txBody>
          <a:bodyPr wrap="square">
            <a:spAutoFit/>
          </a:bodyPr>
          <a:lstStyle/>
          <a:p>
            <a:pPr algn="just" eaLnBrk="1" hangingPunct="1">
              <a:spcBef>
                <a:spcPct val="50000"/>
              </a:spcBef>
            </a:pPr>
            <a:r>
              <a:rPr lang="en-US" sz="2800" b="1" dirty="0">
                <a:solidFill>
                  <a:schemeClr val="bg1"/>
                </a:solidFill>
                <a:latin typeface="+mj-lt"/>
              </a:rPr>
              <a:t>- </a:t>
            </a:r>
            <a:r>
              <a:rPr lang="en-US" sz="2800" b="1" dirty="0" err="1">
                <a:solidFill>
                  <a:schemeClr val="bg1"/>
                </a:solidFill>
                <a:latin typeface="+mj-lt"/>
              </a:rPr>
              <a:t>Vậy</a:t>
            </a:r>
            <a:r>
              <a:rPr lang="en-US" sz="2800" b="1" dirty="0">
                <a:solidFill>
                  <a:schemeClr val="bg1"/>
                </a:solidFill>
                <a:latin typeface="+mj-lt"/>
              </a:rPr>
              <a:t> dung </a:t>
            </a:r>
            <a:r>
              <a:rPr lang="en-US" sz="2800" b="1" dirty="0" err="1">
                <a:solidFill>
                  <a:schemeClr val="bg1"/>
                </a:solidFill>
                <a:latin typeface="+mj-lt"/>
              </a:rPr>
              <a:t>dịch</a:t>
            </a:r>
            <a:r>
              <a:rPr lang="en-US" sz="2800" b="1" dirty="0">
                <a:solidFill>
                  <a:schemeClr val="bg1"/>
                </a:solidFill>
                <a:latin typeface="+mj-lt"/>
              </a:rPr>
              <a:t> </a:t>
            </a:r>
            <a:r>
              <a:rPr lang="en-US" sz="2800" b="1" dirty="0" err="1">
                <a:solidFill>
                  <a:schemeClr val="bg1"/>
                </a:solidFill>
                <a:latin typeface="+mj-lt"/>
              </a:rPr>
              <a:t>là</a:t>
            </a:r>
            <a:r>
              <a:rPr lang="en-US" sz="2800" b="1" dirty="0">
                <a:solidFill>
                  <a:schemeClr val="bg1"/>
                </a:solidFill>
                <a:latin typeface="+mj-lt"/>
              </a:rPr>
              <a:t> </a:t>
            </a:r>
            <a:r>
              <a:rPr lang="en-US" sz="2800" b="1" dirty="0" err="1">
                <a:solidFill>
                  <a:schemeClr val="bg1"/>
                </a:solidFill>
                <a:latin typeface="+mj-lt"/>
              </a:rPr>
              <a:t>gì</a:t>
            </a:r>
            <a:r>
              <a:rPr lang="en-US" sz="2800" b="1" dirty="0">
                <a:solidFill>
                  <a:schemeClr val="bg1"/>
                </a:solidFill>
                <a:latin typeface="+mj-lt"/>
              </a:rPr>
              <a:t>?</a:t>
            </a:r>
          </a:p>
        </p:txBody>
      </p:sp>
      <p:sp>
        <p:nvSpPr>
          <p:cNvPr id="7" name="Text Box 7">
            <a:extLst>
              <a:ext uri="{FF2B5EF4-FFF2-40B4-BE49-F238E27FC236}">
                <a16:creationId xmlns:a16="http://schemas.microsoft.com/office/drawing/2014/main" id="{5C1826F3-2201-4788-A57D-12C9E5AACF9E}"/>
              </a:ext>
            </a:extLst>
          </p:cNvPr>
          <p:cNvSpPr txBox="1">
            <a:spLocks noChangeArrowheads="1"/>
          </p:cNvSpPr>
          <p:nvPr/>
        </p:nvSpPr>
        <p:spPr bwMode="auto">
          <a:xfrm>
            <a:off x="2616200" y="1420813"/>
            <a:ext cx="6096000" cy="2677656"/>
          </a:xfrm>
          <a:prstGeom prst="rect">
            <a:avLst/>
          </a:prstGeom>
          <a:noFill/>
          <a:ln w="9525">
            <a:noFill/>
            <a:miter lim="800000"/>
            <a:headEnd/>
            <a:tailEnd/>
          </a:ln>
        </p:spPr>
        <p:txBody>
          <a:bodyPr wrap="square">
            <a:spAutoFit/>
          </a:bodyPr>
          <a:lstStyle/>
          <a:p>
            <a:pPr algn="just" eaLnBrk="1" hangingPunct="1">
              <a:lnSpc>
                <a:spcPct val="150000"/>
              </a:lnSpc>
              <a:spcBef>
                <a:spcPct val="50000"/>
              </a:spcBef>
            </a:pPr>
            <a:r>
              <a:rPr lang="en-US" sz="2800" b="1" dirty="0">
                <a:solidFill>
                  <a:srgbClr val="FFFF00"/>
                </a:solidFill>
                <a:latin typeface="+mj-lt"/>
              </a:rPr>
              <a:t>- Hỗn hợp chất lỏng với chất rắn bị hòa tan và phân bố đều hoặc hỗn hợp chất lỏng với chất lỏng hòa tan vào nhau được gọi là dung dịch.</a:t>
            </a:r>
          </a:p>
        </p:txBody>
      </p:sp>
    </p:spTree>
    <p:extLst>
      <p:ext uri="{BB962C8B-B14F-4D97-AF65-F5344CB8AC3E}">
        <p14:creationId xmlns:p14="http://schemas.microsoft.com/office/powerpoint/2010/main" val="11515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99163FFF-FA38-4E51-975D-B23D93A90243}"/>
              </a:ext>
            </a:extLst>
          </p:cNvPr>
          <p:cNvSpPr>
            <a:spLocks noChangeArrowheads="1"/>
          </p:cNvSpPr>
          <p:nvPr/>
        </p:nvSpPr>
        <p:spPr bwMode="auto">
          <a:xfrm>
            <a:off x="25400" y="494422"/>
            <a:ext cx="4724400" cy="399805"/>
          </a:xfrm>
          <a:prstGeom prst="rect">
            <a:avLst/>
          </a:prstGeom>
          <a:noFill/>
          <a:ln w="9525">
            <a:noFill/>
            <a:miter lim="800000"/>
            <a:headEnd/>
            <a:tailEnd/>
          </a:ln>
          <a:effectLst/>
        </p:spPr>
        <p:txBody>
          <a:bodyPr wrap="none" anchor="ctr"/>
          <a:lstStyle/>
          <a:p>
            <a:pPr algn="ctr" eaLnBrk="1" hangingPunct="1">
              <a:defRPr/>
            </a:pPr>
            <a:r>
              <a:rPr lang="en-US" sz="3600" b="1">
                <a:solidFill>
                  <a:srgbClr val="FF0000"/>
                </a:solidFill>
                <a:cs typeface="Times New Roman" panose="02020603050405020304" pitchFamily="18" charset="0"/>
              </a:rPr>
              <a:t>1. Dung dịch là gì?</a:t>
            </a:r>
            <a:endParaRPr lang="en-US" sz="3600" b="1" dirty="0">
              <a:solidFill>
                <a:srgbClr val="FF0000"/>
              </a:solidFill>
              <a:cs typeface="Times New Roman" panose="02020603050405020304" pitchFamily="18" charset="0"/>
            </a:endParaRPr>
          </a:p>
        </p:txBody>
      </p:sp>
      <p:sp>
        <p:nvSpPr>
          <p:cNvPr id="6" name="Rectangle 3">
            <a:extLst>
              <a:ext uri="{FF2B5EF4-FFF2-40B4-BE49-F238E27FC236}">
                <a16:creationId xmlns:a16="http://schemas.microsoft.com/office/drawing/2014/main" id="{99163FFF-FA38-4E51-975D-B23D93A90243}"/>
              </a:ext>
            </a:extLst>
          </p:cNvPr>
          <p:cNvSpPr>
            <a:spLocks noChangeArrowheads="1"/>
          </p:cNvSpPr>
          <p:nvPr/>
        </p:nvSpPr>
        <p:spPr bwMode="auto">
          <a:xfrm>
            <a:off x="25400" y="1320484"/>
            <a:ext cx="8219602" cy="5361620"/>
          </a:xfrm>
          <a:prstGeom prst="rect">
            <a:avLst/>
          </a:prstGeom>
          <a:noFill/>
          <a:ln w="9525">
            <a:noFill/>
            <a:miter lim="800000"/>
            <a:headEnd/>
            <a:tailEnd/>
          </a:ln>
          <a:effectLst/>
        </p:spPr>
        <p:txBody>
          <a:bodyPr wrap="none" anchor="ctr"/>
          <a:lstStyle/>
          <a:p>
            <a:pPr eaLnBrk="1" hangingPunct="1">
              <a:lnSpc>
                <a:spcPct val="150000"/>
              </a:lnSpc>
              <a:spcBef>
                <a:spcPct val="50000"/>
              </a:spcBef>
            </a:pPr>
            <a:endParaRPr lang="en-US" sz="2800" b="1"/>
          </a:p>
        </p:txBody>
      </p:sp>
      <p:sp>
        <p:nvSpPr>
          <p:cNvPr id="7" name="Rectangle 6"/>
          <p:cNvSpPr/>
          <p:nvPr/>
        </p:nvSpPr>
        <p:spPr>
          <a:xfrm>
            <a:off x="304800" y="990600"/>
            <a:ext cx="8382000" cy="1687963"/>
          </a:xfrm>
          <a:prstGeom prst="rect">
            <a:avLst/>
          </a:prstGeom>
        </p:spPr>
        <p:txBody>
          <a:bodyPr wrap="square">
            <a:spAutoFit/>
          </a:bodyPr>
          <a:lstStyle/>
          <a:p>
            <a:pPr algn="just" eaLnBrk="1" hangingPunct="1">
              <a:lnSpc>
                <a:spcPct val="150000"/>
              </a:lnSpc>
              <a:spcBef>
                <a:spcPct val="50000"/>
              </a:spcBef>
            </a:pPr>
            <a:r>
              <a:rPr lang="en-US" sz="2400" b="1"/>
              <a:t>- Hỗn hợp chất lỏng với chất rắn bị hòa tan và phân bố đều hoặc hỗn hợp chất lỏng với  chất lỏng hòa tan vào nhau được gọi là dung dịch.</a:t>
            </a:r>
          </a:p>
        </p:txBody>
      </p:sp>
    </p:spTree>
    <p:extLst>
      <p:ext uri="{BB962C8B-B14F-4D97-AF65-F5344CB8AC3E}">
        <p14:creationId xmlns:p14="http://schemas.microsoft.com/office/powerpoint/2010/main" val="282612705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Anh-nen-hoa-hoc-4-kich-thuoc-1920-x-1080.jpg"/>
          <p:cNvPicPr>
            <a:picLocks noChangeAspect="1" noChangeArrowheads="1"/>
          </p:cNvPicPr>
          <p:nvPr/>
        </p:nvPicPr>
        <p:blipFill rotWithShape="1">
          <a:blip r:embed="rId2">
            <a:extLst>
              <a:ext uri="{28A0092B-C50C-407E-A947-70E740481C1C}">
                <a14:useLocalDpi xmlns:a14="http://schemas.microsoft.com/office/drawing/2010/main" val="0"/>
              </a:ext>
            </a:extLst>
          </a:blip>
          <a:srcRect l="9524"/>
          <a:stretch/>
        </p:blipFill>
        <p:spPr bwMode="auto">
          <a:xfrm>
            <a:off x="0" y="-76200"/>
            <a:ext cx="9169400" cy="7772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2590868" y="762000"/>
            <a:ext cx="6578532" cy="1307537"/>
          </a:xfrm>
          <a:prstGeom prst="rect">
            <a:avLst/>
          </a:prstGeom>
          <a:noFill/>
          <a:ln w="9525">
            <a:noFill/>
            <a:miter lim="800000"/>
            <a:headEnd/>
            <a:tailEnd/>
          </a:ln>
        </p:spPr>
        <p:txBody>
          <a:bodyPr wrap="square">
            <a:spAutoFit/>
          </a:bodyPr>
          <a:lstStyle/>
          <a:p>
            <a:pPr eaLnBrk="1" hangingPunct="1">
              <a:lnSpc>
                <a:spcPct val="150000"/>
              </a:lnSpc>
              <a:spcBef>
                <a:spcPct val="50000"/>
              </a:spcBef>
            </a:pPr>
            <a:r>
              <a:rPr lang="en-US" sz="2800" b="1" dirty="0">
                <a:solidFill>
                  <a:schemeClr val="bg1"/>
                </a:solidFill>
                <a:latin typeface="+mj-lt"/>
              </a:rPr>
              <a:t>+ </a:t>
            </a:r>
            <a:r>
              <a:rPr lang="en-US" sz="2800" b="1" dirty="0" err="1">
                <a:solidFill>
                  <a:schemeClr val="bg1"/>
                </a:solidFill>
                <a:latin typeface="+mj-lt"/>
              </a:rPr>
              <a:t>Hãy</a:t>
            </a:r>
            <a:r>
              <a:rPr lang="en-US" sz="2800" b="1" dirty="0">
                <a:solidFill>
                  <a:schemeClr val="bg1"/>
                </a:solidFill>
                <a:latin typeface="+mj-lt"/>
              </a:rPr>
              <a:t> </a:t>
            </a:r>
            <a:r>
              <a:rPr lang="en-US" sz="2800" b="1" dirty="0" err="1">
                <a:solidFill>
                  <a:schemeClr val="bg1"/>
                </a:solidFill>
                <a:latin typeface="+mj-lt"/>
              </a:rPr>
              <a:t>kể</a:t>
            </a:r>
            <a:r>
              <a:rPr lang="en-US" sz="2800" b="1" dirty="0">
                <a:solidFill>
                  <a:schemeClr val="bg1"/>
                </a:solidFill>
                <a:latin typeface="+mj-lt"/>
              </a:rPr>
              <a:t> </a:t>
            </a:r>
            <a:r>
              <a:rPr lang="en-US" sz="2800" b="1" dirty="0" err="1">
                <a:solidFill>
                  <a:schemeClr val="bg1"/>
                </a:solidFill>
                <a:latin typeface="+mj-lt"/>
              </a:rPr>
              <a:t>thêm</a:t>
            </a:r>
            <a:r>
              <a:rPr lang="en-US" sz="2800" b="1" dirty="0">
                <a:solidFill>
                  <a:schemeClr val="bg1"/>
                </a:solidFill>
                <a:latin typeface="+mj-lt"/>
              </a:rPr>
              <a:t> </a:t>
            </a:r>
            <a:r>
              <a:rPr lang="en-US" sz="2800" b="1" dirty="0" err="1">
                <a:solidFill>
                  <a:schemeClr val="bg1"/>
                </a:solidFill>
                <a:latin typeface="+mj-lt"/>
              </a:rPr>
              <a:t>một</a:t>
            </a:r>
            <a:r>
              <a:rPr lang="en-US" sz="2800" b="1" dirty="0">
                <a:solidFill>
                  <a:schemeClr val="bg1"/>
                </a:solidFill>
                <a:latin typeface="+mj-lt"/>
              </a:rPr>
              <a:t> </a:t>
            </a:r>
            <a:r>
              <a:rPr lang="en-US" sz="2800" b="1" dirty="0" err="1">
                <a:solidFill>
                  <a:schemeClr val="bg1"/>
                </a:solidFill>
                <a:latin typeface="+mj-lt"/>
              </a:rPr>
              <a:t>số</a:t>
            </a:r>
            <a:r>
              <a:rPr lang="en-US" sz="2800" b="1" dirty="0">
                <a:solidFill>
                  <a:schemeClr val="bg1"/>
                </a:solidFill>
                <a:latin typeface="+mj-lt"/>
              </a:rPr>
              <a:t> </a:t>
            </a:r>
            <a:r>
              <a:rPr lang="en-US" sz="2800" b="1" dirty="0" err="1">
                <a:solidFill>
                  <a:schemeClr val="bg1"/>
                </a:solidFill>
                <a:latin typeface="+mj-lt"/>
              </a:rPr>
              <a:t>loại</a:t>
            </a:r>
            <a:r>
              <a:rPr lang="en-US" sz="2800" b="1" dirty="0">
                <a:solidFill>
                  <a:schemeClr val="bg1"/>
                </a:solidFill>
                <a:latin typeface="+mj-lt"/>
              </a:rPr>
              <a:t> dung </a:t>
            </a:r>
            <a:r>
              <a:rPr lang="en-US" sz="2800" b="1" dirty="0" err="1">
                <a:solidFill>
                  <a:schemeClr val="bg1"/>
                </a:solidFill>
                <a:latin typeface="+mj-lt"/>
              </a:rPr>
              <a:t>dịch</a:t>
            </a:r>
            <a:r>
              <a:rPr lang="en-US" sz="2800" b="1" dirty="0">
                <a:solidFill>
                  <a:schemeClr val="bg1"/>
                </a:solidFill>
                <a:latin typeface="+mj-lt"/>
              </a:rPr>
              <a:t> </a:t>
            </a:r>
            <a:r>
              <a:rPr lang="en-US" sz="2800" b="1" dirty="0" err="1">
                <a:solidFill>
                  <a:schemeClr val="bg1"/>
                </a:solidFill>
                <a:latin typeface="+mj-lt"/>
              </a:rPr>
              <a:t>mà</a:t>
            </a:r>
            <a:r>
              <a:rPr lang="en-US" sz="2800" b="1" dirty="0">
                <a:solidFill>
                  <a:schemeClr val="bg1"/>
                </a:solidFill>
                <a:latin typeface="+mj-lt"/>
              </a:rPr>
              <a:t> </a:t>
            </a:r>
            <a:r>
              <a:rPr lang="en-US" sz="2800" b="1" dirty="0" err="1">
                <a:solidFill>
                  <a:schemeClr val="bg1"/>
                </a:solidFill>
                <a:latin typeface="+mj-lt"/>
              </a:rPr>
              <a:t>em</a:t>
            </a:r>
            <a:r>
              <a:rPr lang="en-US" sz="2800" b="1" dirty="0">
                <a:solidFill>
                  <a:schemeClr val="bg1"/>
                </a:solidFill>
                <a:latin typeface="+mj-lt"/>
              </a:rPr>
              <a:t> </a:t>
            </a:r>
            <a:r>
              <a:rPr lang="en-US" sz="2800" b="1" dirty="0" err="1">
                <a:solidFill>
                  <a:schemeClr val="bg1"/>
                </a:solidFill>
                <a:latin typeface="+mj-lt"/>
              </a:rPr>
              <a:t>biết</a:t>
            </a:r>
            <a:r>
              <a:rPr lang="en-US" sz="2800" b="1" dirty="0">
                <a:solidFill>
                  <a:schemeClr val="bg1"/>
                </a:solidFill>
                <a:latin typeface="+mj-lt"/>
              </a:rPr>
              <a:t>:</a:t>
            </a:r>
          </a:p>
        </p:txBody>
      </p:sp>
      <p:sp>
        <p:nvSpPr>
          <p:cNvPr id="6" name="Text Box 7">
            <a:extLst>
              <a:ext uri="{FF2B5EF4-FFF2-40B4-BE49-F238E27FC236}">
                <a16:creationId xmlns:a16="http://schemas.microsoft.com/office/drawing/2014/main" id="{CDEC99EF-6DB7-4C82-BA1A-1AA12C47AC11}"/>
              </a:ext>
            </a:extLst>
          </p:cNvPr>
          <p:cNvSpPr txBox="1">
            <a:spLocks noChangeArrowheads="1"/>
          </p:cNvSpPr>
          <p:nvPr/>
        </p:nvSpPr>
        <p:spPr bwMode="auto">
          <a:xfrm>
            <a:off x="3247691" y="2359153"/>
            <a:ext cx="5058109" cy="661207"/>
          </a:xfrm>
          <a:prstGeom prst="rect">
            <a:avLst/>
          </a:prstGeom>
          <a:noFill/>
          <a:ln w="9525">
            <a:noFill/>
            <a:miter lim="800000"/>
            <a:headEnd/>
            <a:tailEnd/>
          </a:ln>
        </p:spPr>
        <p:txBody>
          <a:bodyPr wrap="square">
            <a:spAutoFit/>
          </a:bodyPr>
          <a:lstStyle/>
          <a:p>
            <a:pPr eaLnBrk="1" hangingPunct="1">
              <a:lnSpc>
                <a:spcPct val="150000"/>
              </a:lnSpc>
              <a:spcBef>
                <a:spcPct val="50000"/>
              </a:spcBef>
            </a:pPr>
            <a:r>
              <a:rPr lang="en-US" sz="2800" b="1" dirty="0">
                <a:solidFill>
                  <a:srgbClr val="FFFF00"/>
                </a:solidFill>
                <a:latin typeface="+mj-lt"/>
              </a:rPr>
              <a:t>- Dung </a:t>
            </a:r>
            <a:r>
              <a:rPr lang="en-US" sz="2800" b="1" dirty="0" err="1">
                <a:solidFill>
                  <a:srgbClr val="FFFF00"/>
                </a:solidFill>
                <a:latin typeface="+mj-lt"/>
              </a:rPr>
              <a:t>dịch</a:t>
            </a:r>
            <a:r>
              <a:rPr lang="en-US" sz="2800" b="1" dirty="0">
                <a:solidFill>
                  <a:srgbClr val="FFFF00"/>
                </a:solidFill>
                <a:latin typeface="+mj-lt"/>
              </a:rPr>
              <a:t> </a:t>
            </a:r>
            <a:r>
              <a:rPr lang="en-US" sz="2800" b="1" dirty="0" err="1">
                <a:solidFill>
                  <a:srgbClr val="FFFF00"/>
                </a:solidFill>
                <a:latin typeface="+mj-lt"/>
              </a:rPr>
              <a:t>nước</a:t>
            </a:r>
            <a:r>
              <a:rPr lang="en-US" sz="2800" b="1" dirty="0">
                <a:solidFill>
                  <a:srgbClr val="FFFF00"/>
                </a:solidFill>
                <a:latin typeface="+mj-lt"/>
              </a:rPr>
              <a:t> </a:t>
            </a:r>
            <a:r>
              <a:rPr lang="en-US" sz="2800" b="1" dirty="0" err="1">
                <a:solidFill>
                  <a:srgbClr val="FFFF00"/>
                </a:solidFill>
                <a:latin typeface="+mj-lt"/>
              </a:rPr>
              <a:t>chanh</a:t>
            </a:r>
            <a:r>
              <a:rPr lang="en-US" sz="2800" b="1" dirty="0">
                <a:solidFill>
                  <a:srgbClr val="FFFF00"/>
                </a:solidFill>
                <a:latin typeface="+mj-lt"/>
              </a:rPr>
              <a:t> </a:t>
            </a:r>
            <a:r>
              <a:rPr lang="en-US" sz="2800" b="1" dirty="0" err="1">
                <a:solidFill>
                  <a:srgbClr val="FFFF00"/>
                </a:solidFill>
                <a:latin typeface="+mj-lt"/>
              </a:rPr>
              <a:t>đường</a:t>
            </a:r>
            <a:r>
              <a:rPr lang="en-US" sz="2800" b="1" dirty="0">
                <a:solidFill>
                  <a:srgbClr val="FFFF00"/>
                </a:solidFill>
                <a:latin typeface="+mj-lt"/>
              </a:rPr>
              <a:t>.</a:t>
            </a:r>
          </a:p>
        </p:txBody>
      </p:sp>
      <p:sp>
        <p:nvSpPr>
          <p:cNvPr id="7" name="Text Box 7">
            <a:extLst>
              <a:ext uri="{FF2B5EF4-FFF2-40B4-BE49-F238E27FC236}">
                <a16:creationId xmlns:a16="http://schemas.microsoft.com/office/drawing/2014/main" id="{1FC234DC-E74A-47AC-AAB8-18C589151EF4}"/>
              </a:ext>
            </a:extLst>
          </p:cNvPr>
          <p:cNvSpPr txBox="1">
            <a:spLocks noChangeArrowheads="1"/>
          </p:cNvSpPr>
          <p:nvPr/>
        </p:nvSpPr>
        <p:spPr bwMode="auto">
          <a:xfrm>
            <a:off x="3222291" y="3367742"/>
            <a:ext cx="5058109" cy="523220"/>
          </a:xfrm>
          <a:prstGeom prst="rect">
            <a:avLst/>
          </a:prstGeom>
          <a:noFill/>
          <a:ln w="9525">
            <a:noFill/>
            <a:miter lim="800000"/>
            <a:headEnd/>
            <a:tailEnd/>
          </a:ln>
        </p:spPr>
        <p:txBody>
          <a:bodyPr wrap="square">
            <a:spAutoFit/>
          </a:bodyPr>
          <a:lstStyle/>
          <a:p>
            <a:pPr eaLnBrk="1" hangingPunct="1">
              <a:spcBef>
                <a:spcPct val="50000"/>
              </a:spcBef>
            </a:pPr>
            <a:r>
              <a:rPr lang="en-US" sz="2800" b="1" dirty="0">
                <a:solidFill>
                  <a:srgbClr val="FFFF00"/>
                </a:solidFill>
                <a:latin typeface="+mj-lt"/>
              </a:rPr>
              <a:t>- Dung </a:t>
            </a:r>
            <a:r>
              <a:rPr lang="en-US" sz="2800" b="1" dirty="0" err="1">
                <a:solidFill>
                  <a:srgbClr val="FFFF00"/>
                </a:solidFill>
                <a:latin typeface="+mj-lt"/>
              </a:rPr>
              <a:t>dịch</a:t>
            </a:r>
            <a:r>
              <a:rPr lang="en-US" sz="2800" b="1" dirty="0">
                <a:solidFill>
                  <a:srgbClr val="FFFF00"/>
                </a:solidFill>
                <a:latin typeface="+mj-lt"/>
              </a:rPr>
              <a:t> </a:t>
            </a:r>
            <a:r>
              <a:rPr lang="en-US" sz="2800" b="1" dirty="0" err="1">
                <a:solidFill>
                  <a:srgbClr val="FFFF00"/>
                </a:solidFill>
                <a:latin typeface="+mj-lt"/>
              </a:rPr>
              <a:t>nước</a:t>
            </a:r>
            <a:r>
              <a:rPr lang="en-US" sz="2800" b="1" dirty="0">
                <a:solidFill>
                  <a:srgbClr val="FFFF00"/>
                </a:solidFill>
                <a:latin typeface="+mj-lt"/>
              </a:rPr>
              <a:t> </a:t>
            </a:r>
            <a:r>
              <a:rPr lang="en-US" sz="2800" b="1" dirty="0" err="1">
                <a:solidFill>
                  <a:srgbClr val="FFFF00"/>
                </a:solidFill>
                <a:latin typeface="+mj-lt"/>
              </a:rPr>
              <a:t>chấm</a:t>
            </a:r>
            <a:r>
              <a:rPr lang="en-US" sz="2800" b="1" dirty="0">
                <a:solidFill>
                  <a:srgbClr val="FFFF00"/>
                </a:solidFill>
                <a:latin typeface="+mj-lt"/>
              </a:rPr>
              <a:t>.</a:t>
            </a:r>
          </a:p>
        </p:txBody>
      </p:sp>
    </p:spTree>
    <p:extLst>
      <p:ext uri="{BB962C8B-B14F-4D97-AF65-F5344CB8AC3E}">
        <p14:creationId xmlns:p14="http://schemas.microsoft.com/office/powerpoint/2010/main" val="71076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Anh-nen-hoa-hoc-4-kich-thuoc-1920-x-1080.jpg"/>
          <p:cNvPicPr>
            <a:picLocks noChangeAspect="1" noChangeArrowheads="1"/>
          </p:cNvPicPr>
          <p:nvPr/>
        </p:nvPicPr>
        <p:blipFill rotWithShape="1">
          <a:blip r:embed="rId2">
            <a:extLst>
              <a:ext uri="{28A0092B-C50C-407E-A947-70E740481C1C}">
                <a14:useLocalDpi xmlns:a14="http://schemas.microsoft.com/office/drawing/2010/main" val="0"/>
              </a:ext>
            </a:extLst>
          </a:blip>
          <a:srcRect l="9524"/>
          <a:stretch/>
        </p:blipFill>
        <p:spPr bwMode="auto">
          <a:xfrm>
            <a:off x="0" y="-76200"/>
            <a:ext cx="9169400" cy="7772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a:extLst>
              <a:ext uri="{FF2B5EF4-FFF2-40B4-BE49-F238E27FC236}">
                <a16:creationId xmlns:a16="http://schemas.microsoft.com/office/drawing/2014/main" id="{01A02840-7E4F-43E6-992E-0DEE375E0849}"/>
              </a:ext>
            </a:extLst>
          </p:cNvPr>
          <p:cNvSpPr txBox="1">
            <a:spLocks noChangeArrowheads="1"/>
          </p:cNvSpPr>
          <p:nvPr/>
        </p:nvSpPr>
        <p:spPr bwMode="auto">
          <a:xfrm>
            <a:off x="2643438" y="402757"/>
            <a:ext cx="5940932" cy="954107"/>
          </a:xfrm>
          <a:prstGeom prst="rect">
            <a:avLst/>
          </a:prstGeom>
          <a:noFill/>
          <a:ln w="9525">
            <a:noFill/>
            <a:miter lim="800000"/>
            <a:headEnd/>
            <a:tailEnd/>
          </a:ln>
        </p:spPr>
        <p:txBody>
          <a:bodyPr wrap="square">
            <a:spAutoFit/>
          </a:bodyPr>
          <a:lstStyle/>
          <a:p>
            <a:pPr algn="just" eaLnBrk="1" hangingPunct="1">
              <a:spcBef>
                <a:spcPct val="50000"/>
              </a:spcBef>
            </a:pPr>
            <a:r>
              <a:rPr lang="en-US" sz="2800" b="1" dirty="0">
                <a:solidFill>
                  <a:schemeClr val="bg1"/>
                </a:solidFill>
                <a:latin typeface="+mj-lt"/>
              </a:rPr>
              <a:t>+ </a:t>
            </a:r>
            <a:r>
              <a:rPr lang="en-US" sz="2800" b="1" dirty="0" err="1">
                <a:solidFill>
                  <a:schemeClr val="bg1"/>
                </a:solidFill>
                <a:latin typeface="+mj-lt"/>
              </a:rPr>
              <a:t>Tại</a:t>
            </a:r>
            <a:r>
              <a:rPr lang="en-US" sz="2800" b="1" dirty="0">
                <a:solidFill>
                  <a:schemeClr val="bg1"/>
                </a:solidFill>
                <a:latin typeface="+mj-lt"/>
              </a:rPr>
              <a:t> </a:t>
            </a:r>
            <a:r>
              <a:rPr lang="en-US" sz="2800" b="1" dirty="0" err="1">
                <a:solidFill>
                  <a:schemeClr val="bg1"/>
                </a:solidFill>
                <a:latin typeface="+mj-lt"/>
              </a:rPr>
              <a:t>sao</a:t>
            </a:r>
            <a:r>
              <a:rPr lang="en-US" sz="2800" b="1" dirty="0">
                <a:solidFill>
                  <a:schemeClr val="bg1"/>
                </a:solidFill>
                <a:latin typeface="+mj-lt"/>
              </a:rPr>
              <a:t> </a:t>
            </a:r>
            <a:r>
              <a:rPr lang="en-US" sz="2800" b="1" dirty="0" err="1">
                <a:solidFill>
                  <a:schemeClr val="bg1"/>
                </a:solidFill>
                <a:latin typeface="+mj-lt"/>
              </a:rPr>
              <a:t>hỗn</a:t>
            </a:r>
            <a:r>
              <a:rPr lang="en-US" sz="2800" b="1" dirty="0">
                <a:solidFill>
                  <a:schemeClr val="bg1"/>
                </a:solidFill>
                <a:latin typeface="+mj-lt"/>
              </a:rPr>
              <a:t> </a:t>
            </a:r>
            <a:r>
              <a:rPr lang="en-US" sz="2800" b="1" dirty="0" err="1">
                <a:solidFill>
                  <a:schemeClr val="bg1"/>
                </a:solidFill>
                <a:latin typeface="+mj-lt"/>
              </a:rPr>
              <a:t>hợp</a:t>
            </a:r>
            <a:r>
              <a:rPr lang="en-US" sz="2800" b="1" dirty="0">
                <a:solidFill>
                  <a:schemeClr val="bg1"/>
                </a:solidFill>
                <a:latin typeface="+mj-lt"/>
              </a:rPr>
              <a:t> </a:t>
            </a:r>
            <a:r>
              <a:rPr lang="en-US" sz="2800" b="1" dirty="0" err="1">
                <a:solidFill>
                  <a:schemeClr val="bg1"/>
                </a:solidFill>
                <a:latin typeface="+mj-lt"/>
              </a:rPr>
              <a:t>dầu</a:t>
            </a:r>
            <a:r>
              <a:rPr lang="en-US" sz="2800" b="1" dirty="0">
                <a:solidFill>
                  <a:schemeClr val="bg1"/>
                </a:solidFill>
                <a:latin typeface="+mj-lt"/>
              </a:rPr>
              <a:t> </a:t>
            </a:r>
            <a:r>
              <a:rPr lang="en-US" sz="2800" b="1" dirty="0" err="1">
                <a:solidFill>
                  <a:schemeClr val="bg1"/>
                </a:solidFill>
                <a:latin typeface="+mj-lt"/>
              </a:rPr>
              <a:t>ăn</a:t>
            </a:r>
            <a:r>
              <a:rPr lang="en-US" sz="2800" b="1" dirty="0">
                <a:solidFill>
                  <a:schemeClr val="bg1"/>
                </a:solidFill>
                <a:latin typeface="+mj-lt"/>
              </a:rPr>
              <a:t> </a:t>
            </a:r>
            <a:r>
              <a:rPr lang="en-US" sz="2800" b="1" dirty="0" err="1">
                <a:solidFill>
                  <a:schemeClr val="bg1"/>
                </a:solidFill>
                <a:latin typeface="+mj-lt"/>
              </a:rPr>
              <a:t>với</a:t>
            </a:r>
            <a:r>
              <a:rPr lang="en-US" sz="2800" b="1" dirty="0">
                <a:solidFill>
                  <a:schemeClr val="bg1"/>
                </a:solidFill>
                <a:latin typeface="+mj-lt"/>
              </a:rPr>
              <a:t> </a:t>
            </a:r>
            <a:r>
              <a:rPr lang="en-US" sz="2800" b="1" dirty="0" err="1">
                <a:solidFill>
                  <a:schemeClr val="bg1"/>
                </a:solidFill>
                <a:latin typeface="+mj-lt"/>
              </a:rPr>
              <a:t>nước</a:t>
            </a:r>
            <a:r>
              <a:rPr lang="en-US" sz="2800" b="1" dirty="0">
                <a:solidFill>
                  <a:schemeClr val="bg1"/>
                </a:solidFill>
                <a:latin typeface="+mj-lt"/>
              </a:rPr>
              <a:t> </a:t>
            </a:r>
            <a:r>
              <a:rPr lang="en-US" sz="2800" b="1" dirty="0" err="1">
                <a:solidFill>
                  <a:schemeClr val="bg1"/>
                </a:solidFill>
                <a:latin typeface="+mj-lt"/>
              </a:rPr>
              <a:t>không</a:t>
            </a:r>
            <a:r>
              <a:rPr lang="en-US" sz="2800" b="1" dirty="0">
                <a:solidFill>
                  <a:schemeClr val="bg1"/>
                </a:solidFill>
                <a:latin typeface="+mj-lt"/>
              </a:rPr>
              <a:t> </a:t>
            </a:r>
            <a:r>
              <a:rPr lang="en-US" sz="2800" b="1" dirty="0" err="1">
                <a:solidFill>
                  <a:schemeClr val="bg1"/>
                </a:solidFill>
                <a:latin typeface="+mj-lt"/>
              </a:rPr>
              <a:t>được</a:t>
            </a:r>
            <a:r>
              <a:rPr lang="en-US" sz="2800" b="1" dirty="0">
                <a:solidFill>
                  <a:schemeClr val="bg1"/>
                </a:solidFill>
                <a:latin typeface="+mj-lt"/>
              </a:rPr>
              <a:t> </a:t>
            </a:r>
            <a:r>
              <a:rPr lang="en-US" sz="2800" b="1" dirty="0" err="1">
                <a:solidFill>
                  <a:schemeClr val="bg1"/>
                </a:solidFill>
                <a:latin typeface="+mj-lt"/>
              </a:rPr>
              <a:t>gọi</a:t>
            </a:r>
            <a:r>
              <a:rPr lang="en-US" sz="2800" b="1" dirty="0">
                <a:solidFill>
                  <a:schemeClr val="bg1"/>
                </a:solidFill>
                <a:latin typeface="+mj-lt"/>
              </a:rPr>
              <a:t> </a:t>
            </a:r>
            <a:r>
              <a:rPr lang="en-US" sz="2800" b="1" dirty="0" err="1">
                <a:solidFill>
                  <a:schemeClr val="bg1"/>
                </a:solidFill>
                <a:latin typeface="+mj-lt"/>
              </a:rPr>
              <a:t>là</a:t>
            </a:r>
            <a:r>
              <a:rPr lang="en-US" sz="2800" b="1" dirty="0">
                <a:solidFill>
                  <a:schemeClr val="bg1"/>
                </a:solidFill>
                <a:latin typeface="+mj-lt"/>
              </a:rPr>
              <a:t> dung </a:t>
            </a:r>
            <a:r>
              <a:rPr lang="en-US" sz="2800" b="1" dirty="0" err="1">
                <a:solidFill>
                  <a:schemeClr val="bg1"/>
                </a:solidFill>
                <a:latin typeface="+mj-lt"/>
              </a:rPr>
              <a:t>dịch</a:t>
            </a:r>
            <a:r>
              <a:rPr lang="en-US" sz="2800" b="1" dirty="0">
                <a:solidFill>
                  <a:schemeClr val="bg1"/>
                </a:solidFill>
                <a:latin typeface="+mj-lt"/>
              </a:rPr>
              <a:t>?</a:t>
            </a:r>
          </a:p>
        </p:txBody>
      </p:sp>
      <p:sp>
        <p:nvSpPr>
          <p:cNvPr id="6" name="Text Box 7">
            <a:extLst>
              <a:ext uri="{FF2B5EF4-FFF2-40B4-BE49-F238E27FC236}">
                <a16:creationId xmlns:a16="http://schemas.microsoft.com/office/drawing/2014/main" id="{8655B69B-C88C-4DA8-8CF6-BC6BC0FD1DDB}"/>
              </a:ext>
            </a:extLst>
          </p:cNvPr>
          <p:cNvSpPr txBox="1">
            <a:spLocks noChangeArrowheads="1"/>
          </p:cNvSpPr>
          <p:nvPr/>
        </p:nvSpPr>
        <p:spPr bwMode="auto">
          <a:xfrm>
            <a:off x="2756404" y="1774826"/>
            <a:ext cx="5715000" cy="2677656"/>
          </a:xfrm>
          <a:prstGeom prst="rect">
            <a:avLst/>
          </a:prstGeom>
          <a:noFill/>
          <a:ln w="9525">
            <a:noFill/>
            <a:miter lim="800000"/>
            <a:headEnd/>
            <a:tailEnd/>
          </a:ln>
        </p:spPr>
        <p:txBody>
          <a:bodyPr wrap="square">
            <a:spAutoFit/>
          </a:bodyPr>
          <a:lstStyle/>
          <a:p>
            <a:pPr algn="just" eaLnBrk="1" hangingPunct="1">
              <a:spcBef>
                <a:spcPct val="50000"/>
              </a:spcBef>
            </a:pPr>
            <a:r>
              <a:rPr lang="en-US" sz="2800" b="1" dirty="0">
                <a:solidFill>
                  <a:srgbClr val="FFFF00"/>
                </a:solidFill>
                <a:latin typeface="+mj-lt"/>
              </a:rPr>
              <a:t>- Hỗn hợp dầu ăn với nước không được gọi là dung dịch vì </a:t>
            </a:r>
            <a:r>
              <a:rPr lang="en-US" sz="2800" b="1" dirty="0">
                <a:solidFill>
                  <a:srgbClr val="FFFF00"/>
                </a:solidFill>
              </a:rPr>
              <a:t>hỗn hợp này để yên một lúc thì nước lắng xuống, dầu ăn nổi lên thành một lớp trên mặt nước chứ hai chất này không hòa tan với nhau.</a:t>
            </a:r>
            <a:endParaRPr lang="en-US" sz="2800" b="1" dirty="0">
              <a:solidFill>
                <a:srgbClr val="FFFF00"/>
              </a:solidFill>
              <a:latin typeface="+mj-lt"/>
            </a:endParaRPr>
          </a:p>
        </p:txBody>
      </p:sp>
    </p:spTree>
    <p:extLst>
      <p:ext uri="{BB962C8B-B14F-4D97-AF65-F5344CB8AC3E}">
        <p14:creationId xmlns:p14="http://schemas.microsoft.com/office/powerpoint/2010/main" val="409863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Anh-nen-hoa-hoc-4-kich-thuoc-1920-x-1080.jpg"/>
          <p:cNvPicPr>
            <a:picLocks noChangeAspect="1" noChangeArrowheads="1"/>
          </p:cNvPicPr>
          <p:nvPr/>
        </p:nvPicPr>
        <p:blipFill rotWithShape="1">
          <a:blip r:embed="rId2">
            <a:extLst>
              <a:ext uri="{28A0092B-C50C-407E-A947-70E740481C1C}">
                <a14:useLocalDpi xmlns:a14="http://schemas.microsoft.com/office/drawing/2010/main" val="0"/>
              </a:ext>
            </a:extLst>
          </a:blip>
          <a:srcRect l="9524"/>
          <a:stretch/>
        </p:blipFill>
        <p:spPr bwMode="auto">
          <a:xfrm>
            <a:off x="0" y="-76200"/>
            <a:ext cx="9169400" cy="777239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2586916" y="277813"/>
            <a:ext cx="6099884" cy="1307537"/>
          </a:xfrm>
          <a:prstGeom prst="rect">
            <a:avLst/>
          </a:prstGeom>
          <a:noFill/>
          <a:ln w="9525">
            <a:noFill/>
            <a:miter lim="800000"/>
            <a:headEnd/>
            <a:tailEnd/>
          </a:ln>
        </p:spPr>
        <p:txBody>
          <a:bodyPr wrap="square">
            <a:spAutoFit/>
          </a:bodyPr>
          <a:lstStyle/>
          <a:p>
            <a:pPr algn="just" eaLnBrk="1" hangingPunct="1">
              <a:lnSpc>
                <a:spcPct val="150000"/>
              </a:lnSpc>
              <a:spcBef>
                <a:spcPct val="50000"/>
              </a:spcBef>
            </a:pPr>
            <a:r>
              <a:rPr lang="en-US" sz="2800" b="1" dirty="0">
                <a:solidFill>
                  <a:schemeClr val="bg1"/>
                </a:solidFill>
                <a:latin typeface="+mj-lt"/>
              </a:rPr>
              <a:t>- </a:t>
            </a:r>
            <a:r>
              <a:rPr lang="en-US" sz="2800" b="1" dirty="0" err="1">
                <a:solidFill>
                  <a:schemeClr val="bg1"/>
                </a:solidFill>
                <a:latin typeface="+mj-lt"/>
              </a:rPr>
              <a:t>Để</a:t>
            </a:r>
            <a:r>
              <a:rPr lang="en-US" sz="2800" b="1" dirty="0">
                <a:solidFill>
                  <a:schemeClr val="bg1"/>
                </a:solidFill>
                <a:latin typeface="+mj-lt"/>
              </a:rPr>
              <a:t> </a:t>
            </a:r>
            <a:r>
              <a:rPr lang="en-US" sz="2800" b="1" dirty="0" err="1">
                <a:solidFill>
                  <a:schemeClr val="bg1"/>
                </a:solidFill>
                <a:latin typeface="+mj-lt"/>
              </a:rPr>
              <a:t>tạo</a:t>
            </a:r>
            <a:r>
              <a:rPr lang="en-US" sz="2800" b="1" dirty="0">
                <a:solidFill>
                  <a:schemeClr val="bg1"/>
                </a:solidFill>
                <a:latin typeface="+mj-lt"/>
              </a:rPr>
              <a:t> ra dung </a:t>
            </a:r>
            <a:r>
              <a:rPr lang="en-US" sz="2800" b="1" dirty="0" err="1">
                <a:solidFill>
                  <a:schemeClr val="bg1"/>
                </a:solidFill>
                <a:latin typeface="+mj-lt"/>
              </a:rPr>
              <a:t>dịch</a:t>
            </a:r>
            <a:r>
              <a:rPr lang="en-US" sz="2800" b="1" dirty="0">
                <a:solidFill>
                  <a:schemeClr val="bg1"/>
                </a:solidFill>
                <a:latin typeface="+mj-lt"/>
              </a:rPr>
              <a:t> </a:t>
            </a:r>
            <a:r>
              <a:rPr lang="en-US" sz="2800" b="1" dirty="0" err="1">
                <a:solidFill>
                  <a:schemeClr val="bg1"/>
                </a:solidFill>
                <a:latin typeface="+mj-lt"/>
              </a:rPr>
              <a:t>cần</a:t>
            </a:r>
            <a:r>
              <a:rPr lang="en-US" sz="2800" b="1" dirty="0">
                <a:solidFill>
                  <a:schemeClr val="bg1"/>
                </a:solidFill>
                <a:latin typeface="+mj-lt"/>
              </a:rPr>
              <a:t> </a:t>
            </a:r>
            <a:r>
              <a:rPr lang="en-US" sz="2800" b="1" dirty="0" err="1">
                <a:solidFill>
                  <a:schemeClr val="bg1"/>
                </a:solidFill>
                <a:latin typeface="+mj-lt"/>
              </a:rPr>
              <a:t>có</a:t>
            </a:r>
            <a:r>
              <a:rPr lang="en-US" sz="2800" b="1" dirty="0">
                <a:solidFill>
                  <a:schemeClr val="bg1"/>
                </a:solidFill>
                <a:latin typeface="+mj-lt"/>
              </a:rPr>
              <a:t> </a:t>
            </a:r>
            <a:r>
              <a:rPr lang="en-US" sz="2800" b="1" dirty="0" err="1">
                <a:solidFill>
                  <a:schemeClr val="bg1"/>
                </a:solidFill>
                <a:latin typeface="+mj-lt"/>
              </a:rPr>
              <a:t>những</a:t>
            </a:r>
            <a:r>
              <a:rPr lang="en-US" sz="2800" b="1" dirty="0">
                <a:solidFill>
                  <a:schemeClr val="bg1"/>
                </a:solidFill>
                <a:latin typeface="+mj-lt"/>
              </a:rPr>
              <a:t> </a:t>
            </a:r>
            <a:r>
              <a:rPr lang="en-US" sz="2800" b="1" dirty="0" err="1">
                <a:solidFill>
                  <a:schemeClr val="bg1"/>
                </a:solidFill>
                <a:latin typeface="+mj-lt"/>
              </a:rPr>
              <a:t>điều</a:t>
            </a:r>
            <a:r>
              <a:rPr lang="en-US" sz="2800" b="1" dirty="0">
                <a:solidFill>
                  <a:schemeClr val="bg1"/>
                </a:solidFill>
                <a:latin typeface="+mj-lt"/>
              </a:rPr>
              <a:t> </a:t>
            </a:r>
            <a:r>
              <a:rPr lang="en-US" sz="2800" b="1" dirty="0" err="1">
                <a:solidFill>
                  <a:schemeClr val="bg1"/>
                </a:solidFill>
                <a:latin typeface="+mj-lt"/>
              </a:rPr>
              <a:t>kiện</a:t>
            </a:r>
            <a:r>
              <a:rPr lang="en-US" sz="2800" b="1" dirty="0">
                <a:solidFill>
                  <a:schemeClr val="bg1"/>
                </a:solidFill>
                <a:latin typeface="+mj-lt"/>
              </a:rPr>
              <a:t> </a:t>
            </a:r>
            <a:r>
              <a:rPr lang="en-US" sz="2800" b="1" dirty="0" err="1">
                <a:solidFill>
                  <a:schemeClr val="bg1"/>
                </a:solidFill>
                <a:latin typeface="+mj-lt"/>
              </a:rPr>
              <a:t>gì</a:t>
            </a:r>
            <a:r>
              <a:rPr lang="en-US" sz="2800" b="1" dirty="0">
                <a:solidFill>
                  <a:schemeClr val="bg1"/>
                </a:solidFill>
                <a:latin typeface="+mj-lt"/>
              </a:rPr>
              <a:t>?</a:t>
            </a:r>
          </a:p>
        </p:txBody>
      </p:sp>
      <p:sp>
        <p:nvSpPr>
          <p:cNvPr id="7" name="Text Box 7">
            <a:extLst>
              <a:ext uri="{FF2B5EF4-FFF2-40B4-BE49-F238E27FC236}">
                <a16:creationId xmlns:a16="http://schemas.microsoft.com/office/drawing/2014/main" id="{001B041C-6429-4F09-AEA9-1C6CFC55407E}"/>
              </a:ext>
            </a:extLst>
          </p:cNvPr>
          <p:cNvSpPr txBox="1">
            <a:spLocks noChangeArrowheads="1"/>
          </p:cNvSpPr>
          <p:nvPr/>
        </p:nvSpPr>
        <p:spPr bwMode="auto">
          <a:xfrm>
            <a:off x="2645569" y="1832556"/>
            <a:ext cx="6041231" cy="2677656"/>
          </a:xfrm>
          <a:prstGeom prst="rect">
            <a:avLst/>
          </a:prstGeom>
          <a:noFill/>
          <a:ln w="9525">
            <a:noFill/>
            <a:miter lim="800000"/>
            <a:headEnd/>
            <a:tailEnd/>
          </a:ln>
        </p:spPr>
        <p:txBody>
          <a:bodyPr wrap="square">
            <a:spAutoFit/>
          </a:bodyPr>
          <a:lstStyle/>
          <a:p>
            <a:pPr algn="just" eaLnBrk="1" hangingPunct="1">
              <a:lnSpc>
                <a:spcPct val="150000"/>
              </a:lnSpc>
              <a:spcBef>
                <a:spcPct val="50000"/>
              </a:spcBef>
            </a:pPr>
            <a:r>
              <a:rPr lang="en-US" sz="2800" b="1" dirty="0">
                <a:solidFill>
                  <a:srgbClr val="FFFF00"/>
                </a:solidFill>
                <a:latin typeface="+mj-lt"/>
              </a:rPr>
              <a:t>- Điều kiện để tạo ra dung dịch là phải có 2 chất trở lên, trong đó phải có 1 chất ở thể lỏng và chất kia phải hòa tan được vào trong thể lỏng đó.</a:t>
            </a:r>
          </a:p>
        </p:txBody>
      </p:sp>
    </p:spTree>
    <p:extLst>
      <p:ext uri="{BB962C8B-B14F-4D97-AF65-F5344CB8AC3E}">
        <p14:creationId xmlns:p14="http://schemas.microsoft.com/office/powerpoint/2010/main" val="8086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99163FFF-FA38-4E51-975D-B23D93A90243}"/>
              </a:ext>
            </a:extLst>
          </p:cNvPr>
          <p:cNvSpPr>
            <a:spLocks noChangeArrowheads="1"/>
          </p:cNvSpPr>
          <p:nvPr/>
        </p:nvSpPr>
        <p:spPr bwMode="auto">
          <a:xfrm>
            <a:off x="1066800" y="619019"/>
            <a:ext cx="4724400" cy="399805"/>
          </a:xfrm>
          <a:prstGeom prst="rect">
            <a:avLst/>
          </a:prstGeom>
          <a:noFill/>
          <a:ln w="9525">
            <a:noFill/>
            <a:miter lim="800000"/>
            <a:headEnd/>
            <a:tailEnd/>
          </a:ln>
          <a:effectLst/>
        </p:spPr>
        <p:txBody>
          <a:bodyPr wrap="none" anchor="ctr"/>
          <a:lstStyle/>
          <a:p>
            <a:pPr algn="ctr" eaLnBrk="1" hangingPunct="1">
              <a:defRPr/>
            </a:pPr>
            <a:r>
              <a:rPr lang="en-US" sz="3600" b="1">
                <a:solidFill>
                  <a:srgbClr val="FF0000"/>
                </a:solidFill>
                <a:cs typeface="Times New Roman" panose="02020603050405020304" pitchFamily="18" charset="0"/>
              </a:rPr>
              <a:t>2. Cách tạo ra một số dung dịch.</a:t>
            </a:r>
            <a:endParaRPr lang="en-US" sz="3600" b="1" dirty="0">
              <a:solidFill>
                <a:srgbClr val="FF0000"/>
              </a:solidFill>
              <a:cs typeface="Times New Roman" panose="02020603050405020304" pitchFamily="18" charset="0"/>
            </a:endParaRPr>
          </a:p>
        </p:txBody>
      </p:sp>
      <p:sp>
        <p:nvSpPr>
          <p:cNvPr id="6" name="Rectangle 3">
            <a:extLst>
              <a:ext uri="{FF2B5EF4-FFF2-40B4-BE49-F238E27FC236}">
                <a16:creationId xmlns:a16="http://schemas.microsoft.com/office/drawing/2014/main" id="{99163FFF-FA38-4E51-975D-B23D93A90243}"/>
              </a:ext>
            </a:extLst>
          </p:cNvPr>
          <p:cNvSpPr>
            <a:spLocks noChangeArrowheads="1"/>
          </p:cNvSpPr>
          <p:nvPr/>
        </p:nvSpPr>
        <p:spPr bwMode="auto">
          <a:xfrm>
            <a:off x="25400" y="1320484"/>
            <a:ext cx="8219602" cy="5361620"/>
          </a:xfrm>
          <a:prstGeom prst="rect">
            <a:avLst/>
          </a:prstGeom>
          <a:noFill/>
          <a:ln w="9525">
            <a:noFill/>
            <a:miter lim="800000"/>
            <a:headEnd/>
            <a:tailEnd/>
          </a:ln>
          <a:effectLst/>
        </p:spPr>
        <p:txBody>
          <a:bodyPr wrap="none" anchor="ctr"/>
          <a:lstStyle/>
          <a:p>
            <a:pPr eaLnBrk="1" hangingPunct="1">
              <a:lnSpc>
                <a:spcPct val="150000"/>
              </a:lnSpc>
              <a:spcBef>
                <a:spcPct val="50000"/>
              </a:spcBef>
            </a:pPr>
            <a:endParaRPr lang="en-US" sz="2800" b="1"/>
          </a:p>
        </p:txBody>
      </p:sp>
      <p:sp>
        <p:nvSpPr>
          <p:cNvPr id="7" name="Rectangle 6"/>
          <p:cNvSpPr/>
          <p:nvPr/>
        </p:nvSpPr>
        <p:spPr>
          <a:xfrm>
            <a:off x="381000" y="1524000"/>
            <a:ext cx="8382000" cy="1200329"/>
          </a:xfrm>
          <a:prstGeom prst="rect">
            <a:avLst/>
          </a:prstGeom>
        </p:spPr>
        <p:txBody>
          <a:bodyPr wrap="square">
            <a:spAutoFit/>
          </a:bodyPr>
          <a:lstStyle/>
          <a:p>
            <a:pPr algn="just" eaLnBrk="1" hangingPunct="1">
              <a:lnSpc>
                <a:spcPct val="150000"/>
              </a:lnSpc>
              <a:spcBef>
                <a:spcPct val="50000"/>
              </a:spcBef>
            </a:pPr>
            <a:r>
              <a:rPr lang="en-US" sz="2400" b="1" dirty="0"/>
              <a:t>- </a:t>
            </a:r>
            <a:r>
              <a:rPr lang="en-US" sz="2400" b="1" dirty="0" err="1"/>
              <a:t>Có</a:t>
            </a:r>
            <a:r>
              <a:rPr lang="en-US" sz="2400" b="1" dirty="0"/>
              <a:t> </a:t>
            </a:r>
            <a:r>
              <a:rPr lang="en-US" sz="2400" b="1" dirty="0" err="1"/>
              <a:t>ít</a:t>
            </a:r>
            <a:r>
              <a:rPr lang="en-US" sz="2400" b="1" dirty="0"/>
              <a:t> </a:t>
            </a:r>
            <a:r>
              <a:rPr lang="en-US" sz="2400" b="1" dirty="0" err="1"/>
              <a:t>nhất</a:t>
            </a:r>
            <a:r>
              <a:rPr lang="en-US" sz="2400" b="1" dirty="0"/>
              <a:t> 2 </a:t>
            </a:r>
            <a:r>
              <a:rPr lang="en-US" sz="2400" b="1" dirty="0" err="1"/>
              <a:t>chất</a:t>
            </a:r>
            <a:r>
              <a:rPr lang="en-US" sz="2400" b="1" dirty="0"/>
              <a:t> </a:t>
            </a:r>
            <a:r>
              <a:rPr lang="en-US" sz="2400" b="1" dirty="0" err="1"/>
              <a:t>trở</a:t>
            </a:r>
            <a:r>
              <a:rPr lang="en-US" sz="2400" b="1" dirty="0"/>
              <a:t> </a:t>
            </a:r>
            <a:r>
              <a:rPr lang="en-US" sz="2400" b="1" dirty="0" err="1"/>
              <a:t>lên</a:t>
            </a:r>
            <a:r>
              <a:rPr lang="en-US" sz="2400" b="1" dirty="0"/>
              <a:t>, </a:t>
            </a:r>
            <a:r>
              <a:rPr lang="en-US" sz="2400" b="1" dirty="0" err="1"/>
              <a:t>một</a:t>
            </a:r>
            <a:r>
              <a:rPr lang="en-US" sz="2400" b="1" dirty="0"/>
              <a:t> </a:t>
            </a:r>
            <a:r>
              <a:rPr lang="en-US" sz="2400" b="1" dirty="0" err="1"/>
              <a:t>chất</a:t>
            </a:r>
            <a:r>
              <a:rPr lang="en-US" sz="2400" b="1" dirty="0"/>
              <a:t> ở </a:t>
            </a:r>
            <a:r>
              <a:rPr lang="en-US" sz="2400" b="1" dirty="0" err="1"/>
              <a:t>thể</a:t>
            </a:r>
            <a:r>
              <a:rPr lang="en-US" sz="2400" b="1" dirty="0"/>
              <a:t> </a:t>
            </a:r>
            <a:r>
              <a:rPr lang="en-US" sz="2400" b="1" dirty="0" err="1"/>
              <a:t>lỏng</a:t>
            </a:r>
            <a:r>
              <a:rPr lang="en-US" sz="2400" b="1" dirty="0"/>
              <a:t>, </a:t>
            </a:r>
            <a:r>
              <a:rPr lang="en-US" sz="2400" b="1" dirty="0" err="1"/>
              <a:t>chất</a:t>
            </a:r>
            <a:r>
              <a:rPr lang="en-US" sz="2400" b="1" dirty="0"/>
              <a:t> </a:t>
            </a:r>
            <a:r>
              <a:rPr lang="en-US" sz="2400" b="1" dirty="0" err="1"/>
              <a:t>kia</a:t>
            </a:r>
            <a:r>
              <a:rPr lang="en-US" sz="2400" b="1" dirty="0"/>
              <a:t> </a:t>
            </a:r>
            <a:r>
              <a:rPr lang="en-US" sz="2400" b="1" dirty="0" err="1"/>
              <a:t>hòa</a:t>
            </a:r>
            <a:r>
              <a:rPr lang="en-US" sz="2400" b="1" dirty="0"/>
              <a:t> tan </a:t>
            </a:r>
            <a:r>
              <a:rPr lang="en-US" sz="2400" b="1" dirty="0" err="1"/>
              <a:t>được</a:t>
            </a:r>
            <a:r>
              <a:rPr lang="en-US" sz="2400" b="1" dirty="0"/>
              <a:t> </a:t>
            </a:r>
            <a:r>
              <a:rPr lang="en-US" sz="2400" b="1" dirty="0" err="1"/>
              <a:t>vào</a:t>
            </a:r>
            <a:r>
              <a:rPr lang="en-US" sz="2400" b="1" dirty="0"/>
              <a:t> </a:t>
            </a:r>
            <a:r>
              <a:rPr lang="en-US" sz="2400" b="1" dirty="0" err="1"/>
              <a:t>trong</a:t>
            </a:r>
            <a:r>
              <a:rPr lang="en-US" sz="2400" b="1" dirty="0"/>
              <a:t> </a:t>
            </a:r>
            <a:r>
              <a:rPr lang="en-US" sz="2400" b="1" dirty="0" err="1"/>
              <a:t>chất</a:t>
            </a:r>
            <a:r>
              <a:rPr lang="en-US" sz="2400" b="1" dirty="0"/>
              <a:t> </a:t>
            </a:r>
            <a:r>
              <a:rPr lang="en-US" sz="2400" b="1" dirty="0" err="1"/>
              <a:t>lỏng</a:t>
            </a:r>
            <a:r>
              <a:rPr lang="en-US" sz="2400" b="1" dirty="0"/>
              <a:t> </a:t>
            </a:r>
            <a:r>
              <a:rPr lang="en-US" sz="2400" b="1" dirty="0" err="1"/>
              <a:t>đó</a:t>
            </a:r>
            <a:r>
              <a:rPr lang="en-US" sz="2400" b="1" dirty="0"/>
              <a:t>.</a:t>
            </a:r>
          </a:p>
        </p:txBody>
      </p:sp>
    </p:spTree>
    <p:extLst>
      <p:ext uri="{BB962C8B-B14F-4D97-AF65-F5344CB8AC3E}">
        <p14:creationId xmlns:p14="http://schemas.microsoft.com/office/powerpoint/2010/main" val="27464030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98720" y="738692"/>
            <a:ext cx="7886700" cy="4351338"/>
          </a:xfrm>
        </p:spPr>
        <p:txBody>
          <a:bodyPr/>
          <a:lstStyle/>
          <a:p>
            <a:endParaRPr lang="en-US"/>
          </a:p>
        </p:txBody>
      </p:sp>
      <p:pic>
        <p:nvPicPr>
          <p:cNvPr id="4" name="Picture 2" descr="Hình ảnh PowerPoint đẹp - Du Học Mỹ Âu"/>
          <p:cNvPicPr>
            <a:picLocks noChangeAspect="1" noChangeArrowheads="1"/>
          </p:cNvPicPr>
          <p:nvPr/>
        </p:nvPicPr>
        <p:blipFill rotWithShape="1">
          <a:blip r:embed="rId2">
            <a:extLst>
              <a:ext uri="{28A0092B-C50C-407E-A947-70E740481C1C}">
                <a14:useLocalDpi xmlns:a14="http://schemas.microsoft.com/office/drawing/2010/main" val="0"/>
              </a:ext>
            </a:extLst>
          </a:blip>
          <a:srcRect l="23750"/>
          <a:stretch/>
        </p:blipFill>
        <p:spPr bwMode="auto">
          <a:xfrm>
            <a:off x="25400" y="0"/>
            <a:ext cx="9296400" cy="7010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02A77A29-56A2-43FC-B5E7-027C5262FDA9}"/>
              </a:ext>
            </a:extLst>
          </p:cNvPr>
          <p:cNvSpPr>
            <a:spLocks noChangeArrowheads="1"/>
          </p:cNvSpPr>
          <p:nvPr/>
        </p:nvSpPr>
        <p:spPr bwMode="auto">
          <a:xfrm>
            <a:off x="575170" y="642555"/>
            <a:ext cx="5190930" cy="399805"/>
          </a:xfrm>
          <a:prstGeom prst="rect">
            <a:avLst/>
          </a:prstGeom>
          <a:noFill/>
          <a:ln w="9525">
            <a:noFill/>
            <a:miter lim="800000"/>
            <a:headEnd/>
            <a:tailEnd/>
          </a:ln>
          <a:effectLst/>
        </p:spPr>
        <p:txBody>
          <a:bodyPr wrap="none" anchor="ctr"/>
          <a:lstStyle/>
          <a:p>
            <a:pPr algn="ctr" eaLnBrk="1" hangingPunct="1">
              <a:defRPr/>
            </a:pPr>
            <a:r>
              <a:rPr lang="en-US" sz="3200" b="1">
                <a:solidFill>
                  <a:srgbClr val="FF0000"/>
                </a:solidFill>
                <a:cs typeface="Times New Roman" panose="02020603050405020304" pitchFamily="18" charset="0"/>
              </a:rPr>
              <a:t>3. Tách </a:t>
            </a:r>
            <a:r>
              <a:rPr lang="en-US" sz="3200" b="1" dirty="0" err="1">
                <a:solidFill>
                  <a:srgbClr val="FF0000"/>
                </a:solidFill>
                <a:cs typeface="Times New Roman" panose="02020603050405020304" pitchFamily="18" charset="0"/>
              </a:rPr>
              <a:t>các</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chất</a:t>
            </a:r>
            <a:r>
              <a:rPr lang="en-US" sz="3200" b="1" dirty="0">
                <a:solidFill>
                  <a:srgbClr val="FF0000"/>
                </a:solidFill>
                <a:cs typeface="Times New Roman" panose="02020603050405020304" pitchFamily="18" charset="0"/>
              </a:rPr>
              <a:t> </a:t>
            </a:r>
            <a:r>
              <a:rPr lang="en-US" sz="3200" b="1" dirty="0" err="1">
                <a:solidFill>
                  <a:srgbClr val="FF0000"/>
                </a:solidFill>
                <a:cs typeface="Times New Roman" panose="02020603050405020304" pitchFamily="18" charset="0"/>
              </a:rPr>
              <a:t>trong</a:t>
            </a:r>
            <a:r>
              <a:rPr lang="en-US" sz="3200" b="1" dirty="0">
                <a:solidFill>
                  <a:srgbClr val="FF0000"/>
                </a:solidFill>
                <a:cs typeface="Times New Roman" panose="02020603050405020304" pitchFamily="18" charset="0"/>
              </a:rPr>
              <a:t> dung </a:t>
            </a:r>
            <a:r>
              <a:rPr lang="en-US" sz="3200" b="1" dirty="0" err="1">
                <a:solidFill>
                  <a:srgbClr val="FF0000"/>
                </a:solidFill>
                <a:cs typeface="Times New Roman" panose="02020603050405020304" pitchFamily="18" charset="0"/>
              </a:rPr>
              <a:t>dịch</a:t>
            </a:r>
            <a:r>
              <a:rPr lang="en-US" sz="3200" b="1" dirty="0">
                <a:solidFill>
                  <a:srgbClr val="FF0000"/>
                </a:solidFill>
                <a:cs typeface="Times New Roman" panose="02020603050405020304" pitchFamily="18" charset="0"/>
              </a:rPr>
              <a:t>:</a:t>
            </a:r>
          </a:p>
        </p:txBody>
      </p:sp>
      <p:sp>
        <p:nvSpPr>
          <p:cNvPr id="9" name="Text Box 8"/>
          <p:cNvSpPr txBox="1">
            <a:spLocks noChangeArrowheads="1"/>
          </p:cNvSpPr>
          <p:nvPr/>
        </p:nvSpPr>
        <p:spPr bwMode="auto">
          <a:xfrm>
            <a:off x="87570" y="1804665"/>
            <a:ext cx="6248400" cy="954107"/>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Úp</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đĩa</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lên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một</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cốc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nước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muối</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nóng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khoảng</a:t>
            </a:r>
            <a:r>
              <a:rPr lang="en-US" sz="2800" b="1" dirty="0">
                <a:solidFill>
                  <a:srgbClr val="0000CC"/>
                </a:solidFill>
                <a:cs typeface="Times New Roman" panose="02020603050405020304" pitchFamily="18" charset="0"/>
              </a:rPr>
              <a:t> 1 </a:t>
            </a:r>
            <a:r>
              <a:rPr lang="en-US" sz="2800" b="1" dirty="0" err="1">
                <a:solidFill>
                  <a:srgbClr val="0000CC"/>
                </a:solidFill>
                <a:cs typeface="Times New Roman" panose="02020603050405020304" pitchFamily="18" charset="0"/>
              </a:rPr>
              <a:t>phút</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rồi</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nhấc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đĩa</a:t>
            </a:r>
            <a:r>
              <a:rPr lang="en-US" sz="2800" b="1" dirty="0">
                <a:solidFill>
                  <a:srgbClr val="0000CC"/>
                </a:solidFill>
                <a:cs typeface="Times New Roman" panose="02020603050405020304" pitchFamily="18" charset="0"/>
              </a:rPr>
              <a:t> ra.</a:t>
            </a:r>
          </a:p>
        </p:txBody>
      </p:sp>
      <p:sp>
        <p:nvSpPr>
          <p:cNvPr id="10" name="Text Box 9"/>
          <p:cNvSpPr txBox="1">
            <a:spLocks noChangeArrowheads="1"/>
          </p:cNvSpPr>
          <p:nvPr/>
        </p:nvSpPr>
        <p:spPr bwMode="auto">
          <a:xfrm>
            <a:off x="85393" y="2968908"/>
            <a:ext cx="6248400" cy="2246769"/>
          </a:xfrm>
          <a:prstGeom prst="rect">
            <a:avLst/>
          </a:prstGeom>
          <a:noFill/>
          <a:ln w="9525">
            <a:noFill/>
            <a:miter lim="800000"/>
            <a:headEnd/>
            <a:tailEnd/>
          </a:ln>
        </p:spPr>
        <p:txBody>
          <a:bodyPr>
            <a:spAutoFit/>
          </a:bodyPr>
          <a:lstStyle/>
          <a:p>
            <a:pPr algn="just" eaLnBrk="1" hangingPunct="1"/>
            <a:r>
              <a:rPr lang="en-US" sz="2800" b="1">
                <a:solidFill>
                  <a:srgbClr val="0000CC"/>
                </a:solidFill>
                <a:cs typeface="Times New Roman" panose="02020603050405020304" pitchFamily="18" charset="0"/>
              </a:rPr>
              <a:t>- Theo </a:t>
            </a:r>
            <a:r>
              <a:rPr lang="en-US" sz="2800" b="1" dirty="0" err="1">
                <a:solidFill>
                  <a:srgbClr val="0000CC"/>
                </a:solidFill>
                <a:cs typeface="Times New Roman" panose="02020603050405020304" pitchFamily="18" charset="0"/>
              </a:rPr>
              <a:t>bạn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những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giọt</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nước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đọng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trên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đĩa</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có</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mặn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như</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nước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muối</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trong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cốc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không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Tại</a:t>
            </a:r>
            <a:r>
              <a:rPr lang="en-US" sz="2800" b="1" dirty="0">
                <a:solidFill>
                  <a:srgbClr val="0000CC"/>
                </a:solidFill>
                <a:cs typeface="Times New Roman" panose="02020603050405020304" pitchFamily="18" charset="0"/>
              </a:rPr>
              <a:t> </a:t>
            </a:r>
            <a:r>
              <a:rPr lang="en-US" sz="2800" b="1" err="1">
                <a:solidFill>
                  <a:srgbClr val="0000CC"/>
                </a:solidFill>
                <a:cs typeface="Times New Roman" panose="02020603050405020304" pitchFamily="18" charset="0"/>
              </a:rPr>
              <a:t>sao</a:t>
            </a:r>
            <a:r>
              <a:rPr lang="en-US" sz="2800" b="1">
                <a:solidFill>
                  <a:srgbClr val="0000CC"/>
                </a:solidFill>
                <a:cs typeface="Times New Roman" panose="02020603050405020304" pitchFamily="18" charset="0"/>
              </a:rPr>
              <a:t>?</a:t>
            </a:r>
          </a:p>
          <a:p>
            <a:pPr algn="just" eaLnBrk="1" hangingPunct="1"/>
            <a:endParaRPr lang="en-US" sz="2800" b="1" dirty="0">
              <a:solidFill>
                <a:srgbClr val="0000CC"/>
              </a:solidFill>
              <a:cs typeface="Times New Roman" panose="02020603050405020304" pitchFamily="18" charset="0"/>
            </a:endParaRPr>
          </a:p>
          <a:p>
            <a:pPr algn="just" eaLnBrk="1" hangingPunct="1"/>
            <a:r>
              <a:rPr lang="en-US" sz="2800" b="1">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Hãy</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nếm</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thử</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để</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kiểm</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tra</a:t>
            </a:r>
            <a:r>
              <a:rPr lang="en-US" sz="2800" b="1" dirty="0">
                <a:solidFill>
                  <a:srgbClr val="0000CC"/>
                </a:solidFill>
                <a:cs typeface="Times New Roman" panose="02020603050405020304" pitchFamily="18" charset="0"/>
              </a:rPr>
              <a:t>.</a:t>
            </a:r>
          </a:p>
        </p:txBody>
      </p:sp>
      <p:pic>
        <p:nvPicPr>
          <p:cNvPr id="12" name="Picture 11"/>
          <p:cNvPicPr>
            <a:picLocks noChangeAspect="1"/>
          </p:cNvPicPr>
          <p:nvPr/>
        </p:nvPicPr>
        <p:blipFill>
          <a:blip r:embed="rId3"/>
          <a:stretch>
            <a:fillRect/>
          </a:stretch>
        </p:blipFill>
        <p:spPr>
          <a:xfrm>
            <a:off x="6858001" y="365126"/>
            <a:ext cx="1813992" cy="2581334"/>
          </a:xfrm>
          <a:prstGeom prst="rect">
            <a:avLst/>
          </a:prstGeom>
        </p:spPr>
      </p:pic>
    </p:spTree>
    <p:extLst>
      <p:ext uri="{BB962C8B-B14F-4D97-AF65-F5344CB8AC3E}">
        <p14:creationId xmlns:p14="http://schemas.microsoft.com/office/powerpoint/2010/main" val="2201985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ảnh PowerPoint đẹp - Du Học Mỹ Âu"/>
          <p:cNvPicPr>
            <a:picLocks noChangeAspect="1" noChangeArrowheads="1"/>
          </p:cNvPicPr>
          <p:nvPr/>
        </p:nvPicPr>
        <p:blipFill rotWithShape="1">
          <a:blip r:embed="rId2">
            <a:extLst>
              <a:ext uri="{28A0092B-C50C-407E-A947-70E740481C1C}">
                <a14:useLocalDpi xmlns:a14="http://schemas.microsoft.com/office/drawing/2010/main" val="0"/>
              </a:ext>
            </a:extLst>
          </a:blip>
          <a:srcRect l="23750"/>
          <a:stretch/>
        </p:blipFill>
        <p:spPr bwMode="auto">
          <a:xfrm>
            <a:off x="-727" y="0"/>
            <a:ext cx="9296400" cy="7010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8"/>
          <p:cNvSpPr txBox="1">
            <a:spLocks noChangeArrowheads="1"/>
          </p:cNvSpPr>
          <p:nvPr/>
        </p:nvSpPr>
        <p:spPr bwMode="auto">
          <a:xfrm>
            <a:off x="236832" y="1143000"/>
            <a:ext cx="6248400" cy="1384995"/>
          </a:xfrm>
          <a:prstGeom prst="rect">
            <a:avLst/>
          </a:prstGeom>
          <a:noFill/>
          <a:ln w="9525">
            <a:noFill/>
            <a:miter lim="800000"/>
            <a:headEnd/>
            <a:tailEnd/>
          </a:ln>
        </p:spPr>
        <p:txBody>
          <a:bodyPr>
            <a:spAutoFit/>
          </a:bodyPr>
          <a:lstStyle/>
          <a:p>
            <a:pPr algn="just" eaLnBrk="1" hangingPunct="1">
              <a:spcBef>
                <a:spcPct val="50000"/>
              </a:spcBef>
            </a:pP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Úp</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đĩa</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lên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một</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cốc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nước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muối</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nóng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khoảng</a:t>
            </a:r>
            <a:r>
              <a:rPr lang="en-US" sz="2800" b="1" dirty="0">
                <a:solidFill>
                  <a:srgbClr val="0000CC"/>
                </a:solidFill>
                <a:cs typeface="Times New Roman" panose="02020603050405020304" pitchFamily="18" charset="0"/>
              </a:rPr>
              <a:t> 1 </a:t>
            </a:r>
            <a:r>
              <a:rPr lang="en-US" sz="2800" b="1" dirty="0" err="1">
                <a:solidFill>
                  <a:srgbClr val="0000CC"/>
                </a:solidFill>
                <a:cs typeface="Times New Roman" panose="02020603050405020304" pitchFamily="18" charset="0"/>
              </a:rPr>
              <a:t>phút</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rồi</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nhấc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đĩa</a:t>
            </a:r>
            <a:r>
              <a:rPr lang="en-US" sz="2800" b="1" dirty="0">
                <a:solidFill>
                  <a:srgbClr val="0000CC"/>
                </a:solidFill>
                <a:cs typeface="Times New Roman" panose="02020603050405020304" pitchFamily="18" charset="0"/>
              </a:rPr>
              <a:t> ra. Ta </a:t>
            </a:r>
            <a:r>
              <a:rPr lang="en-US" sz="2800" b="1" dirty="0" err="1">
                <a:solidFill>
                  <a:srgbClr val="0000CC"/>
                </a:solidFill>
                <a:cs typeface="Times New Roman" panose="02020603050405020304" pitchFamily="18" charset="0"/>
              </a:rPr>
              <a:t>sẽ</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thấy</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những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giọt</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nước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trên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đĩa</a:t>
            </a:r>
            <a:r>
              <a:rPr lang="en-US" sz="2800" b="1" dirty="0">
                <a:solidFill>
                  <a:srgbClr val="0000CC"/>
                </a:solidFill>
                <a:cs typeface="Times New Roman" panose="02020603050405020304" pitchFamily="18" charset="0"/>
              </a:rPr>
              <a:t>.</a:t>
            </a:r>
          </a:p>
        </p:txBody>
      </p:sp>
      <p:sp>
        <p:nvSpPr>
          <p:cNvPr id="13" name="Text Box 9"/>
          <p:cNvSpPr txBox="1">
            <a:spLocks noChangeArrowheads="1"/>
          </p:cNvSpPr>
          <p:nvPr/>
        </p:nvSpPr>
        <p:spPr bwMode="auto">
          <a:xfrm>
            <a:off x="221282" y="2759082"/>
            <a:ext cx="6248400" cy="1384995"/>
          </a:xfrm>
          <a:prstGeom prst="rect">
            <a:avLst/>
          </a:prstGeom>
          <a:noFill/>
          <a:ln w="9525">
            <a:noFill/>
            <a:miter lim="800000"/>
            <a:headEnd/>
            <a:tailEnd/>
          </a:ln>
        </p:spPr>
        <p:txBody>
          <a:bodyPr>
            <a:spAutoFit/>
          </a:bodyPr>
          <a:lstStyle/>
          <a:p>
            <a:pPr algn="just" eaLnBrk="1" hangingPunct="1"/>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Những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giọt</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nước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đọng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trên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đĩa</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không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mặn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như</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nước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muối</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trong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cốc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Vì</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đấy</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là</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hơi</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nước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bốc</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lên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đọng</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lại</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trên</a:t>
            </a:r>
            <a:r>
              <a:rPr lang="en-US" sz="2800" b="1" dirty="0">
                <a:solidFill>
                  <a:srgbClr val="0000CC"/>
                </a:solidFill>
                <a:cs typeface="Times New Roman" panose="02020603050405020304" pitchFamily="18" charset="0"/>
              </a:rPr>
              <a:t> </a:t>
            </a:r>
            <a:r>
              <a:rPr lang="en-US" sz="2800" b="1" dirty="0" err="1">
                <a:solidFill>
                  <a:srgbClr val="0000CC"/>
                </a:solidFill>
                <a:cs typeface="Times New Roman" panose="02020603050405020304" pitchFamily="18" charset="0"/>
              </a:rPr>
              <a:t>đĩa</a:t>
            </a:r>
            <a:r>
              <a:rPr lang="en-US" sz="2800" b="1" dirty="0">
                <a:solidFill>
                  <a:srgbClr val="0000CC"/>
                </a:solidFill>
                <a:cs typeface="Times New Roman" panose="02020603050405020304" pitchFamily="18" charset="0"/>
              </a:rPr>
              <a:t>.</a:t>
            </a:r>
          </a:p>
        </p:txBody>
      </p:sp>
      <p:pic>
        <p:nvPicPr>
          <p:cNvPr id="10" name="Picture 9"/>
          <p:cNvPicPr>
            <a:picLocks noChangeAspect="1"/>
          </p:cNvPicPr>
          <p:nvPr/>
        </p:nvPicPr>
        <p:blipFill>
          <a:blip r:embed="rId3"/>
          <a:stretch>
            <a:fillRect/>
          </a:stretch>
        </p:blipFill>
        <p:spPr>
          <a:xfrm>
            <a:off x="6858001" y="365126"/>
            <a:ext cx="1813992" cy="2581334"/>
          </a:xfrm>
          <a:prstGeom prst="rect">
            <a:avLst/>
          </a:prstGeom>
        </p:spPr>
      </p:pic>
    </p:spTree>
    <p:extLst>
      <p:ext uri="{BB962C8B-B14F-4D97-AF65-F5344CB8AC3E}">
        <p14:creationId xmlns:p14="http://schemas.microsoft.com/office/powerpoint/2010/main" val="29543859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a:extLst>
              <a:ext uri="{FF2B5EF4-FFF2-40B4-BE49-F238E27FC236}">
                <a16:creationId xmlns:a16="http://schemas.microsoft.com/office/drawing/2014/main" id="{1E3050D9-040A-4E17-BBCE-F43BECD861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WordArt 4">
            <a:extLst>
              <a:ext uri="{FF2B5EF4-FFF2-40B4-BE49-F238E27FC236}">
                <a16:creationId xmlns:a16="http://schemas.microsoft.com/office/drawing/2014/main" id="{3CA3C989-E39A-4EBE-856C-129B5663FB48}"/>
              </a:ext>
            </a:extLst>
          </p:cNvPr>
          <p:cNvSpPr>
            <a:spLocks noChangeArrowheads="1" noChangeShapeType="1"/>
          </p:cNvSpPr>
          <p:nvPr/>
        </p:nvSpPr>
        <p:spPr bwMode="auto">
          <a:xfrm>
            <a:off x="2057400" y="1651000"/>
            <a:ext cx="4953000" cy="679450"/>
          </a:xfrm>
          <a:prstGeom prst="rect">
            <a:avLst/>
          </a:prstGeom>
        </p:spPr>
        <p:txBody>
          <a:bodyPr wrap="none" fromWordArt="1">
            <a:prstTxWarp prst="textPlain">
              <a:avLst>
                <a:gd name="adj" fmla="val 50000"/>
              </a:avLst>
            </a:prstTxWarp>
          </a:bodyPr>
          <a:lstStyle/>
          <a:p>
            <a:pPr algn="ctr"/>
            <a:r>
              <a:rPr lang="vi-VN" b="1" kern="1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rPr>
              <a:t>KHOA HỌC</a:t>
            </a:r>
            <a:endParaRPr lang="en-US" b="1" kern="10">
              <a:ln w="19050">
                <a:solidFill>
                  <a:srgbClr val="FFFF00"/>
                </a:solidFill>
                <a:round/>
                <a:headEnd/>
                <a:tailEnd/>
              </a:ln>
              <a:solidFill>
                <a:srgbClr val="FF0000"/>
              </a:solidFill>
              <a:effectLst>
                <a:outerShdw dist="35921" dir="2700000" algn="ctr" rotWithShape="0">
                  <a:srgbClr val="990000"/>
                </a:outerShdw>
              </a:effectLst>
              <a:cs typeface="Times New Roman" panose="02020603050405020304" pitchFamily="18" charset="0"/>
            </a:endParaRPr>
          </a:p>
        </p:txBody>
      </p:sp>
      <p:sp>
        <p:nvSpPr>
          <p:cNvPr id="6148" name="Rectangle 5">
            <a:extLst>
              <a:ext uri="{FF2B5EF4-FFF2-40B4-BE49-F238E27FC236}">
                <a16:creationId xmlns:a16="http://schemas.microsoft.com/office/drawing/2014/main" id="{0F7EB095-566C-4F08-B646-0F3E2A5FA5B9}"/>
              </a:ext>
            </a:extLst>
          </p:cNvPr>
          <p:cNvSpPr>
            <a:spLocks noChangeArrowheads="1"/>
          </p:cNvSpPr>
          <p:nvPr/>
        </p:nvSpPr>
        <p:spPr bwMode="auto">
          <a:xfrm>
            <a:off x="1752600" y="2598003"/>
            <a:ext cx="5943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eaLnBrk="1" hangingPunct="1">
              <a:spcBef>
                <a:spcPct val="0"/>
              </a:spcBef>
              <a:buFontTx/>
              <a:buNone/>
            </a:pPr>
            <a:r>
              <a:rPr lang="en-US" altLang="en-US" sz="4800" b="1" dirty="0" err="1">
                <a:solidFill>
                  <a:srgbClr val="FF0000"/>
                </a:solidFill>
                <a:latin typeface="Times New Roman" panose="02020603050405020304" pitchFamily="18" charset="0"/>
                <a:cs typeface="Times New Roman" panose="02020603050405020304" pitchFamily="18" charset="0"/>
              </a:rPr>
              <a:t>Bài</a:t>
            </a:r>
            <a:r>
              <a:rPr lang="en-US" altLang="en-US" sz="4800" b="1" dirty="0">
                <a:solidFill>
                  <a:srgbClr val="FF0000"/>
                </a:solidFill>
                <a:latin typeface="Times New Roman" panose="02020603050405020304" pitchFamily="18" charset="0"/>
                <a:cs typeface="Times New Roman" panose="02020603050405020304" pitchFamily="18" charset="0"/>
              </a:rPr>
              <a:t> 37: DUNG DỊCH</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63137" y="1300162"/>
            <a:ext cx="8001000" cy="954088"/>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0000CC"/>
                </a:solidFill>
                <a:latin typeface="Arial" charset="0"/>
              </a:rPr>
              <a:t>	- Làm thế nào để tách các chất trong dung dịch? </a:t>
            </a:r>
          </a:p>
        </p:txBody>
      </p:sp>
      <p:sp>
        <p:nvSpPr>
          <p:cNvPr id="13321" name="Text Box 9"/>
          <p:cNvSpPr txBox="1">
            <a:spLocks noChangeArrowheads="1"/>
          </p:cNvSpPr>
          <p:nvPr/>
        </p:nvSpPr>
        <p:spPr bwMode="auto">
          <a:xfrm>
            <a:off x="215537" y="1295400"/>
            <a:ext cx="8001000" cy="954087"/>
          </a:xfrm>
          <a:prstGeom prst="rect">
            <a:avLst/>
          </a:prstGeom>
          <a:noFill/>
          <a:ln w="9525">
            <a:noFill/>
            <a:miter lim="800000"/>
            <a:headEnd/>
            <a:tailEnd/>
          </a:ln>
        </p:spPr>
        <p:txBody>
          <a:bodyPr>
            <a:spAutoFit/>
          </a:bodyPr>
          <a:lstStyle/>
          <a:p>
            <a:pPr algn="just" eaLnBrk="1" hangingPunct="1">
              <a:spcBef>
                <a:spcPct val="50000"/>
              </a:spcBef>
            </a:pPr>
            <a:r>
              <a:rPr lang="en-US" sz="2800" b="1" dirty="0">
                <a:solidFill>
                  <a:srgbClr val="0000CC"/>
                </a:solidFill>
                <a:latin typeface="Arial" charset="0"/>
              </a:rPr>
              <a:t>	Ta </a:t>
            </a:r>
            <a:r>
              <a:rPr lang="en-US" sz="2800" b="1" dirty="0" err="1">
                <a:solidFill>
                  <a:srgbClr val="0000CC"/>
                </a:solidFill>
                <a:latin typeface="Arial" charset="0"/>
              </a:rPr>
              <a:t>có</a:t>
            </a:r>
            <a:r>
              <a:rPr lang="en-US" sz="2800" b="1" dirty="0">
                <a:solidFill>
                  <a:srgbClr val="0000CC"/>
                </a:solidFill>
                <a:latin typeface="Arial" charset="0"/>
              </a:rPr>
              <a:t> </a:t>
            </a:r>
            <a:r>
              <a:rPr lang="en-US" sz="2800" b="1" dirty="0" err="1">
                <a:solidFill>
                  <a:srgbClr val="0000CC"/>
                </a:solidFill>
                <a:latin typeface="Arial" charset="0"/>
              </a:rPr>
              <a:t>thể</a:t>
            </a:r>
            <a:r>
              <a:rPr lang="en-US" sz="2800" b="1" dirty="0">
                <a:solidFill>
                  <a:srgbClr val="0000CC"/>
                </a:solidFill>
                <a:latin typeface="Arial" charset="0"/>
              </a:rPr>
              <a:t> </a:t>
            </a:r>
            <a:r>
              <a:rPr lang="en-US" sz="2800" b="1" dirty="0" err="1">
                <a:solidFill>
                  <a:srgbClr val="0000CC"/>
                </a:solidFill>
                <a:latin typeface="Arial" charset="0"/>
              </a:rPr>
              <a:t>tách</a:t>
            </a:r>
            <a:r>
              <a:rPr lang="en-US" sz="2800" b="1" dirty="0">
                <a:solidFill>
                  <a:srgbClr val="0000CC"/>
                </a:solidFill>
                <a:latin typeface="Arial" charset="0"/>
              </a:rPr>
              <a:t> </a:t>
            </a:r>
            <a:r>
              <a:rPr lang="en-US" sz="2800" b="1" dirty="0" err="1">
                <a:solidFill>
                  <a:srgbClr val="0000CC"/>
                </a:solidFill>
                <a:latin typeface="Arial" charset="0"/>
              </a:rPr>
              <a:t>các</a:t>
            </a:r>
            <a:r>
              <a:rPr lang="en-US" sz="2800" b="1" dirty="0">
                <a:solidFill>
                  <a:srgbClr val="0000CC"/>
                </a:solidFill>
                <a:latin typeface="Arial" charset="0"/>
              </a:rPr>
              <a:t> </a:t>
            </a:r>
            <a:r>
              <a:rPr lang="en-US" sz="2800" b="1" dirty="0" err="1">
                <a:solidFill>
                  <a:srgbClr val="0000CC"/>
                </a:solidFill>
                <a:latin typeface="Arial" charset="0"/>
              </a:rPr>
              <a:t>chất</a:t>
            </a:r>
            <a:r>
              <a:rPr lang="en-US" sz="2800" b="1" dirty="0">
                <a:solidFill>
                  <a:srgbClr val="0000CC"/>
                </a:solidFill>
                <a:latin typeface="Arial" charset="0"/>
              </a:rPr>
              <a:t> </a:t>
            </a:r>
            <a:r>
              <a:rPr lang="en-US" sz="2800" b="1" dirty="0" err="1">
                <a:solidFill>
                  <a:srgbClr val="0000CC"/>
                </a:solidFill>
                <a:latin typeface="Arial" charset="0"/>
              </a:rPr>
              <a:t>trong</a:t>
            </a:r>
            <a:r>
              <a:rPr lang="en-US" sz="2800" b="1" dirty="0">
                <a:solidFill>
                  <a:srgbClr val="0000CC"/>
                </a:solidFill>
                <a:latin typeface="Arial" charset="0"/>
              </a:rPr>
              <a:t> dung </a:t>
            </a:r>
            <a:r>
              <a:rPr lang="en-US" sz="2800" b="1" dirty="0" err="1">
                <a:solidFill>
                  <a:srgbClr val="0000CC"/>
                </a:solidFill>
                <a:latin typeface="Arial" charset="0"/>
              </a:rPr>
              <a:t>dịch</a:t>
            </a:r>
            <a:r>
              <a:rPr lang="en-US" sz="2800" b="1" dirty="0">
                <a:solidFill>
                  <a:srgbClr val="0000CC"/>
                </a:solidFill>
                <a:latin typeface="Arial" charset="0"/>
              </a:rPr>
              <a:t> </a:t>
            </a:r>
            <a:r>
              <a:rPr lang="en-US" sz="2800" b="1" dirty="0" err="1">
                <a:solidFill>
                  <a:srgbClr val="0000CC"/>
                </a:solidFill>
                <a:latin typeface="Arial" charset="0"/>
              </a:rPr>
              <a:t>bằng</a:t>
            </a:r>
            <a:r>
              <a:rPr lang="en-US" sz="2800" b="1" dirty="0">
                <a:solidFill>
                  <a:srgbClr val="0000CC"/>
                </a:solidFill>
                <a:latin typeface="Arial" charset="0"/>
              </a:rPr>
              <a:t> </a:t>
            </a:r>
            <a:r>
              <a:rPr lang="en-US" sz="2800" b="1" dirty="0" err="1">
                <a:solidFill>
                  <a:srgbClr val="0000CC"/>
                </a:solidFill>
                <a:latin typeface="Arial" charset="0"/>
              </a:rPr>
              <a:t>cách</a:t>
            </a:r>
            <a:r>
              <a:rPr lang="en-US" sz="2800" b="1" dirty="0">
                <a:solidFill>
                  <a:srgbClr val="0000CC"/>
                </a:solidFill>
                <a:latin typeface="Arial" charset="0"/>
              </a:rPr>
              <a:t> </a:t>
            </a:r>
            <a:r>
              <a:rPr lang="en-US" sz="2800" b="1" dirty="0" err="1">
                <a:solidFill>
                  <a:srgbClr val="0000CC"/>
                </a:solidFill>
                <a:latin typeface="Arial" charset="0"/>
              </a:rPr>
              <a:t>chưng</a:t>
            </a:r>
            <a:r>
              <a:rPr lang="en-US" sz="2800" b="1" dirty="0">
                <a:solidFill>
                  <a:srgbClr val="0000CC"/>
                </a:solidFill>
                <a:latin typeface="Arial" charset="0"/>
              </a:rPr>
              <a:t> </a:t>
            </a:r>
            <a:r>
              <a:rPr lang="en-US" sz="2800" b="1" dirty="0" err="1">
                <a:solidFill>
                  <a:srgbClr val="0000CC"/>
                </a:solidFill>
                <a:latin typeface="Arial" charset="0"/>
              </a:rPr>
              <a:t>cất</a:t>
            </a:r>
            <a:r>
              <a:rPr lang="en-US" sz="2800" b="1" dirty="0">
                <a:solidFill>
                  <a:srgbClr val="0000CC"/>
                </a:solidFill>
                <a:latin typeface="Arial" charset="0"/>
              </a:rPr>
              <a:t>. </a:t>
            </a:r>
          </a:p>
        </p:txBody>
      </p:sp>
      <p:pic>
        <p:nvPicPr>
          <p:cNvPr id="13322" name="Picture 10" descr="1"/>
          <p:cNvPicPr>
            <a:picLocks noChangeAspect="1" noChangeArrowheads="1"/>
          </p:cNvPicPr>
          <p:nvPr/>
        </p:nvPicPr>
        <p:blipFill>
          <a:blip r:embed="rId2"/>
          <a:srcRect l="10828" r="12965" b="4498"/>
          <a:stretch>
            <a:fillRect/>
          </a:stretch>
        </p:blipFill>
        <p:spPr bwMode="auto">
          <a:xfrm>
            <a:off x="672737" y="1223962"/>
            <a:ext cx="485775" cy="609600"/>
          </a:xfrm>
          <a:prstGeom prst="rect">
            <a:avLst/>
          </a:prstGeom>
          <a:noFill/>
          <a:ln w="9525">
            <a:noFill/>
            <a:miter lim="800000"/>
            <a:headEnd/>
            <a:tailEnd/>
          </a:ln>
        </p:spPr>
      </p:pic>
      <p:pic>
        <p:nvPicPr>
          <p:cNvPr id="13323" name="Picture 11" descr="139"/>
          <p:cNvPicPr>
            <a:picLocks noChangeAspect="1" noChangeArrowheads="1" noCrop="1"/>
          </p:cNvPicPr>
          <p:nvPr/>
        </p:nvPicPr>
        <p:blipFill>
          <a:blip r:embed="rId3"/>
          <a:srcRect/>
          <a:stretch>
            <a:fillRect/>
          </a:stretch>
        </p:blipFill>
        <p:spPr bwMode="auto">
          <a:xfrm>
            <a:off x="552087" y="1223962"/>
            <a:ext cx="425450" cy="685800"/>
          </a:xfrm>
          <a:prstGeom prst="rect">
            <a:avLst/>
          </a:prstGeom>
          <a:noFill/>
          <a:ln w="9525">
            <a:noFill/>
            <a:miter lim="800000"/>
            <a:headEnd/>
            <a:tailEnd/>
          </a:ln>
        </p:spPr>
      </p:pic>
      <p:sp>
        <p:nvSpPr>
          <p:cNvPr id="16" name="Text Box 8">
            <a:extLst>
              <a:ext uri="{FF2B5EF4-FFF2-40B4-BE49-F238E27FC236}">
                <a16:creationId xmlns:a16="http://schemas.microsoft.com/office/drawing/2014/main" id="{7BD472B8-CD5D-4862-89E4-7AFF3AA0F57B}"/>
              </a:ext>
            </a:extLst>
          </p:cNvPr>
          <p:cNvSpPr txBox="1">
            <a:spLocks noChangeArrowheads="1"/>
          </p:cNvSpPr>
          <p:nvPr/>
        </p:nvSpPr>
        <p:spPr bwMode="auto">
          <a:xfrm>
            <a:off x="76200" y="3380403"/>
            <a:ext cx="5176838" cy="1938337"/>
          </a:xfrm>
          <a:prstGeom prst="rect">
            <a:avLst/>
          </a:prstGeom>
          <a:noFill/>
          <a:ln w="9525">
            <a:noFill/>
            <a:miter lim="800000"/>
            <a:headEnd/>
            <a:tailEnd/>
          </a:ln>
        </p:spPr>
        <p:txBody>
          <a:bodyPr>
            <a:spAutoFit/>
          </a:bodyPr>
          <a:lstStyle/>
          <a:p>
            <a:pPr algn="just" eaLnBrk="1" hangingPunct="1">
              <a:spcBef>
                <a:spcPct val="50000"/>
              </a:spcBef>
            </a:pPr>
            <a:r>
              <a:rPr lang="en-US" sz="2400" b="1" dirty="0">
                <a:solidFill>
                  <a:srgbClr val="0000CC"/>
                </a:solidFill>
                <a:latin typeface="Arial" charset="0"/>
              </a:rPr>
              <a:t>	</a:t>
            </a:r>
            <a:r>
              <a:rPr lang="en-US" sz="2400" b="1" dirty="0" err="1">
                <a:solidFill>
                  <a:srgbClr val="FF0000"/>
                </a:solidFill>
                <a:latin typeface="Arial" charset="0"/>
              </a:rPr>
              <a:t>Ví</a:t>
            </a:r>
            <a:r>
              <a:rPr lang="en-US" sz="2400" b="1" dirty="0">
                <a:solidFill>
                  <a:srgbClr val="FF0000"/>
                </a:solidFill>
                <a:latin typeface="Arial" charset="0"/>
              </a:rPr>
              <a:t> </a:t>
            </a:r>
            <a:r>
              <a:rPr lang="en-US" sz="2400" b="1" dirty="0" err="1">
                <a:solidFill>
                  <a:srgbClr val="FF0000"/>
                </a:solidFill>
                <a:latin typeface="Arial" charset="0"/>
              </a:rPr>
              <a:t>dụ</a:t>
            </a:r>
            <a:r>
              <a:rPr lang="en-US" sz="2400" b="1" dirty="0">
                <a:solidFill>
                  <a:srgbClr val="FF0000"/>
                </a:solidFill>
                <a:latin typeface="Arial" charset="0"/>
              </a:rPr>
              <a:t> :</a:t>
            </a:r>
            <a:r>
              <a:rPr lang="en-US" sz="2400" b="1" dirty="0">
                <a:solidFill>
                  <a:srgbClr val="0000CC"/>
                </a:solidFill>
                <a:latin typeface="Arial" charset="0"/>
              </a:rPr>
              <a:t> </a:t>
            </a:r>
            <a:r>
              <a:rPr lang="en-US" sz="2400" b="1" dirty="0" err="1">
                <a:solidFill>
                  <a:srgbClr val="0000CC"/>
                </a:solidFill>
                <a:latin typeface="Arial" charset="0"/>
              </a:rPr>
              <a:t>Đun</a:t>
            </a:r>
            <a:r>
              <a:rPr lang="en-US" sz="2400" b="1" dirty="0">
                <a:solidFill>
                  <a:srgbClr val="0000CC"/>
                </a:solidFill>
                <a:latin typeface="Arial" charset="0"/>
              </a:rPr>
              <a:t> </a:t>
            </a:r>
            <a:r>
              <a:rPr lang="en-US" sz="2400" b="1" dirty="0" err="1">
                <a:solidFill>
                  <a:srgbClr val="0000CC"/>
                </a:solidFill>
                <a:latin typeface="Arial" charset="0"/>
              </a:rPr>
              <a:t>nóng</a:t>
            </a:r>
            <a:r>
              <a:rPr lang="en-US" sz="2400" b="1" dirty="0">
                <a:solidFill>
                  <a:srgbClr val="0000CC"/>
                </a:solidFill>
                <a:latin typeface="Arial" charset="0"/>
              </a:rPr>
              <a:t> dung </a:t>
            </a:r>
            <a:r>
              <a:rPr lang="en-US" sz="2400" b="1" dirty="0" err="1">
                <a:solidFill>
                  <a:srgbClr val="0000CC"/>
                </a:solidFill>
                <a:latin typeface="Arial" charset="0"/>
              </a:rPr>
              <a:t>dịch</a:t>
            </a:r>
            <a:r>
              <a:rPr lang="en-US" sz="2400" b="1" dirty="0">
                <a:solidFill>
                  <a:srgbClr val="0000CC"/>
                </a:solidFill>
                <a:latin typeface="Arial" charset="0"/>
              </a:rPr>
              <a:t> </a:t>
            </a:r>
            <a:r>
              <a:rPr lang="en-US" sz="2400" b="1" dirty="0" err="1">
                <a:solidFill>
                  <a:srgbClr val="0000CC"/>
                </a:solidFill>
                <a:latin typeface="Arial" charset="0"/>
              </a:rPr>
              <a:t>muối</a:t>
            </a:r>
            <a:r>
              <a:rPr lang="en-US" sz="2400" b="1" dirty="0">
                <a:solidFill>
                  <a:srgbClr val="0000CC"/>
                </a:solidFill>
                <a:latin typeface="Arial" charset="0"/>
              </a:rPr>
              <a:t>, </a:t>
            </a:r>
            <a:r>
              <a:rPr lang="en-US" sz="2400" b="1" dirty="0" err="1">
                <a:solidFill>
                  <a:srgbClr val="0000CC"/>
                </a:solidFill>
                <a:latin typeface="Arial" charset="0"/>
              </a:rPr>
              <a:t>nước</a:t>
            </a:r>
            <a:r>
              <a:rPr lang="en-US" sz="2400" b="1" dirty="0">
                <a:solidFill>
                  <a:srgbClr val="0000CC"/>
                </a:solidFill>
                <a:latin typeface="Arial" charset="0"/>
              </a:rPr>
              <a:t> </a:t>
            </a:r>
            <a:r>
              <a:rPr lang="en-US" sz="2400" b="1" dirty="0" err="1">
                <a:solidFill>
                  <a:srgbClr val="0000CC"/>
                </a:solidFill>
                <a:latin typeface="Arial" charset="0"/>
              </a:rPr>
              <a:t>sẽ</a:t>
            </a:r>
            <a:r>
              <a:rPr lang="en-US" sz="2400" b="1" dirty="0">
                <a:solidFill>
                  <a:srgbClr val="0000CC"/>
                </a:solidFill>
                <a:latin typeface="Arial" charset="0"/>
              </a:rPr>
              <a:t> </a:t>
            </a:r>
            <a:r>
              <a:rPr lang="en-US" sz="2400" b="1" dirty="0" err="1">
                <a:solidFill>
                  <a:srgbClr val="0000CC"/>
                </a:solidFill>
                <a:latin typeface="Arial" charset="0"/>
              </a:rPr>
              <a:t>bốc</a:t>
            </a:r>
            <a:r>
              <a:rPr lang="en-US" sz="2400" b="1" dirty="0">
                <a:solidFill>
                  <a:srgbClr val="0000CC"/>
                </a:solidFill>
                <a:latin typeface="Arial" charset="0"/>
              </a:rPr>
              <a:t> </a:t>
            </a:r>
            <a:r>
              <a:rPr lang="en-US" sz="2400" b="1" dirty="0" err="1">
                <a:solidFill>
                  <a:srgbClr val="0000CC"/>
                </a:solidFill>
                <a:latin typeface="Arial" charset="0"/>
              </a:rPr>
              <a:t>hơi</a:t>
            </a:r>
            <a:r>
              <a:rPr lang="en-US" sz="2400" b="1" dirty="0">
                <a:solidFill>
                  <a:srgbClr val="0000CC"/>
                </a:solidFill>
                <a:latin typeface="Arial" charset="0"/>
              </a:rPr>
              <a:t>. </a:t>
            </a:r>
            <a:r>
              <a:rPr lang="en-US" sz="2400" b="1" dirty="0" err="1">
                <a:solidFill>
                  <a:srgbClr val="0000CC"/>
                </a:solidFill>
                <a:latin typeface="Arial" charset="0"/>
              </a:rPr>
              <a:t>Hơi</a:t>
            </a:r>
            <a:r>
              <a:rPr lang="en-US" sz="2400" b="1" dirty="0">
                <a:solidFill>
                  <a:srgbClr val="0000CC"/>
                </a:solidFill>
                <a:latin typeface="Arial" charset="0"/>
              </a:rPr>
              <a:t> </a:t>
            </a:r>
            <a:r>
              <a:rPr lang="en-US" sz="2400" b="1" dirty="0" err="1">
                <a:solidFill>
                  <a:srgbClr val="0000CC"/>
                </a:solidFill>
                <a:latin typeface="Arial" charset="0"/>
              </a:rPr>
              <a:t>nước</a:t>
            </a:r>
            <a:r>
              <a:rPr lang="en-US" sz="2400" b="1" dirty="0">
                <a:solidFill>
                  <a:srgbClr val="0000CC"/>
                </a:solidFill>
                <a:latin typeface="Arial" charset="0"/>
              </a:rPr>
              <a:t> </a:t>
            </a:r>
            <a:r>
              <a:rPr lang="en-US" sz="2400" b="1" dirty="0" err="1">
                <a:solidFill>
                  <a:srgbClr val="0000CC"/>
                </a:solidFill>
                <a:latin typeface="Arial" charset="0"/>
              </a:rPr>
              <a:t>được</a:t>
            </a:r>
            <a:r>
              <a:rPr lang="en-US" sz="2400" b="1" dirty="0">
                <a:solidFill>
                  <a:srgbClr val="0000CC"/>
                </a:solidFill>
                <a:latin typeface="Arial" charset="0"/>
              </a:rPr>
              <a:t> </a:t>
            </a:r>
            <a:r>
              <a:rPr lang="en-US" sz="2400" b="1" dirty="0" err="1">
                <a:solidFill>
                  <a:srgbClr val="0000CC"/>
                </a:solidFill>
                <a:latin typeface="Arial" charset="0"/>
              </a:rPr>
              <a:t>dẫn</a:t>
            </a:r>
            <a:r>
              <a:rPr lang="en-US" sz="2400" b="1" dirty="0">
                <a:solidFill>
                  <a:srgbClr val="0000CC"/>
                </a:solidFill>
                <a:latin typeface="Arial" charset="0"/>
              </a:rPr>
              <a:t> qua </a:t>
            </a:r>
            <a:r>
              <a:rPr lang="en-US" sz="2400" b="1" dirty="0" err="1">
                <a:solidFill>
                  <a:srgbClr val="0000CC"/>
                </a:solidFill>
                <a:latin typeface="Arial" charset="0"/>
              </a:rPr>
              <a:t>ống</a:t>
            </a:r>
            <a:r>
              <a:rPr lang="en-US" sz="2400" b="1" dirty="0">
                <a:solidFill>
                  <a:srgbClr val="0000CC"/>
                </a:solidFill>
                <a:latin typeface="Arial" charset="0"/>
              </a:rPr>
              <a:t> </a:t>
            </a:r>
            <a:r>
              <a:rPr lang="en-US" sz="2400" b="1" dirty="0" err="1">
                <a:solidFill>
                  <a:srgbClr val="0000CC"/>
                </a:solidFill>
                <a:latin typeface="Arial" charset="0"/>
              </a:rPr>
              <a:t>làm</a:t>
            </a:r>
            <a:r>
              <a:rPr lang="en-US" sz="2400" b="1" dirty="0">
                <a:solidFill>
                  <a:srgbClr val="0000CC"/>
                </a:solidFill>
                <a:latin typeface="Arial" charset="0"/>
              </a:rPr>
              <a:t> </a:t>
            </a:r>
            <a:r>
              <a:rPr lang="en-US" sz="2400" b="1" dirty="0" err="1">
                <a:solidFill>
                  <a:srgbClr val="0000CC"/>
                </a:solidFill>
                <a:latin typeface="Arial" charset="0"/>
              </a:rPr>
              <a:t>lạnh</a:t>
            </a:r>
            <a:r>
              <a:rPr lang="en-US" sz="2400" b="1" dirty="0">
                <a:solidFill>
                  <a:srgbClr val="0000CC"/>
                </a:solidFill>
                <a:latin typeface="Arial" charset="0"/>
              </a:rPr>
              <a:t>. </a:t>
            </a:r>
            <a:r>
              <a:rPr lang="en-US" sz="2400" b="1" dirty="0" err="1">
                <a:solidFill>
                  <a:srgbClr val="0000CC"/>
                </a:solidFill>
                <a:latin typeface="Arial" charset="0"/>
              </a:rPr>
              <a:t>Gặp</a:t>
            </a:r>
            <a:r>
              <a:rPr lang="en-US" sz="2400" b="1" dirty="0">
                <a:solidFill>
                  <a:srgbClr val="0000CC"/>
                </a:solidFill>
                <a:latin typeface="Arial" charset="0"/>
              </a:rPr>
              <a:t> </a:t>
            </a:r>
            <a:r>
              <a:rPr lang="en-US" sz="2400" b="1" dirty="0" err="1">
                <a:solidFill>
                  <a:srgbClr val="0000CC"/>
                </a:solidFill>
                <a:latin typeface="Arial" charset="0"/>
              </a:rPr>
              <a:t>lạnh</a:t>
            </a:r>
            <a:r>
              <a:rPr lang="en-US" sz="2400" b="1" dirty="0">
                <a:solidFill>
                  <a:srgbClr val="0000CC"/>
                </a:solidFill>
                <a:latin typeface="Arial" charset="0"/>
              </a:rPr>
              <a:t>, </a:t>
            </a:r>
            <a:r>
              <a:rPr lang="en-US" sz="2400" b="1" dirty="0" err="1">
                <a:solidFill>
                  <a:srgbClr val="0000CC"/>
                </a:solidFill>
                <a:latin typeface="Arial" charset="0"/>
              </a:rPr>
              <a:t>hơi</a:t>
            </a:r>
            <a:r>
              <a:rPr lang="en-US" sz="2400" b="1" dirty="0">
                <a:solidFill>
                  <a:srgbClr val="0000CC"/>
                </a:solidFill>
                <a:latin typeface="Arial" charset="0"/>
              </a:rPr>
              <a:t> </a:t>
            </a:r>
            <a:r>
              <a:rPr lang="en-US" sz="2400" b="1" dirty="0" err="1">
                <a:solidFill>
                  <a:srgbClr val="0000CC"/>
                </a:solidFill>
                <a:latin typeface="Arial" charset="0"/>
              </a:rPr>
              <a:t>nước</a:t>
            </a:r>
            <a:r>
              <a:rPr lang="en-US" sz="2400" b="1" dirty="0">
                <a:solidFill>
                  <a:srgbClr val="0000CC"/>
                </a:solidFill>
                <a:latin typeface="Arial" charset="0"/>
              </a:rPr>
              <a:t> </a:t>
            </a:r>
            <a:r>
              <a:rPr lang="en-US" sz="2400" b="1" dirty="0" err="1">
                <a:solidFill>
                  <a:srgbClr val="0000CC"/>
                </a:solidFill>
                <a:latin typeface="Arial" charset="0"/>
              </a:rPr>
              <a:t>đọng</a:t>
            </a:r>
            <a:r>
              <a:rPr lang="en-US" sz="2400" b="1" dirty="0">
                <a:solidFill>
                  <a:srgbClr val="0000CC"/>
                </a:solidFill>
                <a:latin typeface="Arial" charset="0"/>
              </a:rPr>
              <a:t> </a:t>
            </a:r>
            <a:r>
              <a:rPr lang="en-US" sz="2400" b="1" dirty="0" err="1">
                <a:solidFill>
                  <a:srgbClr val="0000CC"/>
                </a:solidFill>
                <a:latin typeface="Arial" charset="0"/>
              </a:rPr>
              <a:t>lại</a:t>
            </a:r>
            <a:r>
              <a:rPr lang="en-US" sz="2400" b="1" dirty="0">
                <a:solidFill>
                  <a:srgbClr val="0000CC"/>
                </a:solidFill>
                <a:latin typeface="Arial" charset="0"/>
              </a:rPr>
              <a:t> </a:t>
            </a:r>
            <a:r>
              <a:rPr lang="en-US" sz="2400" b="1" dirty="0" err="1">
                <a:solidFill>
                  <a:srgbClr val="0000CC"/>
                </a:solidFill>
                <a:latin typeface="Arial" charset="0"/>
              </a:rPr>
              <a:t>thành</a:t>
            </a:r>
            <a:r>
              <a:rPr lang="en-US" sz="2400" b="1" dirty="0">
                <a:solidFill>
                  <a:srgbClr val="0000CC"/>
                </a:solidFill>
                <a:latin typeface="Arial" charset="0"/>
              </a:rPr>
              <a:t> </a:t>
            </a:r>
            <a:r>
              <a:rPr lang="en-US" sz="2400" b="1" dirty="0" err="1">
                <a:solidFill>
                  <a:srgbClr val="0000CC"/>
                </a:solidFill>
                <a:latin typeface="Arial" charset="0"/>
              </a:rPr>
              <a:t>nước</a:t>
            </a:r>
            <a:r>
              <a:rPr lang="en-US" sz="2400" b="1" dirty="0">
                <a:solidFill>
                  <a:srgbClr val="0000CC"/>
                </a:solidFill>
                <a:latin typeface="Arial" charset="0"/>
              </a:rPr>
              <a:t>. </a:t>
            </a:r>
            <a:r>
              <a:rPr lang="en-US" sz="2400" b="1" dirty="0" err="1">
                <a:solidFill>
                  <a:srgbClr val="0000CC"/>
                </a:solidFill>
                <a:latin typeface="Arial" charset="0"/>
              </a:rPr>
              <a:t>Còn</a:t>
            </a:r>
            <a:r>
              <a:rPr lang="en-US" sz="2400" b="1" dirty="0">
                <a:solidFill>
                  <a:srgbClr val="0000CC"/>
                </a:solidFill>
                <a:latin typeface="Arial" charset="0"/>
              </a:rPr>
              <a:t> </a:t>
            </a:r>
            <a:r>
              <a:rPr lang="en-US" sz="2400" b="1" dirty="0" err="1">
                <a:solidFill>
                  <a:srgbClr val="0000CC"/>
                </a:solidFill>
                <a:latin typeface="Arial" charset="0"/>
              </a:rPr>
              <a:t>muối</a:t>
            </a:r>
            <a:r>
              <a:rPr lang="en-US" sz="2400" b="1" dirty="0">
                <a:solidFill>
                  <a:srgbClr val="0000CC"/>
                </a:solidFill>
                <a:latin typeface="Arial" charset="0"/>
              </a:rPr>
              <a:t> </a:t>
            </a:r>
            <a:r>
              <a:rPr lang="en-US" sz="2400" b="1" dirty="0" err="1">
                <a:solidFill>
                  <a:srgbClr val="0000CC"/>
                </a:solidFill>
                <a:latin typeface="Arial" charset="0"/>
              </a:rPr>
              <a:t>thì</a:t>
            </a:r>
            <a:r>
              <a:rPr lang="en-US" sz="2400" b="1" dirty="0">
                <a:solidFill>
                  <a:srgbClr val="0000CC"/>
                </a:solidFill>
                <a:latin typeface="Arial" charset="0"/>
              </a:rPr>
              <a:t> ở </a:t>
            </a:r>
            <a:r>
              <a:rPr lang="en-US" sz="2400" b="1" dirty="0" err="1">
                <a:solidFill>
                  <a:srgbClr val="0000CC"/>
                </a:solidFill>
                <a:latin typeface="Arial" charset="0"/>
              </a:rPr>
              <a:t>lại</a:t>
            </a:r>
            <a:r>
              <a:rPr lang="en-US" sz="2400" b="1" dirty="0">
                <a:solidFill>
                  <a:srgbClr val="0000CC"/>
                </a:solidFill>
                <a:latin typeface="Arial" charset="0"/>
              </a:rPr>
              <a:t> </a:t>
            </a:r>
            <a:r>
              <a:rPr lang="en-US" sz="2400" b="1" dirty="0" err="1">
                <a:solidFill>
                  <a:srgbClr val="0000CC"/>
                </a:solidFill>
                <a:latin typeface="Arial" charset="0"/>
              </a:rPr>
              <a:t>nồi</a:t>
            </a:r>
            <a:r>
              <a:rPr lang="en-US" sz="2400" b="1" dirty="0">
                <a:solidFill>
                  <a:srgbClr val="0000CC"/>
                </a:solidFill>
                <a:latin typeface="Arial" charset="0"/>
              </a:rPr>
              <a:t> </a:t>
            </a:r>
            <a:r>
              <a:rPr lang="en-US" sz="2400" b="1" dirty="0" err="1">
                <a:solidFill>
                  <a:srgbClr val="0000CC"/>
                </a:solidFill>
                <a:latin typeface="Arial" charset="0"/>
              </a:rPr>
              <a:t>đun</a:t>
            </a:r>
            <a:r>
              <a:rPr lang="en-US" sz="2400" b="1" dirty="0">
                <a:solidFill>
                  <a:srgbClr val="0000CC"/>
                </a:solidFill>
                <a:latin typeface="Arial" charset="0"/>
              </a:rPr>
              <a:t>.</a:t>
            </a:r>
          </a:p>
        </p:txBody>
      </p:sp>
      <p:pic>
        <p:nvPicPr>
          <p:cNvPr id="17" name="Picture 11" descr="Hinh minh hoa">
            <a:extLst>
              <a:ext uri="{FF2B5EF4-FFF2-40B4-BE49-F238E27FC236}">
                <a16:creationId xmlns:a16="http://schemas.microsoft.com/office/drawing/2014/main" id="{457BD1C0-F86F-4320-9040-FC997D873AF8}"/>
              </a:ext>
            </a:extLst>
          </p:cNvPr>
          <p:cNvPicPr>
            <a:picLocks noChangeAspect="1" noChangeArrowheads="1"/>
          </p:cNvPicPr>
          <p:nvPr/>
        </p:nvPicPr>
        <p:blipFill>
          <a:blip r:embed="rId4"/>
          <a:srcRect/>
          <a:stretch>
            <a:fillRect/>
          </a:stretch>
        </p:blipFill>
        <p:spPr bwMode="auto">
          <a:xfrm>
            <a:off x="5291138" y="2866053"/>
            <a:ext cx="3733800" cy="32004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3320"/>
                                        </p:tgtEl>
                                        <p:attrNameLst>
                                          <p:attrName>style.visibility</p:attrName>
                                        </p:attrNameLst>
                                      </p:cBhvr>
                                      <p:to>
                                        <p:strVal val="visible"/>
                                      </p:to>
                                    </p:set>
                                    <p:anim calcmode="lin" valueType="num">
                                      <p:cBhvr>
                                        <p:cTn id="7" dur="500" fill="hold"/>
                                        <p:tgtEl>
                                          <p:spTgt spid="13320"/>
                                        </p:tgtEl>
                                        <p:attrNameLst>
                                          <p:attrName>ppt_w</p:attrName>
                                        </p:attrNameLst>
                                      </p:cBhvr>
                                      <p:tavLst>
                                        <p:tav tm="0">
                                          <p:val>
                                            <p:fltVal val="0"/>
                                          </p:val>
                                        </p:tav>
                                        <p:tav tm="100000">
                                          <p:val>
                                            <p:strVal val="#ppt_w"/>
                                          </p:val>
                                        </p:tav>
                                      </p:tavLst>
                                    </p:anim>
                                    <p:anim calcmode="lin" valueType="num">
                                      <p:cBhvr>
                                        <p:cTn id="8" dur="500" fill="hold"/>
                                        <p:tgtEl>
                                          <p:spTgt spid="13320"/>
                                        </p:tgtEl>
                                        <p:attrNameLst>
                                          <p:attrName>ppt_h</p:attrName>
                                        </p:attrNameLst>
                                      </p:cBhvr>
                                      <p:tavLst>
                                        <p:tav tm="0">
                                          <p:val>
                                            <p:fltVal val="0"/>
                                          </p:val>
                                        </p:tav>
                                        <p:tav tm="100000">
                                          <p:val>
                                            <p:strVal val="#ppt_h"/>
                                          </p:val>
                                        </p:tav>
                                      </p:tavLst>
                                    </p:anim>
                                    <p:animEffect transition="in" filter="fade">
                                      <p:cBhvr>
                                        <p:cTn id="9" dur="500"/>
                                        <p:tgtEl>
                                          <p:spTgt spid="13320"/>
                                        </p:tgtEl>
                                      </p:cBhvr>
                                    </p:animEffect>
                                  </p:childTnLst>
                                </p:cTn>
                              </p:par>
                            </p:childTnLst>
                          </p:cTn>
                        </p:par>
                        <p:par>
                          <p:cTn id="10" fill="hold" nodeType="afterGroup">
                            <p:stCondLst>
                              <p:cond delay="500"/>
                            </p:stCondLst>
                            <p:childTnLst>
                              <p:par>
                                <p:cTn id="11" presetID="55" presetClass="entr" presetSubtype="0" fill="hold" nodeType="afterEffect">
                                  <p:stCondLst>
                                    <p:cond delay="0"/>
                                  </p:stCondLst>
                                  <p:childTnLst>
                                    <p:set>
                                      <p:cBhvr>
                                        <p:cTn id="12" dur="1" fill="hold">
                                          <p:stCondLst>
                                            <p:cond delay="0"/>
                                          </p:stCondLst>
                                        </p:cTn>
                                        <p:tgtEl>
                                          <p:spTgt spid="13323"/>
                                        </p:tgtEl>
                                        <p:attrNameLst>
                                          <p:attrName>style.visibility</p:attrName>
                                        </p:attrNameLst>
                                      </p:cBhvr>
                                      <p:to>
                                        <p:strVal val="visible"/>
                                      </p:to>
                                    </p:set>
                                    <p:anim calcmode="lin" valueType="num">
                                      <p:cBhvr>
                                        <p:cTn id="13" dur="1000" fill="hold"/>
                                        <p:tgtEl>
                                          <p:spTgt spid="13323"/>
                                        </p:tgtEl>
                                        <p:attrNameLst>
                                          <p:attrName>ppt_w</p:attrName>
                                        </p:attrNameLst>
                                      </p:cBhvr>
                                      <p:tavLst>
                                        <p:tav tm="0">
                                          <p:val>
                                            <p:strVal val="#ppt_w*0.70"/>
                                          </p:val>
                                        </p:tav>
                                        <p:tav tm="100000">
                                          <p:val>
                                            <p:strVal val="#ppt_w"/>
                                          </p:val>
                                        </p:tav>
                                      </p:tavLst>
                                    </p:anim>
                                    <p:anim calcmode="lin" valueType="num">
                                      <p:cBhvr>
                                        <p:cTn id="14" dur="1000" fill="hold"/>
                                        <p:tgtEl>
                                          <p:spTgt spid="13323"/>
                                        </p:tgtEl>
                                        <p:attrNameLst>
                                          <p:attrName>ppt_h</p:attrName>
                                        </p:attrNameLst>
                                      </p:cBhvr>
                                      <p:tavLst>
                                        <p:tav tm="0">
                                          <p:val>
                                            <p:strVal val="#ppt_h"/>
                                          </p:val>
                                        </p:tav>
                                        <p:tav tm="100000">
                                          <p:val>
                                            <p:strVal val="#ppt_h"/>
                                          </p:val>
                                        </p:tav>
                                      </p:tavLst>
                                    </p:anim>
                                    <p:animEffect transition="in" filter="fade">
                                      <p:cBhvr>
                                        <p:cTn id="15" dur="1000"/>
                                        <p:tgtEl>
                                          <p:spTgt spid="1332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xit" presetSubtype="0" fill="hold" grpId="1" nodeType="clickEffect">
                                  <p:stCondLst>
                                    <p:cond delay="0"/>
                                  </p:stCondLst>
                                  <p:childTnLst>
                                    <p:anim calcmode="lin" valueType="num">
                                      <p:cBhvr>
                                        <p:cTn id="19" dur="500"/>
                                        <p:tgtEl>
                                          <p:spTgt spid="13320"/>
                                        </p:tgtEl>
                                        <p:attrNameLst>
                                          <p:attrName>ppt_w</p:attrName>
                                        </p:attrNameLst>
                                      </p:cBhvr>
                                      <p:tavLst>
                                        <p:tav tm="0">
                                          <p:val>
                                            <p:strVal val="ppt_w"/>
                                          </p:val>
                                        </p:tav>
                                        <p:tav tm="100000">
                                          <p:val>
                                            <p:fltVal val="0"/>
                                          </p:val>
                                        </p:tav>
                                      </p:tavLst>
                                    </p:anim>
                                    <p:anim calcmode="lin" valueType="num">
                                      <p:cBhvr>
                                        <p:cTn id="20" dur="500"/>
                                        <p:tgtEl>
                                          <p:spTgt spid="13320"/>
                                        </p:tgtEl>
                                        <p:attrNameLst>
                                          <p:attrName>ppt_h</p:attrName>
                                        </p:attrNameLst>
                                      </p:cBhvr>
                                      <p:tavLst>
                                        <p:tav tm="0">
                                          <p:val>
                                            <p:strVal val="ppt_h"/>
                                          </p:val>
                                        </p:tav>
                                        <p:tav tm="100000">
                                          <p:val>
                                            <p:fltVal val="0"/>
                                          </p:val>
                                        </p:tav>
                                      </p:tavLst>
                                    </p:anim>
                                    <p:animEffect transition="out" filter="fade">
                                      <p:cBhvr>
                                        <p:cTn id="21" dur="500"/>
                                        <p:tgtEl>
                                          <p:spTgt spid="13320"/>
                                        </p:tgtEl>
                                      </p:cBhvr>
                                    </p:animEffect>
                                    <p:set>
                                      <p:cBhvr>
                                        <p:cTn id="22" dur="1" fill="hold">
                                          <p:stCondLst>
                                            <p:cond delay="499"/>
                                          </p:stCondLst>
                                        </p:cTn>
                                        <p:tgtEl>
                                          <p:spTgt spid="13320"/>
                                        </p:tgtEl>
                                        <p:attrNameLst>
                                          <p:attrName>style.visibility</p:attrName>
                                        </p:attrNameLst>
                                      </p:cBhvr>
                                      <p:to>
                                        <p:strVal val="hidden"/>
                                      </p:to>
                                    </p:set>
                                  </p:childTnLst>
                                </p:cTn>
                              </p:par>
                              <p:par>
                                <p:cTn id="23" presetID="53" presetClass="exit" presetSubtype="0" fill="hold" nodeType="withEffect">
                                  <p:stCondLst>
                                    <p:cond delay="0"/>
                                  </p:stCondLst>
                                  <p:childTnLst>
                                    <p:anim calcmode="lin" valueType="num">
                                      <p:cBhvr>
                                        <p:cTn id="24" dur="500"/>
                                        <p:tgtEl>
                                          <p:spTgt spid="13323"/>
                                        </p:tgtEl>
                                        <p:attrNameLst>
                                          <p:attrName>ppt_w</p:attrName>
                                        </p:attrNameLst>
                                      </p:cBhvr>
                                      <p:tavLst>
                                        <p:tav tm="0">
                                          <p:val>
                                            <p:strVal val="ppt_w"/>
                                          </p:val>
                                        </p:tav>
                                        <p:tav tm="100000">
                                          <p:val>
                                            <p:fltVal val="0"/>
                                          </p:val>
                                        </p:tav>
                                      </p:tavLst>
                                    </p:anim>
                                    <p:anim calcmode="lin" valueType="num">
                                      <p:cBhvr>
                                        <p:cTn id="25" dur="500"/>
                                        <p:tgtEl>
                                          <p:spTgt spid="13323"/>
                                        </p:tgtEl>
                                        <p:attrNameLst>
                                          <p:attrName>ppt_h</p:attrName>
                                        </p:attrNameLst>
                                      </p:cBhvr>
                                      <p:tavLst>
                                        <p:tav tm="0">
                                          <p:val>
                                            <p:strVal val="ppt_h"/>
                                          </p:val>
                                        </p:tav>
                                        <p:tav tm="100000">
                                          <p:val>
                                            <p:fltVal val="0"/>
                                          </p:val>
                                        </p:tav>
                                      </p:tavLst>
                                    </p:anim>
                                    <p:animEffect transition="out" filter="fade">
                                      <p:cBhvr>
                                        <p:cTn id="26" dur="500"/>
                                        <p:tgtEl>
                                          <p:spTgt spid="13323"/>
                                        </p:tgtEl>
                                      </p:cBhvr>
                                    </p:animEffect>
                                    <p:set>
                                      <p:cBhvr>
                                        <p:cTn id="27" dur="1" fill="hold">
                                          <p:stCondLst>
                                            <p:cond delay="499"/>
                                          </p:stCondLst>
                                        </p:cTn>
                                        <p:tgtEl>
                                          <p:spTgt spid="13323"/>
                                        </p:tgtEl>
                                        <p:attrNameLst>
                                          <p:attrName>style.visibility</p:attrName>
                                        </p:attrNameLst>
                                      </p:cBhvr>
                                      <p:to>
                                        <p:strVal val="hidden"/>
                                      </p:to>
                                    </p:set>
                                  </p:childTnLst>
                                </p:cTn>
                              </p:par>
                            </p:childTnLst>
                          </p:cTn>
                        </p:par>
                        <p:par>
                          <p:cTn id="28" fill="hold" nodeType="afterGroup">
                            <p:stCondLst>
                              <p:cond delay="500"/>
                            </p:stCondLst>
                            <p:childTnLst>
                              <p:par>
                                <p:cTn id="29" presetID="53" presetClass="entr" presetSubtype="0" fill="hold" nodeType="afterEffect">
                                  <p:stCondLst>
                                    <p:cond delay="0"/>
                                  </p:stCondLst>
                                  <p:childTnLst>
                                    <p:set>
                                      <p:cBhvr>
                                        <p:cTn id="30" dur="1" fill="hold">
                                          <p:stCondLst>
                                            <p:cond delay="0"/>
                                          </p:stCondLst>
                                        </p:cTn>
                                        <p:tgtEl>
                                          <p:spTgt spid="13322"/>
                                        </p:tgtEl>
                                        <p:attrNameLst>
                                          <p:attrName>style.visibility</p:attrName>
                                        </p:attrNameLst>
                                      </p:cBhvr>
                                      <p:to>
                                        <p:strVal val="visible"/>
                                      </p:to>
                                    </p:set>
                                    <p:anim calcmode="lin" valueType="num">
                                      <p:cBhvr>
                                        <p:cTn id="31" dur="500" fill="hold"/>
                                        <p:tgtEl>
                                          <p:spTgt spid="13322"/>
                                        </p:tgtEl>
                                        <p:attrNameLst>
                                          <p:attrName>ppt_w</p:attrName>
                                        </p:attrNameLst>
                                      </p:cBhvr>
                                      <p:tavLst>
                                        <p:tav tm="0">
                                          <p:val>
                                            <p:fltVal val="0"/>
                                          </p:val>
                                        </p:tav>
                                        <p:tav tm="100000">
                                          <p:val>
                                            <p:strVal val="#ppt_w"/>
                                          </p:val>
                                        </p:tav>
                                      </p:tavLst>
                                    </p:anim>
                                    <p:anim calcmode="lin" valueType="num">
                                      <p:cBhvr>
                                        <p:cTn id="32" dur="500" fill="hold"/>
                                        <p:tgtEl>
                                          <p:spTgt spid="13322"/>
                                        </p:tgtEl>
                                        <p:attrNameLst>
                                          <p:attrName>ppt_h</p:attrName>
                                        </p:attrNameLst>
                                      </p:cBhvr>
                                      <p:tavLst>
                                        <p:tav tm="0">
                                          <p:val>
                                            <p:fltVal val="0"/>
                                          </p:val>
                                        </p:tav>
                                        <p:tav tm="100000">
                                          <p:val>
                                            <p:strVal val="#ppt_h"/>
                                          </p:val>
                                        </p:tav>
                                      </p:tavLst>
                                    </p:anim>
                                    <p:animEffect transition="in" filter="fade">
                                      <p:cBhvr>
                                        <p:cTn id="33" dur="500"/>
                                        <p:tgtEl>
                                          <p:spTgt spid="13322"/>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13321"/>
                                        </p:tgtEl>
                                        <p:attrNameLst>
                                          <p:attrName>style.visibility</p:attrName>
                                        </p:attrNameLst>
                                      </p:cBhvr>
                                      <p:to>
                                        <p:strVal val="visible"/>
                                      </p:to>
                                    </p:set>
                                    <p:anim calcmode="lin" valueType="num">
                                      <p:cBhvr>
                                        <p:cTn id="36" dur="500" fill="hold"/>
                                        <p:tgtEl>
                                          <p:spTgt spid="13321"/>
                                        </p:tgtEl>
                                        <p:attrNameLst>
                                          <p:attrName>ppt_w</p:attrName>
                                        </p:attrNameLst>
                                      </p:cBhvr>
                                      <p:tavLst>
                                        <p:tav tm="0">
                                          <p:val>
                                            <p:fltVal val="0"/>
                                          </p:val>
                                        </p:tav>
                                        <p:tav tm="100000">
                                          <p:val>
                                            <p:strVal val="#ppt_w"/>
                                          </p:val>
                                        </p:tav>
                                      </p:tavLst>
                                    </p:anim>
                                    <p:anim calcmode="lin" valueType="num">
                                      <p:cBhvr>
                                        <p:cTn id="37" dur="500" fill="hold"/>
                                        <p:tgtEl>
                                          <p:spTgt spid="13321"/>
                                        </p:tgtEl>
                                        <p:attrNameLst>
                                          <p:attrName>ppt_h</p:attrName>
                                        </p:attrNameLst>
                                      </p:cBhvr>
                                      <p:tavLst>
                                        <p:tav tm="0">
                                          <p:val>
                                            <p:fltVal val="0"/>
                                          </p:val>
                                        </p:tav>
                                        <p:tav tm="100000">
                                          <p:val>
                                            <p:strVal val="#ppt_h"/>
                                          </p:val>
                                        </p:tav>
                                      </p:tavLst>
                                    </p:anim>
                                    <p:animEffect transition="in" filter="fade">
                                      <p:cBhvr>
                                        <p:cTn id="38" dur="500"/>
                                        <p:tgtEl>
                                          <p:spTgt spid="133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par>
                                <p:cTn id="46" presetID="53"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13320" grpId="1"/>
      <p:bldP spid="1332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 name="Rectangle 4"/>
          <p:cNvSpPr/>
          <p:nvPr/>
        </p:nvSpPr>
        <p:spPr>
          <a:xfrm>
            <a:off x="152400" y="457200"/>
            <a:ext cx="5791200" cy="584775"/>
          </a:xfrm>
          <a:prstGeom prst="rect">
            <a:avLst/>
          </a:prstGeom>
        </p:spPr>
        <p:txBody>
          <a:bodyPr wrap="square">
            <a:spAutoFit/>
          </a:bodyPr>
          <a:lstStyle/>
          <a:p>
            <a:pPr eaLnBrk="1" hangingPunct="1">
              <a:defRPr/>
            </a:pPr>
            <a:r>
              <a:rPr lang="en-US" sz="3200" b="1">
                <a:solidFill>
                  <a:srgbClr val="FF0000"/>
                </a:solidFill>
                <a:cs typeface="Times New Roman" panose="02020603050405020304" pitchFamily="18" charset="0"/>
              </a:rPr>
              <a:t>3</a:t>
            </a:r>
            <a:r>
              <a:rPr lang="en-US" sz="2800" b="1">
                <a:solidFill>
                  <a:srgbClr val="FF0000"/>
                </a:solidFill>
                <a:cs typeface="Times New Roman" panose="02020603050405020304" pitchFamily="18" charset="0"/>
              </a:rPr>
              <a:t>. Tách các chất trong dung dịch:</a:t>
            </a:r>
          </a:p>
        </p:txBody>
      </p:sp>
      <p:sp>
        <p:nvSpPr>
          <p:cNvPr id="6" name="Rectangle 5"/>
          <p:cNvSpPr/>
          <p:nvPr/>
        </p:nvSpPr>
        <p:spPr>
          <a:xfrm>
            <a:off x="381000" y="1371600"/>
            <a:ext cx="1997663" cy="523220"/>
          </a:xfrm>
          <a:prstGeom prst="rect">
            <a:avLst/>
          </a:prstGeom>
        </p:spPr>
        <p:txBody>
          <a:bodyPr wrap="none">
            <a:spAutoFit/>
          </a:bodyPr>
          <a:lstStyle/>
          <a:p>
            <a:pPr eaLnBrk="1" hangingPunct="1">
              <a:defRPr/>
            </a:pPr>
            <a:r>
              <a:rPr lang="en-US" sz="2800" b="1">
                <a:cs typeface="Times New Roman" panose="02020603050405020304" pitchFamily="18" charset="0"/>
              </a:rPr>
              <a:t>- Chưng cất</a:t>
            </a:r>
            <a:endParaRPr lang="en-US" sz="2400" b="1">
              <a:cs typeface="Times New Roman" panose="02020603050405020304" pitchFamily="18" charset="0"/>
            </a:endParaRPr>
          </a:p>
        </p:txBody>
      </p:sp>
    </p:spTree>
    <p:extLst>
      <p:ext uri="{BB962C8B-B14F-4D97-AF65-F5344CB8AC3E}">
        <p14:creationId xmlns:p14="http://schemas.microsoft.com/office/powerpoint/2010/main" val="2334659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3" name="Picture 2"/>
          <p:cNvPicPr>
            <a:picLocks noChangeAspect="1"/>
          </p:cNvPicPr>
          <p:nvPr/>
        </p:nvPicPr>
        <p:blipFill>
          <a:blip r:embed="rId2"/>
          <a:stretch>
            <a:fillRect/>
          </a:stretch>
        </p:blipFill>
        <p:spPr>
          <a:xfrm>
            <a:off x="0" y="25400"/>
            <a:ext cx="9398757" cy="6894709"/>
          </a:xfrm>
          <a:prstGeom prst="rect">
            <a:avLst/>
          </a:prstGeom>
        </p:spPr>
      </p:pic>
      <p:sp>
        <p:nvSpPr>
          <p:cNvPr id="7" name="Text Box 8"/>
          <p:cNvSpPr txBox="1">
            <a:spLocks noChangeArrowheads="1"/>
          </p:cNvSpPr>
          <p:nvPr/>
        </p:nvSpPr>
        <p:spPr bwMode="auto">
          <a:xfrm>
            <a:off x="2743200" y="2088679"/>
            <a:ext cx="4876800" cy="2231380"/>
          </a:xfrm>
          <a:prstGeom prst="rect">
            <a:avLst/>
          </a:prstGeom>
          <a:noFill/>
          <a:ln w="9525">
            <a:noFill/>
            <a:miter lim="800000"/>
            <a:headEnd/>
            <a:tailEnd/>
          </a:ln>
        </p:spPr>
        <p:txBody>
          <a:bodyPr wrap="square">
            <a:spAutoFit/>
          </a:bodyPr>
          <a:lstStyle/>
          <a:p>
            <a:pPr algn="ctr" eaLnBrk="1" hangingPunct="1">
              <a:spcBef>
                <a:spcPct val="50000"/>
              </a:spcBef>
            </a:pPr>
            <a:r>
              <a:rPr lang="en-US" sz="4000" b="1" dirty="0">
                <a:solidFill>
                  <a:srgbClr val="FF0000"/>
                </a:solidFill>
                <a:latin typeface="Arial" charset="0"/>
              </a:rPr>
              <a:t>TRÒ CHƠI </a:t>
            </a:r>
            <a:endParaRPr lang="en-US" sz="4000" b="1" dirty="0">
              <a:solidFill>
                <a:srgbClr val="0000CC"/>
              </a:solidFill>
              <a:latin typeface="Arial" charset="0"/>
            </a:endParaRPr>
          </a:p>
          <a:p>
            <a:pPr algn="ctr" eaLnBrk="1" hangingPunct="1">
              <a:spcBef>
                <a:spcPct val="50000"/>
              </a:spcBef>
            </a:pPr>
            <a:r>
              <a:rPr lang="en-US" sz="6600" b="1" dirty="0">
                <a:solidFill>
                  <a:srgbClr val="0000CC"/>
                </a:solidFill>
                <a:latin typeface="Arial" charset="0"/>
              </a:rPr>
              <a:t>HÁI QUẢ</a:t>
            </a:r>
          </a:p>
        </p:txBody>
      </p:sp>
    </p:spTree>
    <p:extLst>
      <p:ext uri="{BB962C8B-B14F-4D97-AF65-F5344CB8AC3E}">
        <p14:creationId xmlns:p14="http://schemas.microsoft.com/office/powerpoint/2010/main" val="39111991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ANd9GcR4yzMfwhIkVxCV8XW-Uh50rTGTuZJ4UScwfckzj1evgEvXe6b6iwi6lNhx"/>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52400" y="609600"/>
            <a:ext cx="4711700" cy="5334000"/>
          </a:xfrm>
          <a:prstGeom prst="rect">
            <a:avLst/>
          </a:prstGeom>
          <a:noFill/>
          <a:ln w="9525">
            <a:noFill/>
            <a:miter lim="800000"/>
            <a:headEnd/>
            <a:tailEnd/>
          </a:ln>
        </p:spPr>
      </p:pic>
      <p:grpSp>
        <p:nvGrpSpPr>
          <p:cNvPr id="2" name="Group 3"/>
          <p:cNvGrpSpPr>
            <a:grpSpLocks/>
          </p:cNvGrpSpPr>
          <p:nvPr/>
        </p:nvGrpSpPr>
        <p:grpSpPr bwMode="auto">
          <a:xfrm>
            <a:off x="3733800" y="3429000"/>
            <a:ext cx="685800" cy="677863"/>
            <a:chOff x="2400" y="2016"/>
            <a:chExt cx="432" cy="427"/>
          </a:xfrm>
        </p:grpSpPr>
        <p:pic>
          <p:nvPicPr>
            <p:cNvPr id="17447" name="Picture 4" descr="ANd9GcTWrDVN-23h-ZR3yJG0qGLdUyblJT7ISfJiLzxOYSLpcA4Sgs-R"/>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400" y="2016"/>
              <a:ext cx="432" cy="427"/>
            </a:xfrm>
            <a:prstGeom prst="rect">
              <a:avLst/>
            </a:prstGeom>
            <a:noFill/>
            <a:ln w="9525">
              <a:noFill/>
              <a:miter lim="800000"/>
              <a:headEnd/>
              <a:tailEnd/>
            </a:ln>
          </p:spPr>
        </p:pic>
        <p:sp>
          <p:nvSpPr>
            <p:cNvPr id="17448" name="WordArt 5"/>
            <p:cNvSpPr>
              <a:spLocks noChangeArrowheads="1" noChangeShapeType="1" noTextEdit="1"/>
            </p:cNvSpPr>
            <p:nvPr/>
          </p:nvSpPr>
          <p:spPr bwMode="auto">
            <a:xfrm>
              <a:off x="2544" y="2112"/>
              <a:ext cx="96" cy="288"/>
            </a:xfrm>
            <a:prstGeom prst="rect">
              <a:avLst/>
            </a:prstGeom>
          </p:spPr>
          <p:txBody>
            <a:bodyPr wrap="none" fromWordArt="1">
              <a:prstTxWarp prst="textPlain">
                <a:avLst>
                  <a:gd name="adj" fmla="val 50000"/>
                </a:avLst>
              </a:prstTxWarp>
            </a:bodyPr>
            <a:lstStyle/>
            <a:p>
              <a:pPr algn="ctr"/>
              <a:r>
                <a:rPr lang="en-US" sz="3200" b="1" kern="10">
                  <a:ln w="19050">
                    <a:solidFill>
                      <a:srgbClr val="99CCFF"/>
                    </a:solidFill>
                    <a:round/>
                    <a:headEnd/>
                    <a:tailEnd/>
                  </a:ln>
                  <a:solidFill>
                    <a:srgbClr val="0066CC"/>
                  </a:solidFill>
                  <a:effectLst>
                    <a:outerShdw dist="35921" dir="2700000" algn="ctr" rotWithShape="0">
                      <a:srgbClr val="990000"/>
                    </a:outerShdw>
                  </a:effectLst>
                  <a:latin typeface="Arial"/>
                  <a:cs typeface="Arial"/>
                </a:rPr>
                <a:t>1</a:t>
              </a:r>
            </a:p>
          </p:txBody>
        </p:sp>
      </p:grpSp>
      <p:grpSp>
        <p:nvGrpSpPr>
          <p:cNvPr id="3" name="Group 6"/>
          <p:cNvGrpSpPr>
            <a:grpSpLocks/>
          </p:cNvGrpSpPr>
          <p:nvPr/>
        </p:nvGrpSpPr>
        <p:grpSpPr bwMode="auto">
          <a:xfrm>
            <a:off x="3048000" y="2362200"/>
            <a:ext cx="660400" cy="838200"/>
            <a:chOff x="1968" y="1344"/>
            <a:chExt cx="416" cy="528"/>
          </a:xfrm>
        </p:grpSpPr>
        <p:pic>
          <p:nvPicPr>
            <p:cNvPr id="17445" name="Picture 7" descr="ANd9GcTopr8IPVPjpBOSevpW_MH1urM_TCky6uGXuF_89JAZpD-wLO13hg"/>
            <p:cNvPicPr>
              <a:picLocks noChangeAspect="1" noChangeArrowheads="1"/>
            </p:cNvPicPr>
            <p:nvPr/>
          </p:nvPicPr>
          <p:blipFill>
            <a:blip r:embed="rId4">
              <a:clrChange>
                <a:clrFrom>
                  <a:srgbClr val="FFFFFF"/>
                </a:clrFrom>
                <a:clrTo>
                  <a:srgbClr val="FFFFFF">
                    <a:alpha val="0"/>
                  </a:srgbClr>
                </a:clrTo>
              </a:clrChange>
            </a:blip>
            <a:srcRect l="52596"/>
            <a:stretch>
              <a:fillRect/>
            </a:stretch>
          </p:blipFill>
          <p:spPr bwMode="auto">
            <a:xfrm rot="-585740">
              <a:off x="1968" y="1344"/>
              <a:ext cx="416" cy="528"/>
            </a:xfrm>
            <a:prstGeom prst="rect">
              <a:avLst/>
            </a:prstGeom>
            <a:noFill/>
            <a:ln w="9525">
              <a:noFill/>
              <a:miter lim="800000"/>
              <a:headEnd/>
              <a:tailEnd/>
            </a:ln>
          </p:spPr>
        </p:pic>
        <p:sp>
          <p:nvSpPr>
            <p:cNvPr id="17446" name="WordArt 8"/>
            <p:cNvSpPr>
              <a:spLocks noChangeArrowheads="1" noChangeShapeType="1" noTextEdit="1"/>
            </p:cNvSpPr>
            <p:nvPr/>
          </p:nvSpPr>
          <p:spPr bwMode="auto">
            <a:xfrm>
              <a:off x="2112" y="1518"/>
              <a:ext cx="96" cy="288"/>
            </a:xfrm>
            <a:prstGeom prst="rect">
              <a:avLst/>
            </a:prstGeom>
          </p:spPr>
          <p:txBody>
            <a:bodyPr wrap="none" fromWordArt="1">
              <a:prstTxWarp prst="textPlain">
                <a:avLst>
                  <a:gd name="adj" fmla="val 50000"/>
                </a:avLst>
              </a:prstTxWarp>
            </a:bodyPr>
            <a:lstStyle/>
            <a:p>
              <a:pPr algn="ctr"/>
              <a:r>
                <a:rPr lang="en-US" sz="3200" b="1" kern="10">
                  <a:ln w="19050">
                    <a:solidFill>
                      <a:srgbClr val="99CCFF"/>
                    </a:solidFill>
                    <a:round/>
                    <a:headEnd/>
                    <a:tailEnd/>
                  </a:ln>
                  <a:solidFill>
                    <a:srgbClr val="FF0000"/>
                  </a:solidFill>
                  <a:effectLst>
                    <a:outerShdw dist="35921" dir="2700000" algn="ctr" rotWithShape="0">
                      <a:srgbClr val="990000"/>
                    </a:outerShdw>
                  </a:effectLst>
                  <a:latin typeface="Arial"/>
                  <a:cs typeface="Arial"/>
                </a:rPr>
                <a:t>2</a:t>
              </a:r>
            </a:p>
          </p:txBody>
        </p:sp>
      </p:grpSp>
      <p:grpSp>
        <p:nvGrpSpPr>
          <p:cNvPr id="4" name="Group 9"/>
          <p:cNvGrpSpPr>
            <a:grpSpLocks/>
          </p:cNvGrpSpPr>
          <p:nvPr/>
        </p:nvGrpSpPr>
        <p:grpSpPr bwMode="auto">
          <a:xfrm>
            <a:off x="1295400" y="1752600"/>
            <a:ext cx="688975" cy="990600"/>
            <a:chOff x="864" y="960"/>
            <a:chExt cx="434" cy="624"/>
          </a:xfrm>
        </p:grpSpPr>
        <p:pic>
          <p:nvPicPr>
            <p:cNvPr id="17443" name="Picture 10" descr="tomato"/>
            <p:cNvPicPr>
              <a:picLocks noChangeAspect="1" noChangeArrowheads="1"/>
            </p:cNvPicPr>
            <p:nvPr/>
          </p:nvPicPr>
          <p:blipFill>
            <a:blip r:embed="rId5">
              <a:clrChange>
                <a:clrFrom>
                  <a:srgbClr val="FFFFFF"/>
                </a:clrFrom>
                <a:clrTo>
                  <a:srgbClr val="FFFFFF">
                    <a:alpha val="0"/>
                  </a:srgbClr>
                </a:clrTo>
              </a:clrChange>
            </a:blip>
            <a:srcRect l="50000"/>
            <a:stretch>
              <a:fillRect/>
            </a:stretch>
          </p:blipFill>
          <p:spPr bwMode="auto">
            <a:xfrm>
              <a:off x="864" y="960"/>
              <a:ext cx="434" cy="624"/>
            </a:xfrm>
            <a:prstGeom prst="rect">
              <a:avLst/>
            </a:prstGeom>
            <a:noFill/>
            <a:ln w="9525">
              <a:noFill/>
              <a:miter lim="800000"/>
              <a:headEnd/>
              <a:tailEnd/>
            </a:ln>
          </p:spPr>
        </p:pic>
        <p:sp>
          <p:nvSpPr>
            <p:cNvPr id="17444" name="WordArt 11"/>
            <p:cNvSpPr>
              <a:spLocks noChangeArrowheads="1" noChangeShapeType="1" noTextEdit="1"/>
            </p:cNvSpPr>
            <p:nvPr/>
          </p:nvSpPr>
          <p:spPr bwMode="auto">
            <a:xfrm>
              <a:off x="1008" y="1152"/>
              <a:ext cx="96" cy="288"/>
            </a:xfrm>
            <a:prstGeom prst="rect">
              <a:avLst/>
            </a:prstGeom>
          </p:spPr>
          <p:txBody>
            <a:bodyPr wrap="none" fromWordArt="1">
              <a:prstTxWarp prst="textPlain">
                <a:avLst>
                  <a:gd name="adj" fmla="val 50000"/>
                </a:avLst>
              </a:prstTxWarp>
            </a:bodyPr>
            <a:lstStyle/>
            <a:p>
              <a:pPr algn="ctr"/>
              <a:r>
                <a:rPr lang="en-US" sz="3200" b="1" kern="10">
                  <a:ln w="19050">
                    <a:solidFill>
                      <a:srgbClr val="99CCFF"/>
                    </a:solidFill>
                    <a:round/>
                    <a:headEnd/>
                    <a:tailEnd/>
                  </a:ln>
                  <a:solidFill>
                    <a:srgbClr val="FFFF00"/>
                  </a:solidFill>
                  <a:effectLst>
                    <a:outerShdw dist="35921" dir="2700000" algn="ctr" rotWithShape="0">
                      <a:srgbClr val="990000"/>
                    </a:outerShdw>
                  </a:effectLst>
                  <a:latin typeface="Arial"/>
                  <a:cs typeface="Arial"/>
                </a:rPr>
                <a:t>3</a:t>
              </a:r>
            </a:p>
          </p:txBody>
        </p:sp>
      </p:grpSp>
      <p:grpSp>
        <p:nvGrpSpPr>
          <p:cNvPr id="5" name="Group 12"/>
          <p:cNvGrpSpPr>
            <a:grpSpLocks/>
          </p:cNvGrpSpPr>
          <p:nvPr/>
        </p:nvGrpSpPr>
        <p:grpSpPr bwMode="auto">
          <a:xfrm>
            <a:off x="762000" y="3352800"/>
            <a:ext cx="817563" cy="990600"/>
            <a:chOff x="528" y="1968"/>
            <a:chExt cx="515" cy="624"/>
          </a:xfrm>
        </p:grpSpPr>
        <p:pic>
          <p:nvPicPr>
            <p:cNvPr id="17441" name="Picture 13" descr="ANd9GcT6pCTiYuD7wD_n59NUJs_FSO1lqC5iFTsOGt7iuxBeo7lzXCvykw"/>
            <p:cNvPicPr>
              <a:picLocks noChangeAspect="1" noChangeArrowheads="1"/>
            </p:cNvPicPr>
            <p:nvPr/>
          </p:nvPicPr>
          <p:blipFill>
            <a:blip r:embed="rId6">
              <a:clrChange>
                <a:clrFrom>
                  <a:srgbClr val="F8F8F8"/>
                </a:clrFrom>
                <a:clrTo>
                  <a:srgbClr val="F8F8F8">
                    <a:alpha val="0"/>
                  </a:srgbClr>
                </a:clrTo>
              </a:clrChange>
            </a:blip>
            <a:srcRect/>
            <a:stretch>
              <a:fillRect/>
            </a:stretch>
          </p:blipFill>
          <p:spPr bwMode="auto">
            <a:xfrm>
              <a:off x="528" y="1968"/>
              <a:ext cx="515" cy="624"/>
            </a:xfrm>
            <a:prstGeom prst="rect">
              <a:avLst/>
            </a:prstGeom>
            <a:noFill/>
            <a:ln w="9525">
              <a:noFill/>
              <a:miter lim="800000"/>
              <a:headEnd/>
              <a:tailEnd/>
            </a:ln>
          </p:spPr>
        </p:pic>
        <p:sp>
          <p:nvSpPr>
            <p:cNvPr id="17442" name="WordArt 14"/>
            <p:cNvSpPr>
              <a:spLocks noChangeArrowheads="1" noChangeShapeType="1" noTextEdit="1"/>
            </p:cNvSpPr>
            <p:nvPr/>
          </p:nvSpPr>
          <p:spPr bwMode="auto">
            <a:xfrm>
              <a:off x="747" y="2148"/>
              <a:ext cx="96" cy="288"/>
            </a:xfrm>
            <a:prstGeom prst="rect">
              <a:avLst/>
            </a:prstGeom>
          </p:spPr>
          <p:txBody>
            <a:bodyPr wrap="none" fromWordArt="1">
              <a:prstTxWarp prst="textPlain">
                <a:avLst>
                  <a:gd name="adj" fmla="val 50000"/>
                </a:avLst>
              </a:prstTxWarp>
            </a:bodyPr>
            <a:lstStyle/>
            <a:p>
              <a:pPr algn="ctr"/>
              <a:r>
                <a:rPr lang="en-US" sz="3200" b="1" kern="10">
                  <a:ln w="19050">
                    <a:solidFill>
                      <a:srgbClr val="99CCFF"/>
                    </a:solidFill>
                    <a:round/>
                    <a:headEnd/>
                    <a:tailEnd/>
                  </a:ln>
                  <a:solidFill>
                    <a:srgbClr val="0000CC"/>
                  </a:solidFill>
                  <a:effectLst>
                    <a:outerShdw dist="35921" dir="2700000" algn="ctr" rotWithShape="0">
                      <a:srgbClr val="990000"/>
                    </a:outerShdw>
                  </a:effectLst>
                  <a:latin typeface="Arial"/>
                  <a:cs typeface="Arial"/>
                </a:rPr>
                <a:t>4</a:t>
              </a:r>
            </a:p>
          </p:txBody>
        </p:sp>
      </p:grpSp>
      <p:grpSp>
        <p:nvGrpSpPr>
          <p:cNvPr id="6" name="Group 15"/>
          <p:cNvGrpSpPr>
            <a:grpSpLocks/>
          </p:cNvGrpSpPr>
          <p:nvPr/>
        </p:nvGrpSpPr>
        <p:grpSpPr bwMode="auto">
          <a:xfrm>
            <a:off x="1676400" y="2590800"/>
            <a:ext cx="1219200" cy="1165225"/>
            <a:chOff x="1104" y="1488"/>
            <a:chExt cx="768" cy="734"/>
          </a:xfrm>
        </p:grpSpPr>
        <p:pic>
          <p:nvPicPr>
            <p:cNvPr id="17439" name="Picture 16" descr="ANd9GcSMEYIC69jo1nnsGHQhAiPH-8xeUAj-qTNRjogxY1AZCCJjG47Upg"/>
            <p:cNvPicPr>
              <a:picLocks noChangeAspect="1" noChangeArrowheads="1"/>
            </p:cNvPicPr>
            <p:nvPr/>
          </p:nvPicPr>
          <p:blipFill>
            <a:blip r:embed="rId7">
              <a:clrChange>
                <a:clrFrom>
                  <a:srgbClr val="FFFFFF"/>
                </a:clrFrom>
                <a:clrTo>
                  <a:srgbClr val="FFFFFF">
                    <a:alpha val="0"/>
                  </a:srgbClr>
                </a:clrTo>
              </a:clrChange>
            </a:blip>
            <a:srcRect b="25333"/>
            <a:stretch>
              <a:fillRect/>
            </a:stretch>
          </p:blipFill>
          <p:spPr bwMode="auto">
            <a:xfrm>
              <a:off x="1104" y="1488"/>
              <a:ext cx="768" cy="734"/>
            </a:xfrm>
            <a:prstGeom prst="rect">
              <a:avLst/>
            </a:prstGeom>
            <a:noFill/>
            <a:ln w="9525">
              <a:noFill/>
              <a:miter lim="800000"/>
              <a:headEnd/>
              <a:tailEnd/>
            </a:ln>
          </p:spPr>
        </p:pic>
        <p:sp>
          <p:nvSpPr>
            <p:cNvPr id="17440" name="WordArt 17"/>
            <p:cNvSpPr>
              <a:spLocks noChangeArrowheads="1" noChangeShapeType="1" noTextEdit="1"/>
            </p:cNvSpPr>
            <p:nvPr/>
          </p:nvSpPr>
          <p:spPr bwMode="auto">
            <a:xfrm>
              <a:off x="1440" y="1872"/>
              <a:ext cx="96" cy="288"/>
            </a:xfrm>
            <a:prstGeom prst="rect">
              <a:avLst/>
            </a:prstGeom>
          </p:spPr>
          <p:txBody>
            <a:bodyPr wrap="none" fromWordArt="1">
              <a:prstTxWarp prst="textPlain">
                <a:avLst>
                  <a:gd name="adj" fmla="val 50000"/>
                </a:avLst>
              </a:prstTxWarp>
            </a:bodyPr>
            <a:lstStyle/>
            <a:p>
              <a:pPr algn="ctr"/>
              <a:r>
                <a:rPr lang="en-US" sz="3200" b="1" kern="10">
                  <a:ln w="19050">
                    <a:solidFill>
                      <a:srgbClr val="99CCFF"/>
                    </a:solidFill>
                    <a:round/>
                    <a:headEnd/>
                    <a:tailEnd/>
                  </a:ln>
                  <a:solidFill>
                    <a:srgbClr val="FF0066"/>
                  </a:solidFill>
                  <a:effectLst>
                    <a:outerShdw dist="35921" dir="2700000" algn="ctr" rotWithShape="0">
                      <a:srgbClr val="990000"/>
                    </a:outerShdw>
                  </a:effectLst>
                  <a:latin typeface="Arial"/>
                  <a:cs typeface="Arial"/>
                </a:rPr>
                <a:t>5</a:t>
              </a:r>
            </a:p>
          </p:txBody>
        </p:sp>
      </p:grpSp>
      <p:grpSp>
        <p:nvGrpSpPr>
          <p:cNvPr id="7" name="Group 18"/>
          <p:cNvGrpSpPr>
            <a:grpSpLocks/>
          </p:cNvGrpSpPr>
          <p:nvPr/>
        </p:nvGrpSpPr>
        <p:grpSpPr bwMode="auto">
          <a:xfrm>
            <a:off x="2362200" y="1219200"/>
            <a:ext cx="928688" cy="833438"/>
            <a:chOff x="1536" y="624"/>
            <a:chExt cx="585" cy="525"/>
          </a:xfrm>
        </p:grpSpPr>
        <p:pic>
          <p:nvPicPr>
            <p:cNvPr id="17437" name="Picture 19" descr="ANd9GcQc8LKfFHqFKwxKw2szecJivjnJUbTGGvPUMhP_TNdlVoXutm5j2l-w7OTX"/>
            <p:cNvPicPr>
              <a:picLocks noChangeAspect="1" noChangeArrowheads="1"/>
            </p:cNvPicPr>
            <p:nvPr/>
          </p:nvPicPr>
          <p:blipFill>
            <a:blip r:embed="rId8">
              <a:clrChange>
                <a:clrFrom>
                  <a:srgbClr val="FFFFFA"/>
                </a:clrFrom>
                <a:clrTo>
                  <a:srgbClr val="FFFFFA">
                    <a:alpha val="0"/>
                  </a:srgbClr>
                </a:clrTo>
              </a:clrChange>
            </a:blip>
            <a:srcRect/>
            <a:stretch>
              <a:fillRect/>
            </a:stretch>
          </p:blipFill>
          <p:spPr bwMode="auto">
            <a:xfrm>
              <a:off x="1536" y="624"/>
              <a:ext cx="585" cy="525"/>
            </a:xfrm>
            <a:prstGeom prst="rect">
              <a:avLst/>
            </a:prstGeom>
            <a:noFill/>
            <a:ln w="9525">
              <a:noFill/>
              <a:miter lim="800000"/>
              <a:headEnd/>
              <a:tailEnd/>
            </a:ln>
          </p:spPr>
        </p:pic>
        <p:sp>
          <p:nvSpPr>
            <p:cNvPr id="17438" name="WordArt 20"/>
            <p:cNvSpPr>
              <a:spLocks noChangeArrowheads="1" noChangeShapeType="1" noTextEdit="1"/>
            </p:cNvSpPr>
            <p:nvPr/>
          </p:nvSpPr>
          <p:spPr bwMode="auto">
            <a:xfrm>
              <a:off x="1779" y="807"/>
              <a:ext cx="96" cy="288"/>
            </a:xfrm>
            <a:prstGeom prst="rect">
              <a:avLst/>
            </a:prstGeom>
          </p:spPr>
          <p:txBody>
            <a:bodyPr wrap="none" fromWordArt="1">
              <a:prstTxWarp prst="textPlain">
                <a:avLst>
                  <a:gd name="adj" fmla="val 50000"/>
                </a:avLst>
              </a:prstTxWarp>
            </a:bodyPr>
            <a:lstStyle/>
            <a:p>
              <a:pPr algn="ctr"/>
              <a:r>
                <a:rPr lang="en-US" sz="3200" b="1" kern="10">
                  <a:ln w="19050">
                    <a:solidFill>
                      <a:srgbClr val="99CCFF"/>
                    </a:solidFill>
                    <a:round/>
                    <a:headEnd/>
                    <a:tailEnd/>
                  </a:ln>
                  <a:solidFill>
                    <a:srgbClr val="800000"/>
                  </a:solidFill>
                  <a:effectLst>
                    <a:outerShdw dist="35921" dir="2700000" algn="ctr" rotWithShape="0">
                      <a:srgbClr val="990000"/>
                    </a:outerShdw>
                  </a:effectLst>
                  <a:latin typeface="Arial"/>
                  <a:cs typeface="Arial"/>
                </a:rPr>
                <a:t>6</a:t>
              </a:r>
            </a:p>
          </p:txBody>
        </p:sp>
      </p:grpSp>
      <p:sp>
        <p:nvSpPr>
          <p:cNvPr id="16405" name="Text Box 21"/>
          <p:cNvSpPr txBox="1">
            <a:spLocks noChangeArrowheads="1"/>
          </p:cNvSpPr>
          <p:nvPr/>
        </p:nvSpPr>
        <p:spPr bwMode="auto">
          <a:xfrm>
            <a:off x="1066800" y="5943600"/>
            <a:ext cx="7239000" cy="523875"/>
          </a:xfrm>
          <a:prstGeom prst="rect">
            <a:avLst/>
          </a:prstGeom>
          <a:noFill/>
          <a:ln w="9525">
            <a:noFill/>
            <a:miter lim="800000"/>
            <a:headEnd/>
            <a:tailEnd/>
          </a:ln>
        </p:spPr>
        <p:txBody>
          <a:bodyPr>
            <a:spAutoFit/>
          </a:bodyPr>
          <a:lstStyle/>
          <a:p>
            <a:pPr eaLnBrk="1" hangingPunct="1">
              <a:spcBef>
                <a:spcPct val="50000"/>
              </a:spcBef>
            </a:pPr>
            <a:r>
              <a:rPr lang="en-US" sz="2800" b="1">
                <a:solidFill>
                  <a:srgbClr val="FF0000"/>
                </a:solidFill>
                <a:latin typeface="Arial" charset="0"/>
              </a:rPr>
              <a:t>	Câu 1 :</a:t>
            </a:r>
            <a:r>
              <a:rPr lang="en-US" sz="2800" b="1">
                <a:solidFill>
                  <a:srgbClr val="0000CC"/>
                </a:solidFill>
                <a:latin typeface="Arial" charset="0"/>
              </a:rPr>
              <a:t> Dung dịch là gì?</a:t>
            </a:r>
          </a:p>
        </p:txBody>
      </p:sp>
      <p:sp>
        <p:nvSpPr>
          <p:cNvPr id="16406" name="Text Box 22"/>
          <p:cNvSpPr txBox="1">
            <a:spLocks noChangeArrowheads="1"/>
          </p:cNvSpPr>
          <p:nvPr/>
        </p:nvSpPr>
        <p:spPr bwMode="auto">
          <a:xfrm>
            <a:off x="4876800" y="1830388"/>
            <a:ext cx="4038600" cy="3108325"/>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0000CC"/>
                </a:solidFill>
                <a:latin typeface="Arial" charset="0"/>
              </a:rPr>
              <a:t>	Hỗn hợp chất lỏng với chất rắn bị hòa tan và phân bố đều hoặc hỗn hợp chất lỏng với chất lỏng hòa tan vào nhau được gọi là dung dịch.</a:t>
            </a:r>
            <a:endParaRPr lang="en-US" sz="2800" b="1">
              <a:latin typeface="Arial" charset="0"/>
            </a:endParaRPr>
          </a:p>
        </p:txBody>
      </p:sp>
      <p:sp>
        <p:nvSpPr>
          <p:cNvPr id="16407" name="Text Box 23"/>
          <p:cNvSpPr txBox="1">
            <a:spLocks noChangeArrowheads="1"/>
          </p:cNvSpPr>
          <p:nvPr/>
        </p:nvSpPr>
        <p:spPr bwMode="auto">
          <a:xfrm>
            <a:off x="914400" y="5715000"/>
            <a:ext cx="7239000" cy="954088"/>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FF0000"/>
                </a:solidFill>
                <a:latin typeface="Arial" charset="0"/>
              </a:rPr>
              <a:t>	Câu 2 :</a:t>
            </a:r>
            <a:r>
              <a:rPr lang="en-US" sz="2800" b="1">
                <a:solidFill>
                  <a:srgbClr val="0000CC"/>
                </a:solidFill>
                <a:latin typeface="Arial" charset="0"/>
              </a:rPr>
              <a:t> Để tách các chất trong dung dịch người ta làm bằng cách nào?</a:t>
            </a:r>
          </a:p>
        </p:txBody>
      </p:sp>
      <p:sp>
        <p:nvSpPr>
          <p:cNvPr id="16408" name="Text Box 24"/>
          <p:cNvSpPr txBox="1">
            <a:spLocks noChangeArrowheads="1"/>
          </p:cNvSpPr>
          <p:nvPr/>
        </p:nvSpPr>
        <p:spPr bwMode="auto">
          <a:xfrm>
            <a:off x="4876800" y="2590800"/>
            <a:ext cx="4038600" cy="1816100"/>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0000CC"/>
                </a:solidFill>
                <a:latin typeface="Arial" charset="0"/>
              </a:rPr>
              <a:t>	 Ta có thể tách các chất trong dung dịch bằng cách chưng cất.</a:t>
            </a:r>
            <a:r>
              <a:rPr lang="en-US" sz="2800" b="1">
                <a:latin typeface="Arial" charset="0"/>
              </a:rPr>
              <a:t> </a:t>
            </a:r>
          </a:p>
        </p:txBody>
      </p:sp>
      <p:sp>
        <p:nvSpPr>
          <p:cNvPr id="16409" name="Text Box 25"/>
          <p:cNvSpPr txBox="1">
            <a:spLocks noChangeArrowheads="1"/>
          </p:cNvSpPr>
          <p:nvPr/>
        </p:nvSpPr>
        <p:spPr bwMode="auto">
          <a:xfrm>
            <a:off x="228600" y="5715000"/>
            <a:ext cx="8534400" cy="954088"/>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FF0000"/>
                </a:solidFill>
                <a:latin typeface="Arial" charset="0"/>
              </a:rPr>
              <a:t>	Câu 3 :</a:t>
            </a:r>
            <a:r>
              <a:rPr lang="en-US" sz="2800" b="1">
                <a:solidFill>
                  <a:srgbClr val="0000CC"/>
                </a:solidFill>
                <a:latin typeface="Arial" charset="0"/>
              </a:rPr>
              <a:t> Để sản xuất ra nước cất dùng trong y tế người ta sử dụng phương pháp nào?</a:t>
            </a:r>
          </a:p>
        </p:txBody>
      </p:sp>
      <p:sp>
        <p:nvSpPr>
          <p:cNvPr id="16410" name="Text Box 26"/>
          <p:cNvSpPr txBox="1">
            <a:spLocks noChangeArrowheads="1"/>
          </p:cNvSpPr>
          <p:nvPr/>
        </p:nvSpPr>
        <p:spPr bwMode="auto">
          <a:xfrm>
            <a:off x="4800600" y="838200"/>
            <a:ext cx="4038600" cy="2246313"/>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0000CC"/>
                </a:solidFill>
                <a:latin typeface="Arial" charset="0"/>
              </a:rPr>
              <a:t>	 Để sản xuất ra nước cất dùng trong y tế, người ta sử dụng phương pháp chưng cất.</a:t>
            </a:r>
            <a:endParaRPr lang="en-US" sz="2800" b="1">
              <a:latin typeface="Arial" charset="0"/>
            </a:endParaRPr>
          </a:p>
        </p:txBody>
      </p:sp>
      <p:pic>
        <p:nvPicPr>
          <p:cNvPr id="16411" name="Picture 27" descr="Dung dich"/>
          <p:cNvPicPr>
            <a:picLocks noChangeAspect="1" noChangeArrowheads="1"/>
          </p:cNvPicPr>
          <p:nvPr/>
        </p:nvPicPr>
        <p:blipFill>
          <a:blip r:embed="rId9"/>
          <a:srcRect t="28836" r="61200"/>
          <a:stretch>
            <a:fillRect/>
          </a:stretch>
        </p:blipFill>
        <p:spPr bwMode="auto">
          <a:xfrm>
            <a:off x="5029200" y="3657600"/>
            <a:ext cx="3695700" cy="2562225"/>
          </a:xfrm>
          <a:prstGeom prst="rect">
            <a:avLst/>
          </a:prstGeom>
          <a:noFill/>
          <a:ln w="9525">
            <a:noFill/>
            <a:miter lim="800000"/>
            <a:headEnd/>
            <a:tailEnd/>
          </a:ln>
        </p:spPr>
      </p:pic>
      <p:sp>
        <p:nvSpPr>
          <p:cNvPr id="16412" name="Text Box 28"/>
          <p:cNvSpPr txBox="1">
            <a:spLocks noChangeArrowheads="1"/>
          </p:cNvSpPr>
          <p:nvPr/>
        </p:nvSpPr>
        <p:spPr bwMode="auto">
          <a:xfrm>
            <a:off x="304800" y="5715000"/>
            <a:ext cx="8534400" cy="954088"/>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FF0000"/>
                </a:solidFill>
                <a:latin typeface="Arial" charset="0"/>
              </a:rPr>
              <a:t>	Câu 4 :</a:t>
            </a:r>
            <a:r>
              <a:rPr lang="en-US" sz="2800" b="1">
                <a:solidFill>
                  <a:srgbClr val="0000CC"/>
                </a:solidFill>
                <a:latin typeface="Arial" charset="0"/>
              </a:rPr>
              <a:t> Để sản xuất muối từ nước biển người ta đã làm cách nào?</a:t>
            </a:r>
          </a:p>
        </p:txBody>
      </p:sp>
      <p:sp>
        <p:nvSpPr>
          <p:cNvPr id="16413" name="Text Box 29"/>
          <p:cNvSpPr txBox="1">
            <a:spLocks noChangeArrowheads="1"/>
          </p:cNvSpPr>
          <p:nvPr/>
        </p:nvSpPr>
        <p:spPr bwMode="auto">
          <a:xfrm>
            <a:off x="5105400" y="228600"/>
            <a:ext cx="3733800" cy="3540125"/>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0000CC"/>
                </a:solidFill>
                <a:latin typeface="Arial" charset="0"/>
              </a:rPr>
              <a:t>	 Để sản xuất muối từ nước biển, người ta dẫn nước biển vào các ruộng làm muối. Dưới ánh nắng mặt trời, nước sẽ bay hơi và còn lại muối.</a:t>
            </a:r>
            <a:endParaRPr lang="en-US" sz="2800" b="1">
              <a:latin typeface="Arial" charset="0"/>
            </a:endParaRPr>
          </a:p>
        </p:txBody>
      </p:sp>
      <p:pic>
        <p:nvPicPr>
          <p:cNvPr id="16414" name="Picture 30" descr="Dung dich"/>
          <p:cNvPicPr>
            <a:picLocks noChangeAspect="1" noChangeArrowheads="1"/>
          </p:cNvPicPr>
          <p:nvPr/>
        </p:nvPicPr>
        <p:blipFill>
          <a:blip r:embed="rId9"/>
          <a:srcRect l="44400" b="3439"/>
          <a:stretch>
            <a:fillRect/>
          </a:stretch>
        </p:blipFill>
        <p:spPr bwMode="auto">
          <a:xfrm>
            <a:off x="5167313" y="4238625"/>
            <a:ext cx="3657600" cy="2409825"/>
          </a:xfrm>
          <a:prstGeom prst="rect">
            <a:avLst/>
          </a:prstGeom>
          <a:noFill/>
          <a:ln w="9525">
            <a:noFill/>
            <a:miter lim="800000"/>
            <a:headEnd/>
            <a:tailEnd/>
          </a:ln>
        </p:spPr>
      </p:pic>
      <p:sp>
        <p:nvSpPr>
          <p:cNvPr id="16415" name="Text Box 31"/>
          <p:cNvSpPr txBox="1">
            <a:spLocks noChangeArrowheads="1"/>
          </p:cNvSpPr>
          <p:nvPr/>
        </p:nvSpPr>
        <p:spPr bwMode="auto">
          <a:xfrm>
            <a:off x="1828800" y="5943600"/>
            <a:ext cx="5410200" cy="523875"/>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FF0000"/>
                </a:solidFill>
                <a:latin typeface="Arial" charset="0"/>
              </a:rPr>
              <a:t>	Câu 5 :</a:t>
            </a:r>
            <a:r>
              <a:rPr lang="en-US" sz="2800" b="1">
                <a:solidFill>
                  <a:srgbClr val="0000CC"/>
                </a:solidFill>
                <a:latin typeface="Arial" charset="0"/>
              </a:rPr>
              <a:t> Hỗn hợp là gì?</a:t>
            </a:r>
          </a:p>
        </p:txBody>
      </p:sp>
      <p:sp>
        <p:nvSpPr>
          <p:cNvPr id="16416" name="Text Box 32"/>
          <p:cNvSpPr txBox="1">
            <a:spLocks noChangeArrowheads="1"/>
          </p:cNvSpPr>
          <p:nvPr/>
        </p:nvSpPr>
        <p:spPr bwMode="auto">
          <a:xfrm>
            <a:off x="5410200" y="1219200"/>
            <a:ext cx="3200400" cy="3540125"/>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0000CC"/>
                </a:solidFill>
                <a:latin typeface="Arial" charset="0"/>
              </a:rPr>
              <a:t>	 Hai hay nhiều chất trộn lẫn với nhau có thể tạo thành một hỗn hợp. Trong hỗn hợp, mỗi chất giữ nguyên tính chất của nó.</a:t>
            </a:r>
            <a:endParaRPr lang="en-US" sz="2800" b="1">
              <a:latin typeface="Arial" charset="0"/>
            </a:endParaRPr>
          </a:p>
        </p:txBody>
      </p:sp>
      <p:sp>
        <p:nvSpPr>
          <p:cNvPr id="16417" name="Text Box 33"/>
          <p:cNvSpPr txBox="1">
            <a:spLocks noChangeArrowheads="1"/>
          </p:cNvSpPr>
          <p:nvPr/>
        </p:nvSpPr>
        <p:spPr bwMode="auto">
          <a:xfrm>
            <a:off x="609600" y="5715000"/>
            <a:ext cx="8153400" cy="954088"/>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FF0000"/>
                </a:solidFill>
                <a:latin typeface="Arial" charset="0"/>
              </a:rPr>
              <a:t>	Câu 6 :</a:t>
            </a:r>
            <a:r>
              <a:rPr lang="en-US" sz="2800" b="1">
                <a:solidFill>
                  <a:srgbClr val="0000CC"/>
                </a:solidFill>
                <a:latin typeface="Arial" charset="0"/>
              </a:rPr>
              <a:t> Em biết những cách nào để tách các chất trong một hỗn hợp?</a:t>
            </a:r>
          </a:p>
        </p:txBody>
      </p:sp>
      <p:sp>
        <p:nvSpPr>
          <p:cNvPr id="16418" name="Text Box 34"/>
          <p:cNvSpPr txBox="1">
            <a:spLocks noChangeArrowheads="1"/>
          </p:cNvSpPr>
          <p:nvPr/>
        </p:nvSpPr>
        <p:spPr bwMode="auto">
          <a:xfrm>
            <a:off x="5562600" y="1600200"/>
            <a:ext cx="2819400" cy="3108325"/>
          </a:xfrm>
          <a:prstGeom prst="rect">
            <a:avLst/>
          </a:prstGeom>
          <a:noFill/>
          <a:ln w="9525">
            <a:noFill/>
            <a:miter lim="800000"/>
            <a:headEnd/>
            <a:tailEnd/>
          </a:ln>
        </p:spPr>
        <p:txBody>
          <a:bodyPr>
            <a:spAutoFit/>
          </a:bodyPr>
          <a:lstStyle/>
          <a:p>
            <a:pPr algn="just" eaLnBrk="1" hangingPunct="1">
              <a:spcBef>
                <a:spcPct val="50000"/>
              </a:spcBef>
            </a:pPr>
            <a:r>
              <a:rPr lang="en-US" sz="2800" b="1">
                <a:solidFill>
                  <a:srgbClr val="0000CC"/>
                </a:solidFill>
                <a:latin typeface="Arial" charset="0"/>
              </a:rPr>
              <a:t>	 Có nhiều cách để tách các chất ra khỏi hỗn hợp của nó : sàng, sảy; lọc; làm lắng.</a:t>
            </a:r>
            <a:endParaRPr lang="en-US" sz="2800" b="1">
              <a:latin typeface="Arial" charset="0"/>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56" presetClass="path" presetSubtype="0" accel="50000" decel="50000" fill="hold" nodeType="withEffect">
                                  <p:stCondLst>
                                    <p:cond delay="0"/>
                                  </p:stCondLst>
                                  <p:childTnLst>
                                    <p:animMotion origin="layout" path="M -3.33333E-6 -5.20231E-7 L -0.09583 0.2615 " pathEditMode="relative" rAng="0" ptsTypes="AA">
                                      <p:cBhvr>
                                        <p:cTn id="6" dur="2000" fill="hold"/>
                                        <p:tgtEl>
                                          <p:spTgt spid="2"/>
                                        </p:tgtEl>
                                        <p:attrNameLst>
                                          <p:attrName>ppt_x</p:attrName>
                                          <p:attrName>ppt_y</p:attrName>
                                        </p:attrNameLst>
                                      </p:cBhvr>
                                      <p:rCtr x="-4800" y="13100"/>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16405"/>
                                        </p:tgtEl>
                                        <p:attrNameLst>
                                          <p:attrName>style.visibility</p:attrName>
                                        </p:attrNameLst>
                                      </p:cBhvr>
                                      <p:to>
                                        <p:strVal val="visible"/>
                                      </p:to>
                                    </p:set>
                                    <p:anim calcmode="lin" valueType="num">
                                      <p:cBhvr>
                                        <p:cTn id="11" dur="500" fill="hold"/>
                                        <p:tgtEl>
                                          <p:spTgt spid="16405"/>
                                        </p:tgtEl>
                                        <p:attrNameLst>
                                          <p:attrName>ppt_w</p:attrName>
                                        </p:attrNameLst>
                                      </p:cBhvr>
                                      <p:tavLst>
                                        <p:tav tm="0">
                                          <p:val>
                                            <p:fltVal val="0"/>
                                          </p:val>
                                        </p:tav>
                                        <p:tav tm="100000">
                                          <p:val>
                                            <p:strVal val="#ppt_w"/>
                                          </p:val>
                                        </p:tav>
                                      </p:tavLst>
                                    </p:anim>
                                    <p:anim calcmode="lin" valueType="num">
                                      <p:cBhvr>
                                        <p:cTn id="12" dur="500" fill="hold"/>
                                        <p:tgtEl>
                                          <p:spTgt spid="16405"/>
                                        </p:tgtEl>
                                        <p:attrNameLst>
                                          <p:attrName>ppt_h</p:attrName>
                                        </p:attrNameLst>
                                      </p:cBhvr>
                                      <p:tavLst>
                                        <p:tav tm="0">
                                          <p:val>
                                            <p:fltVal val="0"/>
                                          </p:val>
                                        </p:tav>
                                        <p:tav tm="100000">
                                          <p:val>
                                            <p:strVal val="#ppt_h"/>
                                          </p:val>
                                        </p:tav>
                                      </p:tavLst>
                                    </p:anim>
                                    <p:animEffect transition="in" filter="fade">
                                      <p:cBhvr>
                                        <p:cTn id="13" dur="500"/>
                                        <p:tgtEl>
                                          <p:spTgt spid="1640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xit" presetSubtype="0" fill="hold" grpId="1" nodeType="clickEffect">
                                  <p:stCondLst>
                                    <p:cond delay="0"/>
                                  </p:stCondLst>
                                  <p:childTnLst>
                                    <p:anim calcmode="lin" valueType="num">
                                      <p:cBhvr>
                                        <p:cTn id="17" dur="500"/>
                                        <p:tgtEl>
                                          <p:spTgt spid="16405"/>
                                        </p:tgtEl>
                                        <p:attrNameLst>
                                          <p:attrName>ppt_w</p:attrName>
                                        </p:attrNameLst>
                                      </p:cBhvr>
                                      <p:tavLst>
                                        <p:tav tm="0">
                                          <p:val>
                                            <p:strVal val="ppt_w"/>
                                          </p:val>
                                        </p:tav>
                                        <p:tav tm="100000">
                                          <p:val>
                                            <p:fltVal val="0"/>
                                          </p:val>
                                        </p:tav>
                                      </p:tavLst>
                                    </p:anim>
                                    <p:anim calcmode="lin" valueType="num">
                                      <p:cBhvr>
                                        <p:cTn id="18" dur="500"/>
                                        <p:tgtEl>
                                          <p:spTgt spid="16405"/>
                                        </p:tgtEl>
                                        <p:attrNameLst>
                                          <p:attrName>ppt_h</p:attrName>
                                        </p:attrNameLst>
                                      </p:cBhvr>
                                      <p:tavLst>
                                        <p:tav tm="0">
                                          <p:val>
                                            <p:strVal val="ppt_h"/>
                                          </p:val>
                                        </p:tav>
                                        <p:tav tm="100000">
                                          <p:val>
                                            <p:fltVal val="0"/>
                                          </p:val>
                                        </p:tav>
                                      </p:tavLst>
                                    </p:anim>
                                    <p:animEffect transition="out" filter="fade">
                                      <p:cBhvr>
                                        <p:cTn id="19" dur="500"/>
                                        <p:tgtEl>
                                          <p:spTgt spid="16405"/>
                                        </p:tgtEl>
                                      </p:cBhvr>
                                    </p:animEffect>
                                    <p:set>
                                      <p:cBhvr>
                                        <p:cTn id="20" dur="1" fill="hold">
                                          <p:stCondLst>
                                            <p:cond delay="499"/>
                                          </p:stCondLst>
                                        </p:cTn>
                                        <p:tgtEl>
                                          <p:spTgt spid="16405"/>
                                        </p:tgtEl>
                                        <p:attrNameLst>
                                          <p:attrName>style.visibility</p:attrName>
                                        </p:attrNameLst>
                                      </p:cBhvr>
                                      <p:to>
                                        <p:strVal val="hidden"/>
                                      </p:to>
                                    </p:set>
                                  </p:childTnLst>
                                </p:cTn>
                              </p:par>
                            </p:childTnLst>
                          </p:cTn>
                        </p:par>
                        <p:par>
                          <p:cTn id="21" fill="hold" nodeType="afterGroup">
                            <p:stCondLst>
                              <p:cond delay="500"/>
                            </p:stCondLst>
                            <p:childTnLst>
                              <p:par>
                                <p:cTn id="22" presetID="53" presetClass="entr" presetSubtype="0" fill="hold" grpId="0" nodeType="afterEffect">
                                  <p:stCondLst>
                                    <p:cond delay="0"/>
                                  </p:stCondLst>
                                  <p:childTnLst>
                                    <p:set>
                                      <p:cBhvr>
                                        <p:cTn id="23" dur="1" fill="hold">
                                          <p:stCondLst>
                                            <p:cond delay="0"/>
                                          </p:stCondLst>
                                        </p:cTn>
                                        <p:tgtEl>
                                          <p:spTgt spid="16406"/>
                                        </p:tgtEl>
                                        <p:attrNameLst>
                                          <p:attrName>style.visibility</p:attrName>
                                        </p:attrNameLst>
                                      </p:cBhvr>
                                      <p:to>
                                        <p:strVal val="visible"/>
                                      </p:to>
                                    </p:set>
                                    <p:anim calcmode="lin" valueType="num">
                                      <p:cBhvr>
                                        <p:cTn id="24" dur="500" fill="hold"/>
                                        <p:tgtEl>
                                          <p:spTgt spid="16406"/>
                                        </p:tgtEl>
                                        <p:attrNameLst>
                                          <p:attrName>ppt_w</p:attrName>
                                        </p:attrNameLst>
                                      </p:cBhvr>
                                      <p:tavLst>
                                        <p:tav tm="0">
                                          <p:val>
                                            <p:fltVal val="0"/>
                                          </p:val>
                                        </p:tav>
                                        <p:tav tm="100000">
                                          <p:val>
                                            <p:strVal val="#ppt_w"/>
                                          </p:val>
                                        </p:tav>
                                      </p:tavLst>
                                    </p:anim>
                                    <p:anim calcmode="lin" valueType="num">
                                      <p:cBhvr>
                                        <p:cTn id="25" dur="500" fill="hold"/>
                                        <p:tgtEl>
                                          <p:spTgt spid="16406"/>
                                        </p:tgtEl>
                                        <p:attrNameLst>
                                          <p:attrName>ppt_h</p:attrName>
                                        </p:attrNameLst>
                                      </p:cBhvr>
                                      <p:tavLst>
                                        <p:tav tm="0">
                                          <p:val>
                                            <p:fltVal val="0"/>
                                          </p:val>
                                        </p:tav>
                                        <p:tav tm="100000">
                                          <p:val>
                                            <p:strVal val="#ppt_h"/>
                                          </p:val>
                                        </p:tav>
                                      </p:tavLst>
                                    </p:anim>
                                    <p:animEffect transition="in" filter="fade">
                                      <p:cBhvr>
                                        <p:cTn id="26" dur="500"/>
                                        <p:tgtEl>
                                          <p:spTgt spid="1640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xit" presetSubtype="0" fill="hold" grpId="1" nodeType="clickEffect">
                                  <p:stCondLst>
                                    <p:cond delay="0"/>
                                  </p:stCondLst>
                                  <p:childTnLst>
                                    <p:anim calcmode="lin" valueType="num">
                                      <p:cBhvr>
                                        <p:cTn id="30" dur="500"/>
                                        <p:tgtEl>
                                          <p:spTgt spid="16406"/>
                                        </p:tgtEl>
                                        <p:attrNameLst>
                                          <p:attrName>ppt_w</p:attrName>
                                        </p:attrNameLst>
                                      </p:cBhvr>
                                      <p:tavLst>
                                        <p:tav tm="0">
                                          <p:val>
                                            <p:strVal val="ppt_w"/>
                                          </p:val>
                                        </p:tav>
                                        <p:tav tm="100000">
                                          <p:val>
                                            <p:fltVal val="0"/>
                                          </p:val>
                                        </p:tav>
                                      </p:tavLst>
                                    </p:anim>
                                    <p:anim calcmode="lin" valueType="num">
                                      <p:cBhvr>
                                        <p:cTn id="31" dur="500"/>
                                        <p:tgtEl>
                                          <p:spTgt spid="16406"/>
                                        </p:tgtEl>
                                        <p:attrNameLst>
                                          <p:attrName>ppt_h</p:attrName>
                                        </p:attrNameLst>
                                      </p:cBhvr>
                                      <p:tavLst>
                                        <p:tav tm="0">
                                          <p:val>
                                            <p:strVal val="ppt_h"/>
                                          </p:val>
                                        </p:tav>
                                        <p:tav tm="100000">
                                          <p:val>
                                            <p:fltVal val="0"/>
                                          </p:val>
                                        </p:tav>
                                      </p:tavLst>
                                    </p:anim>
                                    <p:animEffect transition="out" filter="fade">
                                      <p:cBhvr>
                                        <p:cTn id="32" dur="500"/>
                                        <p:tgtEl>
                                          <p:spTgt spid="16406"/>
                                        </p:tgtEl>
                                      </p:cBhvr>
                                    </p:animEffect>
                                    <p:set>
                                      <p:cBhvr>
                                        <p:cTn id="33" dur="1" fill="hold">
                                          <p:stCondLst>
                                            <p:cond delay="499"/>
                                          </p:stCondLst>
                                        </p:cTn>
                                        <p:tgtEl>
                                          <p:spTgt spid="16406"/>
                                        </p:tgtEl>
                                        <p:attrNameLst>
                                          <p:attrName>style.visibility</p:attrName>
                                        </p:attrNameLst>
                                      </p:cBhvr>
                                      <p:to>
                                        <p:strVal val="hidden"/>
                                      </p:to>
                                    </p:set>
                                  </p:childTnLst>
                                </p:cTn>
                              </p:par>
                              <p:par>
                                <p:cTn id="34" presetID="53" presetClass="exit" presetSubtype="0" fill="hold" nodeType="withEffect">
                                  <p:stCondLst>
                                    <p:cond delay="0"/>
                                  </p:stCondLst>
                                  <p:childTnLst>
                                    <p:anim calcmode="lin" valueType="num">
                                      <p:cBhvr>
                                        <p:cTn id="35" dur="500"/>
                                        <p:tgtEl>
                                          <p:spTgt spid="2"/>
                                        </p:tgtEl>
                                        <p:attrNameLst>
                                          <p:attrName>ppt_w</p:attrName>
                                        </p:attrNameLst>
                                      </p:cBhvr>
                                      <p:tavLst>
                                        <p:tav tm="0">
                                          <p:val>
                                            <p:strVal val="ppt_w"/>
                                          </p:val>
                                        </p:tav>
                                        <p:tav tm="100000">
                                          <p:val>
                                            <p:fltVal val="0"/>
                                          </p:val>
                                        </p:tav>
                                      </p:tavLst>
                                    </p:anim>
                                    <p:anim calcmode="lin" valueType="num">
                                      <p:cBhvr>
                                        <p:cTn id="36" dur="500"/>
                                        <p:tgtEl>
                                          <p:spTgt spid="2"/>
                                        </p:tgtEl>
                                        <p:attrNameLst>
                                          <p:attrName>ppt_h</p:attrName>
                                        </p:attrNameLst>
                                      </p:cBhvr>
                                      <p:tavLst>
                                        <p:tav tm="0">
                                          <p:val>
                                            <p:strVal val="ppt_h"/>
                                          </p:val>
                                        </p:tav>
                                        <p:tav tm="100000">
                                          <p:val>
                                            <p:fltVal val="0"/>
                                          </p:val>
                                        </p:tav>
                                      </p:tavLst>
                                    </p:anim>
                                    <p:animEffect transition="out" filter="fade">
                                      <p:cBhvr>
                                        <p:cTn id="37" dur="500"/>
                                        <p:tgtEl>
                                          <p:spTgt spid="2"/>
                                        </p:tgtEl>
                                      </p:cBhvr>
                                    </p:animEffect>
                                    <p:set>
                                      <p:cBhvr>
                                        <p:cTn id="38"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nodeType="clickPar">
                      <p:stCondLst>
                        <p:cond delay="0"/>
                      </p:stCondLst>
                      <p:childTnLst>
                        <p:par>
                          <p:cTn id="41" fill="hold" nodeType="withGroup">
                            <p:stCondLst>
                              <p:cond delay="0"/>
                            </p:stCondLst>
                            <p:childTnLst>
                              <p:par>
                                <p:cTn id="42" presetID="63" presetClass="path" presetSubtype="0" accel="50000" decel="50000" fill="hold" nodeType="clickEffect">
                                  <p:stCondLst>
                                    <p:cond delay="0"/>
                                  </p:stCondLst>
                                  <p:childTnLst>
                                    <p:animMotion origin="layout" path="M -4.44444E-6 3.2948E-6 L -0.16944 0.40508 " pathEditMode="relative" rAng="0" ptsTypes="AA">
                                      <p:cBhvr>
                                        <p:cTn id="43" dur="2000" fill="hold"/>
                                        <p:tgtEl>
                                          <p:spTgt spid="3"/>
                                        </p:tgtEl>
                                        <p:attrNameLst>
                                          <p:attrName>ppt_x</p:attrName>
                                          <p:attrName>ppt_y</p:attrName>
                                        </p:attrNameLst>
                                      </p:cBhvr>
                                      <p:rCtr x="-8500" y="20300"/>
                                    </p:animMotion>
                                  </p:childTnLst>
                                </p:cTn>
                              </p:par>
                            </p:childTnLst>
                          </p:cTn>
                        </p:par>
                      </p:childTnLst>
                    </p:cTn>
                  </p:par>
                  <p:par>
                    <p:cTn id="44" fill="hold" nodeType="clickPar">
                      <p:stCondLst>
                        <p:cond delay="indefinite"/>
                      </p:stCondLst>
                      <p:childTnLst>
                        <p:par>
                          <p:cTn id="45" fill="hold" nodeType="withGroup">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16407"/>
                                        </p:tgtEl>
                                        <p:attrNameLst>
                                          <p:attrName>style.visibility</p:attrName>
                                        </p:attrNameLst>
                                      </p:cBhvr>
                                      <p:to>
                                        <p:strVal val="visible"/>
                                      </p:to>
                                    </p:set>
                                    <p:anim calcmode="lin" valueType="num">
                                      <p:cBhvr>
                                        <p:cTn id="48" dur="500" fill="hold"/>
                                        <p:tgtEl>
                                          <p:spTgt spid="16407"/>
                                        </p:tgtEl>
                                        <p:attrNameLst>
                                          <p:attrName>ppt_w</p:attrName>
                                        </p:attrNameLst>
                                      </p:cBhvr>
                                      <p:tavLst>
                                        <p:tav tm="0">
                                          <p:val>
                                            <p:fltVal val="0"/>
                                          </p:val>
                                        </p:tav>
                                        <p:tav tm="100000">
                                          <p:val>
                                            <p:strVal val="#ppt_w"/>
                                          </p:val>
                                        </p:tav>
                                      </p:tavLst>
                                    </p:anim>
                                    <p:anim calcmode="lin" valueType="num">
                                      <p:cBhvr>
                                        <p:cTn id="49" dur="500" fill="hold"/>
                                        <p:tgtEl>
                                          <p:spTgt spid="16407"/>
                                        </p:tgtEl>
                                        <p:attrNameLst>
                                          <p:attrName>ppt_h</p:attrName>
                                        </p:attrNameLst>
                                      </p:cBhvr>
                                      <p:tavLst>
                                        <p:tav tm="0">
                                          <p:val>
                                            <p:fltVal val="0"/>
                                          </p:val>
                                        </p:tav>
                                        <p:tav tm="100000">
                                          <p:val>
                                            <p:strVal val="#ppt_h"/>
                                          </p:val>
                                        </p:tav>
                                      </p:tavLst>
                                    </p:anim>
                                    <p:animEffect transition="in" filter="fade">
                                      <p:cBhvr>
                                        <p:cTn id="50" dur="500"/>
                                        <p:tgtEl>
                                          <p:spTgt spid="16407"/>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53" presetClass="exit" presetSubtype="0" fill="hold" grpId="1" nodeType="clickEffect">
                                  <p:stCondLst>
                                    <p:cond delay="0"/>
                                  </p:stCondLst>
                                  <p:childTnLst>
                                    <p:anim calcmode="lin" valueType="num">
                                      <p:cBhvr>
                                        <p:cTn id="54" dur="500"/>
                                        <p:tgtEl>
                                          <p:spTgt spid="16407"/>
                                        </p:tgtEl>
                                        <p:attrNameLst>
                                          <p:attrName>ppt_w</p:attrName>
                                        </p:attrNameLst>
                                      </p:cBhvr>
                                      <p:tavLst>
                                        <p:tav tm="0">
                                          <p:val>
                                            <p:strVal val="ppt_w"/>
                                          </p:val>
                                        </p:tav>
                                        <p:tav tm="100000">
                                          <p:val>
                                            <p:fltVal val="0"/>
                                          </p:val>
                                        </p:tav>
                                      </p:tavLst>
                                    </p:anim>
                                    <p:anim calcmode="lin" valueType="num">
                                      <p:cBhvr>
                                        <p:cTn id="55" dur="500"/>
                                        <p:tgtEl>
                                          <p:spTgt spid="16407"/>
                                        </p:tgtEl>
                                        <p:attrNameLst>
                                          <p:attrName>ppt_h</p:attrName>
                                        </p:attrNameLst>
                                      </p:cBhvr>
                                      <p:tavLst>
                                        <p:tav tm="0">
                                          <p:val>
                                            <p:strVal val="ppt_h"/>
                                          </p:val>
                                        </p:tav>
                                        <p:tav tm="100000">
                                          <p:val>
                                            <p:fltVal val="0"/>
                                          </p:val>
                                        </p:tav>
                                      </p:tavLst>
                                    </p:anim>
                                    <p:animEffect transition="out" filter="fade">
                                      <p:cBhvr>
                                        <p:cTn id="56" dur="500"/>
                                        <p:tgtEl>
                                          <p:spTgt spid="16407"/>
                                        </p:tgtEl>
                                      </p:cBhvr>
                                    </p:animEffect>
                                    <p:set>
                                      <p:cBhvr>
                                        <p:cTn id="57" dur="1" fill="hold">
                                          <p:stCondLst>
                                            <p:cond delay="499"/>
                                          </p:stCondLst>
                                        </p:cTn>
                                        <p:tgtEl>
                                          <p:spTgt spid="16407"/>
                                        </p:tgtEl>
                                        <p:attrNameLst>
                                          <p:attrName>style.visibility</p:attrName>
                                        </p:attrNameLst>
                                      </p:cBhvr>
                                      <p:to>
                                        <p:strVal val="hidden"/>
                                      </p:to>
                                    </p:set>
                                  </p:childTnLst>
                                </p:cTn>
                              </p:par>
                            </p:childTnLst>
                          </p:cTn>
                        </p:par>
                        <p:par>
                          <p:cTn id="58" fill="hold" nodeType="afterGroup">
                            <p:stCondLst>
                              <p:cond delay="500"/>
                            </p:stCondLst>
                            <p:childTnLst>
                              <p:par>
                                <p:cTn id="59" presetID="53" presetClass="entr" presetSubtype="0" fill="hold" grpId="0" nodeType="afterEffect">
                                  <p:stCondLst>
                                    <p:cond delay="0"/>
                                  </p:stCondLst>
                                  <p:childTnLst>
                                    <p:set>
                                      <p:cBhvr>
                                        <p:cTn id="60" dur="1" fill="hold">
                                          <p:stCondLst>
                                            <p:cond delay="0"/>
                                          </p:stCondLst>
                                        </p:cTn>
                                        <p:tgtEl>
                                          <p:spTgt spid="16408"/>
                                        </p:tgtEl>
                                        <p:attrNameLst>
                                          <p:attrName>style.visibility</p:attrName>
                                        </p:attrNameLst>
                                      </p:cBhvr>
                                      <p:to>
                                        <p:strVal val="visible"/>
                                      </p:to>
                                    </p:set>
                                    <p:anim calcmode="lin" valueType="num">
                                      <p:cBhvr>
                                        <p:cTn id="61" dur="500" fill="hold"/>
                                        <p:tgtEl>
                                          <p:spTgt spid="16408"/>
                                        </p:tgtEl>
                                        <p:attrNameLst>
                                          <p:attrName>ppt_w</p:attrName>
                                        </p:attrNameLst>
                                      </p:cBhvr>
                                      <p:tavLst>
                                        <p:tav tm="0">
                                          <p:val>
                                            <p:fltVal val="0"/>
                                          </p:val>
                                        </p:tav>
                                        <p:tav tm="100000">
                                          <p:val>
                                            <p:strVal val="#ppt_w"/>
                                          </p:val>
                                        </p:tav>
                                      </p:tavLst>
                                    </p:anim>
                                    <p:anim calcmode="lin" valueType="num">
                                      <p:cBhvr>
                                        <p:cTn id="62" dur="500" fill="hold"/>
                                        <p:tgtEl>
                                          <p:spTgt spid="16408"/>
                                        </p:tgtEl>
                                        <p:attrNameLst>
                                          <p:attrName>ppt_h</p:attrName>
                                        </p:attrNameLst>
                                      </p:cBhvr>
                                      <p:tavLst>
                                        <p:tav tm="0">
                                          <p:val>
                                            <p:fltVal val="0"/>
                                          </p:val>
                                        </p:tav>
                                        <p:tav tm="100000">
                                          <p:val>
                                            <p:strVal val="#ppt_h"/>
                                          </p:val>
                                        </p:tav>
                                      </p:tavLst>
                                    </p:anim>
                                    <p:animEffect transition="in" filter="fade">
                                      <p:cBhvr>
                                        <p:cTn id="63" dur="500"/>
                                        <p:tgtEl>
                                          <p:spTgt spid="16408"/>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53" presetClass="exit" presetSubtype="0" fill="hold" grpId="1" nodeType="clickEffect">
                                  <p:stCondLst>
                                    <p:cond delay="0"/>
                                  </p:stCondLst>
                                  <p:childTnLst>
                                    <p:anim calcmode="lin" valueType="num">
                                      <p:cBhvr>
                                        <p:cTn id="67" dur="500"/>
                                        <p:tgtEl>
                                          <p:spTgt spid="16408"/>
                                        </p:tgtEl>
                                        <p:attrNameLst>
                                          <p:attrName>ppt_w</p:attrName>
                                        </p:attrNameLst>
                                      </p:cBhvr>
                                      <p:tavLst>
                                        <p:tav tm="0">
                                          <p:val>
                                            <p:strVal val="ppt_w"/>
                                          </p:val>
                                        </p:tav>
                                        <p:tav tm="100000">
                                          <p:val>
                                            <p:fltVal val="0"/>
                                          </p:val>
                                        </p:tav>
                                      </p:tavLst>
                                    </p:anim>
                                    <p:anim calcmode="lin" valueType="num">
                                      <p:cBhvr>
                                        <p:cTn id="68" dur="500"/>
                                        <p:tgtEl>
                                          <p:spTgt spid="16408"/>
                                        </p:tgtEl>
                                        <p:attrNameLst>
                                          <p:attrName>ppt_h</p:attrName>
                                        </p:attrNameLst>
                                      </p:cBhvr>
                                      <p:tavLst>
                                        <p:tav tm="0">
                                          <p:val>
                                            <p:strVal val="ppt_h"/>
                                          </p:val>
                                        </p:tav>
                                        <p:tav tm="100000">
                                          <p:val>
                                            <p:fltVal val="0"/>
                                          </p:val>
                                        </p:tav>
                                      </p:tavLst>
                                    </p:anim>
                                    <p:animEffect transition="out" filter="fade">
                                      <p:cBhvr>
                                        <p:cTn id="69" dur="500"/>
                                        <p:tgtEl>
                                          <p:spTgt spid="16408"/>
                                        </p:tgtEl>
                                      </p:cBhvr>
                                    </p:animEffect>
                                    <p:set>
                                      <p:cBhvr>
                                        <p:cTn id="70" dur="1" fill="hold">
                                          <p:stCondLst>
                                            <p:cond delay="499"/>
                                          </p:stCondLst>
                                        </p:cTn>
                                        <p:tgtEl>
                                          <p:spTgt spid="16408"/>
                                        </p:tgtEl>
                                        <p:attrNameLst>
                                          <p:attrName>style.visibility</p:attrName>
                                        </p:attrNameLst>
                                      </p:cBhvr>
                                      <p:to>
                                        <p:strVal val="hidden"/>
                                      </p:to>
                                    </p:set>
                                  </p:childTnLst>
                                </p:cTn>
                              </p:par>
                              <p:par>
                                <p:cTn id="71" presetID="53" presetClass="exit" presetSubtype="0" fill="hold" nodeType="withEffect">
                                  <p:stCondLst>
                                    <p:cond delay="0"/>
                                  </p:stCondLst>
                                  <p:childTnLst>
                                    <p:anim calcmode="lin" valueType="num">
                                      <p:cBhvr>
                                        <p:cTn id="72" dur="500"/>
                                        <p:tgtEl>
                                          <p:spTgt spid="3"/>
                                        </p:tgtEl>
                                        <p:attrNameLst>
                                          <p:attrName>ppt_w</p:attrName>
                                        </p:attrNameLst>
                                      </p:cBhvr>
                                      <p:tavLst>
                                        <p:tav tm="0">
                                          <p:val>
                                            <p:strVal val="ppt_w"/>
                                          </p:val>
                                        </p:tav>
                                        <p:tav tm="100000">
                                          <p:val>
                                            <p:fltVal val="0"/>
                                          </p:val>
                                        </p:tav>
                                      </p:tavLst>
                                    </p:anim>
                                    <p:anim calcmode="lin" valueType="num">
                                      <p:cBhvr>
                                        <p:cTn id="73" dur="500"/>
                                        <p:tgtEl>
                                          <p:spTgt spid="3"/>
                                        </p:tgtEl>
                                        <p:attrNameLst>
                                          <p:attrName>ppt_h</p:attrName>
                                        </p:attrNameLst>
                                      </p:cBhvr>
                                      <p:tavLst>
                                        <p:tav tm="0">
                                          <p:val>
                                            <p:strVal val="ppt_h"/>
                                          </p:val>
                                        </p:tav>
                                        <p:tav tm="100000">
                                          <p:val>
                                            <p:fltVal val="0"/>
                                          </p:val>
                                        </p:tav>
                                      </p:tavLst>
                                    </p:anim>
                                    <p:animEffect transition="out" filter="fade">
                                      <p:cBhvr>
                                        <p:cTn id="74" dur="500"/>
                                        <p:tgtEl>
                                          <p:spTgt spid="3"/>
                                        </p:tgtEl>
                                      </p:cBhvr>
                                    </p:animEffect>
                                    <p:set>
                                      <p:cBhvr>
                                        <p:cTn id="7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76" restart="whenNotActive" fill="hold" evtFilter="cancelBubble" nodeType="interactiveSeq">
                <p:stCondLst>
                  <p:cond evt="onClick" delay="0">
                    <p:tgtEl>
                      <p:spTgt spid="4"/>
                    </p:tgtEl>
                  </p:cond>
                </p:stCondLst>
                <p:endSync evt="end" delay="0">
                  <p:rtn val="all"/>
                </p:endSync>
                <p:childTnLst>
                  <p:par>
                    <p:cTn id="77" fill="hold" nodeType="clickPar">
                      <p:stCondLst>
                        <p:cond delay="0"/>
                      </p:stCondLst>
                      <p:childTnLst>
                        <p:par>
                          <p:cTn id="78" fill="hold" nodeType="withGroup">
                            <p:stCondLst>
                              <p:cond delay="0"/>
                            </p:stCondLst>
                            <p:childTnLst>
                              <p:par>
                                <p:cTn id="79" presetID="63" presetClass="path" presetSubtype="0" accel="50000" decel="50000" fill="hold" nodeType="clickEffect">
                                  <p:stCondLst>
                                    <p:cond delay="0"/>
                                  </p:stCondLst>
                                  <p:childTnLst>
                                    <p:animMotion origin="layout" path="M -2.77778E-7 1.15607E-6 L 0.22066 0.48277 " pathEditMode="relative" rAng="0" ptsTypes="AA">
                                      <p:cBhvr>
                                        <p:cTn id="80" dur="2000" fill="hold"/>
                                        <p:tgtEl>
                                          <p:spTgt spid="4"/>
                                        </p:tgtEl>
                                        <p:attrNameLst>
                                          <p:attrName>ppt_x</p:attrName>
                                          <p:attrName>ppt_y</p:attrName>
                                        </p:attrNameLst>
                                      </p:cBhvr>
                                      <p:rCtr x="11000" y="24100"/>
                                    </p:animMotion>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0" fill="hold" grpId="0" nodeType="clickEffect">
                                  <p:stCondLst>
                                    <p:cond delay="0"/>
                                  </p:stCondLst>
                                  <p:childTnLst>
                                    <p:set>
                                      <p:cBhvr>
                                        <p:cTn id="84" dur="1" fill="hold">
                                          <p:stCondLst>
                                            <p:cond delay="0"/>
                                          </p:stCondLst>
                                        </p:cTn>
                                        <p:tgtEl>
                                          <p:spTgt spid="16409"/>
                                        </p:tgtEl>
                                        <p:attrNameLst>
                                          <p:attrName>style.visibility</p:attrName>
                                        </p:attrNameLst>
                                      </p:cBhvr>
                                      <p:to>
                                        <p:strVal val="visible"/>
                                      </p:to>
                                    </p:set>
                                    <p:anim calcmode="lin" valueType="num">
                                      <p:cBhvr>
                                        <p:cTn id="85" dur="500" fill="hold"/>
                                        <p:tgtEl>
                                          <p:spTgt spid="16409"/>
                                        </p:tgtEl>
                                        <p:attrNameLst>
                                          <p:attrName>ppt_w</p:attrName>
                                        </p:attrNameLst>
                                      </p:cBhvr>
                                      <p:tavLst>
                                        <p:tav tm="0">
                                          <p:val>
                                            <p:fltVal val="0"/>
                                          </p:val>
                                        </p:tav>
                                        <p:tav tm="100000">
                                          <p:val>
                                            <p:strVal val="#ppt_w"/>
                                          </p:val>
                                        </p:tav>
                                      </p:tavLst>
                                    </p:anim>
                                    <p:anim calcmode="lin" valueType="num">
                                      <p:cBhvr>
                                        <p:cTn id="86" dur="500" fill="hold"/>
                                        <p:tgtEl>
                                          <p:spTgt spid="16409"/>
                                        </p:tgtEl>
                                        <p:attrNameLst>
                                          <p:attrName>ppt_h</p:attrName>
                                        </p:attrNameLst>
                                      </p:cBhvr>
                                      <p:tavLst>
                                        <p:tav tm="0">
                                          <p:val>
                                            <p:fltVal val="0"/>
                                          </p:val>
                                        </p:tav>
                                        <p:tav tm="100000">
                                          <p:val>
                                            <p:strVal val="#ppt_h"/>
                                          </p:val>
                                        </p:tav>
                                      </p:tavLst>
                                    </p:anim>
                                    <p:animEffect transition="in" filter="fade">
                                      <p:cBhvr>
                                        <p:cTn id="87" dur="500"/>
                                        <p:tgtEl>
                                          <p:spTgt spid="16409"/>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53" presetClass="exit" presetSubtype="0" fill="hold" grpId="1" nodeType="clickEffect">
                                  <p:stCondLst>
                                    <p:cond delay="0"/>
                                  </p:stCondLst>
                                  <p:childTnLst>
                                    <p:anim calcmode="lin" valueType="num">
                                      <p:cBhvr>
                                        <p:cTn id="91" dur="500"/>
                                        <p:tgtEl>
                                          <p:spTgt spid="16409"/>
                                        </p:tgtEl>
                                        <p:attrNameLst>
                                          <p:attrName>ppt_w</p:attrName>
                                        </p:attrNameLst>
                                      </p:cBhvr>
                                      <p:tavLst>
                                        <p:tav tm="0">
                                          <p:val>
                                            <p:strVal val="ppt_w"/>
                                          </p:val>
                                        </p:tav>
                                        <p:tav tm="100000">
                                          <p:val>
                                            <p:fltVal val="0"/>
                                          </p:val>
                                        </p:tav>
                                      </p:tavLst>
                                    </p:anim>
                                    <p:anim calcmode="lin" valueType="num">
                                      <p:cBhvr>
                                        <p:cTn id="92" dur="500"/>
                                        <p:tgtEl>
                                          <p:spTgt spid="16409"/>
                                        </p:tgtEl>
                                        <p:attrNameLst>
                                          <p:attrName>ppt_h</p:attrName>
                                        </p:attrNameLst>
                                      </p:cBhvr>
                                      <p:tavLst>
                                        <p:tav tm="0">
                                          <p:val>
                                            <p:strVal val="ppt_h"/>
                                          </p:val>
                                        </p:tav>
                                        <p:tav tm="100000">
                                          <p:val>
                                            <p:fltVal val="0"/>
                                          </p:val>
                                        </p:tav>
                                      </p:tavLst>
                                    </p:anim>
                                    <p:animEffect transition="out" filter="fade">
                                      <p:cBhvr>
                                        <p:cTn id="93" dur="500"/>
                                        <p:tgtEl>
                                          <p:spTgt spid="16409"/>
                                        </p:tgtEl>
                                      </p:cBhvr>
                                    </p:animEffect>
                                    <p:set>
                                      <p:cBhvr>
                                        <p:cTn id="94" dur="1" fill="hold">
                                          <p:stCondLst>
                                            <p:cond delay="499"/>
                                          </p:stCondLst>
                                        </p:cTn>
                                        <p:tgtEl>
                                          <p:spTgt spid="16409"/>
                                        </p:tgtEl>
                                        <p:attrNameLst>
                                          <p:attrName>style.visibility</p:attrName>
                                        </p:attrNameLst>
                                      </p:cBhvr>
                                      <p:to>
                                        <p:strVal val="hidden"/>
                                      </p:to>
                                    </p:set>
                                  </p:childTnLst>
                                </p:cTn>
                              </p:par>
                            </p:childTnLst>
                          </p:cTn>
                        </p:par>
                        <p:par>
                          <p:cTn id="95" fill="hold" nodeType="afterGroup">
                            <p:stCondLst>
                              <p:cond delay="500"/>
                            </p:stCondLst>
                            <p:childTnLst>
                              <p:par>
                                <p:cTn id="96" presetID="53" presetClass="entr" presetSubtype="0" fill="hold" grpId="0" nodeType="afterEffect">
                                  <p:stCondLst>
                                    <p:cond delay="0"/>
                                  </p:stCondLst>
                                  <p:childTnLst>
                                    <p:set>
                                      <p:cBhvr>
                                        <p:cTn id="97" dur="1" fill="hold">
                                          <p:stCondLst>
                                            <p:cond delay="0"/>
                                          </p:stCondLst>
                                        </p:cTn>
                                        <p:tgtEl>
                                          <p:spTgt spid="16410"/>
                                        </p:tgtEl>
                                        <p:attrNameLst>
                                          <p:attrName>style.visibility</p:attrName>
                                        </p:attrNameLst>
                                      </p:cBhvr>
                                      <p:to>
                                        <p:strVal val="visible"/>
                                      </p:to>
                                    </p:set>
                                    <p:anim calcmode="lin" valueType="num">
                                      <p:cBhvr>
                                        <p:cTn id="98" dur="500" fill="hold"/>
                                        <p:tgtEl>
                                          <p:spTgt spid="16410"/>
                                        </p:tgtEl>
                                        <p:attrNameLst>
                                          <p:attrName>ppt_w</p:attrName>
                                        </p:attrNameLst>
                                      </p:cBhvr>
                                      <p:tavLst>
                                        <p:tav tm="0">
                                          <p:val>
                                            <p:fltVal val="0"/>
                                          </p:val>
                                        </p:tav>
                                        <p:tav tm="100000">
                                          <p:val>
                                            <p:strVal val="#ppt_w"/>
                                          </p:val>
                                        </p:tav>
                                      </p:tavLst>
                                    </p:anim>
                                    <p:anim calcmode="lin" valueType="num">
                                      <p:cBhvr>
                                        <p:cTn id="99" dur="500" fill="hold"/>
                                        <p:tgtEl>
                                          <p:spTgt spid="16410"/>
                                        </p:tgtEl>
                                        <p:attrNameLst>
                                          <p:attrName>ppt_h</p:attrName>
                                        </p:attrNameLst>
                                      </p:cBhvr>
                                      <p:tavLst>
                                        <p:tav tm="0">
                                          <p:val>
                                            <p:fltVal val="0"/>
                                          </p:val>
                                        </p:tav>
                                        <p:tav tm="100000">
                                          <p:val>
                                            <p:strVal val="#ppt_h"/>
                                          </p:val>
                                        </p:tav>
                                      </p:tavLst>
                                    </p:anim>
                                    <p:animEffect transition="in" filter="fade">
                                      <p:cBhvr>
                                        <p:cTn id="100" dur="500"/>
                                        <p:tgtEl>
                                          <p:spTgt spid="16410"/>
                                        </p:tgtEl>
                                      </p:cBhvr>
                                    </p:animEffect>
                                  </p:childTnLst>
                                </p:cTn>
                              </p:par>
                              <p:par>
                                <p:cTn id="101" presetID="53" presetClass="entr" presetSubtype="0" fill="hold" nodeType="withEffect">
                                  <p:stCondLst>
                                    <p:cond delay="0"/>
                                  </p:stCondLst>
                                  <p:childTnLst>
                                    <p:set>
                                      <p:cBhvr>
                                        <p:cTn id="102" dur="1" fill="hold">
                                          <p:stCondLst>
                                            <p:cond delay="0"/>
                                          </p:stCondLst>
                                        </p:cTn>
                                        <p:tgtEl>
                                          <p:spTgt spid="16411"/>
                                        </p:tgtEl>
                                        <p:attrNameLst>
                                          <p:attrName>style.visibility</p:attrName>
                                        </p:attrNameLst>
                                      </p:cBhvr>
                                      <p:to>
                                        <p:strVal val="visible"/>
                                      </p:to>
                                    </p:set>
                                    <p:anim calcmode="lin" valueType="num">
                                      <p:cBhvr>
                                        <p:cTn id="103" dur="500" fill="hold"/>
                                        <p:tgtEl>
                                          <p:spTgt spid="16411"/>
                                        </p:tgtEl>
                                        <p:attrNameLst>
                                          <p:attrName>ppt_w</p:attrName>
                                        </p:attrNameLst>
                                      </p:cBhvr>
                                      <p:tavLst>
                                        <p:tav tm="0">
                                          <p:val>
                                            <p:fltVal val="0"/>
                                          </p:val>
                                        </p:tav>
                                        <p:tav tm="100000">
                                          <p:val>
                                            <p:strVal val="#ppt_w"/>
                                          </p:val>
                                        </p:tav>
                                      </p:tavLst>
                                    </p:anim>
                                    <p:anim calcmode="lin" valueType="num">
                                      <p:cBhvr>
                                        <p:cTn id="104" dur="500" fill="hold"/>
                                        <p:tgtEl>
                                          <p:spTgt spid="16411"/>
                                        </p:tgtEl>
                                        <p:attrNameLst>
                                          <p:attrName>ppt_h</p:attrName>
                                        </p:attrNameLst>
                                      </p:cBhvr>
                                      <p:tavLst>
                                        <p:tav tm="0">
                                          <p:val>
                                            <p:fltVal val="0"/>
                                          </p:val>
                                        </p:tav>
                                        <p:tav tm="100000">
                                          <p:val>
                                            <p:strVal val="#ppt_h"/>
                                          </p:val>
                                        </p:tav>
                                      </p:tavLst>
                                    </p:anim>
                                    <p:animEffect transition="in" filter="fade">
                                      <p:cBhvr>
                                        <p:cTn id="105" dur="500"/>
                                        <p:tgtEl>
                                          <p:spTgt spid="16411"/>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3" presetClass="exit" presetSubtype="0" fill="hold" grpId="1" nodeType="clickEffect">
                                  <p:stCondLst>
                                    <p:cond delay="0"/>
                                  </p:stCondLst>
                                  <p:childTnLst>
                                    <p:anim calcmode="lin" valueType="num">
                                      <p:cBhvr>
                                        <p:cTn id="109" dur="500"/>
                                        <p:tgtEl>
                                          <p:spTgt spid="16410"/>
                                        </p:tgtEl>
                                        <p:attrNameLst>
                                          <p:attrName>ppt_w</p:attrName>
                                        </p:attrNameLst>
                                      </p:cBhvr>
                                      <p:tavLst>
                                        <p:tav tm="0">
                                          <p:val>
                                            <p:strVal val="ppt_w"/>
                                          </p:val>
                                        </p:tav>
                                        <p:tav tm="100000">
                                          <p:val>
                                            <p:fltVal val="0"/>
                                          </p:val>
                                        </p:tav>
                                      </p:tavLst>
                                    </p:anim>
                                    <p:anim calcmode="lin" valueType="num">
                                      <p:cBhvr>
                                        <p:cTn id="110" dur="500"/>
                                        <p:tgtEl>
                                          <p:spTgt spid="16410"/>
                                        </p:tgtEl>
                                        <p:attrNameLst>
                                          <p:attrName>ppt_h</p:attrName>
                                        </p:attrNameLst>
                                      </p:cBhvr>
                                      <p:tavLst>
                                        <p:tav tm="0">
                                          <p:val>
                                            <p:strVal val="ppt_h"/>
                                          </p:val>
                                        </p:tav>
                                        <p:tav tm="100000">
                                          <p:val>
                                            <p:fltVal val="0"/>
                                          </p:val>
                                        </p:tav>
                                      </p:tavLst>
                                    </p:anim>
                                    <p:animEffect transition="out" filter="fade">
                                      <p:cBhvr>
                                        <p:cTn id="111" dur="500"/>
                                        <p:tgtEl>
                                          <p:spTgt spid="16410"/>
                                        </p:tgtEl>
                                      </p:cBhvr>
                                    </p:animEffect>
                                    <p:set>
                                      <p:cBhvr>
                                        <p:cTn id="112" dur="1" fill="hold">
                                          <p:stCondLst>
                                            <p:cond delay="499"/>
                                          </p:stCondLst>
                                        </p:cTn>
                                        <p:tgtEl>
                                          <p:spTgt spid="16410"/>
                                        </p:tgtEl>
                                        <p:attrNameLst>
                                          <p:attrName>style.visibility</p:attrName>
                                        </p:attrNameLst>
                                      </p:cBhvr>
                                      <p:to>
                                        <p:strVal val="hidden"/>
                                      </p:to>
                                    </p:set>
                                  </p:childTnLst>
                                </p:cTn>
                              </p:par>
                              <p:par>
                                <p:cTn id="113" presetID="53" presetClass="exit" presetSubtype="0" fill="hold" nodeType="withEffect">
                                  <p:stCondLst>
                                    <p:cond delay="0"/>
                                  </p:stCondLst>
                                  <p:childTnLst>
                                    <p:anim calcmode="lin" valueType="num">
                                      <p:cBhvr>
                                        <p:cTn id="114" dur="500"/>
                                        <p:tgtEl>
                                          <p:spTgt spid="4"/>
                                        </p:tgtEl>
                                        <p:attrNameLst>
                                          <p:attrName>ppt_w</p:attrName>
                                        </p:attrNameLst>
                                      </p:cBhvr>
                                      <p:tavLst>
                                        <p:tav tm="0">
                                          <p:val>
                                            <p:strVal val="ppt_w"/>
                                          </p:val>
                                        </p:tav>
                                        <p:tav tm="100000">
                                          <p:val>
                                            <p:fltVal val="0"/>
                                          </p:val>
                                        </p:tav>
                                      </p:tavLst>
                                    </p:anim>
                                    <p:anim calcmode="lin" valueType="num">
                                      <p:cBhvr>
                                        <p:cTn id="115" dur="500"/>
                                        <p:tgtEl>
                                          <p:spTgt spid="4"/>
                                        </p:tgtEl>
                                        <p:attrNameLst>
                                          <p:attrName>ppt_h</p:attrName>
                                        </p:attrNameLst>
                                      </p:cBhvr>
                                      <p:tavLst>
                                        <p:tav tm="0">
                                          <p:val>
                                            <p:strVal val="ppt_h"/>
                                          </p:val>
                                        </p:tav>
                                        <p:tav tm="100000">
                                          <p:val>
                                            <p:fltVal val="0"/>
                                          </p:val>
                                        </p:tav>
                                      </p:tavLst>
                                    </p:anim>
                                    <p:animEffect transition="out" filter="fade">
                                      <p:cBhvr>
                                        <p:cTn id="116" dur="500"/>
                                        <p:tgtEl>
                                          <p:spTgt spid="4"/>
                                        </p:tgtEl>
                                      </p:cBhvr>
                                    </p:animEffect>
                                    <p:set>
                                      <p:cBhvr>
                                        <p:cTn id="117" dur="1" fill="hold">
                                          <p:stCondLst>
                                            <p:cond delay="499"/>
                                          </p:stCondLst>
                                        </p:cTn>
                                        <p:tgtEl>
                                          <p:spTgt spid="4"/>
                                        </p:tgtEl>
                                        <p:attrNameLst>
                                          <p:attrName>style.visibility</p:attrName>
                                        </p:attrNameLst>
                                      </p:cBhvr>
                                      <p:to>
                                        <p:strVal val="hidden"/>
                                      </p:to>
                                    </p:set>
                                  </p:childTnLst>
                                </p:cTn>
                              </p:par>
                              <p:par>
                                <p:cTn id="118" presetID="53" presetClass="exit" presetSubtype="0" fill="hold" nodeType="withEffect">
                                  <p:stCondLst>
                                    <p:cond delay="0"/>
                                  </p:stCondLst>
                                  <p:childTnLst>
                                    <p:anim calcmode="lin" valueType="num">
                                      <p:cBhvr>
                                        <p:cTn id="119" dur="500"/>
                                        <p:tgtEl>
                                          <p:spTgt spid="16411"/>
                                        </p:tgtEl>
                                        <p:attrNameLst>
                                          <p:attrName>ppt_w</p:attrName>
                                        </p:attrNameLst>
                                      </p:cBhvr>
                                      <p:tavLst>
                                        <p:tav tm="0">
                                          <p:val>
                                            <p:strVal val="ppt_w"/>
                                          </p:val>
                                        </p:tav>
                                        <p:tav tm="100000">
                                          <p:val>
                                            <p:fltVal val="0"/>
                                          </p:val>
                                        </p:tav>
                                      </p:tavLst>
                                    </p:anim>
                                    <p:anim calcmode="lin" valueType="num">
                                      <p:cBhvr>
                                        <p:cTn id="120" dur="500"/>
                                        <p:tgtEl>
                                          <p:spTgt spid="16411"/>
                                        </p:tgtEl>
                                        <p:attrNameLst>
                                          <p:attrName>ppt_h</p:attrName>
                                        </p:attrNameLst>
                                      </p:cBhvr>
                                      <p:tavLst>
                                        <p:tav tm="0">
                                          <p:val>
                                            <p:strVal val="ppt_h"/>
                                          </p:val>
                                        </p:tav>
                                        <p:tav tm="100000">
                                          <p:val>
                                            <p:fltVal val="0"/>
                                          </p:val>
                                        </p:tav>
                                      </p:tavLst>
                                    </p:anim>
                                    <p:animEffect transition="out" filter="fade">
                                      <p:cBhvr>
                                        <p:cTn id="121" dur="500"/>
                                        <p:tgtEl>
                                          <p:spTgt spid="16411"/>
                                        </p:tgtEl>
                                      </p:cBhvr>
                                    </p:animEffect>
                                    <p:set>
                                      <p:cBhvr>
                                        <p:cTn id="122" dur="1" fill="hold">
                                          <p:stCondLst>
                                            <p:cond delay="499"/>
                                          </p:stCondLst>
                                        </p:cTn>
                                        <p:tgtEl>
                                          <p:spTgt spid="16411"/>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123" restart="whenNotActive" fill="hold" evtFilter="cancelBubble" nodeType="interactiveSeq">
                <p:stCondLst>
                  <p:cond evt="onClick" delay="0">
                    <p:tgtEl>
                      <p:spTgt spid="5"/>
                    </p:tgtEl>
                  </p:cond>
                </p:stCondLst>
                <p:endSync evt="end" delay="0">
                  <p:rtn val="all"/>
                </p:endSync>
                <p:childTnLst>
                  <p:par>
                    <p:cTn id="124" fill="hold" nodeType="clickPar">
                      <p:stCondLst>
                        <p:cond delay="0"/>
                      </p:stCondLst>
                      <p:childTnLst>
                        <p:par>
                          <p:cTn id="125" fill="hold" nodeType="withGroup">
                            <p:stCondLst>
                              <p:cond delay="0"/>
                            </p:stCondLst>
                            <p:childTnLst>
                              <p:par>
                                <p:cTn id="126" presetID="63" presetClass="path" presetSubtype="0" accel="50000" decel="50000" fill="hold" nodeType="clickEffect">
                                  <p:stCondLst>
                                    <p:cond delay="0"/>
                                  </p:stCondLst>
                                  <p:childTnLst>
                                    <p:animMotion origin="layout" path="M 0 -1.56069E-6 L 0.08333 0.23307 " pathEditMode="relative" rAng="0" ptsTypes="AA">
                                      <p:cBhvr>
                                        <p:cTn id="127" dur="2000" fill="hold"/>
                                        <p:tgtEl>
                                          <p:spTgt spid="5"/>
                                        </p:tgtEl>
                                        <p:attrNameLst>
                                          <p:attrName>ppt_x</p:attrName>
                                          <p:attrName>ppt_y</p:attrName>
                                        </p:attrNameLst>
                                      </p:cBhvr>
                                      <p:rCtr x="4200" y="11700"/>
                                    </p:animMotion>
                                  </p:childTnLst>
                                </p:cTn>
                              </p:par>
                            </p:childTnLst>
                          </p:cTn>
                        </p:par>
                      </p:childTnLst>
                    </p:cTn>
                  </p:par>
                  <p:par>
                    <p:cTn id="128" fill="hold" nodeType="clickPar">
                      <p:stCondLst>
                        <p:cond delay="indefinite"/>
                      </p:stCondLst>
                      <p:childTnLst>
                        <p:par>
                          <p:cTn id="129" fill="hold" nodeType="withGroup">
                            <p:stCondLst>
                              <p:cond delay="0"/>
                            </p:stCondLst>
                            <p:childTnLst>
                              <p:par>
                                <p:cTn id="130" presetID="53" presetClass="entr" presetSubtype="0" fill="hold" grpId="0" nodeType="clickEffect">
                                  <p:stCondLst>
                                    <p:cond delay="0"/>
                                  </p:stCondLst>
                                  <p:childTnLst>
                                    <p:set>
                                      <p:cBhvr>
                                        <p:cTn id="131" dur="1" fill="hold">
                                          <p:stCondLst>
                                            <p:cond delay="0"/>
                                          </p:stCondLst>
                                        </p:cTn>
                                        <p:tgtEl>
                                          <p:spTgt spid="16412"/>
                                        </p:tgtEl>
                                        <p:attrNameLst>
                                          <p:attrName>style.visibility</p:attrName>
                                        </p:attrNameLst>
                                      </p:cBhvr>
                                      <p:to>
                                        <p:strVal val="visible"/>
                                      </p:to>
                                    </p:set>
                                    <p:anim calcmode="lin" valueType="num">
                                      <p:cBhvr>
                                        <p:cTn id="132" dur="500" fill="hold"/>
                                        <p:tgtEl>
                                          <p:spTgt spid="16412"/>
                                        </p:tgtEl>
                                        <p:attrNameLst>
                                          <p:attrName>ppt_w</p:attrName>
                                        </p:attrNameLst>
                                      </p:cBhvr>
                                      <p:tavLst>
                                        <p:tav tm="0">
                                          <p:val>
                                            <p:fltVal val="0"/>
                                          </p:val>
                                        </p:tav>
                                        <p:tav tm="100000">
                                          <p:val>
                                            <p:strVal val="#ppt_w"/>
                                          </p:val>
                                        </p:tav>
                                      </p:tavLst>
                                    </p:anim>
                                    <p:anim calcmode="lin" valueType="num">
                                      <p:cBhvr>
                                        <p:cTn id="133" dur="500" fill="hold"/>
                                        <p:tgtEl>
                                          <p:spTgt spid="16412"/>
                                        </p:tgtEl>
                                        <p:attrNameLst>
                                          <p:attrName>ppt_h</p:attrName>
                                        </p:attrNameLst>
                                      </p:cBhvr>
                                      <p:tavLst>
                                        <p:tav tm="0">
                                          <p:val>
                                            <p:fltVal val="0"/>
                                          </p:val>
                                        </p:tav>
                                        <p:tav tm="100000">
                                          <p:val>
                                            <p:strVal val="#ppt_h"/>
                                          </p:val>
                                        </p:tav>
                                      </p:tavLst>
                                    </p:anim>
                                    <p:animEffect transition="in" filter="fade">
                                      <p:cBhvr>
                                        <p:cTn id="134" dur="500"/>
                                        <p:tgtEl>
                                          <p:spTgt spid="16412"/>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53" presetClass="exit" presetSubtype="0" fill="hold" grpId="1" nodeType="clickEffect">
                                  <p:stCondLst>
                                    <p:cond delay="0"/>
                                  </p:stCondLst>
                                  <p:childTnLst>
                                    <p:anim calcmode="lin" valueType="num">
                                      <p:cBhvr>
                                        <p:cTn id="138" dur="500"/>
                                        <p:tgtEl>
                                          <p:spTgt spid="16412"/>
                                        </p:tgtEl>
                                        <p:attrNameLst>
                                          <p:attrName>ppt_w</p:attrName>
                                        </p:attrNameLst>
                                      </p:cBhvr>
                                      <p:tavLst>
                                        <p:tav tm="0">
                                          <p:val>
                                            <p:strVal val="ppt_w"/>
                                          </p:val>
                                        </p:tav>
                                        <p:tav tm="100000">
                                          <p:val>
                                            <p:fltVal val="0"/>
                                          </p:val>
                                        </p:tav>
                                      </p:tavLst>
                                    </p:anim>
                                    <p:anim calcmode="lin" valueType="num">
                                      <p:cBhvr>
                                        <p:cTn id="139" dur="500"/>
                                        <p:tgtEl>
                                          <p:spTgt spid="16412"/>
                                        </p:tgtEl>
                                        <p:attrNameLst>
                                          <p:attrName>ppt_h</p:attrName>
                                        </p:attrNameLst>
                                      </p:cBhvr>
                                      <p:tavLst>
                                        <p:tav tm="0">
                                          <p:val>
                                            <p:strVal val="ppt_h"/>
                                          </p:val>
                                        </p:tav>
                                        <p:tav tm="100000">
                                          <p:val>
                                            <p:fltVal val="0"/>
                                          </p:val>
                                        </p:tav>
                                      </p:tavLst>
                                    </p:anim>
                                    <p:animEffect transition="out" filter="fade">
                                      <p:cBhvr>
                                        <p:cTn id="140" dur="500"/>
                                        <p:tgtEl>
                                          <p:spTgt spid="16412"/>
                                        </p:tgtEl>
                                      </p:cBhvr>
                                    </p:animEffect>
                                    <p:set>
                                      <p:cBhvr>
                                        <p:cTn id="141" dur="1" fill="hold">
                                          <p:stCondLst>
                                            <p:cond delay="499"/>
                                          </p:stCondLst>
                                        </p:cTn>
                                        <p:tgtEl>
                                          <p:spTgt spid="16412"/>
                                        </p:tgtEl>
                                        <p:attrNameLst>
                                          <p:attrName>style.visibility</p:attrName>
                                        </p:attrNameLst>
                                      </p:cBhvr>
                                      <p:to>
                                        <p:strVal val="hidden"/>
                                      </p:to>
                                    </p:set>
                                  </p:childTnLst>
                                </p:cTn>
                              </p:par>
                              <p:par>
                                <p:cTn id="142" presetID="53" presetClass="entr" presetSubtype="0" fill="hold" grpId="0" nodeType="withEffect">
                                  <p:stCondLst>
                                    <p:cond delay="0"/>
                                  </p:stCondLst>
                                  <p:childTnLst>
                                    <p:set>
                                      <p:cBhvr>
                                        <p:cTn id="143" dur="1" fill="hold">
                                          <p:stCondLst>
                                            <p:cond delay="0"/>
                                          </p:stCondLst>
                                        </p:cTn>
                                        <p:tgtEl>
                                          <p:spTgt spid="16413"/>
                                        </p:tgtEl>
                                        <p:attrNameLst>
                                          <p:attrName>style.visibility</p:attrName>
                                        </p:attrNameLst>
                                      </p:cBhvr>
                                      <p:to>
                                        <p:strVal val="visible"/>
                                      </p:to>
                                    </p:set>
                                    <p:anim calcmode="lin" valueType="num">
                                      <p:cBhvr>
                                        <p:cTn id="144" dur="500" fill="hold"/>
                                        <p:tgtEl>
                                          <p:spTgt spid="16413"/>
                                        </p:tgtEl>
                                        <p:attrNameLst>
                                          <p:attrName>ppt_w</p:attrName>
                                        </p:attrNameLst>
                                      </p:cBhvr>
                                      <p:tavLst>
                                        <p:tav tm="0">
                                          <p:val>
                                            <p:fltVal val="0"/>
                                          </p:val>
                                        </p:tav>
                                        <p:tav tm="100000">
                                          <p:val>
                                            <p:strVal val="#ppt_w"/>
                                          </p:val>
                                        </p:tav>
                                      </p:tavLst>
                                    </p:anim>
                                    <p:anim calcmode="lin" valueType="num">
                                      <p:cBhvr>
                                        <p:cTn id="145" dur="500" fill="hold"/>
                                        <p:tgtEl>
                                          <p:spTgt spid="16413"/>
                                        </p:tgtEl>
                                        <p:attrNameLst>
                                          <p:attrName>ppt_h</p:attrName>
                                        </p:attrNameLst>
                                      </p:cBhvr>
                                      <p:tavLst>
                                        <p:tav tm="0">
                                          <p:val>
                                            <p:fltVal val="0"/>
                                          </p:val>
                                        </p:tav>
                                        <p:tav tm="100000">
                                          <p:val>
                                            <p:strVal val="#ppt_h"/>
                                          </p:val>
                                        </p:tav>
                                      </p:tavLst>
                                    </p:anim>
                                    <p:animEffect transition="in" filter="fade">
                                      <p:cBhvr>
                                        <p:cTn id="146" dur="500"/>
                                        <p:tgtEl>
                                          <p:spTgt spid="16413"/>
                                        </p:tgtEl>
                                      </p:cBhvr>
                                    </p:animEffect>
                                  </p:childTnLst>
                                </p:cTn>
                              </p:par>
                              <p:par>
                                <p:cTn id="147" presetID="53" presetClass="entr" presetSubtype="0" fill="hold" nodeType="withEffect">
                                  <p:stCondLst>
                                    <p:cond delay="0"/>
                                  </p:stCondLst>
                                  <p:childTnLst>
                                    <p:set>
                                      <p:cBhvr>
                                        <p:cTn id="148" dur="1" fill="hold">
                                          <p:stCondLst>
                                            <p:cond delay="0"/>
                                          </p:stCondLst>
                                        </p:cTn>
                                        <p:tgtEl>
                                          <p:spTgt spid="16414"/>
                                        </p:tgtEl>
                                        <p:attrNameLst>
                                          <p:attrName>style.visibility</p:attrName>
                                        </p:attrNameLst>
                                      </p:cBhvr>
                                      <p:to>
                                        <p:strVal val="visible"/>
                                      </p:to>
                                    </p:set>
                                    <p:anim calcmode="lin" valueType="num">
                                      <p:cBhvr>
                                        <p:cTn id="149" dur="500" fill="hold"/>
                                        <p:tgtEl>
                                          <p:spTgt spid="16414"/>
                                        </p:tgtEl>
                                        <p:attrNameLst>
                                          <p:attrName>ppt_w</p:attrName>
                                        </p:attrNameLst>
                                      </p:cBhvr>
                                      <p:tavLst>
                                        <p:tav tm="0">
                                          <p:val>
                                            <p:fltVal val="0"/>
                                          </p:val>
                                        </p:tav>
                                        <p:tav tm="100000">
                                          <p:val>
                                            <p:strVal val="#ppt_w"/>
                                          </p:val>
                                        </p:tav>
                                      </p:tavLst>
                                    </p:anim>
                                    <p:anim calcmode="lin" valueType="num">
                                      <p:cBhvr>
                                        <p:cTn id="150" dur="500" fill="hold"/>
                                        <p:tgtEl>
                                          <p:spTgt spid="16414"/>
                                        </p:tgtEl>
                                        <p:attrNameLst>
                                          <p:attrName>ppt_h</p:attrName>
                                        </p:attrNameLst>
                                      </p:cBhvr>
                                      <p:tavLst>
                                        <p:tav tm="0">
                                          <p:val>
                                            <p:fltVal val="0"/>
                                          </p:val>
                                        </p:tav>
                                        <p:tav tm="100000">
                                          <p:val>
                                            <p:strVal val="#ppt_h"/>
                                          </p:val>
                                        </p:tav>
                                      </p:tavLst>
                                    </p:anim>
                                    <p:animEffect transition="in" filter="fade">
                                      <p:cBhvr>
                                        <p:cTn id="151" dur="500"/>
                                        <p:tgtEl>
                                          <p:spTgt spid="16414"/>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53" presetClass="exit" presetSubtype="0" fill="hold" grpId="1" nodeType="clickEffect">
                                  <p:stCondLst>
                                    <p:cond delay="0"/>
                                  </p:stCondLst>
                                  <p:childTnLst>
                                    <p:anim calcmode="lin" valueType="num">
                                      <p:cBhvr>
                                        <p:cTn id="155" dur="500"/>
                                        <p:tgtEl>
                                          <p:spTgt spid="16413"/>
                                        </p:tgtEl>
                                        <p:attrNameLst>
                                          <p:attrName>ppt_w</p:attrName>
                                        </p:attrNameLst>
                                      </p:cBhvr>
                                      <p:tavLst>
                                        <p:tav tm="0">
                                          <p:val>
                                            <p:strVal val="ppt_w"/>
                                          </p:val>
                                        </p:tav>
                                        <p:tav tm="100000">
                                          <p:val>
                                            <p:fltVal val="0"/>
                                          </p:val>
                                        </p:tav>
                                      </p:tavLst>
                                    </p:anim>
                                    <p:anim calcmode="lin" valueType="num">
                                      <p:cBhvr>
                                        <p:cTn id="156" dur="500"/>
                                        <p:tgtEl>
                                          <p:spTgt spid="16413"/>
                                        </p:tgtEl>
                                        <p:attrNameLst>
                                          <p:attrName>ppt_h</p:attrName>
                                        </p:attrNameLst>
                                      </p:cBhvr>
                                      <p:tavLst>
                                        <p:tav tm="0">
                                          <p:val>
                                            <p:strVal val="ppt_h"/>
                                          </p:val>
                                        </p:tav>
                                        <p:tav tm="100000">
                                          <p:val>
                                            <p:fltVal val="0"/>
                                          </p:val>
                                        </p:tav>
                                      </p:tavLst>
                                    </p:anim>
                                    <p:animEffect transition="out" filter="fade">
                                      <p:cBhvr>
                                        <p:cTn id="157" dur="500"/>
                                        <p:tgtEl>
                                          <p:spTgt spid="16413"/>
                                        </p:tgtEl>
                                      </p:cBhvr>
                                    </p:animEffect>
                                    <p:set>
                                      <p:cBhvr>
                                        <p:cTn id="158" dur="1" fill="hold">
                                          <p:stCondLst>
                                            <p:cond delay="499"/>
                                          </p:stCondLst>
                                        </p:cTn>
                                        <p:tgtEl>
                                          <p:spTgt spid="16413"/>
                                        </p:tgtEl>
                                        <p:attrNameLst>
                                          <p:attrName>style.visibility</p:attrName>
                                        </p:attrNameLst>
                                      </p:cBhvr>
                                      <p:to>
                                        <p:strVal val="hidden"/>
                                      </p:to>
                                    </p:set>
                                  </p:childTnLst>
                                </p:cTn>
                              </p:par>
                              <p:par>
                                <p:cTn id="159" presetID="53" presetClass="exit" presetSubtype="0" fill="hold" nodeType="withEffect">
                                  <p:stCondLst>
                                    <p:cond delay="0"/>
                                  </p:stCondLst>
                                  <p:childTnLst>
                                    <p:anim calcmode="lin" valueType="num">
                                      <p:cBhvr>
                                        <p:cTn id="160" dur="500"/>
                                        <p:tgtEl>
                                          <p:spTgt spid="16414"/>
                                        </p:tgtEl>
                                        <p:attrNameLst>
                                          <p:attrName>ppt_w</p:attrName>
                                        </p:attrNameLst>
                                      </p:cBhvr>
                                      <p:tavLst>
                                        <p:tav tm="0">
                                          <p:val>
                                            <p:strVal val="ppt_w"/>
                                          </p:val>
                                        </p:tav>
                                        <p:tav tm="100000">
                                          <p:val>
                                            <p:fltVal val="0"/>
                                          </p:val>
                                        </p:tav>
                                      </p:tavLst>
                                    </p:anim>
                                    <p:anim calcmode="lin" valueType="num">
                                      <p:cBhvr>
                                        <p:cTn id="161" dur="500"/>
                                        <p:tgtEl>
                                          <p:spTgt spid="16414"/>
                                        </p:tgtEl>
                                        <p:attrNameLst>
                                          <p:attrName>ppt_h</p:attrName>
                                        </p:attrNameLst>
                                      </p:cBhvr>
                                      <p:tavLst>
                                        <p:tav tm="0">
                                          <p:val>
                                            <p:strVal val="ppt_h"/>
                                          </p:val>
                                        </p:tav>
                                        <p:tav tm="100000">
                                          <p:val>
                                            <p:fltVal val="0"/>
                                          </p:val>
                                        </p:tav>
                                      </p:tavLst>
                                    </p:anim>
                                    <p:animEffect transition="out" filter="fade">
                                      <p:cBhvr>
                                        <p:cTn id="162" dur="500"/>
                                        <p:tgtEl>
                                          <p:spTgt spid="16414"/>
                                        </p:tgtEl>
                                      </p:cBhvr>
                                    </p:animEffect>
                                    <p:set>
                                      <p:cBhvr>
                                        <p:cTn id="163" dur="1" fill="hold">
                                          <p:stCondLst>
                                            <p:cond delay="499"/>
                                          </p:stCondLst>
                                        </p:cTn>
                                        <p:tgtEl>
                                          <p:spTgt spid="16414"/>
                                        </p:tgtEl>
                                        <p:attrNameLst>
                                          <p:attrName>style.visibility</p:attrName>
                                        </p:attrNameLst>
                                      </p:cBhvr>
                                      <p:to>
                                        <p:strVal val="hidden"/>
                                      </p:to>
                                    </p:set>
                                  </p:childTnLst>
                                </p:cTn>
                              </p:par>
                              <p:par>
                                <p:cTn id="164" presetID="53" presetClass="exit" presetSubtype="0" fill="hold" nodeType="withEffect">
                                  <p:stCondLst>
                                    <p:cond delay="0"/>
                                  </p:stCondLst>
                                  <p:childTnLst>
                                    <p:anim calcmode="lin" valueType="num">
                                      <p:cBhvr>
                                        <p:cTn id="165" dur="500"/>
                                        <p:tgtEl>
                                          <p:spTgt spid="5"/>
                                        </p:tgtEl>
                                        <p:attrNameLst>
                                          <p:attrName>ppt_w</p:attrName>
                                        </p:attrNameLst>
                                      </p:cBhvr>
                                      <p:tavLst>
                                        <p:tav tm="0">
                                          <p:val>
                                            <p:strVal val="ppt_w"/>
                                          </p:val>
                                        </p:tav>
                                        <p:tav tm="100000">
                                          <p:val>
                                            <p:fltVal val="0"/>
                                          </p:val>
                                        </p:tav>
                                      </p:tavLst>
                                    </p:anim>
                                    <p:anim calcmode="lin" valueType="num">
                                      <p:cBhvr>
                                        <p:cTn id="166" dur="500"/>
                                        <p:tgtEl>
                                          <p:spTgt spid="5"/>
                                        </p:tgtEl>
                                        <p:attrNameLst>
                                          <p:attrName>ppt_h</p:attrName>
                                        </p:attrNameLst>
                                      </p:cBhvr>
                                      <p:tavLst>
                                        <p:tav tm="0">
                                          <p:val>
                                            <p:strVal val="ppt_h"/>
                                          </p:val>
                                        </p:tav>
                                        <p:tav tm="100000">
                                          <p:val>
                                            <p:fltVal val="0"/>
                                          </p:val>
                                        </p:tav>
                                      </p:tavLst>
                                    </p:anim>
                                    <p:animEffect transition="out" filter="fade">
                                      <p:cBhvr>
                                        <p:cTn id="167" dur="500"/>
                                        <p:tgtEl>
                                          <p:spTgt spid="5"/>
                                        </p:tgtEl>
                                      </p:cBhvr>
                                    </p:animEffect>
                                    <p:set>
                                      <p:cBhvr>
                                        <p:cTn id="16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9" restart="whenNotActive" fill="hold" evtFilter="cancelBubble" nodeType="interactiveSeq">
                <p:stCondLst>
                  <p:cond evt="onClick" delay="0">
                    <p:tgtEl>
                      <p:spTgt spid="6"/>
                    </p:tgtEl>
                  </p:cond>
                </p:stCondLst>
                <p:endSync evt="end" delay="0">
                  <p:rtn val="all"/>
                </p:endSync>
                <p:childTnLst>
                  <p:par>
                    <p:cTn id="170" fill="hold" nodeType="clickPar">
                      <p:stCondLst>
                        <p:cond delay="0"/>
                      </p:stCondLst>
                      <p:childTnLst>
                        <p:par>
                          <p:cTn id="171" fill="hold" nodeType="withGroup">
                            <p:stCondLst>
                              <p:cond delay="0"/>
                            </p:stCondLst>
                            <p:childTnLst>
                              <p:par>
                                <p:cTn id="172" presetID="53" presetClass="entr" presetSubtype="0" fill="hold" grpId="0" nodeType="clickEffect">
                                  <p:stCondLst>
                                    <p:cond delay="0"/>
                                  </p:stCondLst>
                                  <p:childTnLst>
                                    <p:set>
                                      <p:cBhvr>
                                        <p:cTn id="173" dur="1" fill="hold">
                                          <p:stCondLst>
                                            <p:cond delay="0"/>
                                          </p:stCondLst>
                                        </p:cTn>
                                        <p:tgtEl>
                                          <p:spTgt spid="16415"/>
                                        </p:tgtEl>
                                        <p:attrNameLst>
                                          <p:attrName>style.visibility</p:attrName>
                                        </p:attrNameLst>
                                      </p:cBhvr>
                                      <p:to>
                                        <p:strVal val="visible"/>
                                      </p:to>
                                    </p:set>
                                    <p:anim calcmode="lin" valueType="num">
                                      <p:cBhvr>
                                        <p:cTn id="174" dur="500" fill="hold"/>
                                        <p:tgtEl>
                                          <p:spTgt spid="16415"/>
                                        </p:tgtEl>
                                        <p:attrNameLst>
                                          <p:attrName>ppt_w</p:attrName>
                                        </p:attrNameLst>
                                      </p:cBhvr>
                                      <p:tavLst>
                                        <p:tav tm="0">
                                          <p:val>
                                            <p:fltVal val="0"/>
                                          </p:val>
                                        </p:tav>
                                        <p:tav tm="100000">
                                          <p:val>
                                            <p:strVal val="#ppt_w"/>
                                          </p:val>
                                        </p:tav>
                                      </p:tavLst>
                                    </p:anim>
                                    <p:anim calcmode="lin" valueType="num">
                                      <p:cBhvr>
                                        <p:cTn id="175" dur="500" fill="hold"/>
                                        <p:tgtEl>
                                          <p:spTgt spid="16415"/>
                                        </p:tgtEl>
                                        <p:attrNameLst>
                                          <p:attrName>ppt_h</p:attrName>
                                        </p:attrNameLst>
                                      </p:cBhvr>
                                      <p:tavLst>
                                        <p:tav tm="0">
                                          <p:val>
                                            <p:fltVal val="0"/>
                                          </p:val>
                                        </p:tav>
                                        <p:tav tm="100000">
                                          <p:val>
                                            <p:strVal val="#ppt_h"/>
                                          </p:val>
                                        </p:tav>
                                      </p:tavLst>
                                    </p:anim>
                                    <p:animEffect transition="in" filter="fade">
                                      <p:cBhvr>
                                        <p:cTn id="176" dur="500"/>
                                        <p:tgtEl>
                                          <p:spTgt spid="16415"/>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53" presetClass="exit" presetSubtype="0" fill="hold" grpId="1" nodeType="clickEffect">
                                  <p:stCondLst>
                                    <p:cond delay="0"/>
                                  </p:stCondLst>
                                  <p:childTnLst>
                                    <p:anim calcmode="lin" valueType="num">
                                      <p:cBhvr>
                                        <p:cTn id="180" dur="500"/>
                                        <p:tgtEl>
                                          <p:spTgt spid="16415"/>
                                        </p:tgtEl>
                                        <p:attrNameLst>
                                          <p:attrName>ppt_w</p:attrName>
                                        </p:attrNameLst>
                                      </p:cBhvr>
                                      <p:tavLst>
                                        <p:tav tm="0">
                                          <p:val>
                                            <p:strVal val="ppt_w"/>
                                          </p:val>
                                        </p:tav>
                                        <p:tav tm="100000">
                                          <p:val>
                                            <p:fltVal val="0"/>
                                          </p:val>
                                        </p:tav>
                                      </p:tavLst>
                                    </p:anim>
                                    <p:anim calcmode="lin" valueType="num">
                                      <p:cBhvr>
                                        <p:cTn id="181" dur="500"/>
                                        <p:tgtEl>
                                          <p:spTgt spid="16415"/>
                                        </p:tgtEl>
                                        <p:attrNameLst>
                                          <p:attrName>ppt_h</p:attrName>
                                        </p:attrNameLst>
                                      </p:cBhvr>
                                      <p:tavLst>
                                        <p:tav tm="0">
                                          <p:val>
                                            <p:strVal val="ppt_h"/>
                                          </p:val>
                                        </p:tav>
                                        <p:tav tm="100000">
                                          <p:val>
                                            <p:fltVal val="0"/>
                                          </p:val>
                                        </p:tav>
                                      </p:tavLst>
                                    </p:anim>
                                    <p:animEffect transition="out" filter="fade">
                                      <p:cBhvr>
                                        <p:cTn id="182" dur="500"/>
                                        <p:tgtEl>
                                          <p:spTgt spid="16415"/>
                                        </p:tgtEl>
                                      </p:cBhvr>
                                    </p:animEffect>
                                    <p:set>
                                      <p:cBhvr>
                                        <p:cTn id="183" dur="1" fill="hold">
                                          <p:stCondLst>
                                            <p:cond delay="499"/>
                                          </p:stCondLst>
                                        </p:cTn>
                                        <p:tgtEl>
                                          <p:spTgt spid="16415"/>
                                        </p:tgtEl>
                                        <p:attrNameLst>
                                          <p:attrName>style.visibility</p:attrName>
                                        </p:attrNameLst>
                                      </p:cBhvr>
                                      <p:to>
                                        <p:strVal val="hidden"/>
                                      </p:to>
                                    </p:set>
                                  </p:childTnLst>
                                </p:cTn>
                              </p:par>
                              <p:par>
                                <p:cTn id="184" presetID="53" presetClass="entr" presetSubtype="0" fill="hold" grpId="0" nodeType="withEffect">
                                  <p:stCondLst>
                                    <p:cond delay="0"/>
                                  </p:stCondLst>
                                  <p:childTnLst>
                                    <p:set>
                                      <p:cBhvr>
                                        <p:cTn id="185" dur="1" fill="hold">
                                          <p:stCondLst>
                                            <p:cond delay="0"/>
                                          </p:stCondLst>
                                        </p:cTn>
                                        <p:tgtEl>
                                          <p:spTgt spid="16416"/>
                                        </p:tgtEl>
                                        <p:attrNameLst>
                                          <p:attrName>style.visibility</p:attrName>
                                        </p:attrNameLst>
                                      </p:cBhvr>
                                      <p:to>
                                        <p:strVal val="visible"/>
                                      </p:to>
                                    </p:set>
                                    <p:anim calcmode="lin" valueType="num">
                                      <p:cBhvr>
                                        <p:cTn id="186" dur="500" fill="hold"/>
                                        <p:tgtEl>
                                          <p:spTgt spid="16416"/>
                                        </p:tgtEl>
                                        <p:attrNameLst>
                                          <p:attrName>ppt_w</p:attrName>
                                        </p:attrNameLst>
                                      </p:cBhvr>
                                      <p:tavLst>
                                        <p:tav tm="0">
                                          <p:val>
                                            <p:fltVal val="0"/>
                                          </p:val>
                                        </p:tav>
                                        <p:tav tm="100000">
                                          <p:val>
                                            <p:strVal val="#ppt_w"/>
                                          </p:val>
                                        </p:tav>
                                      </p:tavLst>
                                    </p:anim>
                                    <p:anim calcmode="lin" valueType="num">
                                      <p:cBhvr>
                                        <p:cTn id="187" dur="500" fill="hold"/>
                                        <p:tgtEl>
                                          <p:spTgt spid="16416"/>
                                        </p:tgtEl>
                                        <p:attrNameLst>
                                          <p:attrName>ppt_h</p:attrName>
                                        </p:attrNameLst>
                                      </p:cBhvr>
                                      <p:tavLst>
                                        <p:tav tm="0">
                                          <p:val>
                                            <p:fltVal val="0"/>
                                          </p:val>
                                        </p:tav>
                                        <p:tav tm="100000">
                                          <p:val>
                                            <p:strVal val="#ppt_h"/>
                                          </p:val>
                                        </p:tav>
                                      </p:tavLst>
                                    </p:anim>
                                    <p:animEffect transition="in" filter="fade">
                                      <p:cBhvr>
                                        <p:cTn id="188" dur="500"/>
                                        <p:tgtEl>
                                          <p:spTgt spid="16416"/>
                                        </p:tgtEl>
                                      </p:cBhvr>
                                    </p:animEffect>
                                  </p:childTnLst>
                                </p:cTn>
                              </p:par>
                            </p:childTnLst>
                          </p:cTn>
                        </p:par>
                      </p:childTnLst>
                    </p:cTn>
                  </p:par>
                  <p:par>
                    <p:cTn id="189" fill="hold" nodeType="clickPar">
                      <p:stCondLst>
                        <p:cond delay="indefinite"/>
                      </p:stCondLst>
                      <p:childTnLst>
                        <p:par>
                          <p:cTn id="190" fill="hold" nodeType="withGroup">
                            <p:stCondLst>
                              <p:cond delay="0"/>
                            </p:stCondLst>
                            <p:childTnLst>
                              <p:par>
                                <p:cTn id="191" presetID="53" presetClass="exit" presetSubtype="0" fill="hold" grpId="1" nodeType="clickEffect">
                                  <p:stCondLst>
                                    <p:cond delay="0"/>
                                  </p:stCondLst>
                                  <p:childTnLst>
                                    <p:anim calcmode="lin" valueType="num">
                                      <p:cBhvr>
                                        <p:cTn id="192" dur="500"/>
                                        <p:tgtEl>
                                          <p:spTgt spid="16416"/>
                                        </p:tgtEl>
                                        <p:attrNameLst>
                                          <p:attrName>ppt_w</p:attrName>
                                        </p:attrNameLst>
                                      </p:cBhvr>
                                      <p:tavLst>
                                        <p:tav tm="0">
                                          <p:val>
                                            <p:strVal val="ppt_w"/>
                                          </p:val>
                                        </p:tav>
                                        <p:tav tm="100000">
                                          <p:val>
                                            <p:fltVal val="0"/>
                                          </p:val>
                                        </p:tav>
                                      </p:tavLst>
                                    </p:anim>
                                    <p:anim calcmode="lin" valueType="num">
                                      <p:cBhvr>
                                        <p:cTn id="193" dur="500"/>
                                        <p:tgtEl>
                                          <p:spTgt spid="16416"/>
                                        </p:tgtEl>
                                        <p:attrNameLst>
                                          <p:attrName>ppt_h</p:attrName>
                                        </p:attrNameLst>
                                      </p:cBhvr>
                                      <p:tavLst>
                                        <p:tav tm="0">
                                          <p:val>
                                            <p:strVal val="ppt_h"/>
                                          </p:val>
                                        </p:tav>
                                        <p:tav tm="100000">
                                          <p:val>
                                            <p:fltVal val="0"/>
                                          </p:val>
                                        </p:tav>
                                      </p:tavLst>
                                    </p:anim>
                                    <p:animEffect transition="out" filter="fade">
                                      <p:cBhvr>
                                        <p:cTn id="194" dur="500"/>
                                        <p:tgtEl>
                                          <p:spTgt spid="16416"/>
                                        </p:tgtEl>
                                      </p:cBhvr>
                                    </p:animEffect>
                                    <p:set>
                                      <p:cBhvr>
                                        <p:cTn id="195" dur="1" fill="hold">
                                          <p:stCondLst>
                                            <p:cond delay="499"/>
                                          </p:stCondLst>
                                        </p:cTn>
                                        <p:tgtEl>
                                          <p:spTgt spid="16416"/>
                                        </p:tgtEl>
                                        <p:attrNameLst>
                                          <p:attrName>style.visibility</p:attrName>
                                        </p:attrNameLst>
                                      </p:cBhvr>
                                      <p:to>
                                        <p:strVal val="hidden"/>
                                      </p:to>
                                    </p:set>
                                  </p:childTnLst>
                                </p:cTn>
                              </p:par>
                              <p:par>
                                <p:cTn id="196" presetID="53" presetClass="exit" presetSubtype="0" fill="hold" nodeType="withEffect">
                                  <p:stCondLst>
                                    <p:cond delay="0"/>
                                  </p:stCondLst>
                                  <p:childTnLst>
                                    <p:anim calcmode="lin" valueType="num">
                                      <p:cBhvr>
                                        <p:cTn id="197" dur="500"/>
                                        <p:tgtEl>
                                          <p:spTgt spid="6"/>
                                        </p:tgtEl>
                                        <p:attrNameLst>
                                          <p:attrName>ppt_w</p:attrName>
                                        </p:attrNameLst>
                                      </p:cBhvr>
                                      <p:tavLst>
                                        <p:tav tm="0">
                                          <p:val>
                                            <p:strVal val="ppt_w"/>
                                          </p:val>
                                        </p:tav>
                                        <p:tav tm="100000">
                                          <p:val>
                                            <p:fltVal val="0"/>
                                          </p:val>
                                        </p:tav>
                                      </p:tavLst>
                                    </p:anim>
                                    <p:anim calcmode="lin" valueType="num">
                                      <p:cBhvr>
                                        <p:cTn id="198" dur="500"/>
                                        <p:tgtEl>
                                          <p:spTgt spid="6"/>
                                        </p:tgtEl>
                                        <p:attrNameLst>
                                          <p:attrName>ppt_h</p:attrName>
                                        </p:attrNameLst>
                                      </p:cBhvr>
                                      <p:tavLst>
                                        <p:tav tm="0">
                                          <p:val>
                                            <p:strVal val="ppt_h"/>
                                          </p:val>
                                        </p:tav>
                                        <p:tav tm="100000">
                                          <p:val>
                                            <p:fltVal val="0"/>
                                          </p:val>
                                        </p:tav>
                                      </p:tavLst>
                                    </p:anim>
                                    <p:animEffect transition="out" filter="fade">
                                      <p:cBhvr>
                                        <p:cTn id="199" dur="500"/>
                                        <p:tgtEl>
                                          <p:spTgt spid="6"/>
                                        </p:tgtEl>
                                      </p:cBhvr>
                                    </p:animEffect>
                                    <p:set>
                                      <p:cBhvr>
                                        <p:cTn id="200"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01" restart="whenNotActive" fill="hold" evtFilter="cancelBubble" nodeType="interactiveSeq">
                <p:stCondLst>
                  <p:cond evt="onClick" delay="0">
                    <p:tgtEl>
                      <p:spTgt spid="7"/>
                    </p:tgtEl>
                  </p:cond>
                </p:stCondLst>
                <p:endSync evt="end" delay="0">
                  <p:rtn val="all"/>
                </p:endSync>
                <p:childTnLst>
                  <p:par>
                    <p:cTn id="202" fill="hold" nodeType="clickPar">
                      <p:stCondLst>
                        <p:cond delay="0"/>
                      </p:stCondLst>
                      <p:childTnLst>
                        <p:par>
                          <p:cTn id="203" fill="hold" nodeType="withGroup">
                            <p:stCondLst>
                              <p:cond delay="0"/>
                            </p:stCondLst>
                            <p:childTnLst>
                              <p:par>
                                <p:cTn id="204" presetID="53" presetClass="entr" presetSubtype="0" fill="hold" grpId="0" nodeType="clickEffect">
                                  <p:stCondLst>
                                    <p:cond delay="0"/>
                                  </p:stCondLst>
                                  <p:childTnLst>
                                    <p:set>
                                      <p:cBhvr>
                                        <p:cTn id="205" dur="1" fill="hold">
                                          <p:stCondLst>
                                            <p:cond delay="0"/>
                                          </p:stCondLst>
                                        </p:cTn>
                                        <p:tgtEl>
                                          <p:spTgt spid="16417"/>
                                        </p:tgtEl>
                                        <p:attrNameLst>
                                          <p:attrName>style.visibility</p:attrName>
                                        </p:attrNameLst>
                                      </p:cBhvr>
                                      <p:to>
                                        <p:strVal val="visible"/>
                                      </p:to>
                                    </p:set>
                                    <p:anim calcmode="lin" valueType="num">
                                      <p:cBhvr>
                                        <p:cTn id="206" dur="500" fill="hold"/>
                                        <p:tgtEl>
                                          <p:spTgt spid="16417"/>
                                        </p:tgtEl>
                                        <p:attrNameLst>
                                          <p:attrName>ppt_w</p:attrName>
                                        </p:attrNameLst>
                                      </p:cBhvr>
                                      <p:tavLst>
                                        <p:tav tm="0">
                                          <p:val>
                                            <p:fltVal val="0"/>
                                          </p:val>
                                        </p:tav>
                                        <p:tav tm="100000">
                                          <p:val>
                                            <p:strVal val="#ppt_w"/>
                                          </p:val>
                                        </p:tav>
                                      </p:tavLst>
                                    </p:anim>
                                    <p:anim calcmode="lin" valueType="num">
                                      <p:cBhvr>
                                        <p:cTn id="207" dur="500" fill="hold"/>
                                        <p:tgtEl>
                                          <p:spTgt spid="16417"/>
                                        </p:tgtEl>
                                        <p:attrNameLst>
                                          <p:attrName>ppt_h</p:attrName>
                                        </p:attrNameLst>
                                      </p:cBhvr>
                                      <p:tavLst>
                                        <p:tav tm="0">
                                          <p:val>
                                            <p:fltVal val="0"/>
                                          </p:val>
                                        </p:tav>
                                        <p:tav tm="100000">
                                          <p:val>
                                            <p:strVal val="#ppt_h"/>
                                          </p:val>
                                        </p:tav>
                                      </p:tavLst>
                                    </p:anim>
                                    <p:animEffect transition="in" filter="fade">
                                      <p:cBhvr>
                                        <p:cTn id="208" dur="500"/>
                                        <p:tgtEl>
                                          <p:spTgt spid="16417"/>
                                        </p:tgtEl>
                                      </p:cBhvr>
                                    </p:animEffect>
                                  </p:childTnLst>
                                </p:cTn>
                              </p:par>
                            </p:childTnLst>
                          </p:cTn>
                        </p:par>
                      </p:childTnLst>
                    </p:cTn>
                  </p:par>
                  <p:par>
                    <p:cTn id="209" fill="hold" nodeType="clickPar">
                      <p:stCondLst>
                        <p:cond delay="indefinite"/>
                      </p:stCondLst>
                      <p:childTnLst>
                        <p:par>
                          <p:cTn id="210" fill="hold" nodeType="withGroup">
                            <p:stCondLst>
                              <p:cond delay="0"/>
                            </p:stCondLst>
                            <p:childTnLst>
                              <p:par>
                                <p:cTn id="211" presetID="53" presetClass="exit" presetSubtype="0" fill="hold" grpId="1" nodeType="clickEffect">
                                  <p:stCondLst>
                                    <p:cond delay="0"/>
                                  </p:stCondLst>
                                  <p:childTnLst>
                                    <p:anim calcmode="lin" valueType="num">
                                      <p:cBhvr>
                                        <p:cTn id="212" dur="500"/>
                                        <p:tgtEl>
                                          <p:spTgt spid="16417"/>
                                        </p:tgtEl>
                                        <p:attrNameLst>
                                          <p:attrName>ppt_w</p:attrName>
                                        </p:attrNameLst>
                                      </p:cBhvr>
                                      <p:tavLst>
                                        <p:tav tm="0">
                                          <p:val>
                                            <p:strVal val="ppt_w"/>
                                          </p:val>
                                        </p:tav>
                                        <p:tav tm="100000">
                                          <p:val>
                                            <p:fltVal val="0"/>
                                          </p:val>
                                        </p:tav>
                                      </p:tavLst>
                                    </p:anim>
                                    <p:anim calcmode="lin" valueType="num">
                                      <p:cBhvr>
                                        <p:cTn id="213" dur="500"/>
                                        <p:tgtEl>
                                          <p:spTgt spid="16417"/>
                                        </p:tgtEl>
                                        <p:attrNameLst>
                                          <p:attrName>ppt_h</p:attrName>
                                        </p:attrNameLst>
                                      </p:cBhvr>
                                      <p:tavLst>
                                        <p:tav tm="0">
                                          <p:val>
                                            <p:strVal val="ppt_h"/>
                                          </p:val>
                                        </p:tav>
                                        <p:tav tm="100000">
                                          <p:val>
                                            <p:fltVal val="0"/>
                                          </p:val>
                                        </p:tav>
                                      </p:tavLst>
                                    </p:anim>
                                    <p:animEffect transition="out" filter="fade">
                                      <p:cBhvr>
                                        <p:cTn id="214" dur="500"/>
                                        <p:tgtEl>
                                          <p:spTgt spid="16417"/>
                                        </p:tgtEl>
                                      </p:cBhvr>
                                    </p:animEffect>
                                    <p:set>
                                      <p:cBhvr>
                                        <p:cTn id="215" dur="1" fill="hold">
                                          <p:stCondLst>
                                            <p:cond delay="499"/>
                                          </p:stCondLst>
                                        </p:cTn>
                                        <p:tgtEl>
                                          <p:spTgt spid="16417"/>
                                        </p:tgtEl>
                                        <p:attrNameLst>
                                          <p:attrName>style.visibility</p:attrName>
                                        </p:attrNameLst>
                                      </p:cBhvr>
                                      <p:to>
                                        <p:strVal val="hidden"/>
                                      </p:to>
                                    </p:set>
                                  </p:childTnLst>
                                </p:cTn>
                              </p:par>
                              <p:par>
                                <p:cTn id="216" presetID="53" presetClass="entr" presetSubtype="0" fill="hold" grpId="0" nodeType="withEffect">
                                  <p:stCondLst>
                                    <p:cond delay="0"/>
                                  </p:stCondLst>
                                  <p:childTnLst>
                                    <p:set>
                                      <p:cBhvr>
                                        <p:cTn id="217" dur="1" fill="hold">
                                          <p:stCondLst>
                                            <p:cond delay="0"/>
                                          </p:stCondLst>
                                        </p:cTn>
                                        <p:tgtEl>
                                          <p:spTgt spid="16418"/>
                                        </p:tgtEl>
                                        <p:attrNameLst>
                                          <p:attrName>style.visibility</p:attrName>
                                        </p:attrNameLst>
                                      </p:cBhvr>
                                      <p:to>
                                        <p:strVal val="visible"/>
                                      </p:to>
                                    </p:set>
                                    <p:anim calcmode="lin" valueType="num">
                                      <p:cBhvr>
                                        <p:cTn id="218" dur="500" fill="hold"/>
                                        <p:tgtEl>
                                          <p:spTgt spid="16418"/>
                                        </p:tgtEl>
                                        <p:attrNameLst>
                                          <p:attrName>ppt_w</p:attrName>
                                        </p:attrNameLst>
                                      </p:cBhvr>
                                      <p:tavLst>
                                        <p:tav tm="0">
                                          <p:val>
                                            <p:fltVal val="0"/>
                                          </p:val>
                                        </p:tav>
                                        <p:tav tm="100000">
                                          <p:val>
                                            <p:strVal val="#ppt_w"/>
                                          </p:val>
                                        </p:tav>
                                      </p:tavLst>
                                    </p:anim>
                                    <p:anim calcmode="lin" valueType="num">
                                      <p:cBhvr>
                                        <p:cTn id="219" dur="500" fill="hold"/>
                                        <p:tgtEl>
                                          <p:spTgt spid="16418"/>
                                        </p:tgtEl>
                                        <p:attrNameLst>
                                          <p:attrName>ppt_h</p:attrName>
                                        </p:attrNameLst>
                                      </p:cBhvr>
                                      <p:tavLst>
                                        <p:tav tm="0">
                                          <p:val>
                                            <p:fltVal val="0"/>
                                          </p:val>
                                        </p:tav>
                                        <p:tav tm="100000">
                                          <p:val>
                                            <p:strVal val="#ppt_h"/>
                                          </p:val>
                                        </p:tav>
                                      </p:tavLst>
                                    </p:anim>
                                    <p:animEffect transition="in" filter="fade">
                                      <p:cBhvr>
                                        <p:cTn id="220" dur="500"/>
                                        <p:tgtEl>
                                          <p:spTgt spid="16418"/>
                                        </p:tgtEl>
                                      </p:cBhvr>
                                    </p:animEffect>
                                  </p:childTnLst>
                                </p:cTn>
                              </p:par>
                            </p:childTnLst>
                          </p:cTn>
                        </p:par>
                      </p:childTnLst>
                    </p:cTn>
                  </p:par>
                  <p:par>
                    <p:cTn id="221" fill="hold" nodeType="clickPar">
                      <p:stCondLst>
                        <p:cond delay="indefinite"/>
                      </p:stCondLst>
                      <p:childTnLst>
                        <p:par>
                          <p:cTn id="222" fill="hold" nodeType="withGroup">
                            <p:stCondLst>
                              <p:cond delay="0"/>
                            </p:stCondLst>
                            <p:childTnLst>
                              <p:par>
                                <p:cTn id="223" presetID="53" presetClass="exit" presetSubtype="0" fill="hold" grpId="1" nodeType="clickEffect">
                                  <p:stCondLst>
                                    <p:cond delay="0"/>
                                  </p:stCondLst>
                                  <p:childTnLst>
                                    <p:anim calcmode="lin" valueType="num">
                                      <p:cBhvr>
                                        <p:cTn id="224" dur="500"/>
                                        <p:tgtEl>
                                          <p:spTgt spid="16418"/>
                                        </p:tgtEl>
                                        <p:attrNameLst>
                                          <p:attrName>ppt_w</p:attrName>
                                        </p:attrNameLst>
                                      </p:cBhvr>
                                      <p:tavLst>
                                        <p:tav tm="0">
                                          <p:val>
                                            <p:strVal val="ppt_w"/>
                                          </p:val>
                                        </p:tav>
                                        <p:tav tm="100000">
                                          <p:val>
                                            <p:fltVal val="0"/>
                                          </p:val>
                                        </p:tav>
                                      </p:tavLst>
                                    </p:anim>
                                    <p:anim calcmode="lin" valueType="num">
                                      <p:cBhvr>
                                        <p:cTn id="225" dur="500"/>
                                        <p:tgtEl>
                                          <p:spTgt spid="16418"/>
                                        </p:tgtEl>
                                        <p:attrNameLst>
                                          <p:attrName>ppt_h</p:attrName>
                                        </p:attrNameLst>
                                      </p:cBhvr>
                                      <p:tavLst>
                                        <p:tav tm="0">
                                          <p:val>
                                            <p:strVal val="ppt_h"/>
                                          </p:val>
                                        </p:tav>
                                        <p:tav tm="100000">
                                          <p:val>
                                            <p:fltVal val="0"/>
                                          </p:val>
                                        </p:tav>
                                      </p:tavLst>
                                    </p:anim>
                                    <p:animEffect transition="out" filter="fade">
                                      <p:cBhvr>
                                        <p:cTn id="226" dur="500"/>
                                        <p:tgtEl>
                                          <p:spTgt spid="16418"/>
                                        </p:tgtEl>
                                      </p:cBhvr>
                                    </p:animEffect>
                                    <p:set>
                                      <p:cBhvr>
                                        <p:cTn id="227" dur="1" fill="hold">
                                          <p:stCondLst>
                                            <p:cond delay="499"/>
                                          </p:stCondLst>
                                        </p:cTn>
                                        <p:tgtEl>
                                          <p:spTgt spid="16418"/>
                                        </p:tgtEl>
                                        <p:attrNameLst>
                                          <p:attrName>style.visibility</p:attrName>
                                        </p:attrNameLst>
                                      </p:cBhvr>
                                      <p:to>
                                        <p:strVal val="hidden"/>
                                      </p:to>
                                    </p:set>
                                  </p:childTnLst>
                                </p:cTn>
                              </p:par>
                              <p:par>
                                <p:cTn id="228" presetID="53" presetClass="exit" presetSubtype="0" fill="hold" nodeType="withEffect">
                                  <p:stCondLst>
                                    <p:cond delay="0"/>
                                  </p:stCondLst>
                                  <p:childTnLst>
                                    <p:anim calcmode="lin" valueType="num">
                                      <p:cBhvr>
                                        <p:cTn id="229" dur="500"/>
                                        <p:tgtEl>
                                          <p:spTgt spid="7"/>
                                        </p:tgtEl>
                                        <p:attrNameLst>
                                          <p:attrName>ppt_w</p:attrName>
                                        </p:attrNameLst>
                                      </p:cBhvr>
                                      <p:tavLst>
                                        <p:tav tm="0">
                                          <p:val>
                                            <p:strVal val="ppt_w"/>
                                          </p:val>
                                        </p:tav>
                                        <p:tav tm="100000">
                                          <p:val>
                                            <p:fltVal val="0"/>
                                          </p:val>
                                        </p:tav>
                                      </p:tavLst>
                                    </p:anim>
                                    <p:anim calcmode="lin" valueType="num">
                                      <p:cBhvr>
                                        <p:cTn id="230" dur="500"/>
                                        <p:tgtEl>
                                          <p:spTgt spid="7"/>
                                        </p:tgtEl>
                                        <p:attrNameLst>
                                          <p:attrName>ppt_h</p:attrName>
                                        </p:attrNameLst>
                                      </p:cBhvr>
                                      <p:tavLst>
                                        <p:tav tm="0">
                                          <p:val>
                                            <p:strVal val="ppt_h"/>
                                          </p:val>
                                        </p:tav>
                                        <p:tav tm="100000">
                                          <p:val>
                                            <p:fltVal val="0"/>
                                          </p:val>
                                        </p:tav>
                                      </p:tavLst>
                                    </p:anim>
                                    <p:animEffect transition="out" filter="fade">
                                      <p:cBhvr>
                                        <p:cTn id="231" dur="500"/>
                                        <p:tgtEl>
                                          <p:spTgt spid="7"/>
                                        </p:tgtEl>
                                      </p:cBhvr>
                                    </p:animEffect>
                                    <p:set>
                                      <p:cBhvr>
                                        <p:cTn id="232"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6405" grpId="0"/>
      <p:bldP spid="16405" grpId="1"/>
      <p:bldP spid="16406" grpId="0"/>
      <p:bldP spid="16406" grpId="1"/>
      <p:bldP spid="16407" grpId="0"/>
      <p:bldP spid="16407" grpId="1"/>
      <p:bldP spid="16408" grpId="0"/>
      <p:bldP spid="16408" grpId="1"/>
      <p:bldP spid="16409" grpId="0"/>
      <p:bldP spid="16409" grpId="1"/>
      <p:bldP spid="16410" grpId="0"/>
      <p:bldP spid="16410" grpId="1"/>
      <p:bldP spid="16412" grpId="0"/>
      <p:bldP spid="16412" grpId="1"/>
      <p:bldP spid="16413" grpId="0"/>
      <p:bldP spid="16413" grpId="1"/>
      <p:bldP spid="16415" grpId="0"/>
      <p:bldP spid="16415" grpId="1"/>
      <p:bldP spid="16416" grpId="0"/>
      <p:bldP spid="16416" grpId="1"/>
      <p:bldP spid="16417" grpId="0"/>
      <p:bldP spid="16417" grpId="1"/>
      <p:bldP spid="16418" grpId="0"/>
      <p:bldP spid="1641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ooo">
            <a:extLst>
              <a:ext uri="{FF2B5EF4-FFF2-40B4-BE49-F238E27FC236}">
                <a16:creationId xmlns:a16="http://schemas.microsoft.com/office/drawing/2014/main" id="{CBFD4593-02CF-4A18-BC12-B1D1B2C37B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667" t="23334" r="30000" b="32222"/>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5">
            <a:extLst>
              <a:ext uri="{FF2B5EF4-FFF2-40B4-BE49-F238E27FC236}">
                <a16:creationId xmlns:a16="http://schemas.microsoft.com/office/drawing/2014/main" id="{F7E736DD-3FBA-4553-9A23-3D63E5D88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918D7ADB-CA7F-4DE5-8E87-21E3012386D6}"/>
              </a:ext>
            </a:extLst>
          </p:cNvPr>
          <p:cNvSpPr txBox="1"/>
          <p:nvPr/>
        </p:nvSpPr>
        <p:spPr>
          <a:xfrm>
            <a:off x="838200" y="857250"/>
            <a:ext cx="7067550" cy="2199064"/>
          </a:xfrm>
          <a:prstGeom prst="rect">
            <a:avLst/>
          </a:prstGeom>
          <a:noFill/>
        </p:spPr>
        <p:txBody>
          <a:bodyPr>
            <a:spAutoFit/>
          </a:bodyPr>
          <a:lstStyle/>
          <a:p>
            <a:pPr algn="ctr" eaLnBrk="1" hangingPunct="1">
              <a:lnSpc>
                <a:spcPct val="150000"/>
              </a:lnSpc>
              <a:defRPr/>
            </a:pPr>
            <a:r>
              <a:rPr lang="en-US" sz="4050" b="1" dirty="0" err="1">
                <a:solidFill>
                  <a:srgbClr val="FF0000"/>
                </a:solidFill>
                <a:latin typeface="Times New Roman" panose="02020603050405020304" pitchFamily="18" charset="0"/>
                <a:cs typeface="Times New Roman" panose="02020603050405020304" pitchFamily="18" charset="0"/>
              </a:rPr>
              <a:t>Dặn</a:t>
            </a:r>
            <a:r>
              <a:rPr lang="en-US" sz="4050" b="1" dirty="0">
                <a:solidFill>
                  <a:srgbClr val="FF0000"/>
                </a:solidFill>
                <a:latin typeface="Times New Roman" panose="02020603050405020304" pitchFamily="18" charset="0"/>
                <a:cs typeface="Times New Roman" panose="02020603050405020304" pitchFamily="18" charset="0"/>
              </a:rPr>
              <a:t> </a:t>
            </a:r>
            <a:r>
              <a:rPr lang="en-US" sz="4050" b="1" dirty="0" err="1">
                <a:solidFill>
                  <a:srgbClr val="FF0000"/>
                </a:solidFill>
                <a:latin typeface="Times New Roman" panose="02020603050405020304" pitchFamily="18" charset="0"/>
                <a:cs typeface="Times New Roman" panose="02020603050405020304" pitchFamily="18" charset="0"/>
              </a:rPr>
              <a:t>dò</a:t>
            </a:r>
            <a:r>
              <a:rPr lang="en-US" sz="4050" b="1" dirty="0">
                <a:solidFill>
                  <a:srgbClr val="FF0000"/>
                </a:solidFill>
                <a:latin typeface="Times New Roman" panose="02020603050405020304" pitchFamily="18" charset="0"/>
                <a:cs typeface="Times New Roman" panose="02020603050405020304" pitchFamily="18" charset="0"/>
              </a:rPr>
              <a:t>: </a:t>
            </a:r>
          </a:p>
          <a:p>
            <a:pPr marL="428625" indent="-428625" eaLnBrk="1" hangingPunct="1">
              <a:lnSpc>
                <a:spcPct val="150000"/>
              </a:lnSpc>
              <a:buFontTx/>
              <a:buChar char="-"/>
              <a:defRPr/>
            </a:pPr>
            <a:r>
              <a:rPr lang="en-US" sz="2700" b="1" dirty="0" err="1">
                <a:latin typeface="Times New Roman" panose="02020603050405020304" pitchFamily="18" charset="0"/>
                <a:cs typeface="Times New Roman" panose="02020603050405020304" pitchFamily="18" charset="0"/>
              </a:rPr>
              <a:t>Về</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nhà</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ôn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bài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đã</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học</a:t>
            </a:r>
            <a:r>
              <a:rPr lang="en-US" sz="2700" b="1" dirty="0">
                <a:latin typeface="Times New Roman" panose="02020603050405020304" pitchFamily="18" charset="0"/>
                <a:cs typeface="Times New Roman" panose="02020603050405020304" pitchFamily="18" charset="0"/>
              </a:rPr>
              <a:t>.</a:t>
            </a:r>
          </a:p>
          <a:p>
            <a:pPr marL="428625" indent="-428625" eaLnBrk="1" hangingPunct="1">
              <a:lnSpc>
                <a:spcPct val="150000"/>
              </a:lnSpc>
              <a:buFontTx/>
              <a:buChar char="-"/>
              <a:defRPr/>
            </a:pPr>
            <a:r>
              <a:rPr lang="en-US" sz="2700" b="1" dirty="0" err="1">
                <a:latin typeface="Times New Roman" panose="02020603050405020304" pitchFamily="18" charset="0"/>
                <a:cs typeface="Times New Roman" panose="02020603050405020304" pitchFamily="18" charset="0"/>
              </a:rPr>
              <a:t>Xem</a:t>
            </a:r>
            <a:r>
              <a:rPr lang="en-US" sz="2700" b="1" dirty="0">
                <a:latin typeface="Times New Roman" panose="02020603050405020304" pitchFamily="18" charset="0"/>
                <a:cs typeface="Times New Roman" panose="02020603050405020304" pitchFamily="18" charset="0"/>
              </a:rPr>
              <a:t> tr</a:t>
            </a:r>
            <a:r>
              <a:rPr lang="vi-VN" sz="2700" b="1" dirty="0">
                <a:latin typeface="Times New Roman" panose="02020603050405020304" pitchFamily="18" charset="0"/>
                <a:cs typeface="Times New Roman" panose="02020603050405020304" pitchFamily="18" charset="0"/>
              </a:rPr>
              <a:t>ư</a:t>
            </a:r>
            <a:r>
              <a:rPr lang="en-US" sz="2700" b="1" dirty="0" err="1">
                <a:latin typeface="Times New Roman" panose="02020603050405020304" pitchFamily="18" charset="0"/>
                <a:cs typeface="Times New Roman" panose="02020603050405020304" pitchFamily="18" charset="0"/>
              </a:rPr>
              <a:t>ớc</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bài</a:t>
            </a:r>
            <a:r>
              <a:rPr lang="en-US" sz="2700" b="1" dirty="0">
                <a:latin typeface="Times New Roman" panose="02020603050405020304" pitchFamily="18" charset="0"/>
                <a:cs typeface="Times New Roman" panose="02020603050405020304" pitchFamily="18" charset="0"/>
              </a:rPr>
              <a:t>:  Sự biến đổi hóa học.</a:t>
            </a:r>
            <a:endParaRPr lang="vi-VN" sz="2700" b="1" dirty="0">
              <a:latin typeface="Times New Roman" panose="02020603050405020304" pitchFamily="18" charset="0"/>
              <a:cs typeface="Times New Roman" panose="02020603050405020304" pitchFamily="18" charset="0"/>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a:extLst>
              <a:ext uri="{FF2B5EF4-FFF2-40B4-BE49-F238E27FC236}">
                <a16:creationId xmlns:a16="http://schemas.microsoft.com/office/drawing/2014/main" id="{C5007150-A707-41ED-8452-4DE8FFFD0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9" y="0"/>
            <a:ext cx="9120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a:extLst>
              <a:ext uri="{FF2B5EF4-FFF2-40B4-BE49-F238E27FC236}">
                <a16:creationId xmlns:a16="http://schemas.microsoft.com/office/drawing/2014/main" id="{114B0859-63C7-44A8-8BAB-AC6ECDB0EADA}"/>
              </a:ext>
            </a:extLst>
          </p:cNvPr>
          <p:cNvSpPr txBox="1">
            <a:spLocks noChangeArrowheads="1"/>
          </p:cNvSpPr>
          <p:nvPr/>
        </p:nvSpPr>
        <p:spPr bwMode="auto">
          <a:xfrm>
            <a:off x="271463" y="2133600"/>
            <a:ext cx="8686800" cy="22198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71500" indent="-571500">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marL="0" indent="0">
              <a:lnSpc>
                <a:spcPct val="150000"/>
              </a:lnSpc>
              <a:spcBef>
                <a:spcPct val="0"/>
              </a:spcBef>
              <a:buNone/>
            </a:pP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Hiểu</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được</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thế</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nào</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là</a:t>
            </a:r>
            <a:r>
              <a:rPr lang="en-US" b="1" dirty="0">
                <a:solidFill>
                  <a:schemeClr val="accent5">
                    <a:lumMod val="75000"/>
                  </a:schemeClr>
                </a:solidFill>
                <a:latin typeface="Times New Roman" pitchFamily="18" charset="0"/>
                <a:cs typeface="Times New Roman" pitchFamily="18" charset="0"/>
              </a:rPr>
              <a:t> dung </a:t>
            </a:r>
            <a:r>
              <a:rPr lang="en-US" b="1" dirty="0" err="1">
                <a:solidFill>
                  <a:schemeClr val="accent5">
                    <a:lumMod val="75000"/>
                  </a:schemeClr>
                </a:solidFill>
                <a:latin typeface="Times New Roman" pitchFamily="18" charset="0"/>
                <a:cs typeface="Times New Roman" pitchFamily="18" charset="0"/>
              </a:rPr>
              <a:t>dịch</a:t>
            </a:r>
            <a:r>
              <a:rPr lang="en-US" altLang="en-US" b="1" dirty="0">
                <a:solidFill>
                  <a:schemeClr val="accent5">
                    <a:lumMod val="75000"/>
                  </a:schemeClr>
                </a:solidFill>
                <a:latin typeface="Times New Roman" pitchFamily="18" charset="0"/>
                <a:cs typeface="Times New Roman" pitchFamily="18" charset="0"/>
              </a:rPr>
              <a:t>.</a:t>
            </a:r>
          </a:p>
          <a:p>
            <a:pPr marL="0" indent="0">
              <a:lnSpc>
                <a:spcPct val="150000"/>
              </a:lnSpc>
              <a:spcBef>
                <a:spcPct val="0"/>
              </a:spcBef>
              <a:buNone/>
            </a:pPr>
            <a:r>
              <a:rPr lang="en-US" altLang="en-US" b="1" dirty="0">
                <a:solidFill>
                  <a:schemeClr val="accent5">
                    <a:lumMod val="75000"/>
                  </a:schemeClr>
                </a:solidFill>
                <a:latin typeface="Times New Roman" pitchFamily="18" charset="0"/>
                <a:cs typeface="Times New Roman" pitchFamily="18" charset="0"/>
              </a:rPr>
              <a:t>- </a:t>
            </a:r>
            <a:r>
              <a:rPr lang="en-US" altLang="en-US" b="1" dirty="0" err="1">
                <a:solidFill>
                  <a:schemeClr val="accent5">
                    <a:lumMod val="75000"/>
                  </a:schemeClr>
                </a:solidFill>
                <a:latin typeface="Times New Roman" pitchFamily="18" charset="0"/>
                <a:cs typeface="Times New Roman" pitchFamily="18" charset="0"/>
              </a:rPr>
              <a:t>B</a:t>
            </a:r>
            <a:r>
              <a:rPr lang="en-US" b="1" dirty="0" err="1">
                <a:solidFill>
                  <a:schemeClr val="accent5">
                    <a:lumMod val="75000"/>
                  </a:schemeClr>
                </a:solidFill>
                <a:latin typeface="Times New Roman" pitchFamily="18" charset="0"/>
                <a:cs typeface="Times New Roman" pitchFamily="18" charset="0"/>
              </a:rPr>
              <a:t>iết</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tách</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các</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chất</a:t>
            </a:r>
            <a:r>
              <a:rPr lang="en-US" b="1" dirty="0">
                <a:solidFill>
                  <a:schemeClr val="accent5">
                    <a:lumMod val="75000"/>
                  </a:schemeClr>
                </a:solidFill>
                <a:latin typeface="Times New Roman" pitchFamily="18" charset="0"/>
                <a:cs typeface="Times New Roman" pitchFamily="18" charset="0"/>
              </a:rPr>
              <a:t> ra </a:t>
            </a:r>
            <a:r>
              <a:rPr lang="en-US" b="1" dirty="0" err="1">
                <a:solidFill>
                  <a:schemeClr val="accent5">
                    <a:lumMod val="75000"/>
                  </a:schemeClr>
                </a:solidFill>
                <a:latin typeface="Times New Roman" pitchFamily="18" charset="0"/>
                <a:cs typeface="Times New Roman" pitchFamily="18" charset="0"/>
              </a:rPr>
              <a:t>khỏi</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một</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số</a:t>
            </a:r>
            <a:r>
              <a:rPr lang="en-US" b="1" dirty="0">
                <a:solidFill>
                  <a:schemeClr val="accent5">
                    <a:lumMod val="75000"/>
                  </a:schemeClr>
                </a:solidFill>
                <a:latin typeface="Times New Roman" pitchFamily="18" charset="0"/>
                <a:cs typeface="Times New Roman" pitchFamily="18" charset="0"/>
              </a:rPr>
              <a:t> dung </a:t>
            </a:r>
            <a:r>
              <a:rPr lang="en-US" b="1" dirty="0" err="1">
                <a:solidFill>
                  <a:schemeClr val="accent5">
                    <a:lumMod val="75000"/>
                  </a:schemeClr>
                </a:solidFill>
                <a:latin typeface="Times New Roman" pitchFamily="18" charset="0"/>
                <a:cs typeface="Times New Roman" pitchFamily="18" charset="0"/>
              </a:rPr>
              <a:t>dịch</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bằng</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phương</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pháp</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chưng</a:t>
            </a:r>
            <a:r>
              <a:rPr lang="en-US" b="1" dirty="0">
                <a:solidFill>
                  <a:schemeClr val="accent5">
                    <a:lumMod val="75000"/>
                  </a:schemeClr>
                </a:solidFill>
                <a:latin typeface="Times New Roman" pitchFamily="18" charset="0"/>
                <a:cs typeface="Times New Roman" pitchFamily="18" charset="0"/>
              </a:rPr>
              <a:t> </a:t>
            </a:r>
            <a:r>
              <a:rPr lang="en-US" b="1" dirty="0" err="1">
                <a:solidFill>
                  <a:schemeClr val="accent5">
                    <a:lumMod val="75000"/>
                  </a:schemeClr>
                </a:solidFill>
                <a:latin typeface="Times New Roman" pitchFamily="18" charset="0"/>
                <a:cs typeface="Times New Roman" pitchFamily="18" charset="0"/>
              </a:rPr>
              <a:t>cất</a:t>
            </a:r>
            <a:r>
              <a:rPr lang="en-US" altLang="en-US" b="1" dirty="0">
                <a:solidFill>
                  <a:schemeClr val="accent5">
                    <a:lumMod val="75000"/>
                  </a:schemeClr>
                </a:solidFill>
                <a:latin typeface="Times New Roman" pitchFamily="18" charset="0"/>
                <a:cs typeface="Times New Roman" pitchFamily="18" charset="0"/>
              </a:rPr>
              <a:t>.</a:t>
            </a:r>
          </a:p>
        </p:txBody>
      </p:sp>
      <p:sp>
        <p:nvSpPr>
          <p:cNvPr id="6" name="Text Box 5">
            <a:extLst>
              <a:ext uri="{FF2B5EF4-FFF2-40B4-BE49-F238E27FC236}">
                <a16:creationId xmlns:a16="http://schemas.microsoft.com/office/drawing/2014/main" id="{A5CFBA20-2A7F-432C-A8B8-53A7F4DDE377}"/>
              </a:ext>
            </a:extLst>
          </p:cNvPr>
          <p:cNvSpPr txBox="1">
            <a:spLocks noChangeArrowheads="1"/>
          </p:cNvSpPr>
          <p:nvPr/>
        </p:nvSpPr>
        <p:spPr bwMode="auto">
          <a:xfrm>
            <a:off x="1643063" y="914401"/>
            <a:ext cx="5943600" cy="64611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Book Antiqua" panose="02040602050305030304" pitchFamily="18" charset="0"/>
              </a:defRPr>
            </a:lvl1pPr>
            <a:lvl2pPr marL="742950" indent="-285750">
              <a:spcBef>
                <a:spcPct val="20000"/>
              </a:spcBef>
              <a:buChar char="–"/>
              <a:defRPr sz="2800">
                <a:solidFill>
                  <a:schemeClr val="tx1"/>
                </a:solidFill>
                <a:latin typeface="Book Antiqua" panose="02040602050305030304" pitchFamily="18" charset="0"/>
              </a:defRPr>
            </a:lvl2pPr>
            <a:lvl3pPr marL="1143000" indent="-228600">
              <a:spcBef>
                <a:spcPct val="20000"/>
              </a:spcBef>
              <a:buChar char="•"/>
              <a:defRPr sz="2400">
                <a:solidFill>
                  <a:schemeClr val="tx1"/>
                </a:solidFill>
                <a:latin typeface="Book Antiqua" panose="02040602050305030304" pitchFamily="18" charset="0"/>
              </a:defRPr>
            </a:lvl3pPr>
            <a:lvl4pPr marL="1600200" indent="-228600">
              <a:spcBef>
                <a:spcPct val="20000"/>
              </a:spcBef>
              <a:buChar char="–"/>
              <a:defRPr sz="2000">
                <a:solidFill>
                  <a:schemeClr val="tx1"/>
                </a:solidFill>
                <a:latin typeface="Book Antiqua" panose="02040602050305030304" pitchFamily="18" charset="0"/>
              </a:defRPr>
            </a:lvl4pPr>
            <a:lvl5pPr marL="2057400" indent="-228600">
              <a:spcBef>
                <a:spcPct val="20000"/>
              </a:spcBef>
              <a:buChar char="»"/>
              <a:defRPr sz="2000">
                <a:solidFill>
                  <a:schemeClr val="tx1"/>
                </a:solidFill>
                <a:latin typeface="Book Antiqua" panose="02040602050305030304" pitchFamily="18" charset="0"/>
              </a:defRPr>
            </a:lvl5pPr>
            <a:lvl6pPr marL="2514600" indent="-228600" eaLnBrk="0" fontAlgn="base" hangingPunct="0">
              <a:spcBef>
                <a:spcPct val="20000"/>
              </a:spcBef>
              <a:spcAft>
                <a:spcPct val="0"/>
              </a:spcAft>
              <a:buChar char="»"/>
              <a:defRPr sz="2000">
                <a:solidFill>
                  <a:schemeClr val="tx1"/>
                </a:solidFill>
                <a:latin typeface="Book Antiqua" panose="02040602050305030304" pitchFamily="18" charset="0"/>
              </a:defRPr>
            </a:lvl6pPr>
            <a:lvl7pPr marL="2971800" indent="-228600" eaLnBrk="0" fontAlgn="base" hangingPunct="0">
              <a:spcBef>
                <a:spcPct val="20000"/>
              </a:spcBef>
              <a:spcAft>
                <a:spcPct val="0"/>
              </a:spcAft>
              <a:buChar char="»"/>
              <a:defRPr sz="2000">
                <a:solidFill>
                  <a:schemeClr val="tx1"/>
                </a:solidFill>
                <a:latin typeface="Book Antiqua" panose="02040602050305030304" pitchFamily="18" charset="0"/>
              </a:defRPr>
            </a:lvl7pPr>
            <a:lvl8pPr marL="3429000" indent="-228600" eaLnBrk="0" fontAlgn="base" hangingPunct="0">
              <a:spcBef>
                <a:spcPct val="20000"/>
              </a:spcBef>
              <a:spcAft>
                <a:spcPct val="0"/>
              </a:spcAft>
              <a:buChar char="»"/>
              <a:defRPr sz="2000">
                <a:solidFill>
                  <a:schemeClr val="tx1"/>
                </a:solidFill>
                <a:latin typeface="Book Antiqua" panose="02040602050305030304" pitchFamily="18" charset="0"/>
              </a:defRPr>
            </a:lvl8pPr>
            <a:lvl9pPr marL="3886200" indent="-228600" eaLnBrk="0" fontAlgn="base" hangingPunct="0">
              <a:spcBef>
                <a:spcPct val="20000"/>
              </a:spcBef>
              <a:spcAft>
                <a:spcPct val="0"/>
              </a:spcAft>
              <a:buChar char="»"/>
              <a:defRPr sz="2000">
                <a:solidFill>
                  <a:schemeClr val="tx1"/>
                </a:solidFill>
                <a:latin typeface="Book Antiqua" panose="02040602050305030304" pitchFamily="18" charset="0"/>
              </a:defRPr>
            </a:lvl9pPr>
          </a:lstStyle>
          <a:p>
            <a:pPr algn="ctr" eaLnBrk="1" hangingPunct="1">
              <a:spcBef>
                <a:spcPct val="50000"/>
              </a:spcBef>
              <a:buFontTx/>
              <a:buNone/>
            </a:pPr>
            <a:r>
              <a:rPr lang="en-US" altLang="en-US" sz="3600" b="1" dirty="0" err="1">
                <a:solidFill>
                  <a:schemeClr val="tx1">
                    <a:lumMod val="10000"/>
                  </a:schemeClr>
                </a:solidFill>
                <a:latin typeface="Times New Roman" panose="02020603050405020304" pitchFamily="18" charset="0"/>
                <a:cs typeface="Times New Roman" panose="02020603050405020304" pitchFamily="18" charset="0"/>
              </a:rPr>
              <a:t>Mục</a:t>
            </a:r>
            <a:r>
              <a:rPr lang="en-US" altLang="en-US" sz="3600" b="1" dirty="0">
                <a:solidFill>
                  <a:schemeClr val="tx1">
                    <a:lumMod val="1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10000"/>
                  </a:schemeClr>
                </a:solidFill>
                <a:latin typeface="Times New Roman" panose="02020603050405020304" pitchFamily="18" charset="0"/>
                <a:cs typeface="Times New Roman" panose="02020603050405020304" pitchFamily="18" charset="0"/>
              </a:rPr>
              <a:t>tiêu</a:t>
            </a:r>
            <a:r>
              <a:rPr lang="en-US" altLang="en-US" sz="3600" b="1" dirty="0">
                <a:solidFill>
                  <a:schemeClr val="tx1">
                    <a:lumMod val="1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10000"/>
                  </a:schemeClr>
                </a:solidFill>
                <a:latin typeface="Times New Roman" panose="02020603050405020304" pitchFamily="18" charset="0"/>
                <a:cs typeface="Times New Roman" panose="02020603050405020304" pitchFamily="18" charset="0"/>
              </a:rPr>
              <a:t>bài</a:t>
            </a:r>
            <a:r>
              <a:rPr lang="en-US" altLang="en-US" sz="3600" b="1" dirty="0">
                <a:solidFill>
                  <a:schemeClr val="tx1">
                    <a:lumMod val="10000"/>
                  </a:schemeClr>
                </a:solidFill>
                <a:latin typeface="Times New Roman" panose="02020603050405020304" pitchFamily="18" charset="0"/>
                <a:cs typeface="Times New Roman" panose="02020603050405020304" pitchFamily="18" charset="0"/>
              </a:rPr>
              <a:t> </a:t>
            </a:r>
            <a:r>
              <a:rPr lang="en-US" altLang="en-US" sz="3600" b="1" dirty="0" err="1">
                <a:solidFill>
                  <a:schemeClr val="tx1">
                    <a:lumMod val="10000"/>
                  </a:schemeClr>
                </a:solidFill>
                <a:latin typeface="Times New Roman" panose="02020603050405020304" pitchFamily="18" charset="0"/>
                <a:cs typeface="Times New Roman" panose="02020603050405020304" pitchFamily="18" charset="0"/>
              </a:rPr>
              <a:t>học</a:t>
            </a:r>
            <a:endParaRPr lang="en-US" altLang="en-US" sz="3600" b="1" dirty="0">
              <a:solidFill>
                <a:schemeClr val="tx1">
                  <a:lumMod val="10000"/>
                </a:schemeClr>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7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edge">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ha Nước Chanh Siêu Ngon Cùng Miocen (online-video-cutter.com)">
            <a:hlinkClick r:id="" action="ppaction://media"/>
            <a:extLst>
              <a:ext uri="{FF2B5EF4-FFF2-40B4-BE49-F238E27FC236}">
                <a16:creationId xmlns:a16="http://schemas.microsoft.com/office/drawing/2014/main" id="{35F8C08B-7EA8-4C43-AB97-147EEE161F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934200"/>
          </a:xfrm>
          <a:prstGeom prst="rect">
            <a:avLst/>
          </a:prstGeom>
        </p:spPr>
      </p:pic>
    </p:spTree>
    <p:extLst>
      <p:ext uri="{BB962C8B-B14F-4D97-AF65-F5344CB8AC3E}">
        <p14:creationId xmlns:p14="http://schemas.microsoft.com/office/powerpoint/2010/main" val="34942567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54757" y="-152400"/>
            <a:ext cx="9398757" cy="7162800"/>
          </a:xfrm>
          <a:prstGeom prst="rect">
            <a:avLst/>
          </a:prstGeom>
        </p:spPr>
      </p:pic>
      <p:sp>
        <p:nvSpPr>
          <p:cNvPr id="4" name="Rectangle 3"/>
          <p:cNvSpPr/>
          <p:nvPr/>
        </p:nvSpPr>
        <p:spPr>
          <a:xfrm>
            <a:off x="1371600" y="685801"/>
            <a:ext cx="7029450" cy="954107"/>
          </a:xfrm>
          <a:prstGeom prst="rect">
            <a:avLst/>
          </a:prstGeom>
        </p:spPr>
        <p:txBody>
          <a:bodyPr wrap="square">
            <a:spAutoFit/>
          </a:bodyPr>
          <a:lstStyle/>
          <a:p>
            <a:r>
              <a:rPr lang="en-US" sz="2800" b="1" dirty="0">
                <a:solidFill>
                  <a:schemeClr val="accent5">
                    <a:lumMod val="50000"/>
                  </a:schemeClr>
                </a:solidFill>
                <a:cs typeface="Times New Roman" panose="02020603050405020304" pitchFamily="18" charset="0"/>
              </a:rPr>
              <a:t>Chất mới được tạo thành trong video trên có được gọi là hỗn hợp không? Vì sao?</a:t>
            </a:r>
          </a:p>
        </p:txBody>
      </p:sp>
      <p:sp>
        <p:nvSpPr>
          <p:cNvPr id="5" name="TextBox 4">
            <a:extLst>
              <a:ext uri="{FF2B5EF4-FFF2-40B4-BE49-F238E27FC236}">
                <a16:creationId xmlns:a16="http://schemas.microsoft.com/office/drawing/2014/main" id="{75E5DA85-7F95-44AD-A7E0-1C2E9163D4A0}"/>
              </a:ext>
            </a:extLst>
          </p:cNvPr>
          <p:cNvSpPr txBox="1"/>
          <p:nvPr/>
        </p:nvSpPr>
        <p:spPr>
          <a:xfrm>
            <a:off x="2724150" y="1681204"/>
            <a:ext cx="5676900" cy="4616648"/>
          </a:xfrm>
          <a:prstGeom prst="rect">
            <a:avLst/>
          </a:prstGeom>
          <a:noFill/>
        </p:spPr>
        <p:txBody>
          <a:bodyPr wrap="square" rtlCol="0">
            <a:spAutoFit/>
          </a:bodyPr>
          <a:lstStyle/>
          <a:p>
            <a:pPr>
              <a:lnSpc>
                <a:spcPct val="150000"/>
              </a:lnSpc>
            </a:pPr>
            <a:r>
              <a:rPr lang="nl-NL" sz="2800" b="1" dirty="0">
                <a:solidFill>
                  <a:srgbClr val="7030A0"/>
                </a:solidFill>
                <a:effectLst/>
                <a:ea typeface="Times New Roman" panose="02020603050405020304" pitchFamily="18" charset="0"/>
                <a:cs typeface="Times New Roman" panose="02020603050405020304" pitchFamily="18" charset="0"/>
              </a:rPr>
              <a:t>Chất mới được tạo thành không phải hỗn hợp vì đường và nước cốt chanh đã tan trong nước. Nó được gọi là dung dịch. Vậy chúng ta sẽ cùng tìm hiểu qua bài hôm nay về thế nào là dung dịch và cách tách các chất trong dung dịch.</a:t>
            </a:r>
            <a:endParaRPr lang="en-US" sz="2800" b="1" dirty="0">
              <a:solidFill>
                <a:srgbClr val="7030A0"/>
              </a:solidFill>
              <a:cs typeface="Times New Roman" panose="02020603050405020304" pitchFamily="18" charset="0"/>
            </a:endParaRPr>
          </a:p>
        </p:txBody>
      </p:sp>
    </p:spTree>
    <p:extLst>
      <p:ext uri="{BB962C8B-B14F-4D97-AF65-F5344CB8AC3E}">
        <p14:creationId xmlns:p14="http://schemas.microsoft.com/office/powerpoint/2010/main" val="21895086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231446"/>
            <a:ext cx="7886700" cy="1325563"/>
          </a:xfrm>
        </p:spPr>
        <p:txBody>
          <a:bodyPr/>
          <a:lstStyle/>
          <a:p>
            <a:endParaRPr lang="en-US" sz="360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p>
        </p:txBody>
      </p:sp>
      <p:pic>
        <p:nvPicPr>
          <p:cNvPr id="4" name="Picture 2" descr="Hình ảnh PowerPoint đẹp - Du Học Mỹ Âu"/>
          <p:cNvPicPr>
            <a:picLocks noChangeAspect="1" noChangeArrowheads="1"/>
          </p:cNvPicPr>
          <p:nvPr/>
        </p:nvPicPr>
        <p:blipFill rotWithShape="1">
          <a:blip r:embed="rId2">
            <a:extLst>
              <a:ext uri="{28A0092B-C50C-407E-A947-70E740481C1C}">
                <a14:useLocalDpi xmlns:a14="http://schemas.microsoft.com/office/drawing/2010/main" val="0"/>
              </a:ext>
            </a:extLst>
          </a:blip>
          <a:srcRect l="23750"/>
          <a:stretch/>
        </p:blipFill>
        <p:spPr bwMode="auto">
          <a:xfrm>
            <a:off x="25400" y="0"/>
            <a:ext cx="9296400" cy="7010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99163FFF-FA38-4E51-975D-B23D93A90243}"/>
              </a:ext>
            </a:extLst>
          </p:cNvPr>
          <p:cNvSpPr>
            <a:spLocks noChangeArrowheads="1"/>
          </p:cNvSpPr>
          <p:nvPr/>
        </p:nvSpPr>
        <p:spPr bwMode="auto">
          <a:xfrm>
            <a:off x="781050" y="914315"/>
            <a:ext cx="4724400" cy="399805"/>
          </a:xfrm>
          <a:prstGeom prst="rect">
            <a:avLst/>
          </a:prstGeom>
          <a:noFill/>
          <a:ln w="9525">
            <a:noFill/>
            <a:miter lim="800000"/>
            <a:headEnd/>
            <a:tailEnd/>
          </a:ln>
          <a:effectLst/>
        </p:spPr>
        <p:txBody>
          <a:bodyPr wrap="none" anchor="ctr"/>
          <a:lstStyle/>
          <a:p>
            <a:pPr algn="ctr" eaLnBrk="1" hangingPunct="1">
              <a:defRPr/>
            </a:pPr>
            <a:r>
              <a:rPr lang="en-US" sz="3600" b="1" dirty="0">
                <a:solidFill>
                  <a:srgbClr val="FF0000"/>
                </a:solidFill>
                <a:cs typeface="Times New Roman" panose="02020603050405020304" pitchFamily="18" charset="0"/>
              </a:rPr>
              <a:t>1</a:t>
            </a:r>
            <a:r>
              <a:rPr lang="en-US" sz="3600" b="1">
                <a:solidFill>
                  <a:srgbClr val="FF0000"/>
                </a:solidFill>
                <a:cs typeface="Times New Roman" panose="02020603050405020304" pitchFamily="18" charset="0"/>
              </a:rPr>
              <a:t>) Dung dịch là gì?</a:t>
            </a:r>
            <a:endParaRPr lang="en-US" sz="3600" b="1" dirty="0">
              <a:solidFill>
                <a:srgbClr val="FF0000"/>
              </a:solidFill>
              <a:cs typeface="Times New Roman" panose="02020603050405020304" pitchFamily="18" charset="0"/>
            </a:endParaRPr>
          </a:p>
        </p:txBody>
      </p:sp>
    </p:spTree>
    <p:extLst>
      <p:ext uri="{BB962C8B-B14F-4D97-AF65-F5344CB8AC3E}">
        <p14:creationId xmlns:p14="http://schemas.microsoft.com/office/powerpoint/2010/main" val="4175314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endParaRPr lang="en-US"/>
          </a:p>
        </p:txBody>
      </p:sp>
      <p:pic>
        <p:nvPicPr>
          <p:cNvPr id="3" name="Picture 2"/>
          <p:cNvPicPr>
            <a:picLocks noChangeAspect="1"/>
          </p:cNvPicPr>
          <p:nvPr/>
        </p:nvPicPr>
        <p:blipFill>
          <a:blip r:embed="rId2"/>
          <a:stretch>
            <a:fillRect/>
          </a:stretch>
        </p:blipFill>
        <p:spPr>
          <a:xfrm>
            <a:off x="0" y="25400"/>
            <a:ext cx="9398757" cy="6894709"/>
          </a:xfrm>
          <a:prstGeom prst="rect">
            <a:avLst/>
          </a:prstGeom>
        </p:spPr>
      </p:pic>
      <p:sp>
        <p:nvSpPr>
          <p:cNvPr id="8" name="Text Box 7">
            <a:extLst>
              <a:ext uri="{FF2B5EF4-FFF2-40B4-BE49-F238E27FC236}">
                <a16:creationId xmlns:a16="http://schemas.microsoft.com/office/drawing/2014/main" id="{B014C429-C03E-418F-9F7D-880B9BCAC22A}"/>
              </a:ext>
            </a:extLst>
          </p:cNvPr>
          <p:cNvSpPr txBox="1">
            <a:spLocks noChangeArrowheads="1"/>
          </p:cNvSpPr>
          <p:nvPr/>
        </p:nvSpPr>
        <p:spPr bwMode="auto">
          <a:xfrm>
            <a:off x="2743200" y="610133"/>
            <a:ext cx="6096000" cy="5375831"/>
          </a:xfrm>
          <a:prstGeom prst="rect">
            <a:avLst/>
          </a:prstGeom>
          <a:noFill/>
          <a:ln w="9525">
            <a:noFill/>
            <a:miter lim="800000"/>
            <a:headEnd/>
            <a:tailEnd/>
          </a:ln>
        </p:spPr>
        <p:txBody>
          <a:bodyPr wrap="square">
            <a:spAutoFit/>
          </a:bodyPr>
          <a:lstStyle/>
          <a:p>
            <a:pPr algn="ctr" eaLnBrk="1" hangingPunct="1">
              <a:lnSpc>
                <a:spcPts val="4000"/>
              </a:lnSpc>
              <a:spcAft>
                <a:spcPts val="1200"/>
              </a:spcAft>
            </a:pPr>
            <a:r>
              <a:rPr lang="en-US" sz="3200" b="1" dirty="0">
                <a:solidFill>
                  <a:schemeClr val="accent5">
                    <a:lumMod val="50000"/>
                  </a:schemeClr>
                </a:solidFill>
                <a:latin typeface="+mj-lt"/>
              </a:rPr>
              <a:t>Cách tiến hành</a:t>
            </a:r>
          </a:p>
          <a:p>
            <a:pPr algn="just" eaLnBrk="1" hangingPunct="1">
              <a:lnSpc>
                <a:spcPts val="4000"/>
              </a:lnSpc>
            </a:pPr>
            <a:r>
              <a:rPr lang="en-US" sz="2800" b="1" dirty="0">
                <a:solidFill>
                  <a:srgbClr val="7030A0"/>
                </a:solidFill>
                <a:latin typeface="+mj-lt"/>
              </a:rPr>
              <a:t>*Bước 1: Quan sát và nếm riêng từng chất. </a:t>
            </a:r>
            <a:r>
              <a:rPr lang="en-US" sz="2800" b="1" dirty="0" err="1">
                <a:solidFill>
                  <a:srgbClr val="7030A0"/>
                </a:solidFill>
                <a:latin typeface="+mj-lt"/>
              </a:rPr>
              <a:t>Nêu</a:t>
            </a:r>
            <a:r>
              <a:rPr lang="en-US" sz="2800" b="1" dirty="0">
                <a:solidFill>
                  <a:srgbClr val="7030A0"/>
                </a:solidFill>
                <a:latin typeface="+mj-lt"/>
              </a:rPr>
              <a:t> </a:t>
            </a:r>
            <a:r>
              <a:rPr lang="en-US" sz="2800" b="1" dirty="0" err="1">
                <a:solidFill>
                  <a:srgbClr val="7030A0"/>
                </a:solidFill>
                <a:latin typeface="+mj-lt"/>
              </a:rPr>
              <a:t>nhận</a:t>
            </a:r>
            <a:r>
              <a:rPr lang="en-US" sz="2800" b="1" dirty="0">
                <a:solidFill>
                  <a:srgbClr val="7030A0"/>
                </a:solidFill>
                <a:latin typeface="+mj-lt"/>
              </a:rPr>
              <a:t> </a:t>
            </a:r>
            <a:r>
              <a:rPr lang="en-US" sz="2800" b="1" dirty="0" err="1">
                <a:solidFill>
                  <a:srgbClr val="7030A0"/>
                </a:solidFill>
                <a:latin typeface="+mj-lt"/>
              </a:rPr>
              <a:t>xét</a:t>
            </a:r>
            <a:r>
              <a:rPr lang="en-US" sz="2800" b="1" dirty="0">
                <a:solidFill>
                  <a:srgbClr val="7030A0"/>
                </a:solidFill>
                <a:latin typeface="+mj-lt"/>
              </a:rPr>
              <a:t>, </a:t>
            </a:r>
            <a:r>
              <a:rPr lang="en-US" sz="2800" b="1" dirty="0" err="1">
                <a:solidFill>
                  <a:srgbClr val="7030A0"/>
                </a:solidFill>
                <a:latin typeface="+mj-lt"/>
              </a:rPr>
              <a:t>ghi</a:t>
            </a:r>
            <a:r>
              <a:rPr lang="en-US" sz="2800" b="1" dirty="0">
                <a:solidFill>
                  <a:srgbClr val="7030A0"/>
                </a:solidFill>
                <a:latin typeface="+mj-lt"/>
              </a:rPr>
              <a:t> </a:t>
            </a:r>
            <a:r>
              <a:rPr lang="en-US" sz="2800" b="1" dirty="0" err="1">
                <a:solidFill>
                  <a:srgbClr val="7030A0"/>
                </a:solidFill>
                <a:latin typeface="+mj-lt"/>
              </a:rPr>
              <a:t>vào</a:t>
            </a:r>
            <a:r>
              <a:rPr lang="en-US" sz="2800" b="1" dirty="0">
                <a:solidFill>
                  <a:srgbClr val="7030A0"/>
                </a:solidFill>
                <a:latin typeface="+mj-lt"/>
              </a:rPr>
              <a:t> </a:t>
            </a:r>
            <a:r>
              <a:rPr lang="en-US" sz="2800" b="1" dirty="0" err="1">
                <a:solidFill>
                  <a:srgbClr val="7030A0"/>
                </a:solidFill>
                <a:latin typeface="+mj-lt"/>
              </a:rPr>
              <a:t>báo</a:t>
            </a:r>
            <a:r>
              <a:rPr lang="en-US" sz="2800" b="1" dirty="0">
                <a:solidFill>
                  <a:srgbClr val="7030A0"/>
                </a:solidFill>
                <a:latin typeface="+mj-lt"/>
              </a:rPr>
              <a:t> </a:t>
            </a:r>
            <a:r>
              <a:rPr lang="en-US" sz="2800" b="1" dirty="0" err="1">
                <a:solidFill>
                  <a:srgbClr val="7030A0"/>
                </a:solidFill>
                <a:latin typeface="+mj-lt"/>
              </a:rPr>
              <a:t>cáo</a:t>
            </a:r>
            <a:r>
              <a:rPr lang="en-US" sz="2800" b="1" dirty="0">
                <a:solidFill>
                  <a:srgbClr val="7030A0"/>
                </a:solidFill>
                <a:latin typeface="+mj-lt"/>
              </a:rPr>
              <a:t>.</a:t>
            </a:r>
          </a:p>
          <a:p>
            <a:pPr algn="just" eaLnBrk="1" hangingPunct="1">
              <a:lnSpc>
                <a:spcPts val="4000"/>
              </a:lnSpc>
            </a:pPr>
            <a:r>
              <a:rPr lang="en-US" sz="2800" b="1" dirty="0">
                <a:solidFill>
                  <a:srgbClr val="7030A0"/>
                </a:solidFill>
                <a:latin typeface="+mj-lt"/>
              </a:rPr>
              <a:t>*Bước 2: Rót nước vào cốc, dùng thìa lấy đường (muối) cho vào cốc nước rồi khuấy đều. Quan sát dung dịch đường (muối) vừa  được pha, nêu nhận xét.</a:t>
            </a:r>
          </a:p>
          <a:p>
            <a:pPr algn="just" eaLnBrk="1" hangingPunct="1">
              <a:lnSpc>
                <a:spcPts val="4000"/>
              </a:lnSpc>
            </a:pPr>
            <a:r>
              <a:rPr lang="en-US" sz="2800" b="1" dirty="0">
                <a:solidFill>
                  <a:srgbClr val="7030A0"/>
                </a:solidFill>
                <a:latin typeface="+mj-lt"/>
              </a:rPr>
              <a:t>*Bước 3: Rót dung dịch đường (hoặc muối) vào các cốc nhỏ để nếm, nêu nhận xét, ghi vào báo cáo.</a:t>
            </a:r>
          </a:p>
        </p:txBody>
      </p:sp>
    </p:spTree>
    <p:extLst>
      <p:ext uri="{BB962C8B-B14F-4D97-AF65-F5344CB8AC3E}">
        <p14:creationId xmlns:p14="http://schemas.microsoft.com/office/powerpoint/2010/main" val="9592896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barn(inVertical)">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9" dur="500"/>
                                        <p:tgtEl>
                                          <p:spTgt spid="8">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circle(in)">
                                      <p:cBhvr>
                                        <p:cTn id="24" dur="125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61017" y="762000"/>
            <a:ext cx="8642598" cy="4351338"/>
          </a:xfrm>
        </p:spPr>
        <p:txBody>
          <a:bodyPr/>
          <a:lstStyle/>
          <a:p>
            <a:endParaRPr lang="en-US"/>
          </a:p>
        </p:txBody>
      </p:sp>
      <p:pic>
        <p:nvPicPr>
          <p:cNvPr id="4" name="Picture 2" descr="Hình ảnh PowerPoint đẹp - Du Học Mỹ Âu"/>
          <p:cNvPicPr>
            <a:picLocks noChangeAspect="1" noChangeArrowheads="1"/>
          </p:cNvPicPr>
          <p:nvPr/>
        </p:nvPicPr>
        <p:blipFill rotWithShape="1">
          <a:blip r:embed="rId2">
            <a:extLst>
              <a:ext uri="{28A0092B-C50C-407E-A947-70E740481C1C}">
                <a14:useLocalDpi xmlns:a14="http://schemas.microsoft.com/office/drawing/2010/main" val="0"/>
              </a:ext>
            </a:extLst>
          </a:blip>
          <a:srcRect l="23750"/>
          <a:stretch/>
        </p:blipFill>
        <p:spPr bwMode="auto">
          <a:xfrm>
            <a:off x="25400" y="0"/>
            <a:ext cx="9296400" cy="7010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953060" y="1283975"/>
            <a:ext cx="6895540" cy="2691317"/>
          </a:xfrm>
          <a:prstGeom prst="rect">
            <a:avLst/>
          </a:prstGeom>
        </p:spPr>
      </p:pic>
    </p:spTree>
    <p:extLst>
      <p:ext uri="{BB962C8B-B14F-4D97-AF65-F5344CB8AC3E}">
        <p14:creationId xmlns:p14="http://schemas.microsoft.com/office/powerpoint/2010/main" val="2636743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0"/>
            <a:ext cx="7886700" cy="4351338"/>
          </a:xfrm>
        </p:spPr>
        <p:txBody>
          <a:bodyPr/>
          <a:lstStyle/>
          <a:p>
            <a:endParaRPr lang="en-US"/>
          </a:p>
        </p:txBody>
      </p:sp>
      <p:pic>
        <p:nvPicPr>
          <p:cNvPr id="4" name="Picture 2" descr="Hình ảnh PowerPoint đẹp - Du Học Mỹ Âu"/>
          <p:cNvPicPr>
            <a:picLocks noChangeAspect="1" noChangeArrowheads="1"/>
          </p:cNvPicPr>
          <p:nvPr/>
        </p:nvPicPr>
        <p:blipFill rotWithShape="1">
          <a:blip r:embed="rId2">
            <a:extLst>
              <a:ext uri="{28A0092B-C50C-407E-A947-70E740481C1C}">
                <a14:useLocalDpi xmlns:a14="http://schemas.microsoft.com/office/drawing/2010/main" val="0"/>
              </a:ext>
            </a:extLst>
          </a:blip>
          <a:srcRect l="23750"/>
          <a:stretch/>
        </p:blipFill>
        <p:spPr bwMode="auto">
          <a:xfrm>
            <a:off x="25400" y="0"/>
            <a:ext cx="9296400" cy="70104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Group 7"/>
          <p:cNvGraphicFramePr>
            <a:graphicFrameLocks/>
          </p:cNvGraphicFramePr>
          <p:nvPr>
            <p:extLst>
              <p:ext uri="{D42A27DB-BD31-4B8C-83A1-F6EECF244321}">
                <p14:modId xmlns:p14="http://schemas.microsoft.com/office/powerpoint/2010/main" val="1858807631"/>
              </p:ext>
            </p:extLst>
          </p:nvPr>
        </p:nvGraphicFramePr>
        <p:xfrm>
          <a:off x="323850" y="1513269"/>
          <a:ext cx="8610600" cy="2706688"/>
        </p:xfrm>
        <a:graphic>
          <a:graphicData uri="http://schemas.openxmlformats.org/drawingml/2006/table">
            <a:tbl>
              <a:tblPr/>
              <a:tblGrid>
                <a:gridCol w="4495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11430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Tên</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và</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đặc</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điểm</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của</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từng</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chất</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tạo</a:t>
                      </a:r>
                      <a:r>
                        <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rPr>
                        <a:t> ra dung </a:t>
                      </a:r>
                      <a:r>
                        <a:rPr kumimoji="0" lang="en-US" sz="3000" b="1" i="0" u="none" strike="noStrike" cap="none" normalizeH="0" baseline="0" dirty="0" err="1">
                          <a:ln>
                            <a:noFill/>
                          </a:ln>
                          <a:solidFill>
                            <a:srgbClr val="0000CC"/>
                          </a:solidFill>
                          <a:effectLst>
                            <a:outerShdw blurRad="38100" dist="38100" dir="2700000" algn="tl">
                              <a:srgbClr val="C0C0C0"/>
                            </a:outerShdw>
                          </a:effectLst>
                          <a:latin typeface="Times New Roman" pitchFamily="18" charset="0"/>
                        </a:rPr>
                        <a:t>dịch</a:t>
                      </a:r>
                      <a:endParaRPr kumimoji="0" lang="en-US" sz="3000" b="1" i="0" u="none" strike="noStrike" cap="none" normalizeH="0" baseline="0" dirty="0">
                        <a:ln>
                          <a:noFill/>
                        </a:ln>
                        <a:solidFill>
                          <a:srgbClr val="0000CC"/>
                        </a:solidFill>
                        <a:effectLst>
                          <a:outerShdw blurRad="38100" dist="38100" dir="2700000" algn="tl">
                            <a:srgbClr val="C0C0C0"/>
                          </a:outerShdw>
                        </a:effectLst>
                        <a:latin typeface="Times New Roman" pitchFamily="18" charset="0"/>
                      </a:endParaRPr>
                    </a:p>
                  </a:txBody>
                  <a:tcPr horzOverflow="overflow">
                    <a:lnL w="28575" cap="flat" cmpd="sng" algn="ctr">
                      <a:solidFill>
                        <a:srgbClr val="990000"/>
                      </a:solidFill>
                      <a:prstDash val="solid"/>
                      <a:round/>
                      <a:headEnd type="none" w="med" len="med"/>
                      <a:tailEnd type="none" w="med" len="med"/>
                    </a:lnL>
                    <a:lnR w="12700" cap="flat" cmpd="sng" algn="ctr">
                      <a:solidFill>
                        <a:srgbClr val="990000"/>
                      </a:solidFill>
                      <a:prstDash val="solid"/>
                      <a:round/>
                      <a:headEnd type="none" w="med" len="med"/>
                      <a:tailEnd type="none" w="med" len="med"/>
                    </a:lnR>
                    <a:lnT w="28575" cap="flat" cmpd="sng" algn="ctr">
                      <a:solidFill>
                        <a:srgbClr val="990000"/>
                      </a:solidFill>
                      <a:prstDash val="solid"/>
                      <a:round/>
                      <a:headEnd type="none" w="med" len="med"/>
                      <a:tailEnd type="none" w="med" len="med"/>
                    </a:lnT>
                    <a:lnB w="12700" cap="flat" cmpd="sng" algn="ctr">
                      <a:solidFill>
                        <a:srgbClr val="99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r>
                        <a:rPr kumimoji="0" lang="en-US" sz="3000" b="1" i="0" u="none" strike="noStrike" cap="none" normalizeH="0" baseline="0">
                          <a:ln>
                            <a:noFill/>
                          </a:ln>
                          <a:solidFill>
                            <a:srgbClr val="0000CC"/>
                          </a:solidFill>
                          <a:effectLst>
                            <a:outerShdw blurRad="38100" dist="38100" dir="2700000" algn="tl">
                              <a:srgbClr val="C0C0C0"/>
                            </a:outerShdw>
                          </a:effectLst>
                          <a:latin typeface="Times New Roman" pitchFamily="18" charset="0"/>
                        </a:rPr>
                        <a:t>Tên dung dịch và đặc điểm của dung dịch</a:t>
                      </a:r>
                    </a:p>
                  </a:txBody>
                  <a:tcPr horzOverflow="overflow">
                    <a:lnL w="12700" cap="flat" cmpd="sng" algn="ctr">
                      <a:solidFill>
                        <a:srgbClr val="990000"/>
                      </a:solidFill>
                      <a:prstDash val="solid"/>
                      <a:round/>
                      <a:headEnd type="none" w="med" len="med"/>
                      <a:tailEnd type="none" w="med" len="med"/>
                    </a:lnL>
                    <a:lnR w="28575" cap="flat" cmpd="sng" algn="ctr">
                      <a:solidFill>
                        <a:srgbClr val="990000"/>
                      </a:solidFill>
                      <a:prstDash val="solid"/>
                      <a:round/>
                      <a:headEnd type="none" w="med" len="med"/>
                      <a:tailEnd type="none" w="med" len="med"/>
                    </a:lnR>
                    <a:lnT w="28575" cap="flat" cmpd="sng" algn="ctr">
                      <a:solidFill>
                        <a:srgbClr val="990000"/>
                      </a:solidFill>
                      <a:prstDash val="solid"/>
                      <a:round/>
                      <a:headEnd type="none" w="med" len="med"/>
                      <a:tailEnd type="none" w="med" len="med"/>
                    </a:lnT>
                    <a:lnB w="12700" cap="flat" cmpd="sng" algn="ctr">
                      <a:solidFill>
                        <a:srgbClr val="99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8105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horzOverflow="overflow">
                    <a:lnL w="28575" cap="flat" cmpd="sng" algn="ctr">
                      <a:solidFill>
                        <a:srgbClr val="990000"/>
                      </a:solidFill>
                      <a:prstDash val="solid"/>
                      <a:round/>
                      <a:headEnd type="none" w="med" len="med"/>
                      <a:tailEnd type="none" w="med" len="med"/>
                    </a:lnL>
                    <a:lnR w="12700" cap="flat" cmpd="sng" algn="ctr">
                      <a:solidFill>
                        <a:srgbClr val="990000"/>
                      </a:solidFill>
                      <a:prstDash val="solid"/>
                      <a:round/>
                      <a:headEnd type="none" w="med" len="med"/>
                      <a:tailEnd type="none" w="med" len="med"/>
                    </a:lnR>
                    <a:lnT w="12700" cap="flat" cmpd="sng" algn="ctr">
                      <a:solidFill>
                        <a:srgbClr val="990000"/>
                      </a:solidFill>
                      <a:prstDash val="solid"/>
                      <a:round/>
                      <a:headEnd type="none" w="med" len="med"/>
                      <a:tailEnd type="none" w="med" len="med"/>
                    </a:lnT>
                    <a:lnB w="12700" cap="flat" cmpd="sng" algn="ctr">
                      <a:solidFill>
                        <a:srgbClr val="990000"/>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a:ln>
                          <a:noFill/>
                        </a:ln>
                        <a:solidFill>
                          <a:schemeClr val="tx1"/>
                        </a:solidFill>
                        <a:effectLst>
                          <a:outerShdw blurRad="38100" dist="38100" dir="2700000" algn="tl">
                            <a:srgbClr val="C0C0C0"/>
                          </a:outerShdw>
                        </a:effectLst>
                        <a:latin typeface="Times New Roman" pitchFamily="18" charset="0"/>
                      </a:endParaRPr>
                    </a:p>
                  </a:txBody>
                  <a:tcPr horzOverflow="overflow">
                    <a:lnL w="12700" cap="flat" cmpd="sng" algn="ctr">
                      <a:solidFill>
                        <a:srgbClr val="990000"/>
                      </a:solidFill>
                      <a:prstDash val="solid"/>
                      <a:round/>
                      <a:headEnd type="none" w="med" len="med"/>
                      <a:tailEnd type="none" w="med" len="med"/>
                    </a:lnL>
                    <a:lnR w="28575" cap="flat" cmpd="sng" algn="ctr">
                      <a:solidFill>
                        <a:srgbClr val="990000"/>
                      </a:solidFill>
                      <a:prstDash val="solid"/>
                      <a:round/>
                      <a:headEnd type="none" w="med" len="med"/>
                      <a:tailEnd type="none" w="med" len="med"/>
                    </a:lnR>
                    <a:lnT w="12700" cap="flat" cmpd="sng" algn="ctr">
                      <a:solidFill>
                        <a:srgbClr val="990000"/>
                      </a:solidFill>
                      <a:prstDash val="solid"/>
                      <a:round/>
                      <a:headEnd type="none" w="med" len="med"/>
                      <a:tailEnd type="none" w="med" len="med"/>
                    </a:lnT>
                    <a:lnB w="28575" cap="flat" cmpd="sng" algn="ctr">
                      <a:solidFill>
                        <a:srgbClr val="99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263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0000"/>
                        <a:buFont typeface="Wingdings" pitchFamily="2" charset="2"/>
                        <a:buNone/>
                        <a:tabLst/>
                      </a:pPr>
                      <a:endParaRPr kumimoji="0" lang="en-US" sz="3200" b="0" i="0" u="none" strike="noStrike" cap="none" normalizeH="0" baseline="0" dirty="0">
                        <a:ln>
                          <a:noFill/>
                        </a:ln>
                        <a:solidFill>
                          <a:schemeClr val="tx1"/>
                        </a:solidFill>
                        <a:effectLst>
                          <a:outerShdw blurRad="38100" dist="38100" dir="2700000" algn="tl">
                            <a:srgbClr val="C0C0C0"/>
                          </a:outerShdw>
                        </a:effectLst>
                        <a:latin typeface="Times New Roman" pitchFamily="18" charset="0"/>
                      </a:endParaRPr>
                    </a:p>
                  </a:txBody>
                  <a:tcPr horzOverflow="overflow">
                    <a:lnL w="28575" cap="flat" cmpd="sng" algn="ctr">
                      <a:solidFill>
                        <a:srgbClr val="990000"/>
                      </a:solidFill>
                      <a:prstDash val="solid"/>
                      <a:round/>
                      <a:headEnd type="none" w="med" len="med"/>
                      <a:tailEnd type="none" w="med" len="med"/>
                    </a:lnL>
                    <a:lnR w="12700" cap="flat" cmpd="sng" algn="ctr">
                      <a:solidFill>
                        <a:srgbClr val="990000"/>
                      </a:solidFill>
                      <a:prstDash val="solid"/>
                      <a:round/>
                      <a:headEnd type="none" w="med" len="med"/>
                      <a:tailEnd type="none" w="med" len="med"/>
                    </a:lnR>
                    <a:lnT w="12700" cap="flat" cmpd="sng" algn="ctr">
                      <a:solidFill>
                        <a:srgbClr val="990000"/>
                      </a:solidFill>
                      <a:prstDash val="solid"/>
                      <a:round/>
                      <a:headEnd type="none" w="med" len="med"/>
                      <a:tailEnd type="none" w="med" len="med"/>
                    </a:lnT>
                    <a:lnB w="28575" cap="flat" cmpd="sng" algn="ctr">
                      <a:solidFill>
                        <a:srgbClr val="990000"/>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6" name="Text Box 20"/>
          <p:cNvSpPr txBox="1">
            <a:spLocks noChangeArrowheads="1"/>
          </p:cNvSpPr>
          <p:nvPr/>
        </p:nvSpPr>
        <p:spPr bwMode="auto">
          <a:xfrm>
            <a:off x="323850" y="857632"/>
            <a:ext cx="2590800" cy="523875"/>
          </a:xfrm>
          <a:prstGeom prst="rect">
            <a:avLst/>
          </a:prstGeom>
          <a:noFill/>
          <a:ln w="9525">
            <a:noFill/>
            <a:miter lim="800000"/>
            <a:headEnd/>
            <a:tailEnd/>
          </a:ln>
        </p:spPr>
        <p:txBody>
          <a:bodyPr>
            <a:spAutoFit/>
          </a:bodyPr>
          <a:lstStyle/>
          <a:p>
            <a:pPr eaLnBrk="1" hangingPunct="1">
              <a:spcBef>
                <a:spcPct val="50000"/>
              </a:spcBef>
            </a:pPr>
            <a:r>
              <a:rPr lang="en-US" sz="2800" b="1">
                <a:solidFill>
                  <a:srgbClr val="0000CC"/>
                </a:solidFill>
                <a:latin typeface="Arial" charset="0"/>
              </a:rPr>
              <a:t>Mẫu báo cáo</a:t>
            </a:r>
          </a:p>
        </p:txBody>
      </p:sp>
    </p:spTree>
    <p:extLst>
      <p:ext uri="{BB962C8B-B14F-4D97-AF65-F5344CB8AC3E}">
        <p14:creationId xmlns:p14="http://schemas.microsoft.com/office/powerpoint/2010/main" val="483837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432</TotalTime>
  <Words>1101</Words>
  <Application>Microsoft Office PowerPoint</Application>
  <PresentationFormat>On-screen Show (4:3)</PresentationFormat>
  <Paragraphs>80</Paragraphs>
  <Slides>24</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&lt;egyptian hak&gt;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WindowsXP Professional SP3</dc:creator>
  <cp:lastModifiedBy>Huynh Thi Thanh Thao</cp:lastModifiedBy>
  <cp:revision>102</cp:revision>
  <dcterms:created xsi:type="dcterms:W3CDTF">2010-12-21T13:02:27Z</dcterms:created>
  <dcterms:modified xsi:type="dcterms:W3CDTF">2024-03-08T00:58:50Z</dcterms:modified>
</cp:coreProperties>
</file>