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57" r:id="rId4"/>
    <p:sldId id="262" r:id="rId5"/>
    <p:sldId id="263" r:id="rId6"/>
    <p:sldId id="266" r:id="rId7"/>
    <p:sldId id="267" r:id="rId8"/>
    <p:sldId id="264" r:id="rId9"/>
    <p:sldId id="269" r:id="rId10"/>
    <p:sldId id="268" r:id="rId11"/>
    <p:sldId id="270" r:id="rId12"/>
    <p:sldId id="271" r:id="rId13"/>
    <p:sldId id="272" r:id="rId14"/>
  </p:sldIdLst>
  <p:sldSz cx="12192000" cy="6858000"/>
  <p:notesSz cx="6858000" cy="9144000"/>
  <p:embeddedFontLst>
    <p:embeddedFont>
      <p:font typeface="HP001 4H" panose="020B0603050302020204" pitchFamily="34" charset="-127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Lato" panose="020F0502020204030203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ED8023"/>
    <a:srgbClr val="C1181C"/>
    <a:srgbClr val="F7C5DD"/>
    <a:srgbClr val="CAD400"/>
    <a:srgbClr val="42AC5B"/>
    <a:srgbClr val="65C4D7"/>
    <a:srgbClr val="FFED00"/>
    <a:srgbClr val="C1191B"/>
    <a:srgbClr val="A048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40FC-0B9E-4353-BAD3-61AB2F8C0961}" type="datetimeFigureOut">
              <a:rPr lang="en-GB" smtClean="0"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87DC-2203-4477-BBAE-6BC5AFCA9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093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40FC-0B9E-4353-BAD3-61AB2F8C0961}" type="datetimeFigureOut">
              <a:rPr lang="en-GB" smtClean="0"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87DC-2203-4477-BBAE-6BC5AFCA9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061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40FC-0B9E-4353-BAD3-61AB2F8C0961}" type="datetimeFigureOut">
              <a:rPr lang="en-GB" smtClean="0"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87DC-2203-4477-BBAE-6BC5AFCA9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316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40FC-0B9E-4353-BAD3-61AB2F8C0961}" type="datetimeFigureOut">
              <a:rPr lang="en-GB" smtClean="0"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87DC-2203-4477-BBAE-6BC5AFCA9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357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40FC-0B9E-4353-BAD3-61AB2F8C0961}" type="datetimeFigureOut">
              <a:rPr lang="en-GB" smtClean="0"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87DC-2203-4477-BBAE-6BC5AFCA9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76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40FC-0B9E-4353-BAD3-61AB2F8C0961}" type="datetimeFigureOut">
              <a:rPr lang="en-GB" smtClean="0"/>
              <a:t>15/10/2021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87DC-2203-4477-BBAE-6BC5AFCA9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81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40FC-0B9E-4353-BAD3-61AB2F8C0961}" type="datetimeFigureOut">
              <a:rPr lang="en-GB" smtClean="0"/>
              <a:t>15/10/2021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87DC-2203-4477-BBAE-6BC5AFCA9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976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40FC-0B9E-4353-BAD3-61AB2F8C0961}" type="datetimeFigureOut">
              <a:rPr lang="en-GB" smtClean="0"/>
              <a:t>15/10/2021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87DC-2203-4477-BBAE-6BC5AFCA9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841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40FC-0B9E-4353-BAD3-61AB2F8C0961}" type="datetimeFigureOut">
              <a:rPr lang="en-GB" smtClean="0"/>
              <a:t>15/10/2021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87DC-2203-4477-BBAE-6BC5AFCA9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752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40FC-0B9E-4353-BAD3-61AB2F8C0961}" type="datetimeFigureOut">
              <a:rPr lang="en-GB" smtClean="0"/>
              <a:t>15/10/2021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87DC-2203-4477-BBAE-6BC5AFCA9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134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40FC-0B9E-4353-BAD3-61AB2F8C0961}" type="datetimeFigureOut">
              <a:rPr lang="en-GB" smtClean="0"/>
              <a:t>15/10/2021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87DC-2203-4477-BBAE-6BC5AFCA9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033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440FC-0B9E-4353-BAD3-61AB2F8C0961}" type="datetimeFigureOut">
              <a:rPr lang="en-GB" smtClean="0"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487DC-2203-4477-BBAE-6BC5AFCA9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813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474393" y="5378325"/>
            <a:ext cx="10771872" cy="6287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1E75F-DA3F-AD44-BD29-53B147E38105}"/>
              </a:ext>
            </a:extLst>
          </p:cNvPr>
          <p:cNvSpPr txBox="1">
            <a:spLocks/>
          </p:cNvSpPr>
          <p:nvPr/>
        </p:nvSpPr>
        <p:spPr>
          <a:xfrm>
            <a:off x="501825" y="4923181"/>
            <a:ext cx="4292366" cy="334894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Chủ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đề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2: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Các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20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đến</a:t>
            </a:r>
            <a:r>
              <a:rPr lang="en-GB" sz="20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10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01824" y="6029449"/>
            <a:ext cx="2848127" cy="21939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Toán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1 -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Bộ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sách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Chân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trời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sáng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tạo</a:t>
            </a:r>
            <a:endParaRPr lang="en-GB" sz="14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787945" y="6540645"/>
            <a:ext cx="1404055" cy="31735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Ban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biên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sz="1400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AES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641" y="1591625"/>
            <a:ext cx="7500359" cy="275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21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164593" y="844415"/>
            <a:ext cx="2688335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err="1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Luyện</a:t>
            </a:r>
            <a:r>
              <a:rPr lang="en-GB" sz="2400" dirty="0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tập</a:t>
            </a:r>
            <a:endParaRPr lang="en-GB" sz="2400" dirty="0">
              <a:solidFill>
                <a:srgbClr val="0070C0"/>
              </a:solidFill>
              <a:latin typeface="Lato" panose="020F0502020204030203"/>
              <a:cs typeface="Lato Heavy" panose="020F0502020204030203" pitchFamily="34" charset="0"/>
            </a:endParaRPr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164593" y="1325880"/>
            <a:ext cx="1271015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1. </a:t>
            </a:r>
            <a:r>
              <a:rPr lang="en-GB" sz="2400" dirty="0" err="1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Số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?</a:t>
            </a: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164593" y="1807345"/>
            <a:ext cx="1271015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c)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824" y="2288810"/>
            <a:ext cx="7256431" cy="36943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3" r="14667"/>
          <a:stretch/>
        </p:blipFill>
        <p:spPr>
          <a:xfrm>
            <a:off x="3287746" y="4580515"/>
            <a:ext cx="863630" cy="10532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83280" y="4681728"/>
            <a:ext cx="684772" cy="9060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rgbClr val="1D70B8"/>
                </a:solidFill>
                <a:latin typeface="Lato" panose="020F0502020204030203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3" r="14667"/>
          <a:stretch/>
        </p:blipFill>
        <p:spPr>
          <a:xfrm>
            <a:off x="5579937" y="4580515"/>
            <a:ext cx="883252" cy="10532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682849" y="4681728"/>
            <a:ext cx="700330" cy="9060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rgbClr val="C1181C"/>
                </a:solidFill>
                <a:latin typeface="Lato" panose="020F0502020204030203"/>
              </a:rPr>
              <a:t>4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3" r="14667"/>
          <a:stretch/>
        </p:blipFill>
        <p:spPr>
          <a:xfrm>
            <a:off x="7788838" y="4580515"/>
            <a:ext cx="883252" cy="105326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891750" y="4681728"/>
            <a:ext cx="700330" cy="9060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rgbClr val="ED8023"/>
                </a:solidFill>
                <a:latin typeface="Lato" panose="020F0502020204030203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3844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34840" y="3666743"/>
            <a:ext cx="3831336" cy="288457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0" dirty="0">
                <a:latin typeface="Lato" panose="020F0502020204030203"/>
              </a:rPr>
              <a:t>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069848" y="1824228"/>
            <a:ext cx="1161288" cy="15270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>
                <a:solidFill>
                  <a:srgbClr val="C00000"/>
                </a:solidFill>
                <a:latin typeface="Lato" panose="020F0502020204030203"/>
              </a:rPr>
              <a:t>1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532888" y="1824228"/>
            <a:ext cx="1161288" cy="15270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>
                <a:solidFill>
                  <a:srgbClr val="C00000"/>
                </a:solidFill>
                <a:latin typeface="Lato" panose="020F0502020204030203"/>
              </a:rPr>
              <a:t>2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995928" y="1824228"/>
            <a:ext cx="1161288" cy="15270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>
                <a:solidFill>
                  <a:srgbClr val="C00000"/>
                </a:solidFill>
                <a:latin typeface="Lato" panose="020F0502020204030203"/>
              </a:rPr>
              <a:t>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458968" y="1824228"/>
            <a:ext cx="1161288" cy="15270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>
                <a:solidFill>
                  <a:srgbClr val="C00000"/>
                </a:solidFill>
                <a:latin typeface="Lato" panose="020F0502020204030203"/>
              </a:rPr>
              <a:t>4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922008" y="1824228"/>
            <a:ext cx="1161288" cy="15270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>
                <a:solidFill>
                  <a:srgbClr val="C00000"/>
                </a:solidFill>
                <a:latin typeface="Lato" panose="020F0502020204030203"/>
              </a:rPr>
              <a:t>5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385048" y="1824228"/>
            <a:ext cx="1161288" cy="15270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>
                <a:solidFill>
                  <a:srgbClr val="C00000"/>
                </a:solidFill>
                <a:latin typeface="Lato" panose="020F0502020204030203"/>
              </a:rPr>
              <a:t>6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645652" y="4253580"/>
            <a:ext cx="1161288" cy="15270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>
                <a:solidFill>
                  <a:srgbClr val="C00000"/>
                </a:solidFill>
                <a:latin typeface="Lato" panose="020F0502020204030203"/>
              </a:rPr>
              <a:t>&gt;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131552" y="4253580"/>
            <a:ext cx="1161288" cy="15270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>
                <a:solidFill>
                  <a:srgbClr val="C00000"/>
                </a:solidFill>
                <a:latin typeface="Lato" panose="020F0502020204030203"/>
              </a:rPr>
              <a:t>4</a:t>
            </a:r>
          </a:p>
        </p:txBody>
      </p:sp>
      <p:sp>
        <p:nvSpPr>
          <p:cNvPr id="11" name="Title 1"/>
          <p:cNvSpPr>
            <a:spLocks noGrp="1"/>
          </p:cNvSpPr>
          <p:nvPr/>
        </p:nvSpPr>
        <p:spPr>
          <a:xfrm>
            <a:off x="164593" y="844415"/>
            <a:ext cx="2688335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err="1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Luyện</a:t>
            </a:r>
            <a:r>
              <a:rPr lang="en-GB" sz="2400" dirty="0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tập</a:t>
            </a:r>
            <a:endParaRPr lang="en-GB" sz="2400" dirty="0">
              <a:solidFill>
                <a:srgbClr val="0070C0"/>
              </a:solidFill>
              <a:latin typeface="Lato" panose="020F0502020204030203"/>
              <a:cs typeface="Lato Heavy" panose="020F0502020204030203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/>
        </p:nvSpPr>
        <p:spPr>
          <a:xfrm>
            <a:off x="164593" y="1325880"/>
            <a:ext cx="1271015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1. </a:t>
            </a:r>
            <a:r>
              <a:rPr lang="en-GB" sz="2400" dirty="0" err="1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Số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?</a:t>
            </a:r>
          </a:p>
        </p:txBody>
      </p:sp>
      <p:sp>
        <p:nvSpPr>
          <p:cNvPr id="13" name="Title 1"/>
          <p:cNvSpPr>
            <a:spLocks noGrp="1"/>
          </p:cNvSpPr>
          <p:nvPr/>
        </p:nvSpPr>
        <p:spPr>
          <a:xfrm>
            <a:off x="164593" y="1807345"/>
            <a:ext cx="1271015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c)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848088" y="1807345"/>
            <a:ext cx="1161288" cy="15270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>
                <a:solidFill>
                  <a:srgbClr val="C00000"/>
                </a:solidFill>
                <a:latin typeface="Lato" panose="020F0502020204030203"/>
              </a:rPr>
              <a:t>7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472184" y="4253580"/>
            <a:ext cx="1161288" cy="15270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>
                <a:solidFill>
                  <a:srgbClr val="C00000"/>
                </a:solidFill>
                <a:latin typeface="Lato" panose="020F0502020204030203"/>
              </a:rPr>
              <a:t>7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958084" y="4253580"/>
            <a:ext cx="1161288" cy="15270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>
                <a:solidFill>
                  <a:srgbClr val="C00000"/>
                </a:solidFill>
                <a:latin typeface="Lato" panose="020F0502020204030203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418037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-0.16458 0.353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9" y="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-0.14883 0.353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7552944" y="1088136"/>
            <a:ext cx="4425696" cy="140817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/>
          <p:cNvSpPr>
            <a:spLocks noGrp="1"/>
          </p:cNvSpPr>
          <p:nvPr/>
        </p:nvSpPr>
        <p:spPr>
          <a:xfrm>
            <a:off x="164593" y="844415"/>
            <a:ext cx="2688335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err="1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Luyện</a:t>
            </a:r>
            <a:r>
              <a:rPr lang="en-GB" sz="2400" dirty="0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tập</a:t>
            </a:r>
            <a:endParaRPr lang="en-GB" sz="2400" dirty="0">
              <a:solidFill>
                <a:srgbClr val="0070C0"/>
              </a:solidFill>
              <a:latin typeface="Lato" panose="020F0502020204030203"/>
              <a:cs typeface="Lato Heavy" panose="020F0502020204030203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/>
        </p:nvSpPr>
        <p:spPr>
          <a:xfrm>
            <a:off x="164593" y="1325880"/>
            <a:ext cx="2788919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2. </a:t>
            </a:r>
            <a:r>
              <a:rPr lang="en-GB" sz="2400" dirty="0" err="1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Trả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lời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câu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hỏi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7" y="2288810"/>
            <a:ext cx="7315200" cy="3914775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/>
        </p:nvSpPr>
        <p:spPr>
          <a:xfrm>
            <a:off x="7668768" y="1176409"/>
            <a:ext cx="4200144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err="1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Cầu</a:t>
            </a:r>
            <a:r>
              <a:rPr lang="en-GB" sz="2400" dirty="0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vồng</a:t>
            </a:r>
            <a:r>
              <a:rPr lang="en-GB" sz="2400" dirty="0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có</a:t>
            </a:r>
            <a:r>
              <a:rPr lang="en-GB" sz="2400" dirty="0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mấy</a:t>
            </a:r>
            <a:r>
              <a:rPr lang="en-GB" sz="2400" dirty="0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màu</a:t>
            </a:r>
            <a:r>
              <a:rPr lang="en-GB" sz="2400" dirty="0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?</a:t>
            </a:r>
          </a:p>
        </p:txBody>
      </p:sp>
      <p:sp>
        <p:nvSpPr>
          <p:cNvPr id="17" name="Pentagon 16"/>
          <p:cNvSpPr/>
          <p:nvPr/>
        </p:nvSpPr>
        <p:spPr>
          <a:xfrm>
            <a:off x="7808976" y="1830205"/>
            <a:ext cx="1216152" cy="49377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latin typeface="Lato" panose="020F0502020204030203"/>
              </a:rPr>
              <a:t>Đáp</a:t>
            </a:r>
            <a:r>
              <a:rPr lang="en-GB" dirty="0">
                <a:latin typeface="Lato" panose="020F0502020204030203"/>
              </a:rPr>
              <a:t> </a:t>
            </a:r>
            <a:r>
              <a:rPr lang="en-GB" dirty="0" err="1">
                <a:latin typeface="Lato" panose="020F0502020204030203"/>
              </a:rPr>
              <a:t>án</a:t>
            </a:r>
            <a:endParaRPr lang="en-GB" dirty="0">
              <a:latin typeface="Lato" panose="020F0502020204030203"/>
            </a:endParaRPr>
          </a:p>
        </p:txBody>
      </p:sp>
      <p:sp>
        <p:nvSpPr>
          <p:cNvPr id="18" name="Title 1"/>
          <p:cNvSpPr>
            <a:spLocks noGrp="1"/>
          </p:cNvSpPr>
          <p:nvPr/>
        </p:nvSpPr>
        <p:spPr>
          <a:xfrm>
            <a:off x="9157716" y="1792224"/>
            <a:ext cx="2688335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solidFill>
                  <a:srgbClr val="C00000"/>
                </a:solidFill>
                <a:latin typeface="Lato" panose="020F0502020204030203"/>
                <a:cs typeface="Lato Heavy" panose="020F0502020204030203" pitchFamily="34" charset="0"/>
              </a:rPr>
              <a:t>7 </a:t>
            </a:r>
            <a:r>
              <a:rPr lang="en-GB" sz="2400" dirty="0" err="1">
                <a:solidFill>
                  <a:srgbClr val="C00000"/>
                </a:solidFill>
                <a:latin typeface="Lato" panose="020F0502020204030203"/>
                <a:cs typeface="Lato Heavy" panose="020F0502020204030203" pitchFamily="34" charset="0"/>
              </a:rPr>
              <a:t>màu</a:t>
            </a:r>
            <a:endParaRPr lang="en-GB" sz="2400" dirty="0">
              <a:solidFill>
                <a:srgbClr val="C00000"/>
              </a:solidFill>
              <a:latin typeface="Lato" panose="020F0502020204030203"/>
              <a:cs typeface="Lato Heavy" panose="020F0502020204030203" pitchFamily="34" charset="0"/>
            </a:endParaRPr>
          </a:p>
        </p:txBody>
      </p:sp>
      <p:sp>
        <p:nvSpPr>
          <p:cNvPr id="19" name="Title 1"/>
          <p:cNvSpPr>
            <a:spLocks noGrp="1"/>
          </p:cNvSpPr>
          <p:nvPr/>
        </p:nvSpPr>
        <p:spPr>
          <a:xfrm>
            <a:off x="7552944" y="2584585"/>
            <a:ext cx="2688335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err="1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Tính</a:t>
            </a:r>
            <a:r>
              <a:rPr lang="en-GB" sz="2400" dirty="0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từ</a:t>
            </a:r>
            <a:r>
              <a:rPr lang="en-GB" sz="2400" dirty="0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màu</a:t>
            </a:r>
            <a:r>
              <a:rPr lang="en-GB" sz="2400" dirty="0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đỏ</a:t>
            </a:r>
            <a:r>
              <a:rPr lang="en-GB" sz="2400" dirty="0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thì</a:t>
            </a:r>
            <a:r>
              <a:rPr lang="en-GB" sz="2400" dirty="0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: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552944" y="3154323"/>
            <a:ext cx="4425696" cy="140817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itle 1"/>
          <p:cNvSpPr>
            <a:spLocks noGrp="1"/>
          </p:cNvSpPr>
          <p:nvPr/>
        </p:nvSpPr>
        <p:spPr>
          <a:xfrm>
            <a:off x="7668768" y="3242596"/>
            <a:ext cx="4392168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err="1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Màu</a:t>
            </a:r>
            <a:r>
              <a:rPr lang="en-GB" sz="2400" dirty="0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xanh</a:t>
            </a:r>
            <a:r>
              <a:rPr lang="en-GB" sz="2400" dirty="0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lá</a:t>
            </a:r>
            <a:r>
              <a:rPr lang="en-GB" sz="2400" dirty="0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cây</a:t>
            </a:r>
            <a:r>
              <a:rPr lang="en-GB" sz="2400" dirty="0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là</a:t>
            </a:r>
            <a:r>
              <a:rPr lang="en-GB" sz="2400" dirty="0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màu</a:t>
            </a:r>
            <a:r>
              <a:rPr lang="en-GB" sz="2400" dirty="0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thứ</a:t>
            </a:r>
            <a:r>
              <a:rPr lang="en-GB" sz="2400" dirty="0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mấy</a:t>
            </a:r>
            <a:r>
              <a:rPr lang="en-GB" sz="2400" dirty="0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?</a:t>
            </a:r>
          </a:p>
        </p:txBody>
      </p:sp>
      <p:sp>
        <p:nvSpPr>
          <p:cNvPr id="26" name="Pentagon 25"/>
          <p:cNvSpPr/>
          <p:nvPr/>
        </p:nvSpPr>
        <p:spPr>
          <a:xfrm>
            <a:off x="7808976" y="3896392"/>
            <a:ext cx="1216152" cy="49377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latin typeface="Lato" panose="020F0502020204030203"/>
              </a:rPr>
              <a:t>Đáp</a:t>
            </a:r>
            <a:r>
              <a:rPr lang="en-GB" dirty="0">
                <a:latin typeface="Lato" panose="020F0502020204030203"/>
              </a:rPr>
              <a:t> </a:t>
            </a:r>
            <a:r>
              <a:rPr lang="en-GB" dirty="0" err="1">
                <a:latin typeface="Lato" panose="020F0502020204030203"/>
              </a:rPr>
              <a:t>án</a:t>
            </a:r>
            <a:endParaRPr lang="en-GB" dirty="0">
              <a:latin typeface="Lato" panose="020F0502020204030203"/>
            </a:endParaRPr>
          </a:p>
        </p:txBody>
      </p:sp>
      <p:sp>
        <p:nvSpPr>
          <p:cNvPr id="27" name="Title 1"/>
          <p:cNvSpPr>
            <a:spLocks noGrp="1"/>
          </p:cNvSpPr>
          <p:nvPr/>
        </p:nvSpPr>
        <p:spPr>
          <a:xfrm>
            <a:off x="9157716" y="3858411"/>
            <a:ext cx="2688335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err="1">
                <a:solidFill>
                  <a:srgbClr val="C00000"/>
                </a:solidFill>
                <a:latin typeface="Lato" panose="020F0502020204030203"/>
                <a:cs typeface="Lato Heavy" panose="020F0502020204030203" pitchFamily="34" charset="0"/>
              </a:rPr>
              <a:t>Màu</a:t>
            </a:r>
            <a:r>
              <a:rPr lang="en-GB" sz="2400" dirty="0">
                <a:solidFill>
                  <a:srgbClr val="C00000"/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Lato" panose="020F0502020204030203"/>
                <a:cs typeface="Lato Heavy" panose="020F0502020204030203" pitchFamily="34" charset="0"/>
              </a:rPr>
              <a:t>thứ</a:t>
            </a:r>
            <a:r>
              <a:rPr lang="en-GB" sz="2400" dirty="0">
                <a:solidFill>
                  <a:srgbClr val="C00000"/>
                </a:solidFill>
                <a:latin typeface="Lato" panose="020F0502020204030203"/>
                <a:cs typeface="Lato Heavy" panose="020F0502020204030203" pitchFamily="34" charset="0"/>
              </a:rPr>
              <a:t> 4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552944" y="4694468"/>
            <a:ext cx="4425696" cy="140817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itle 1"/>
          <p:cNvSpPr>
            <a:spLocks noGrp="1"/>
          </p:cNvSpPr>
          <p:nvPr/>
        </p:nvSpPr>
        <p:spPr>
          <a:xfrm>
            <a:off x="7668768" y="4782741"/>
            <a:ext cx="4200144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err="1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Màu</a:t>
            </a:r>
            <a:r>
              <a:rPr lang="en-GB" sz="2400" dirty="0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thứ</a:t>
            </a:r>
            <a:r>
              <a:rPr lang="en-GB" sz="2400" dirty="0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bảy</a:t>
            </a:r>
            <a:r>
              <a:rPr lang="en-GB" sz="2400" dirty="0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là</a:t>
            </a:r>
            <a:r>
              <a:rPr lang="en-GB" sz="2400" dirty="0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màu</a:t>
            </a:r>
            <a:r>
              <a:rPr lang="en-GB" sz="2400" dirty="0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gì</a:t>
            </a:r>
            <a:r>
              <a:rPr lang="en-GB" sz="2400" dirty="0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?</a:t>
            </a:r>
          </a:p>
        </p:txBody>
      </p:sp>
      <p:sp>
        <p:nvSpPr>
          <p:cNvPr id="30" name="Pentagon 29"/>
          <p:cNvSpPr/>
          <p:nvPr/>
        </p:nvSpPr>
        <p:spPr>
          <a:xfrm>
            <a:off x="7808976" y="5436537"/>
            <a:ext cx="1216152" cy="49377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latin typeface="Lato" panose="020F0502020204030203"/>
              </a:rPr>
              <a:t>Đáp</a:t>
            </a:r>
            <a:r>
              <a:rPr lang="en-GB" dirty="0">
                <a:latin typeface="Lato" panose="020F0502020204030203"/>
              </a:rPr>
              <a:t> </a:t>
            </a:r>
            <a:r>
              <a:rPr lang="en-GB" dirty="0" err="1">
                <a:latin typeface="Lato" panose="020F0502020204030203"/>
              </a:rPr>
              <a:t>án</a:t>
            </a:r>
            <a:endParaRPr lang="en-GB" dirty="0">
              <a:latin typeface="Lato" panose="020F0502020204030203"/>
            </a:endParaRPr>
          </a:p>
        </p:txBody>
      </p:sp>
      <p:sp>
        <p:nvSpPr>
          <p:cNvPr id="31" name="Title 1"/>
          <p:cNvSpPr>
            <a:spLocks noGrp="1"/>
          </p:cNvSpPr>
          <p:nvPr/>
        </p:nvSpPr>
        <p:spPr>
          <a:xfrm>
            <a:off x="9157716" y="5398556"/>
            <a:ext cx="2688335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err="1">
                <a:solidFill>
                  <a:srgbClr val="C00000"/>
                </a:solidFill>
                <a:latin typeface="Lato" panose="020F0502020204030203"/>
                <a:cs typeface="Lato Heavy" panose="020F0502020204030203" pitchFamily="34" charset="0"/>
              </a:rPr>
              <a:t>Màu</a:t>
            </a:r>
            <a:r>
              <a:rPr lang="en-GB" sz="2400" dirty="0">
                <a:solidFill>
                  <a:srgbClr val="C00000"/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>
                <a:solidFill>
                  <a:srgbClr val="C00000"/>
                </a:solidFill>
                <a:latin typeface="Lato" panose="020F0502020204030203"/>
                <a:cs typeface="Lato Heavy" panose="020F0502020204030203" pitchFamily="34" charset="0"/>
              </a:rPr>
              <a:t>tím</a:t>
            </a:r>
            <a:endParaRPr lang="en-GB" sz="2400" dirty="0">
              <a:solidFill>
                <a:srgbClr val="C00000"/>
              </a:solidFill>
              <a:latin typeface="Lato" panose="020F0502020204030203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79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8" grpId="0"/>
      <p:bldP spid="27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AE139B-9765-4230-8BDF-D88537CE0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333" y="0"/>
            <a:ext cx="545794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3C0F5E-1BF3-444A-95D1-8B5045F8C6CB}"/>
              </a:ext>
            </a:extLst>
          </p:cNvPr>
          <p:cNvSpPr txBox="1"/>
          <p:nvPr/>
        </p:nvSpPr>
        <p:spPr>
          <a:xfrm>
            <a:off x="5037667" y="1591846"/>
            <a:ext cx="567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HP001 4H" panose="020B0603050302020204" pitchFamily="34" charset="-127"/>
                <a:ea typeface="HP001 4H" panose="020B0603050302020204" pitchFamily="34" charset="-127"/>
              </a:rPr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42A7F4-213D-4EB2-A556-8DCA1B4F4EF0}"/>
              </a:ext>
            </a:extLst>
          </p:cNvPr>
          <p:cNvSpPr txBox="1"/>
          <p:nvPr/>
        </p:nvSpPr>
        <p:spPr>
          <a:xfrm>
            <a:off x="4754033" y="1591846"/>
            <a:ext cx="567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HP001 4H" panose="020B0603050302020204" pitchFamily="34" charset="-127"/>
                <a:ea typeface="HP001 4H" panose="020B0603050302020204" pitchFamily="34" charset="-127"/>
              </a:rPr>
              <a:t>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CEA24B-722A-4698-84FF-C303524DB237}"/>
              </a:ext>
            </a:extLst>
          </p:cNvPr>
          <p:cNvSpPr txBox="1"/>
          <p:nvPr/>
        </p:nvSpPr>
        <p:spPr>
          <a:xfrm>
            <a:off x="4470400" y="1591846"/>
            <a:ext cx="567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HP001 4H" panose="020B0603050302020204" pitchFamily="34" charset="-127"/>
                <a:ea typeface="HP001 4H" panose="020B0603050302020204" pitchFamily="34" charset="-127"/>
              </a:rPr>
              <a:t>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2243BE-1439-4295-887E-2583632B4D87}"/>
              </a:ext>
            </a:extLst>
          </p:cNvPr>
          <p:cNvSpPr txBox="1"/>
          <p:nvPr/>
        </p:nvSpPr>
        <p:spPr>
          <a:xfrm>
            <a:off x="6032499" y="1591846"/>
            <a:ext cx="567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HP001 4H" panose="020B0603050302020204" pitchFamily="34" charset="-127"/>
                <a:ea typeface="HP001 4H" panose="020B0603050302020204" pitchFamily="34" charset="-127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14B39E-788B-4F38-93CC-89FBFBC88FF4}"/>
              </a:ext>
            </a:extLst>
          </p:cNvPr>
          <p:cNvSpPr txBox="1"/>
          <p:nvPr/>
        </p:nvSpPr>
        <p:spPr>
          <a:xfrm>
            <a:off x="6295557" y="1591846"/>
            <a:ext cx="567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HP001 4H" panose="020B0603050302020204" pitchFamily="34" charset="-127"/>
                <a:ea typeface="HP001 4H" panose="020B0603050302020204" pitchFamily="34" charset="-127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622BA3-BCDD-47D6-8519-724E08D3F0F8}"/>
              </a:ext>
            </a:extLst>
          </p:cNvPr>
          <p:cNvSpPr txBox="1"/>
          <p:nvPr/>
        </p:nvSpPr>
        <p:spPr>
          <a:xfrm>
            <a:off x="6558615" y="1591846"/>
            <a:ext cx="567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HP001 4H" panose="020B0603050302020204" pitchFamily="34" charset="-127"/>
                <a:ea typeface="HP001 4H" panose="020B0603050302020204" pitchFamily="34" charset="-127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D76988-7F45-448F-B4E3-A992554ABA6C}"/>
              </a:ext>
            </a:extLst>
          </p:cNvPr>
          <p:cNvSpPr txBox="1"/>
          <p:nvPr/>
        </p:nvSpPr>
        <p:spPr>
          <a:xfrm>
            <a:off x="6870702" y="1574913"/>
            <a:ext cx="567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HP001 4H" panose="020B0603050302020204" pitchFamily="34" charset="-127"/>
                <a:ea typeface="HP001 4H" panose="020B0603050302020204" pitchFamily="34" charset="-127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00C6A8-13B1-475E-A217-22461DBC7A99}"/>
              </a:ext>
            </a:extLst>
          </p:cNvPr>
          <p:cNvSpPr txBox="1"/>
          <p:nvPr/>
        </p:nvSpPr>
        <p:spPr>
          <a:xfrm>
            <a:off x="7154335" y="1574913"/>
            <a:ext cx="567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HP001 4H" panose="020B0603050302020204" pitchFamily="34" charset="-127"/>
                <a:ea typeface="HP001 4H" panose="020B0603050302020204" pitchFamily="34" charset="-127"/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2B763C-CB79-47C2-90D3-01AE42EDFDF9}"/>
              </a:ext>
            </a:extLst>
          </p:cNvPr>
          <p:cNvSpPr txBox="1"/>
          <p:nvPr/>
        </p:nvSpPr>
        <p:spPr>
          <a:xfrm>
            <a:off x="7445847" y="1574913"/>
            <a:ext cx="567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HP001 4H" panose="020B0603050302020204" pitchFamily="34" charset="-127"/>
                <a:ea typeface="HP001 4H" panose="020B0603050302020204" pitchFamily="34" charset="-127"/>
              </a:rPr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619D8B-4C49-4017-837A-70566D0FE770}"/>
              </a:ext>
            </a:extLst>
          </p:cNvPr>
          <p:cNvSpPr txBox="1"/>
          <p:nvPr/>
        </p:nvSpPr>
        <p:spPr>
          <a:xfrm>
            <a:off x="7737358" y="1574913"/>
            <a:ext cx="567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HP001 4H" panose="020B0603050302020204" pitchFamily="34" charset="-127"/>
                <a:ea typeface="HP001 4H" panose="020B0603050302020204" pitchFamily="34" charset="-127"/>
              </a:rPr>
              <a:t>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5EF7BD-5A2D-48FA-8ED3-7B7ACE08935C}"/>
              </a:ext>
            </a:extLst>
          </p:cNvPr>
          <p:cNvSpPr txBox="1"/>
          <p:nvPr/>
        </p:nvSpPr>
        <p:spPr>
          <a:xfrm>
            <a:off x="4541780" y="4656780"/>
            <a:ext cx="567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0BA3BE-FFF0-452F-908B-03E706F47914}"/>
              </a:ext>
            </a:extLst>
          </p:cNvPr>
          <p:cNvSpPr txBox="1"/>
          <p:nvPr/>
        </p:nvSpPr>
        <p:spPr>
          <a:xfrm>
            <a:off x="6062133" y="4639904"/>
            <a:ext cx="567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F17AE6-8483-41E3-A27D-0A9D5FE5B166}"/>
              </a:ext>
            </a:extLst>
          </p:cNvPr>
          <p:cNvSpPr txBox="1"/>
          <p:nvPr/>
        </p:nvSpPr>
        <p:spPr>
          <a:xfrm>
            <a:off x="7574019" y="4665305"/>
            <a:ext cx="567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C0A4A0-D4C2-4E61-B1DC-C6A6248EEACF}"/>
              </a:ext>
            </a:extLst>
          </p:cNvPr>
          <p:cNvSpPr txBox="1"/>
          <p:nvPr/>
        </p:nvSpPr>
        <p:spPr>
          <a:xfrm>
            <a:off x="4541780" y="6028380"/>
            <a:ext cx="567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3FB73E-F3AA-450E-AE6C-22285E934C3C}"/>
              </a:ext>
            </a:extLst>
          </p:cNvPr>
          <p:cNvSpPr txBox="1"/>
          <p:nvPr/>
        </p:nvSpPr>
        <p:spPr>
          <a:xfrm>
            <a:off x="6062132" y="6028380"/>
            <a:ext cx="567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CD385C-C283-476E-AF30-203A1038CA10}"/>
              </a:ext>
            </a:extLst>
          </p:cNvPr>
          <p:cNvSpPr txBox="1"/>
          <p:nvPr/>
        </p:nvSpPr>
        <p:spPr>
          <a:xfrm>
            <a:off x="7582484" y="6028380"/>
            <a:ext cx="567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4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A9F4157-B929-4CE8-83A1-1EE7F03584C9}"/>
              </a:ext>
            </a:extLst>
          </p:cNvPr>
          <p:cNvSpPr/>
          <p:nvPr/>
        </p:nvSpPr>
        <p:spPr>
          <a:xfrm>
            <a:off x="3682413" y="4665305"/>
            <a:ext cx="67734" cy="592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B8C3B65-B955-4AD5-B0E9-C1D9BDBFCA1D}"/>
              </a:ext>
            </a:extLst>
          </p:cNvPr>
          <p:cNvSpPr/>
          <p:nvPr/>
        </p:nvSpPr>
        <p:spPr>
          <a:xfrm>
            <a:off x="3852043" y="4665305"/>
            <a:ext cx="67734" cy="592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60E4986-57FC-4938-AC67-134FB630E7A7}"/>
              </a:ext>
            </a:extLst>
          </p:cNvPr>
          <p:cNvSpPr/>
          <p:nvPr/>
        </p:nvSpPr>
        <p:spPr>
          <a:xfrm>
            <a:off x="3997503" y="4665305"/>
            <a:ext cx="67734" cy="592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F7F554A-6C64-48BB-A9EB-49EF5F1F045A}"/>
              </a:ext>
            </a:extLst>
          </p:cNvPr>
          <p:cNvSpPr/>
          <p:nvPr/>
        </p:nvSpPr>
        <p:spPr>
          <a:xfrm>
            <a:off x="4167133" y="4665305"/>
            <a:ext cx="67734" cy="592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1586357-5E8B-448B-88A9-EBEF85E98CA9}"/>
              </a:ext>
            </a:extLst>
          </p:cNvPr>
          <p:cNvSpPr/>
          <p:nvPr/>
        </p:nvSpPr>
        <p:spPr>
          <a:xfrm>
            <a:off x="4336763" y="4665305"/>
            <a:ext cx="67734" cy="592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5AA644E-4AFD-42DB-A549-48A61F34EA84}"/>
              </a:ext>
            </a:extLst>
          </p:cNvPr>
          <p:cNvSpPr/>
          <p:nvPr/>
        </p:nvSpPr>
        <p:spPr>
          <a:xfrm>
            <a:off x="3682413" y="4779547"/>
            <a:ext cx="67734" cy="592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CEF43A1-7BF4-4B68-89BE-A88833D9E0D2}"/>
              </a:ext>
            </a:extLst>
          </p:cNvPr>
          <p:cNvSpPr/>
          <p:nvPr/>
        </p:nvSpPr>
        <p:spPr>
          <a:xfrm>
            <a:off x="5178306" y="4665305"/>
            <a:ext cx="67734" cy="592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4C6AE11-86E6-4F49-8B7D-C06BE2BA41D3}"/>
              </a:ext>
            </a:extLst>
          </p:cNvPr>
          <p:cNvSpPr/>
          <p:nvPr/>
        </p:nvSpPr>
        <p:spPr>
          <a:xfrm>
            <a:off x="5357583" y="4656780"/>
            <a:ext cx="67734" cy="592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F169CB2-4F3D-4C39-B7F6-727AB3B2019F}"/>
              </a:ext>
            </a:extLst>
          </p:cNvPr>
          <p:cNvSpPr/>
          <p:nvPr/>
        </p:nvSpPr>
        <p:spPr>
          <a:xfrm>
            <a:off x="6708016" y="4665305"/>
            <a:ext cx="67734" cy="592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8DBC1EF-F2D8-4268-B767-550FCE849E77}"/>
              </a:ext>
            </a:extLst>
          </p:cNvPr>
          <p:cNvSpPr/>
          <p:nvPr/>
        </p:nvSpPr>
        <p:spPr>
          <a:xfrm>
            <a:off x="6874617" y="4665305"/>
            <a:ext cx="67734" cy="592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26AA26C-890B-4DD5-8BE9-773B261E153A}"/>
              </a:ext>
            </a:extLst>
          </p:cNvPr>
          <p:cNvSpPr/>
          <p:nvPr/>
        </p:nvSpPr>
        <p:spPr>
          <a:xfrm>
            <a:off x="7023850" y="4665305"/>
            <a:ext cx="67734" cy="592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39340EB-62D4-4633-AA93-9D5F01A13500}"/>
              </a:ext>
            </a:extLst>
          </p:cNvPr>
          <p:cNvSpPr/>
          <p:nvPr/>
        </p:nvSpPr>
        <p:spPr>
          <a:xfrm>
            <a:off x="7190451" y="4665305"/>
            <a:ext cx="67734" cy="592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5062981-8668-48A1-990E-7FAC2631A92C}"/>
              </a:ext>
            </a:extLst>
          </p:cNvPr>
          <p:cNvSpPr/>
          <p:nvPr/>
        </p:nvSpPr>
        <p:spPr>
          <a:xfrm>
            <a:off x="7342430" y="4665305"/>
            <a:ext cx="67734" cy="592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73943F8-1AE9-44E0-9768-4343C427243C}"/>
              </a:ext>
            </a:extLst>
          </p:cNvPr>
          <p:cNvSpPr/>
          <p:nvPr/>
        </p:nvSpPr>
        <p:spPr>
          <a:xfrm>
            <a:off x="3673656" y="6028380"/>
            <a:ext cx="67734" cy="592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189CB72-D744-4B5E-A52F-A10851991778}"/>
              </a:ext>
            </a:extLst>
          </p:cNvPr>
          <p:cNvSpPr/>
          <p:nvPr/>
        </p:nvSpPr>
        <p:spPr>
          <a:xfrm>
            <a:off x="5180123" y="6028380"/>
            <a:ext cx="67734" cy="592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D2B2E24-AE83-45F3-80E9-E95FE5BB7DC2}"/>
              </a:ext>
            </a:extLst>
          </p:cNvPr>
          <p:cNvSpPr/>
          <p:nvPr/>
        </p:nvSpPr>
        <p:spPr>
          <a:xfrm>
            <a:off x="5357583" y="6028380"/>
            <a:ext cx="67734" cy="592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EC66E83-0F5A-4C4B-A92C-F0BD75FA554E}"/>
              </a:ext>
            </a:extLst>
          </p:cNvPr>
          <p:cNvSpPr/>
          <p:nvPr/>
        </p:nvSpPr>
        <p:spPr>
          <a:xfrm>
            <a:off x="5517855" y="6028379"/>
            <a:ext cx="67734" cy="592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0B51B06-289E-4CE4-8A60-D0949DC22A75}"/>
              </a:ext>
            </a:extLst>
          </p:cNvPr>
          <p:cNvSpPr/>
          <p:nvPr/>
        </p:nvSpPr>
        <p:spPr>
          <a:xfrm>
            <a:off x="5663603" y="6028378"/>
            <a:ext cx="67734" cy="592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04E9C80-F592-478D-8956-B9F59073FDF0}"/>
              </a:ext>
            </a:extLst>
          </p:cNvPr>
          <p:cNvSpPr/>
          <p:nvPr/>
        </p:nvSpPr>
        <p:spPr>
          <a:xfrm>
            <a:off x="5850467" y="6028378"/>
            <a:ext cx="67734" cy="592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B78FC81-E9D4-44FC-BB8C-EDE73ADDB92A}"/>
              </a:ext>
            </a:extLst>
          </p:cNvPr>
          <p:cNvSpPr/>
          <p:nvPr/>
        </p:nvSpPr>
        <p:spPr>
          <a:xfrm>
            <a:off x="5185124" y="6138389"/>
            <a:ext cx="67734" cy="592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F9D7CD4-3F8A-46B1-8DEC-9582D1546C24}"/>
              </a:ext>
            </a:extLst>
          </p:cNvPr>
          <p:cNvSpPr/>
          <p:nvPr/>
        </p:nvSpPr>
        <p:spPr>
          <a:xfrm>
            <a:off x="5352458" y="6138390"/>
            <a:ext cx="67734" cy="592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A173FF6-9122-4696-A1A0-798B543A51C4}"/>
              </a:ext>
            </a:extLst>
          </p:cNvPr>
          <p:cNvSpPr/>
          <p:nvPr/>
        </p:nvSpPr>
        <p:spPr>
          <a:xfrm>
            <a:off x="6698661" y="6028378"/>
            <a:ext cx="67734" cy="592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F294706-D8FA-4D27-8491-6148627D7D09}"/>
              </a:ext>
            </a:extLst>
          </p:cNvPr>
          <p:cNvSpPr/>
          <p:nvPr/>
        </p:nvSpPr>
        <p:spPr>
          <a:xfrm>
            <a:off x="6857530" y="6028376"/>
            <a:ext cx="67734" cy="592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AC7E6DA-8001-4C5F-A0A2-9EA6FAA9093F}"/>
              </a:ext>
            </a:extLst>
          </p:cNvPr>
          <p:cNvSpPr/>
          <p:nvPr/>
        </p:nvSpPr>
        <p:spPr>
          <a:xfrm>
            <a:off x="7021427" y="6028376"/>
            <a:ext cx="67734" cy="592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1AC6CD8-4BD0-435B-8444-7A00889AE92D}"/>
              </a:ext>
            </a:extLst>
          </p:cNvPr>
          <p:cNvSpPr/>
          <p:nvPr/>
        </p:nvSpPr>
        <p:spPr>
          <a:xfrm>
            <a:off x="7214163" y="6028376"/>
            <a:ext cx="67734" cy="5926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055AA431-478F-4C5F-8266-F57255B51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19" y="0"/>
            <a:ext cx="2368131" cy="298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9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8532" y="1749750"/>
            <a:ext cx="12015387" cy="445235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256374" y="1920665"/>
            <a:ext cx="4110527" cy="41105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5911072" y="3141643"/>
            <a:ext cx="1668569" cy="16685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9123812" y="3141643"/>
            <a:ext cx="1668569" cy="16685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>
                <a:solidFill>
                  <a:srgbClr val="00B0F0"/>
                </a:solidFill>
                <a:latin typeface="Lato" panose="020F0502020204030203"/>
              </a:rPr>
              <a:t>7</a:t>
            </a:r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256374" y="821555"/>
            <a:ext cx="1518077" cy="7572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 err="1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Số</a:t>
            </a:r>
            <a:r>
              <a:rPr lang="en-GB" sz="4400" dirty="0">
                <a:solidFill>
                  <a:srgbClr val="40505E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7</a:t>
            </a:r>
          </a:p>
        </p:txBody>
      </p:sp>
      <p:sp>
        <p:nvSpPr>
          <p:cNvPr id="7" name="Oval 6"/>
          <p:cNvSpPr/>
          <p:nvPr/>
        </p:nvSpPr>
        <p:spPr>
          <a:xfrm>
            <a:off x="6096224" y="3256009"/>
            <a:ext cx="316195" cy="31619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9123812" y="4885334"/>
            <a:ext cx="1668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err="1">
                <a:solidFill>
                  <a:srgbClr val="00B0F0"/>
                </a:solidFill>
                <a:latin typeface="Lato" panose="020F0502020204030203"/>
              </a:rPr>
              <a:t>bảy</a:t>
            </a:r>
            <a:endParaRPr lang="en-GB" sz="4800" dirty="0">
              <a:solidFill>
                <a:srgbClr val="00B0F0"/>
              </a:solidFill>
              <a:latin typeface="Lato" panose="020F0502020204030203"/>
            </a:endParaRPr>
          </a:p>
        </p:txBody>
      </p:sp>
      <p:sp>
        <p:nvSpPr>
          <p:cNvPr id="9" name="Oval 8"/>
          <p:cNvSpPr/>
          <p:nvPr/>
        </p:nvSpPr>
        <p:spPr>
          <a:xfrm>
            <a:off x="6103570" y="4426248"/>
            <a:ext cx="316195" cy="31619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103570" y="3841128"/>
            <a:ext cx="316195" cy="31619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7094657" y="3250400"/>
            <a:ext cx="316195" cy="31619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102003" y="4420639"/>
            <a:ext cx="316195" cy="31619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7102003" y="3835519"/>
            <a:ext cx="316195" cy="31619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588499" y="3835519"/>
            <a:ext cx="316195" cy="31619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" t="15323" r="3057" b="14157"/>
          <a:stretch/>
        </p:blipFill>
        <p:spPr>
          <a:xfrm>
            <a:off x="387316" y="2574183"/>
            <a:ext cx="3848641" cy="283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5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/>
        </p:nvSpPr>
        <p:spPr>
          <a:xfrm>
            <a:off x="1" y="3221855"/>
            <a:ext cx="4686300" cy="7572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 err="1">
                <a:solidFill>
                  <a:schemeClr val="bg1"/>
                </a:solidFill>
                <a:latin typeface="Lato" panose="020F0502020204030203"/>
                <a:cs typeface="Lato Heavy" panose="020F0502020204030203" pitchFamily="34" charset="0"/>
              </a:rPr>
              <a:t>Tập</a:t>
            </a:r>
            <a:r>
              <a:rPr lang="en-GB" sz="4400" dirty="0">
                <a:solidFill>
                  <a:schemeClr val="bg1"/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latin typeface="Lato" panose="020F0502020204030203"/>
                <a:cs typeface="Lato Heavy" panose="020F0502020204030203" pitchFamily="34" charset="0"/>
              </a:rPr>
              <a:t>viết</a:t>
            </a:r>
            <a:r>
              <a:rPr lang="en-GB" sz="4400" dirty="0">
                <a:solidFill>
                  <a:schemeClr val="bg1"/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latin typeface="Lato" panose="020F0502020204030203"/>
                <a:cs typeface="Lato Heavy" panose="020F0502020204030203" pitchFamily="34" charset="0"/>
              </a:rPr>
              <a:t>số</a:t>
            </a:r>
            <a:r>
              <a:rPr lang="en-GB" sz="4400" dirty="0">
                <a:solidFill>
                  <a:schemeClr val="bg1"/>
                </a:solidFill>
                <a:latin typeface="Lato" panose="020F0502020204030203"/>
                <a:cs typeface="Lato Heavy" panose="020F0502020204030203" pitchFamily="34" charset="0"/>
              </a:rPr>
              <a:t> 7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890631"/>
            <a:ext cx="5419725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11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837962" y="2424719"/>
            <a:ext cx="2272415" cy="2272415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>
                <a:solidFill>
                  <a:srgbClr val="3B6BDD"/>
                </a:solidFill>
                <a:latin typeface="Lato" panose="020F0502020204030203"/>
              </a:rPr>
              <a:t>1</a:t>
            </a:r>
          </a:p>
        </p:txBody>
      </p:sp>
      <p:sp>
        <p:nvSpPr>
          <p:cNvPr id="3" name="Oval 2"/>
          <p:cNvSpPr/>
          <p:nvPr/>
        </p:nvSpPr>
        <p:spPr>
          <a:xfrm>
            <a:off x="9191714" y="2520146"/>
            <a:ext cx="2272415" cy="2272415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>
                <a:solidFill>
                  <a:srgbClr val="3B6BDD"/>
                </a:solidFill>
                <a:latin typeface="Lato" panose="020F0502020204030203"/>
              </a:rPr>
              <a:t>2</a:t>
            </a: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0" y="2760291"/>
            <a:ext cx="4686300" cy="13555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 err="1">
                <a:solidFill>
                  <a:schemeClr val="bg1"/>
                </a:solidFill>
                <a:latin typeface="Lato" panose="020F0502020204030203"/>
                <a:cs typeface="Lato Heavy" panose="020F0502020204030203" pitchFamily="34" charset="0"/>
              </a:rPr>
              <a:t>Đếm</a:t>
            </a:r>
            <a:r>
              <a:rPr lang="en-GB" sz="4400" dirty="0">
                <a:solidFill>
                  <a:schemeClr val="bg1"/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latin typeface="Lato" panose="020F0502020204030203"/>
                <a:cs typeface="Lato Heavy" panose="020F0502020204030203" pitchFamily="34" charset="0"/>
              </a:rPr>
              <a:t>số</a:t>
            </a:r>
            <a:r>
              <a:rPr lang="en-GB" sz="4400" dirty="0">
                <a:solidFill>
                  <a:schemeClr val="bg1"/>
                </a:solidFill>
                <a:latin typeface="Lato" panose="020F0502020204030203"/>
                <a:cs typeface="Lato Heavy" panose="020F0502020204030203" pitchFamily="34" charset="0"/>
              </a:rPr>
              <a:t> 7 </a:t>
            </a:r>
          </a:p>
          <a:p>
            <a:r>
              <a:rPr lang="en-GB" sz="4400" dirty="0">
                <a:solidFill>
                  <a:schemeClr val="bg1"/>
                </a:solidFill>
                <a:latin typeface="Lato" panose="020F0502020204030203"/>
                <a:cs typeface="Lato Heavy" panose="020F0502020204030203" pitchFamily="34" charset="0"/>
              </a:rPr>
              <a:t>qua </a:t>
            </a:r>
            <a:r>
              <a:rPr lang="en-GB" sz="4400" dirty="0" err="1">
                <a:solidFill>
                  <a:schemeClr val="bg1"/>
                </a:solidFill>
                <a:latin typeface="Lato" panose="020F0502020204030203"/>
                <a:cs typeface="Lato Heavy" panose="020F0502020204030203" pitchFamily="34" charset="0"/>
              </a:rPr>
              <a:t>ngón</a:t>
            </a:r>
            <a:r>
              <a:rPr lang="en-GB" sz="4400" dirty="0">
                <a:solidFill>
                  <a:schemeClr val="bg1"/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latin typeface="Lato" panose="020F0502020204030203"/>
                <a:cs typeface="Lato Heavy" panose="020F0502020204030203" pitchFamily="34" charset="0"/>
              </a:rPr>
              <a:t>tay</a:t>
            </a:r>
            <a:endParaRPr lang="en-GB" sz="4400" dirty="0">
              <a:solidFill>
                <a:schemeClr val="bg1"/>
              </a:solidFill>
              <a:latin typeface="Lato" panose="020F0502020204030203"/>
              <a:cs typeface="Lato Heavy" panose="020F0502020204030203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542172" y="2217901"/>
            <a:ext cx="2944049" cy="2686050"/>
            <a:chOff x="6196051" y="287975"/>
            <a:chExt cx="2944049" cy="26860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52"/>
            <a:stretch/>
          </p:blipFill>
          <p:spPr>
            <a:xfrm>
              <a:off x="7672234" y="287975"/>
              <a:ext cx="1467866" cy="26860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0" t="5557" r="46696" b="9102"/>
            <a:stretch/>
          </p:blipFill>
          <p:spPr>
            <a:xfrm>
              <a:off x="6196051" y="426042"/>
              <a:ext cx="1476183" cy="2409913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8966118" y="2424719"/>
            <a:ext cx="2708750" cy="2748953"/>
            <a:chOff x="5513571" y="3860412"/>
            <a:chExt cx="2708750" cy="274895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398"/>
            <a:stretch/>
          </p:blipFill>
          <p:spPr>
            <a:xfrm>
              <a:off x="5513571" y="3979133"/>
              <a:ext cx="1357248" cy="263023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85" t="7978" r="-399" b="6681"/>
            <a:stretch/>
          </p:blipFill>
          <p:spPr>
            <a:xfrm>
              <a:off x="6746138" y="3860412"/>
              <a:ext cx="1476183" cy="24099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454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164593" y="844415"/>
            <a:ext cx="8979407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err="1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Tách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và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nói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475" y="2103648"/>
            <a:ext cx="1071755" cy="10717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901" y="2103651"/>
            <a:ext cx="1071755" cy="107175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06324" y="2514600"/>
            <a:ext cx="1677924" cy="660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Lato" panose="020F0502020204030203"/>
              </a:rPr>
              <a:t>7 </a:t>
            </a:r>
            <a:r>
              <a:rPr lang="en-GB" sz="2000" dirty="0" err="1">
                <a:latin typeface="Lato" panose="020F0502020204030203"/>
              </a:rPr>
              <a:t>gồm</a:t>
            </a:r>
            <a:r>
              <a:rPr lang="en-GB" sz="2000" dirty="0">
                <a:latin typeface="Lato" panose="020F0502020204030203"/>
              </a:rPr>
              <a:t> 6 </a:t>
            </a:r>
            <a:r>
              <a:rPr lang="en-GB" sz="2000" dirty="0" err="1">
                <a:latin typeface="Lato" panose="020F0502020204030203"/>
              </a:rPr>
              <a:t>và</a:t>
            </a:r>
            <a:r>
              <a:rPr lang="en-GB" sz="2000" dirty="0">
                <a:latin typeface="Lato" panose="020F0502020204030203"/>
              </a:rPr>
              <a:t> 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9762787" y="1573986"/>
            <a:ext cx="1" cy="2198333"/>
          </a:xfrm>
          <a:prstGeom prst="line">
            <a:avLst/>
          </a:prstGeom>
          <a:ln w="38100" cmpd="sng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607" y="2103647"/>
            <a:ext cx="1071755" cy="10717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295" y="2103647"/>
            <a:ext cx="1071755" cy="10717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134" y="2103647"/>
            <a:ext cx="1071755" cy="10717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973" y="2103646"/>
            <a:ext cx="1071755" cy="10717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330" y="4550084"/>
            <a:ext cx="1071755" cy="107175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06324" y="4862697"/>
            <a:ext cx="1677924" cy="660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Lato" panose="020F0502020204030203"/>
              </a:rPr>
              <a:t>7 </a:t>
            </a:r>
            <a:r>
              <a:rPr lang="en-GB" sz="2000" dirty="0" err="1">
                <a:latin typeface="Lato" panose="020F0502020204030203"/>
              </a:rPr>
              <a:t>gồm</a:t>
            </a:r>
            <a:r>
              <a:rPr lang="en-GB" sz="2000" dirty="0">
                <a:latin typeface="Lato" panose="020F0502020204030203"/>
              </a:rPr>
              <a:t> 1 </a:t>
            </a:r>
            <a:r>
              <a:rPr lang="en-GB" sz="2000" dirty="0" err="1">
                <a:latin typeface="Lato" panose="020F0502020204030203"/>
              </a:rPr>
              <a:t>và</a:t>
            </a:r>
            <a:r>
              <a:rPr lang="en-GB" sz="2000" dirty="0">
                <a:latin typeface="Lato" panose="020F0502020204030203"/>
              </a:rPr>
              <a:t> 6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353325" y="4051510"/>
            <a:ext cx="1" cy="2198333"/>
          </a:xfrm>
          <a:prstGeom prst="line">
            <a:avLst/>
          </a:prstGeom>
          <a:ln w="38100" cmpd="sng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458" y="4550084"/>
            <a:ext cx="1071755" cy="10717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759" y="4540248"/>
            <a:ext cx="1071755" cy="10717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03" y="4550084"/>
            <a:ext cx="1071755" cy="10717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059" y="4550084"/>
            <a:ext cx="1071755" cy="10717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15" y="4550084"/>
            <a:ext cx="1071755" cy="107175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812" y="2103645"/>
            <a:ext cx="1071755" cy="10717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901" y="4550084"/>
            <a:ext cx="1071755" cy="107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5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-0.06511 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06784 0.002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-0.0651 0.0011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4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-0.06511 0.0011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4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-0.0651 0.0011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4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22222E-6 L -0.0651 0.0011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4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L -0.06511 0.0011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L 0.06784 0.0025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11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6511 0.0011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4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6 L 0.06784 0.0025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11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06784 0.0025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11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0.06783 0.0025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11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0.06784 0.0025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11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06784 0.0025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164593" y="844415"/>
            <a:ext cx="8979407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err="1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Tách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và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nói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475" y="2103645"/>
            <a:ext cx="1071755" cy="107175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06324" y="2514600"/>
            <a:ext cx="1677924" cy="660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Lato" panose="020F0502020204030203"/>
              </a:rPr>
              <a:t>7 </a:t>
            </a:r>
            <a:r>
              <a:rPr lang="en-GB" sz="2000" dirty="0" err="1">
                <a:latin typeface="Lato" panose="020F0502020204030203"/>
              </a:rPr>
              <a:t>gồm</a:t>
            </a:r>
            <a:r>
              <a:rPr lang="en-GB" sz="2000" dirty="0">
                <a:latin typeface="Lato" panose="020F0502020204030203"/>
              </a:rPr>
              <a:t> 5 </a:t>
            </a:r>
            <a:r>
              <a:rPr lang="en-GB" sz="2000" dirty="0" err="1">
                <a:latin typeface="Lato" panose="020F0502020204030203"/>
              </a:rPr>
              <a:t>và</a:t>
            </a:r>
            <a:r>
              <a:rPr lang="en-GB" sz="2000" dirty="0">
                <a:latin typeface="Lato" panose="020F0502020204030203"/>
              </a:rPr>
              <a:t> 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645918" y="1610324"/>
            <a:ext cx="1" cy="2198333"/>
          </a:xfrm>
          <a:prstGeom prst="line">
            <a:avLst/>
          </a:prstGeom>
          <a:ln w="38100" cmpd="sng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607" y="2103647"/>
            <a:ext cx="1071755" cy="10717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295" y="2103647"/>
            <a:ext cx="1071755" cy="10717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134" y="2103647"/>
            <a:ext cx="1071755" cy="10717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973" y="2103646"/>
            <a:ext cx="1071755" cy="10717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786" y="4545263"/>
            <a:ext cx="1071755" cy="107175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06324" y="4862697"/>
            <a:ext cx="1677924" cy="660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Lato" panose="020F0502020204030203"/>
              </a:rPr>
              <a:t>7 </a:t>
            </a:r>
            <a:r>
              <a:rPr lang="en-GB" sz="2000" dirty="0" err="1">
                <a:latin typeface="Lato" panose="020F0502020204030203"/>
              </a:rPr>
              <a:t>gồm</a:t>
            </a:r>
            <a:r>
              <a:rPr lang="en-GB" sz="2000" dirty="0">
                <a:latin typeface="Lato" panose="020F0502020204030203"/>
              </a:rPr>
              <a:t> 2 </a:t>
            </a:r>
            <a:r>
              <a:rPr lang="en-GB" sz="2000" dirty="0" err="1">
                <a:latin typeface="Lato" panose="020F0502020204030203"/>
              </a:rPr>
              <a:t>và</a:t>
            </a:r>
            <a:r>
              <a:rPr lang="en-GB" sz="2000" dirty="0">
                <a:latin typeface="Lato" panose="020F0502020204030203"/>
              </a:rPr>
              <a:t> 5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5394781" y="4046689"/>
            <a:ext cx="1" cy="2198333"/>
          </a:xfrm>
          <a:prstGeom prst="line">
            <a:avLst/>
          </a:prstGeom>
          <a:ln w="38100" cmpd="sng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914" y="4545263"/>
            <a:ext cx="1071755" cy="10717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215" y="4535427"/>
            <a:ext cx="1071755" cy="10717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759" y="4545263"/>
            <a:ext cx="1071755" cy="10717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515" y="4545263"/>
            <a:ext cx="1071755" cy="10717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71" y="4545263"/>
            <a:ext cx="1071755" cy="107175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812" y="2103645"/>
            <a:ext cx="1071755" cy="10717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786" y="2103644"/>
            <a:ext cx="1071755" cy="107175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308" y="4535426"/>
            <a:ext cx="1071755" cy="107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0.06784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-0.0651 0.0011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-0.06511 0.0011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4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-0.0651 0.0011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4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22222E-6 L -0.0651 0.0011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4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L -0.06511 0.0011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4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0.06784 0.0025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0.06784 0.0025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11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-0.0651 0.001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4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85185E-6 L 0.06784 0.0025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11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06783 0.0025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11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0.06784 0.0025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11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L 0.06784 0.0025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11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85185E-6 L -0.0651 0.00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164593" y="844415"/>
            <a:ext cx="8979407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err="1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Tách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và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nói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475" y="2103645"/>
            <a:ext cx="1071755" cy="107175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06324" y="2514600"/>
            <a:ext cx="1677924" cy="660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Lato" panose="020F0502020204030203"/>
              </a:rPr>
              <a:t>7 </a:t>
            </a:r>
            <a:r>
              <a:rPr lang="en-GB" sz="2000" dirty="0" err="1">
                <a:latin typeface="Lato" panose="020F0502020204030203"/>
              </a:rPr>
              <a:t>gồm</a:t>
            </a:r>
            <a:r>
              <a:rPr lang="en-GB" sz="2000" dirty="0">
                <a:latin typeface="Lato" panose="020F0502020204030203"/>
              </a:rPr>
              <a:t> 4 </a:t>
            </a:r>
            <a:r>
              <a:rPr lang="en-GB" sz="2000" dirty="0" err="1">
                <a:latin typeface="Lato" panose="020F0502020204030203"/>
              </a:rPr>
              <a:t>và</a:t>
            </a:r>
            <a:r>
              <a:rPr lang="en-GB" sz="2000" dirty="0">
                <a:latin typeface="Lato" panose="020F0502020204030203"/>
              </a:rPr>
              <a:t> 3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540326" y="1661999"/>
            <a:ext cx="1" cy="2198333"/>
          </a:xfrm>
          <a:prstGeom prst="line">
            <a:avLst/>
          </a:prstGeom>
          <a:ln w="38100" cmpd="sng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295" y="2103647"/>
            <a:ext cx="1071755" cy="10717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134" y="2103647"/>
            <a:ext cx="1071755" cy="10717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973" y="2103646"/>
            <a:ext cx="1071755" cy="10717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786" y="4545263"/>
            <a:ext cx="1071755" cy="107175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06324" y="4862697"/>
            <a:ext cx="1677924" cy="660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Lato" panose="020F0502020204030203"/>
              </a:rPr>
              <a:t>7 </a:t>
            </a:r>
            <a:r>
              <a:rPr lang="en-GB" sz="2000" dirty="0" err="1">
                <a:latin typeface="Lato" panose="020F0502020204030203"/>
              </a:rPr>
              <a:t>gồm</a:t>
            </a:r>
            <a:r>
              <a:rPr lang="en-GB" sz="2000" dirty="0">
                <a:latin typeface="Lato" panose="020F0502020204030203"/>
              </a:rPr>
              <a:t> 3 </a:t>
            </a:r>
            <a:r>
              <a:rPr lang="en-GB" sz="2000" dirty="0" err="1">
                <a:latin typeface="Lato" panose="020F0502020204030203"/>
              </a:rPr>
              <a:t>và</a:t>
            </a:r>
            <a:r>
              <a:rPr lang="en-GB" sz="2000" dirty="0">
                <a:latin typeface="Lato" panose="020F0502020204030203"/>
              </a:rPr>
              <a:t> 4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483375" y="3953169"/>
            <a:ext cx="1" cy="2198333"/>
          </a:xfrm>
          <a:prstGeom prst="line">
            <a:avLst/>
          </a:prstGeom>
          <a:ln w="38100" cmpd="sng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914" y="4545263"/>
            <a:ext cx="1071755" cy="10717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215" y="4535427"/>
            <a:ext cx="1071755" cy="10717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759" y="4545263"/>
            <a:ext cx="1071755" cy="10717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515" y="4545263"/>
            <a:ext cx="1071755" cy="107175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812" y="2103645"/>
            <a:ext cx="1071755" cy="10717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786" y="2103644"/>
            <a:ext cx="1071755" cy="107175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308" y="4535426"/>
            <a:ext cx="1071755" cy="10717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523" y="2103643"/>
            <a:ext cx="1071755" cy="107175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134" y="4545263"/>
            <a:ext cx="1071755" cy="107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7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0.06784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-0.06511 0.0011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-0.0651 0.0011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4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22222E-6 L -0.0651 0.0011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4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L -0.06511 0.0011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4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0.06784 0.0025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11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0.06784 0.0025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0.06784 0.0025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11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-0.0651 0.001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4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85185E-6 L 0.06784 0.0025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11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0.06783 0.0025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11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0.06784 0.0025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11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85185E-6 L -0.0651 0.0011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4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7.40741E-7 L -0.0651 0.00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164593" y="844415"/>
            <a:ext cx="2688335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err="1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Luyện</a:t>
            </a:r>
            <a:r>
              <a:rPr lang="en-GB" sz="2400" dirty="0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tập</a:t>
            </a:r>
            <a:endParaRPr lang="en-GB" sz="2400" dirty="0">
              <a:solidFill>
                <a:srgbClr val="0070C0"/>
              </a:solidFill>
              <a:latin typeface="Lato" panose="020F0502020204030203"/>
              <a:cs typeface="Lato Heavy" panose="020F0502020204030203" pitchFamily="34" charset="0"/>
            </a:endParaRPr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164593" y="1325880"/>
            <a:ext cx="1271015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1. </a:t>
            </a:r>
            <a:r>
              <a:rPr lang="en-GB" sz="2400" dirty="0" err="1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Số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1" y="2495359"/>
            <a:ext cx="11411051" cy="32836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3" r="14667"/>
          <a:stretch/>
        </p:blipFill>
        <p:spPr>
          <a:xfrm>
            <a:off x="1049274" y="4609651"/>
            <a:ext cx="772668" cy="9601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3" r="15867"/>
          <a:stretch/>
        </p:blipFill>
        <p:spPr>
          <a:xfrm>
            <a:off x="5769864" y="4609651"/>
            <a:ext cx="740664" cy="9681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3" r="15067"/>
          <a:stretch/>
        </p:blipFill>
        <p:spPr>
          <a:xfrm>
            <a:off x="7370064" y="4613225"/>
            <a:ext cx="749808" cy="9646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3" r="15067"/>
          <a:stretch/>
        </p:blipFill>
        <p:spPr>
          <a:xfrm>
            <a:off x="8915400" y="4609651"/>
            <a:ext cx="758952" cy="9437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2" r="14667"/>
          <a:stretch/>
        </p:blipFill>
        <p:spPr>
          <a:xfrm>
            <a:off x="10451592" y="4609226"/>
            <a:ext cx="740664" cy="94421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29284" y="4655695"/>
            <a:ext cx="612648" cy="868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rgbClr val="1D70B8"/>
                </a:solidFill>
                <a:latin typeface="Lato" panose="020F0502020204030203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33872" y="4647319"/>
            <a:ext cx="612648" cy="868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rgbClr val="42AC5B"/>
                </a:solidFill>
                <a:latin typeface="Lato" panose="020F0502020204030203"/>
              </a:rPr>
              <a:t>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443216" y="4655695"/>
            <a:ext cx="612648" cy="868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rgbClr val="63C4D8"/>
                </a:solidFill>
                <a:latin typeface="Lato" panose="020F0502020204030203"/>
              </a:rPr>
              <a:t>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988552" y="4647319"/>
            <a:ext cx="612648" cy="868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rgbClr val="A04895"/>
                </a:solidFill>
                <a:latin typeface="Lato" panose="020F0502020204030203"/>
              </a:rPr>
              <a:t>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515600" y="4647319"/>
            <a:ext cx="612648" cy="868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rgbClr val="C1191B"/>
                </a:solidFill>
                <a:latin typeface="Lato" panose="020F0502020204030203"/>
              </a:rPr>
              <a:t>7</a:t>
            </a:r>
          </a:p>
        </p:txBody>
      </p:sp>
      <p:sp>
        <p:nvSpPr>
          <p:cNvPr id="16" name="Title 1"/>
          <p:cNvSpPr>
            <a:spLocks noGrp="1"/>
          </p:cNvSpPr>
          <p:nvPr/>
        </p:nvSpPr>
        <p:spPr>
          <a:xfrm>
            <a:off x="164593" y="1807345"/>
            <a:ext cx="1271015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17904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164593" y="844415"/>
            <a:ext cx="2688335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err="1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Luyện</a:t>
            </a:r>
            <a:r>
              <a:rPr lang="en-GB" sz="2400" dirty="0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Lato" panose="020F0502020204030203"/>
                <a:cs typeface="Lato Heavy" panose="020F0502020204030203" pitchFamily="34" charset="0"/>
              </a:rPr>
              <a:t>tập</a:t>
            </a:r>
            <a:endParaRPr lang="en-GB" sz="2400" dirty="0">
              <a:solidFill>
                <a:srgbClr val="0070C0"/>
              </a:solidFill>
              <a:latin typeface="Lato" panose="020F0502020204030203"/>
              <a:cs typeface="Lato Heavy" panose="020F0502020204030203" pitchFamily="34" charset="0"/>
            </a:endParaRPr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164593" y="1325880"/>
            <a:ext cx="1271015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1. </a:t>
            </a:r>
            <a:r>
              <a:rPr lang="en-GB" sz="2400" dirty="0" err="1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Số</a:t>
            </a:r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?</a:t>
            </a:r>
          </a:p>
        </p:txBody>
      </p:sp>
      <p:sp>
        <p:nvSpPr>
          <p:cNvPr id="16" name="Title 1"/>
          <p:cNvSpPr>
            <a:spLocks noGrp="1"/>
          </p:cNvSpPr>
          <p:nvPr/>
        </p:nvSpPr>
        <p:spPr>
          <a:xfrm>
            <a:off x="164593" y="1807345"/>
            <a:ext cx="1271015" cy="4814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solidFill>
                  <a:schemeClr val="bg1">
                    <a:lumMod val="65000"/>
                  </a:schemeClr>
                </a:solidFill>
                <a:latin typeface="Lato" panose="020F0502020204030203"/>
                <a:cs typeface="Lato Heavy" panose="020F0502020204030203" pitchFamily="34" charset="0"/>
              </a:rPr>
              <a:t>b)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2" y="2999232"/>
            <a:ext cx="10820644" cy="2113407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2185416" y="2999232"/>
            <a:ext cx="859536" cy="859536"/>
          </a:xfrm>
          <a:prstGeom prst="ellipse">
            <a:avLst/>
          </a:prstGeom>
          <a:solidFill>
            <a:srgbClr val="FFED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rgbClr val="65C4D7"/>
                </a:solidFill>
                <a:latin typeface="Lato" panose="020F0502020204030203"/>
              </a:rPr>
              <a:t>?</a:t>
            </a:r>
          </a:p>
        </p:txBody>
      </p:sp>
      <p:sp>
        <p:nvSpPr>
          <p:cNvPr id="18" name="Oval 17"/>
          <p:cNvSpPr/>
          <p:nvPr/>
        </p:nvSpPr>
        <p:spPr>
          <a:xfrm>
            <a:off x="3343656" y="2999232"/>
            <a:ext cx="859536" cy="859536"/>
          </a:xfrm>
          <a:prstGeom prst="ellipse">
            <a:avLst/>
          </a:prstGeom>
          <a:solidFill>
            <a:srgbClr val="FFED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/>
              </a:rPr>
              <a:t>?</a:t>
            </a:r>
          </a:p>
        </p:txBody>
      </p:sp>
      <p:sp>
        <p:nvSpPr>
          <p:cNvPr id="19" name="Oval 18"/>
          <p:cNvSpPr/>
          <p:nvPr/>
        </p:nvSpPr>
        <p:spPr>
          <a:xfrm>
            <a:off x="6818376" y="2999232"/>
            <a:ext cx="859536" cy="859536"/>
          </a:xfrm>
          <a:prstGeom prst="ellipse">
            <a:avLst/>
          </a:prstGeom>
          <a:solidFill>
            <a:srgbClr val="FFED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accent2">
                    <a:lumMod val="75000"/>
                  </a:schemeClr>
                </a:solidFill>
                <a:latin typeface="Lato" panose="020F0502020204030203"/>
              </a:rPr>
              <a:t>?</a:t>
            </a:r>
          </a:p>
        </p:txBody>
      </p:sp>
      <p:sp>
        <p:nvSpPr>
          <p:cNvPr id="20" name="Oval 19"/>
          <p:cNvSpPr/>
          <p:nvPr/>
        </p:nvSpPr>
        <p:spPr>
          <a:xfrm>
            <a:off x="7979664" y="2999232"/>
            <a:ext cx="859536" cy="859536"/>
          </a:xfrm>
          <a:prstGeom prst="ellipse">
            <a:avLst/>
          </a:prstGeom>
          <a:solidFill>
            <a:srgbClr val="FFED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rgbClr val="42AC5B"/>
                </a:solidFill>
                <a:latin typeface="Lato" panose="020F0502020204030203"/>
              </a:rPr>
              <a:t>?</a:t>
            </a:r>
          </a:p>
        </p:txBody>
      </p:sp>
      <p:sp>
        <p:nvSpPr>
          <p:cNvPr id="21" name="Oval 20"/>
          <p:cNvSpPr/>
          <p:nvPr/>
        </p:nvSpPr>
        <p:spPr>
          <a:xfrm>
            <a:off x="2979801" y="4242816"/>
            <a:ext cx="869823" cy="869823"/>
          </a:xfrm>
          <a:prstGeom prst="ellipse">
            <a:avLst/>
          </a:prstGeom>
          <a:solidFill>
            <a:srgbClr val="CAD4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rgbClr val="65C4D7"/>
                </a:solidFill>
                <a:latin typeface="Lato" panose="020F0502020204030203"/>
              </a:rPr>
              <a:t>?</a:t>
            </a:r>
          </a:p>
        </p:txBody>
      </p:sp>
      <p:sp>
        <p:nvSpPr>
          <p:cNvPr id="22" name="Oval 21"/>
          <p:cNvSpPr/>
          <p:nvPr/>
        </p:nvSpPr>
        <p:spPr>
          <a:xfrm>
            <a:off x="6808089" y="4242815"/>
            <a:ext cx="869823" cy="869823"/>
          </a:xfrm>
          <a:prstGeom prst="ellipse">
            <a:avLst/>
          </a:prstGeom>
          <a:solidFill>
            <a:srgbClr val="CAD4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accent2">
                    <a:lumMod val="75000"/>
                  </a:schemeClr>
                </a:solidFill>
                <a:latin typeface="Lato" panose="020F0502020204030203"/>
              </a:rPr>
              <a:t>?</a:t>
            </a:r>
          </a:p>
        </p:txBody>
      </p:sp>
      <p:sp>
        <p:nvSpPr>
          <p:cNvPr id="23" name="Oval 22"/>
          <p:cNvSpPr/>
          <p:nvPr/>
        </p:nvSpPr>
        <p:spPr>
          <a:xfrm>
            <a:off x="9468993" y="4242815"/>
            <a:ext cx="869823" cy="869823"/>
          </a:xfrm>
          <a:prstGeom prst="ellipse">
            <a:avLst/>
          </a:prstGeom>
          <a:solidFill>
            <a:srgbClr val="F7C5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rgbClr val="65C4D7"/>
                </a:solidFill>
                <a:latin typeface="Lato" panose="020F0502020204030203"/>
              </a:rPr>
              <a:t>?</a:t>
            </a:r>
          </a:p>
        </p:txBody>
      </p:sp>
      <p:sp>
        <p:nvSpPr>
          <p:cNvPr id="24" name="Oval 23"/>
          <p:cNvSpPr/>
          <p:nvPr/>
        </p:nvSpPr>
        <p:spPr>
          <a:xfrm>
            <a:off x="2185416" y="2999232"/>
            <a:ext cx="859536" cy="859536"/>
          </a:xfrm>
          <a:prstGeom prst="ellipse">
            <a:avLst/>
          </a:prstGeom>
          <a:solidFill>
            <a:srgbClr val="FFED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rgbClr val="65C4D7"/>
                </a:solidFill>
                <a:latin typeface="Lato" panose="020F0502020204030203"/>
              </a:rPr>
              <a:t>7</a:t>
            </a:r>
          </a:p>
        </p:txBody>
      </p:sp>
      <p:sp>
        <p:nvSpPr>
          <p:cNvPr id="25" name="Oval 24"/>
          <p:cNvSpPr/>
          <p:nvPr/>
        </p:nvSpPr>
        <p:spPr>
          <a:xfrm>
            <a:off x="6818376" y="2999231"/>
            <a:ext cx="859536" cy="859536"/>
          </a:xfrm>
          <a:prstGeom prst="ellipse">
            <a:avLst/>
          </a:prstGeom>
          <a:solidFill>
            <a:srgbClr val="FFED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accent2">
                    <a:lumMod val="75000"/>
                  </a:schemeClr>
                </a:solidFill>
                <a:latin typeface="Lato" panose="020F0502020204030203"/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3346460" y="2999231"/>
            <a:ext cx="859536" cy="859536"/>
          </a:xfrm>
          <a:prstGeom prst="ellipse">
            <a:avLst/>
          </a:prstGeom>
          <a:solidFill>
            <a:srgbClr val="FFED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/>
              </a:rPr>
              <a:t>6</a:t>
            </a:r>
          </a:p>
        </p:txBody>
      </p:sp>
      <p:sp>
        <p:nvSpPr>
          <p:cNvPr id="27" name="Oval 26"/>
          <p:cNvSpPr/>
          <p:nvPr/>
        </p:nvSpPr>
        <p:spPr>
          <a:xfrm>
            <a:off x="7979664" y="2999231"/>
            <a:ext cx="859536" cy="859536"/>
          </a:xfrm>
          <a:prstGeom prst="ellipse">
            <a:avLst/>
          </a:prstGeom>
          <a:solidFill>
            <a:srgbClr val="FFED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rgbClr val="42AC5B"/>
                </a:solidFill>
                <a:latin typeface="Lato" panose="020F0502020204030203"/>
              </a:rPr>
              <a:t>?</a:t>
            </a:r>
          </a:p>
        </p:txBody>
      </p:sp>
      <p:sp>
        <p:nvSpPr>
          <p:cNvPr id="28" name="Oval 27"/>
          <p:cNvSpPr/>
          <p:nvPr/>
        </p:nvSpPr>
        <p:spPr>
          <a:xfrm>
            <a:off x="2979800" y="4232528"/>
            <a:ext cx="869823" cy="869823"/>
          </a:xfrm>
          <a:prstGeom prst="ellipse">
            <a:avLst/>
          </a:prstGeom>
          <a:solidFill>
            <a:srgbClr val="CAD4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rgbClr val="65C4D7"/>
                </a:solidFill>
                <a:latin typeface="Lato" panose="020F0502020204030203"/>
              </a:rPr>
              <a:t>5</a:t>
            </a:r>
          </a:p>
        </p:txBody>
      </p:sp>
      <p:sp>
        <p:nvSpPr>
          <p:cNvPr id="29" name="Oval 28"/>
          <p:cNvSpPr/>
          <p:nvPr/>
        </p:nvSpPr>
        <p:spPr>
          <a:xfrm>
            <a:off x="6818376" y="4232527"/>
            <a:ext cx="869823" cy="869823"/>
          </a:xfrm>
          <a:prstGeom prst="ellipse">
            <a:avLst/>
          </a:prstGeom>
          <a:solidFill>
            <a:srgbClr val="CAD4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accent2">
                    <a:lumMod val="75000"/>
                  </a:schemeClr>
                </a:solidFill>
                <a:latin typeface="Lato" panose="020F0502020204030203"/>
              </a:rPr>
              <a:t>7</a:t>
            </a:r>
          </a:p>
        </p:txBody>
      </p:sp>
      <p:sp>
        <p:nvSpPr>
          <p:cNvPr id="30" name="Oval 29"/>
          <p:cNvSpPr/>
          <p:nvPr/>
        </p:nvSpPr>
        <p:spPr>
          <a:xfrm>
            <a:off x="9479280" y="4232526"/>
            <a:ext cx="869823" cy="869823"/>
          </a:xfrm>
          <a:prstGeom prst="ellipse">
            <a:avLst/>
          </a:prstGeom>
          <a:solidFill>
            <a:srgbClr val="F7C5D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rgbClr val="65C4D7"/>
                </a:solidFill>
                <a:latin typeface="Lato" panose="020F0502020204030203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503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213</Words>
  <Application>Microsoft Office PowerPoint</Application>
  <PresentationFormat>Widescreen</PresentationFormat>
  <Paragraphs>95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Lato Heavy</vt:lpstr>
      <vt:lpstr>Arial</vt:lpstr>
      <vt:lpstr>Lato</vt:lpstr>
      <vt:lpstr>Calibri Light</vt:lpstr>
      <vt:lpstr>Calibri</vt:lpstr>
      <vt:lpstr>HP001 4H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23</cp:revision>
  <dcterms:created xsi:type="dcterms:W3CDTF">2020-09-11T03:02:30Z</dcterms:created>
  <dcterms:modified xsi:type="dcterms:W3CDTF">2021-10-15T05:01:41Z</dcterms:modified>
</cp:coreProperties>
</file>