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6" r:id="rId2"/>
    <p:sldId id="283" r:id="rId3"/>
    <p:sldId id="270" r:id="rId4"/>
    <p:sldId id="281" r:id="rId5"/>
    <p:sldId id="285" r:id="rId6"/>
    <p:sldId id="288" r:id="rId7"/>
    <p:sldId id="289" r:id="rId8"/>
    <p:sldId id="287" r:id="rId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6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771A1-9381-4B08-8A5C-4B135CFAB7B2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569FE-CCFE-4C96-9321-020F43F758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7F377B-7D3A-42D2-BF11-F7AB2C9666A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5F77-91EF-47A7-9FD7-027600A864F8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B935-2DD5-46CD-B5DB-5A6C79FA166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9761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5F77-91EF-47A7-9FD7-027600A864F8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B935-2DD5-46CD-B5DB-5A6C79FA166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321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5F77-91EF-47A7-9FD7-027600A864F8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B935-2DD5-46CD-B5DB-5A6C79FA166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598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5F77-91EF-47A7-9FD7-027600A864F8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B935-2DD5-46CD-B5DB-5A6C79FA166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658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5F77-91EF-47A7-9FD7-027600A864F8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B935-2DD5-46CD-B5DB-5A6C79FA166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37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5F77-91EF-47A7-9FD7-027600A864F8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B935-2DD5-46CD-B5DB-5A6C79FA166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109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5F77-91EF-47A7-9FD7-027600A864F8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B935-2DD5-46CD-B5DB-5A6C79FA166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918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5F77-91EF-47A7-9FD7-027600A864F8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B935-2DD5-46CD-B5DB-5A6C79FA166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0086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5F77-91EF-47A7-9FD7-027600A864F8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B935-2DD5-46CD-B5DB-5A6C79FA166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001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5F77-91EF-47A7-9FD7-027600A864F8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B935-2DD5-46CD-B5DB-5A6C79FA166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91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5F77-91EF-47A7-9FD7-027600A864F8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B935-2DD5-46CD-B5DB-5A6C79FA166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286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95F77-91EF-47A7-9FD7-027600A864F8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AB935-2DD5-46CD-B5DB-5A6C79FA166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266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38800"/>
            <a:ext cx="373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1866900" y="1210197"/>
            <a:ext cx="5981700" cy="141452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DƯƠNG CÔNG KHI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1295400" y="228600"/>
            <a:ext cx="6858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 GIÁO DỤC VÀ ĐÀO TẠO </a:t>
            </a:r>
          </a:p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TIỂU HỌC</a:t>
            </a:r>
          </a:p>
        </p:txBody>
      </p:sp>
      <p:sp>
        <p:nvSpPr>
          <p:cNvPr id="2055" name="WordArt 5"/>
          <p:cNvSpPr>
            <a:spLocks noChangeArrowheads="1" noChangeShapeType="1" noTextEdit="1"/>
          </p:cNvSpPr>
          <p:nvPr/>
        </p:nvSpPr>
        <p:spPr bwMode="auto">
          <a:xfrm>
            <a:off x="2895600" y="3505200"/>
            <a:ext cx="4105275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Toán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2962F4-11E0-4A9A-93A3-12F9EAEED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3619498"/>
            <a:ext cx="2286000" cy="3238501"/>
          </a:xfrm>
          <a:prstGeom prst="rect">
            <a:avLst/>
          </a:prstGeom>
        </p:spPr>
      </p:pic>
    </p:spTree>
  </p:cSld>
  <p:clrMapOvr>
    <a:masterClrMapping/>
  </p:clrMapOvr>
  <p:transition advTm="149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22114"/>
          </a:xfrm>
        </p:spPr>
        <p:txBody>
          <a:bodyPr>
            <a:norm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SỐ 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12AB47-436F-499E-967C-171166CA99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0" t="4624" r="46225"/>
          <a:stretch/>
        </p:blipFill>
        <p:spPr>
          <a:xfrm>
            <a:off x="697700" y="2236875"/>
            <a:ext cx="3048001" cy="2619691"/>
          </a:xfrm>
          <a:prstGeom prst="round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1AFA68-F7E8-4572-8266-2E7A08743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56" t="34959" r="28885" b="33617"/>
          <a:stretch/>
        </p:blipFill>
        <p:spPr>
          <a:xfrm>
            <a:off x="4267200" y="2919542"/>
            <a:ext cx="1541883" cy="1358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60A40F-2710-4D53-8636-C657195FE2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50" t="33302" r="12360" b="18364"/>
          <a:stretch/>
        </p:blipFill>
        <p:spPr>
          <a:xfrm>
            <a:off x="6172200" y="2870480"/>
            <a:ext cx="914400" cy="13886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59FCAB-5894-466A-98E9-BD6480921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916" y="2870480"/>
            <a:ext cx="1213063" cy="138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8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395536" y="404664"/>
            <a:ext cx="936104" cy="7703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400" b="1" dirty="0">
                <a:latin typeface="+mj-lt"/>
              </a:rPr>
              <a:t>1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743"/>
            <a:ext cx="12668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Viết số 9_9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5736" y="1556792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39474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>
            <a:off x="323528" y="0"/>
            <a:ext cx="1008112" cy="8858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400" b="1" dirty="0">
                <a:latin typeface="+mj-lt"/>
              </a:rPr>
              <a:t>2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1386197" cy="110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B87A98-7A24-4994-963C-EDD1BF70F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4" y="2314898"/>
            <a:ext cx="8972152" cy="454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3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7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233CA1-CACA-4F47-89B5-10DF9743B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2266912"/>
            <a:ext cx="9115262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FA28B0-DE02-45AF-84C7-F1DA8B88A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9273"/>
            <a:ext cx="1676400" cy="23497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A9B923-3BB7-440F-A087-5C92B347989E}"/>
              </a:ext>
            </a:extLst>
          </p:cNvPr>
          <p:cNvSpPr txBox="1"/>
          <p:nvPr/>
        </p:nvSpPr>
        <p:spPr>
          <a:xfrm>
            <a:off x="1447800" y="5125104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HP001 4H" panose="020B0603050302020204" pitchFamily="34" charset="-127"/>
                <a:ea typeface="HP001 4H" panose="020B0603050302020204" pitchFamily="34" charset="-127"/>
              </a:rPr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EA6B16-C3A8-49AD-84A4-FC49783F2E9F}"/>
              </a:ext>
            </a:extLst>
          </p:cNvPr>
          <p:cNvSpPr txBox="1"/>
          <p:nvPr/>
        </p:nvSpPr>
        <p:spPr>
          <a:xfrm>
            <a:off x="1981200" y="512510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HP001 4H" panose="020B0603050302020204" pitchFamily="34" charset="-127"/>
                <a:ea typeface="HP001 4H" panose="020B0603050302020204" pitchFamily="34" charset="-127"/>
              </a:rPr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B6FA5A-B269-435C-A0A3-1826061DD7BB}"/>
              </a:ext>
            </a:extLst>
          </p:cNvPr>
          <p:cNvSpPr txBox="1"/>
          <p:nvPr/>
        </p:nvSpPr>
        <p:spPr>
          <a:xfrm>
            <a:off x="2520142" y="512895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HP001 4H" panose="020B0603050302020204" pitchFamily="34" charset="-127"/>
                <a:ea typeface="HP001 4H" panose="020B0603050302020204" pitchFamily="34" charset="-127"/>
              </a:rPr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1A82CB-5409-4095-9B29-D24152582D19}"/>
              </a:ext>
            </a:extLst>
          </p:cNvPr>
          <p:cNvSpPr txBox="1"/>
          <p:nvPr/>
        </p:nvSpPr>
        <p:spPr>
          <a:xfrm>
            <a:off x="8203633" y="512094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HP001 4H" panose="020B0603050302020204" pitchFamily="34" charset="-127"/>
                <a:ea typeface="HP001 4H" panose="020B0603050302020204" pitchFamily="34" charset="-127"/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C83EA0-957F-42FB-B805-514B159ECD25}"/>
              </a:ext>
            </a:extLst>
          </p:cNvPr>
          <p:cNvSpPr txBox="1"/>
          <p:nvPr/>
        </p:nvSpPr>
        <p:spPr>
          <a:xfrm>
            <a:off x="3824033" y="511540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HP001 4H" panose="020B0603050302020204" pitchFamily="34" charset="-127"/>
                <a:ea typeface="HP001 4H" panose="020B0603050302020204" pitchFamily="34" charset="-12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E5186F-9753-4DE2-9A6D-39D030AD90AB}"/>
              </a:ext>
            </a:extLst>
          </p:cNvPr>
          <p:cNvSpPr txBox="1"/>
          <p:nvPr/>
        </p:nvSpPr>
        <p:spPr>
          <a:xfrm>
            <a:off x="4281233" y="511540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HP001 4H" panose="020B0603050302020204" pitchFamily="34" charset="-127"/>
                <a:ea typeface="HP001 4H" panose="020B0603050302020204" pitchFamily="34" charset="-127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B780C8-6465-4FC0-ABBF-DCD8D1378F34}"/>
              </a:ext>
            </a:extLst>
          </p:cNvPr>
          <p:cNvSpPr txBox="1"/>
          <p:nvPr/>
        </p:nvSpPr>
        <p:spPr>
          <a:xfrm>
            <a:off x="4836889" y="5115403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HP001 4H" panose="020B0603050302020204" pitchFamily="34" charset="-127"/>
                <a:ea typeface="HP001 4H" panose="020B0603050302020204" pitchFamily="34" charset="-127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64EBBE-D6AC-4566-B6CA-AD71C9461658}"/>
              </a:ext>
            </a:extLst>
          </p:cNvPr>
          <p:cNvSpPr txBox="1"/>
          <p:nvPr/>
        </p:nvSpPr>
        <p:spPr>
          <a:xfrm>
            <a:off x="5392545" y="5115403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HP001 4H" panose="020B0603050302020204" pitchFamily="34" charset="-127"/>
                <a:ea typeface="HP001 4H" panose="020B0603050302020204" pitchFamily="34" charset="-127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730A21-7FF6-4203-AFE5-6F6A53962690}"/>
              </a:ext>
            </a:extLst>
          </p:cNvPr>
          <p:cNvSpPr txBox="1"/>
          <p:nvPr/>
        </p:nvSpPr>
        <p:spPr>
          <a:xfrm>
            <a:off x="5971666" y="5115402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HP001 4H" panose="020B0603050302020204" pitchFamily="34" charset="-127"/>
                <a:ea typeface="HP001 4H" panose="020B0603050302020204" pitchFamily="34" charset="-127"/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439B8F-FB54-4380-A141-870BDECA8665}"/>
              </a:ext>
            </a:extLst>
          </p:cNvPr>
          <p:cNvSpPr txBox="1"/>
          <p:nvPr/>
        </p:nvSpPr>
        <p:spPr>
          <a:xfrm>
            <a:off x="6507366" y="511263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HP001 4H" panose="020B0603050302020204" pitchFamily="34" charset="-127"/>
                <a:ea typeface="HP001 4H" panose="020B0603050302020204" pitchFamily="34" charset="-127"/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E10DDA-394F-4429-9F4D-E9DC4ED8AFDB}"/>
              </a:ext>
            </a:extLst>
          </p:cNvPr>
          <p:cNvSpPr txBox="1"/>
          <p:nvPr/>
        </p:nvSpPr>
        <p:spPr>
          <a:xfrm>
            <a:off x="7092321" y="511263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HP001 4H" panose="020B0603050302020204" pitchFamily="34" charset="-127"/>
                <a:ea typeface="HP001 4H" panose="020B0603050302020204" pitchFamily="34" charset="-127"/>
              </a:rPr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A04C88-965A-4DC8-A6D3-662CEBE2D5EF}"/>
              </a:ext>
            </a:extLst>
          </p:cNvPr>
          <p:cNvSpPr txBox="1"/>
          <p:nvPr/>
        </p:nvSpPr>
        <p:spPr>
          <a:xfrm>
            <a:off x="7618678" y="509046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HP001 4H" panose="020B0603050302020204" pitchFamily="34" charset="-127"/>
                <a:ea typeface="HP001 4H" panose="020B0603050302020204" pitchFamily="34" charset="-127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5543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65FF22-39C3-4AD7-A66D-1C3501C57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625"/>
            <a:ext cx="57912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47E38C-A6CA-463C-B3BE-BC119A3A71F6}"/>
              </a:ext>
            </a:extLst>
          </p:cNvPr>
          <p:cNvSpPr txBox="1"/>
          <p:nvPr/>
        </p:nvSpPr>
        <p:spPr>
          <a:xfrm>
            <a:off x="6400800" y="4038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B7F8CD-74BC-4D7C-B794-E24C804CDA18}"/>
              </a:ext>
            </a:extLst>
          </p:cNvPr>
          <p:cNvSpPr txBox="1"/>
          <p:nvPr/>
        </p:nvSpPr>
        <p:spPr>
          <a:xfrm>
            <a:off x="6385560" y="54483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F72E66-F0A1-479F-A9DA-C818A55B712D}"/>
              </a:ext>
            </a:extLst>
          </p:cNvPr>
          <p:cNvSpPr txBox="1"/>
          <p:nvPr/>
        </p:nvSpPr>
        <p:spPr>
          <a:xfrm>
            <a:off x="2895600" y="403859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DBF952-21D2-448B-B624-D1112A0D96AF}"/>
              </a:ext>
            </a:extLst>
          </p:cNvPr>
          <p:cNvSpPr/>
          <p:nvPr/>
        </p:nvSpPr>
        <p:spPr>
          <a:xfrm>
            <a:off x="6019800" y="17526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50F635A-BB70-46D1-A3F3-1C1DDA90A7D5}"/>
              </a:ext>
            </a:extLst>
          </p:cNvPr>
          <p:cNvSpPr/>
          <p:nvPr/>
        </p:nvSpPr>
        <p:spPr>
          <a:xfrm>
            <a:off x="6212724" y="1736667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774AAB-894F-44EA-BE59-8A38BC4DBBB9}"/>
              </a:ext>
            </a:extLst>
          </p:cNvPr>
          <p:cNvSpPr/>
          <p:nvPr/>
        </p:nvSpPr>
        <p:spPr>
          <a:xfrm>
            <a:off x="6017722" y="19050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B10B5A-3876-4783-B707-95705C2E4DF6}"/>
              </a:ext>
            </a:extLst>
          </p:cNvPr>
          <p:cNvSpPr/>
          <p:nvPr/>
        </p:nvSpPr>
        <p:spPr>
          <a:xfrm>
            <a:off x="6400800" y="1765069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AD3615-A80E-4FFA-86D2-DCF67E1E6773}"/>
              </a:ext>
            </a:extLst>
          </p:cNvPr>
          <p:cNvSpPr/>
          <p:nvPr/>
        </p:nvSpPr>
        <p:spPr>
          <a:xfrm>
            <a:off x="6207529" y="19431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CEB13CB-07AC-49EA-8D36-FBDC6721AD84}"/>
              </a:ext>
            </a:extLst>
          </p:cNvPr>
          <p:cNvSpPr/>
          <p:nvPr/>
        </p:nvSpPr>
        <p:spPr>
          <a:xfrm>
            <a:off x="6396644" y="19431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2B3FC4-09A3-4A3B-A386-CC7D41F5F926}"/>
              </a:ext>
            </a:extLst>
          </p:cNvPr>
          <p:cNvSpPr/>
          <p:nvPr/>
        </p:nvSpPr>
        <p:spPr>
          <a:xfrm>
            <a:off x="6576060" y="1765069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B2931A7-F22D-4E62-B427-46A684673FB3}"/>
              </a:ext>
            </a:extLst>
          </p:cNvPr>
          <p:cNvSpPr/>
          <p:nvPr/>
        </p:nvSpPr>
        <p:spPr>
          <a:xfrm>
            <a:off x="2819400" y="32766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191208D-3FED-43FD-8CB6-1BA74A46CCB4}"/>
              </a:ext>
            </a:extLst>
          </p:cNvPr>
          <p:cNvSpPr/>
          <p:nvPr/>
        </p:nvSpPr>
        <p:spPr>
          <a:xfrm>
            <a:off x="3048000" y="326898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0E4144F-C5B6-4A4A-A259-5CDC6723A171}"/>
              </a:ext>
            </a:extLst>
          </p:cNvPr>
          <p:cNvSpPr/>
          <p:nvPr/>
        </p:nvSpPr>
        <p:spPr>
          <a:xfrm>
            <a:off x="6017722" y="4705005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5FBF5E-C59C-4C9A-9AC1-C6C0C9504126}"/>
              </a:ext>
            </a:extLst>
          </p:cNvPr>
          <p:cNvSpPr/>
          <p:nvPr/>
        </p:nvSpPr>
        <p:spPr>
          <a:xfrm>
            <a:off x="6039890" y="4876801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48D82E7-8874-4309-ABE4-D5C4180AB65A}"/>
              </a:ext>
            </a:extLst>
          </p:cNvPr>
          <p:cNvSpPr/>
          <p:nvPr/>
        </p:nvSpPr>
        <p:spPr>
          <a:xfrm>
            <a:off x="6200601" y="4713316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CDCF4E8-99C1-4439-A9F1-9F5B26C51769}"/>
              </a:ext>
            </a:extLst>
          </p:cNvPr>
          <p:cNvSpPr/>
          <p:nvPr/>
        </p:nvSpPr>
        <p:spPr>
          <a:xfrm>
            <a:off x="6400800" y="4707082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095CE27-2823-4289-8284-0D4E287EF1E7}"/>
              </a:ext>
            </a:extLst>
          </p:cNvPr>
          <p:cNvSpPr/>
          <p:nvPr/>
        </p:nvSpPr>
        <p:spPr>
          <a:xfrm>
            <a:off x="6629400" y="4707082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C327B22-9840-4D7C-9D41-19C554E3B969}"/>
              </a:ext>
            </a:extLst>
          </p:cNvPr>
          <p:cNvSpPr/>
          <p:nvPr/>
        </p:nvSpPr>
        <p:spPr>
          <a:xfrm>
            <a:off x="6242859" y="4876801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A9F3F9A-5048-4E97-A3F1-6E2D1892BFEF}"/>
              </a:ext>
            </a:extLst>
          </p:cNvPr>
          <p:cNvSpPr/>
          <p:nvPr/>
        </p:nvSpPr>
        <p:spPr>
          <a:xfrm>
            <a:off x="6842760" y="4707082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41D6C7B-EE92-487A-B201-BF21B0C92911}"/>
              </a:ext>
            </a:extLst>
          </p:cNvPr>
          <p:cNvSpPr/>
          <p:nvPr/>
        </p:nvSpPr>
        <p:spPr>
          <a:xfrm>
            <a:off x="6432320" y="4876801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440B704-5BD2-4508-9852-915185DCBD59}"/>
              </a:ext>
            </a:extLst>
          </p:cNvPr>
          <p:cNvCxnSpPr>
            <a:cxnSpLocks/>
          </p:cNvCxnSpPr>
          <p:nvPr/>
        </p:nvCxnSpPr>
        <p:spPr>
          <a:xfrm flipV="1">
            <a:off x="4002578" y="1143000"/>
            <a:ext cx="1636222" cy="14401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6C866F0-3621-4EAC-9FA8-56C90BE1AB07}"/>
              </a:ext>
            </a:extLst>
          </p:cNvPr>
          <p:cNvCxnSpPr>
            <a:cxnSpLocks/>
          </p:cNvCxnSpPr>
          <p:nvPr/>
        </p:nvCxnSpPr>
        <p:spPr>
          <a:xfrm>
            <a:off x="4040678" y="4149090"/>
            <a:ext cx="1598122" cy="14135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FED1161-CF34-4195-938B-2B1680C581DA}"/>
              </a:ext>
            </a:extLst>
          </p:cNvPr>
          <p:cNvCxnSpPr>
            <a:cxnSpLocks/>
          </p:cNvCxnSpPr>
          <p:nvPr/>
        </p:nvCxnSpPr>
        <p:spPr>
          <a:xfrm>
            <a:off x="5343698" y="2481695"/>
            <a:ext cx="264622" cy="1014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10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09800" y="2971800"/>
            <a:ext cx="4978400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4400" dirty="0">
                <a:solidFill>
                  <a:srgbClr val="FF0066"/>
                </a:solidFill>
                <a:latin typeface="+mj-lt"/>
              </a:rPr>
              <a:t>Chúc các em học tốt!</a:t>
            </a:r>
            <a:endParaRPr lang="en-US" sz="4400" dirty="0">
              <a:solidFill>
                <a:srgbClr val="FF0066"/>
              </a:solidFill>
              <a:latin typeface="+mj-lt"/>
            </a:endParaRPr>
          </a:p>
        </p:txBody>
      </p:sp>
    </p:spTree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39</Words>
  <Application>Microsoft Office PowerPoint</Application>
  <PresentationFormat>On-screen Show (4:3)</PresentationFormat>
  <Paragraphs>24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HP001 4H</vt:lpstr>
      <vt:lpstr>Arial</vt:lpstr>
      <vt:lpstr>Calibri</vt:lpstr>
      <vt:lpstr>Times New Roman</vt:lpstr>
      <vt:lpstr>Office Theme</vt:lpstr>
      <vt:lpstr>PowerPoint Presentation</vt:lpstr>
      <vt:lpstr>SỐ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83</cp:revision>
  <dcterms:created xsi:type="dcterms:W3CDTF">2020-08-18T10:43:27Z</dcterms:created>
  <dcterms:modified xsi:type="dcterms:W3CDTF">2021-10-29T04:42:22Z</dcterms:modified>
</cp:coreProperties>
</file>