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3" r:id="rId4"/>
    <p:sldMasterId id="2147483694" r:id="rId5"/>
  </p:sldMasterIdLst>
  <p:notesMasterIdLst>
    <p:notesMasterId r:id="rId39"/>
  </p:notesMasterIdLst>
  <p:sldIdLst>
    <p:sldId id="9432" r:id="rId6"/>
    <p:sldId id="9443" r:id="rId7"/>
    <p:sldId id="274" r:id="rId8"/>
    <p:sldId id="9456" r:id="rId9"/>
    <p:sldId id="256" r:id="rId10"/>
    <p:sldId id="260" r:id="rId11"/>
    <p:sldId id="257" r:id="rId12"/>
    <p:sldId id="9457" r:id="rId13"/>
    <p:sldId id="9458" r:id="rId14"/>
    <p:sldId id="9459" r:id="rId15"/>
    <p:sldId id="277" r:id="rId16"/>
    <p:sldId id="282" r:id="rId17"/>
    <p:sldId id="304" r:id="rId18"/>
    <p:sldId id="9441" r:id="rId19"/>
    <p:sldId id="295" r:id="rId20"/>
    <p:sldId id="9463" r:id="rId21"/>
    <p:sldId id="276" r:id="rId22"/>
    <p:sldId id="283" r:id="rId23"/>
    <p:sldId id="286" r:id="rId24"/>
    <p:sldId id="9448" r:id="rId25"/>
    <p:sldId id="9460" r:id="rId26"/>
    <p:sldId id="9449" r:id="rId27"/>
    <p:sldId id="293" r:id="rId28"/>
    <p:sldId id="284" r:id="rId29"/>
    <p:sldId id="290" r:id="rId30"/>
    <p:sldId id="9450" r:id="rId31"/>
    <p:sldId id="9451" r:id="rId32"/>
    <p:sldId id="9452" r:id="rId33"/>
    <p:sldId id="9447" r:id="rId34"/>
    <p:sldId id="9453" r:id="rId35"/>
    <p:sldId id="9461" r:id="rId36"/>
    <p:sldId id="9462" r:id="rId37"/>
    <p:sldId id="309" r:id="rId38"/>
  </p:sldIdLst>
  <p:sldSz cx="12192000" cy="6858000"/>
  <p:notesSz cx="6858000" cy="9144000"/>
  <p:embeddedFontLst>
    <p:embeddedFont>
      <p:font typeface="等线" panose="02010600030101010101" pitchFamily="2" charset="-122"/>
      <p:regular r:id="rId40"/>
      <p:bold r:id="rId41"/>
    </p:embeddedFont>
    <p:embeddedFont>
      <p:font typeface="黑体" panose="02010609060101010101" pitchFamily="49" charset="-122"/>
      <p:regular r:id="rId42"/>
    </p:embeddedFont>
    <p:embeddedFont>
      <p:font typeface="Balo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Coiny" panose="02000903060500060000" pitchFamily="2" charset="0"/>
      <p:regular r:id="rId54"/>
    </p:embeddedFont>
    <p:embeddedFont>
      <p:font typeface="Cooper Black" panose="0208090404030B020404" pitchFamily="18" charset="0"/>
      <p:regular r:id="rId55"/>
    </p:embeddedFont>
    <p:embeddedFont>
      <p:font typeface="Dancing Script" panose="020B0604020202020204" charset="0"/>
      <p:regular r:id="rId56"/>
      <p:bold r:id="rId57"/>
    </p:embeddedFont>
    <p:embeddedFont>
      <p:font typeface="HP001 4 hàng" panose="020B0603050302020204" pitchFamily="34" charset="0"/>
      <p:regular r:id="rId58"/>
      <p:bold r:id="rId59"/>
    </p:embeddedFont>
    <p:embeddedFont>
      <p:font typeface="Patrick Hand" panose="00000500000000000000" pitchFamily="2" charset="0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FF2CC"/>
    <a:srgbClr val="9FF7EF"/>
    <a:srgbClr val="22666F"/>
    <a:srgbClr val="328D86"/>
    <a:srgbClr val="FABE6A"/>
    <a:srgbClr val="BED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7" autoAdjust="0"/>
    <p:restoredTop sz="77091" autoAdjust="0"/>
  </p:normalViewPr>
  <p:slideViewPr>
    <p:cSldViewPr snapToGrid="0">
      <p:cViewPr>
        <p:scale>
          <a:sx n="73" d="100"/>
          <a:sy n="73" d="100"/>
        </p:scale>
        <p:origin x="221" y="-2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D11D-61D9-4857-B71C-C38EA334394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03BF-2364-43CA-966A-DA7E17045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13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4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0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6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27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54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654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8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55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90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7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177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64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11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18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86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85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2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05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674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50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46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4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39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4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5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1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57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71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49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1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4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9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8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1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60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680" y="0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8084706" y="182149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320" y="1673930"/>
            <a:ext cx="1641062" cy="167393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8651294" y="349542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-15191670"/>
            <a:ext cx="1641062" cy="167393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775294" y="-1337017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17076080"/>
            <a:ext cx="1641062" cy="167393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775294" y="1889757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391948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7.sv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56.png"/><Relationship Id="rId2" Type="http://schemas.openxmlformats.org/officeDocument/2006/relationships/tags" Target="../tags/tag10.xml"/><Relationship Id="rId16" Type="http://schemas.openxmlformats.org/officeDocument/2006/relationships/image" Target="../media/image1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55.png"/><Relationship Id="rId5" Type="http://schemas.openxmlformats.org/officeDocument/2006/relationships/tags" Target="../tags/tag13.xml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15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5.png"/><Relationship Id="rId5" Type="http://schemas.openxmlformats.org/officeDocument/2006/relationships/image" Target="../media/image62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jp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1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6.png"/><Relationship Id="rId4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6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7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102.svg"/><Relationship Id="rId4" Type="http://schemas.openxmlformats.org/officeDocument/2006/relationships/image" Target="../media/image99.sv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10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102.svg"/><Relationship Id="rId4" Type="http://schemas.openxmlformats.org/officeDocument/2006/relationships/image" Target="../media/image105.sv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3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7" y="1781227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73026" y="0"/>
            <a:ext cx="12703893" cy="6858000"/>
            <a:chOff x="-1" y="39071"/>
            <a:chExt cx="12703893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92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88" y="2021350"/>
            <a:ext cx="2305050" cy="2305050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C2109E81-5215-4511-A870-AF550E643E93}"/>
              </a:ext>
            </a:extLst>
          </p:cNvPr>
          <p:cNvSpPr/>
          <p:nvPr/>
        </p:nvSpPr>
        <p:spPr>
          <a:xfrm>
            <a:off x="1933916" y="701867"/>
            <a:ext cx="8092440" cy="5227320"/>
          </a:xfrm>
          <a:prstGeom prst="plaque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61;p1">
            <a:extLst>
              <a:ext uri="{FF2B5EF4-FFF2-40B4-BE49-F238E27FC236}">
                <a16:creationId xmlns:a16="http://schemas.microsoft.com/office/drawing/2014/main" id="{89FBB9A6-515A-4ED6-929E-FD73CFBA7DF1}"/>
              </a:ext>
            </a:extLst>
          </p:cNvPr>
          <p:cNvSpPr txBox="1"/>
          <p:nvPr/>
        </p:nvSpPr>
        <p:spPr>
          <a:xfrm>
            <a:off x="2324285" y="1194753"/>
            <a:ext cx="7311703" cy="6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76ABB9"/>
              </a:buClr>
              <a:buSzPts val="4800"/>
              <a:buFont typeface="Arial"/>
              <a:buNone/>
            </a:pPr>
            <a:r>
              <a:rPr lang="en-US" sz="4400" b="1" dirty="0" err="1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…</a:t>
            </a:r>
            <a:r>
              <a:rPr lang="en-US" sz="4400" b="1" dirty="0" err="1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…</a:t>
            </a:r>
            <a:r>
              <a:rPr lang="en-US" sz="4400" b="1" dirty="0" err="1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…</a:t>
            </a:r>
            <a:r>
              <a:rPr lang="en-US" sz="4400" b="1" dirty="0" err="1">
                <a:solidFill>
                  <a:prstClr val="black"/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năm</a:t>
            </a:r>
            <a:endParaRPr sz="4400" b="1" dirty="0">
              <a:solidFill>
                <a:prstClr val="black"/>
              </a:solidFill>
              <a:latin typeface="Dancing Script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66;p1">
            <a:extLst>
              <a:ext uri="{FF2B5EF4-FFF2-40B4-BE49-F238E27FC236}">
                <a16:creationId xmlns:a16="http://schemas.microsoft.com/office/drawing/2014/main" id="{3D4B93F6-AD4D-4344-8F73-2ED144C35C7B}"/>
              </a:ext>
            </a:extLst>
          </p:cNvPr>
          <p:cNvSpPr txBox="1"/>
          <p:nvPr/>
        </p:nvSpPr>
        <p:spPr>
          <a:xfrm>
            <a:off x="2735932" y="2021350"/>
            <a:ext cx="6740620" cy="69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76ABB9"/>
              </a:buClr>
              <a:buSzPts val="4800"/>
              <a:buFont typeface="Arial"/>
              <a:buNone/>
            </a:pP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chốn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quen</a:t>
            </a:r>
            <a:endParaRPr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Dancing Script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DF1B4-9854-4EA4-9888-96997E994784}"/>
              </a:ext>
            </a:extLst>
          </p:cNvPr>
          <p:cNvSpPr txBox="1"/>
          <p:nvPr/>
        </p:nvSpPr>
        <p:spPr>
          <a:xfrm>
            <a:off x="4519389" y="2879776"/>
            <a:ext cx="61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Dancing Script" pitchFamily="2" charset="0"/>
              </a:rPr>
              <a:t>Bài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Dancing Script" pitchFamily="2" charset="0"/>
              </a:rPr>
              <a:t> 4 –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Dancing Script" pitchFamily="2" charset="0"/>
              </a:rPr>
              <a:t>Tiết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Dancing Script" pitchFamily="2" charset="0"/>
              </a:rPr>
              <a:t>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6070C-743B-41ED-AE7F-805F4A7722BB}"/>
              </a:ext>
            </a:extLst>
          </p:cNvPr>
          <p:cNvSpPr txBox="1"/>
          <p:nvPr/>
        </p:nvSpPr>
        <p:spPr>
          <a:xfrm>
            <a:off x="2442330" y="3612584"/>
            <a:ext cx="730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Nghe – </a:t>
            </a:r>
            <a:r>
              <a:rPr lang="en-US" sz="4400" b="1" kern="0" dirty="0" err="1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viết</a:t>
            </a:r>
            <a:r>
              <a:rPr lang="en-US" sz="4400" b="1" kern="0" dirty="0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: </a:t>
            </a:r>
            <a:r>
              <a:rPr lang="en-US" sz="4400" b="1" kern="0" dirty="0" err="1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Bên</a:t>
            </a:r>
            <a:r>
              <a:rPr lang="en-US" sz="4400" b="1" kern="0" dirty="0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cửa</a:t>
            </a:r>
            <a:r>
              <a:rPr lang="en-US" sz="4400" b="1" kern="0" dirty="0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ln w="952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  <a:cs typeface="Arial"/>
                <a:sym typeface="Arial"/>
              </a:rPr>
              <a:t>sổ</a:t>
            </a:r>
            <a:endParaRPr lang="en-US" sz="4400" b="1" kern="0" dirty="0">
              <a:ln w="9525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Dancing Script" pitchFamily="2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5720ED-75C6-499D-B56A-9906EE2551A3}"/>
              </a:ext>
            </a:extLst>
          </p:cNvPr>
          <p:cNvSpPr txBox="1"/>
          <p:nvPr/>
        </p:nvSpPr>
        <p:spPr>
          <a:xfrm>
            <a:off x="3399162" y="4382025"/>
            <a:ext cx="6350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4000" b="1" dirty="0" err="1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Luyện</a:t>
            </a:r>
            <a:r>
              <a:rPr lang="en-029" sz="4000" b="1" dirty="0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tập</a:t>
            </a:r>
            <a:r>
              <a:rPr lang="en-029" sz="4000" b="1" dirty="0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viết</a:t>
            </a:r>
            <a:r>
              <a:rPr lang="vi-VN" sz="4000" b="1" dirty="0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tên riêng </a:t>
            </a:r>
            <a:r>
              <a:rPr lang="vi-VN" sz="4000" b="1" dirty="0" err="1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địa</a:t>
            </a:r>
            <a:r>
              <a:rPr lang="vi-VN" sz="4000" b="1" dirty="0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lí</a:t>
            </a:r>
            <a:r>
              <a:rPr lang="vi-VN" sz="4000" b="1" dirty="0">
                <a:ln w="66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endParaRPr lang="en-US" sz="5400" b="1" dirty="0">
              <a:ln w="66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0C6AB2-ED23-42D3-8E46-481487BBD47F}"/>
              </a:ext>
            </a:extLst>
          </p:cNvPr>
          <p:cNvSpPr txBox="1"/>
          <p:nvPr/>
        </p:nvSpPr>
        <p:spPr>
          <a:xfrm>
            <a:off x="3399162" y="5114833"/>
            <a:ext cx="6350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4000" b="1" dirty="0" err="1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biệt</a:t>
            </a:r>
            <a:r>
              <a:rPr lang="en-029" sz="4000" b="1" dirty="0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ch</a:t>
            </a:r>
            <a:r>
              <a:rPr lang="vi-VN" sz="4000" b="1" dirty="0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/</a:t>
            </a:r>
            <a:r>
              <a:rPr lang="vi-VN" sz="4000" b="1" dirty="0" err="1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tr</a:t>
            </a:r>
            <a:r>
              <a:rPr lang="vi-VN" sz="4000" b="1" dirty="0">
                <a:ln w="95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, ong/ông </a:t>
            </a:r>
            <a:endParaRPr lang="en-US" sz="5400" b="1" dirty="0">
              <a:ln w="9525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latin typeface="Dancing Script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94861" y="1246313"/>
            <a:ext cx="4378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Patrick Hand" panose="00000500000000000000" pitchFamily="2" charset="0"/>
                <a:cs typeface="Arial" panose="020B0604020202020204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chuỗi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7E1C2F9-9861-402A-ADE1-B56B1C0D7FA8}"/>
              </a:ext>
            </a:extLst>
          </p:cNvPr>
          <p:cNvSpPr/>
          <p:nvPr/>
        </p:nvSpPr>
        <p:spPr>
          <a:xfrm>
            <a:off x="2124688" y="4503187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lọc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nắng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FB14FACC-0FD6-475B-81F5-DBABD976469C}"/>
              </a:ext>
            </a:extLst>
          </p:cNvPr>
          <p:cNvSpPr/>
          <p:nvPr/>
        </p:nvSpPr>
        <p:spPr>
          <a:xfrm>
            <a:off x="6236169" y="4478309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gọn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cs typeface="Arial" panose="020B0604020202020204" pitchFamily="34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5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-0.02801 L -0.41849 0.65718 " pathEditMode="relative" rAng="0" ptsTypes="AA">
                                      <p:cBhvr>
                                        <p:cTn id="33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3425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403 0.71528 " pathEditMode="relative" rAng="0" ptsTypes="AA">
                                      <p:cBhvr>
                                        <p:cTn id="35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445338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Text Box 5">
            <a:extLst>
              <a:ext uri="{FF2B5EF4-FFF2-40B4-BE49-F238E27FC236}">
                <a16:creationId xmlns:a16="http://schemas.microsoft.com/office/drawing/2014/main" id="{8CC8A835-31F8-4A0A-98F2-B38702EA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364" y="2018212"/>
            <a:ext cx="6140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CC0000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9pPr>
          </a:lstStyle>
          <a:p>
            <a:pPr algn="l" eaLnBrk="1" hangingPunct="1"/>
            <a:endParaRPr lang="zh-CN" altLang="en-US" sz="3000" b="0">
              <a:solidFill>
                <a:srgbClr val="22666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675A581A-8E46-44BE-9E76-FBEDD1978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23744" y="18477"/>
            <a:ext cx="3471555" cy="2460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4147B8-8178-429B-9321-127735675CCA}"/>
              </a:ext>
            </a:extLst>
          </p:cNvPr>
          <p:cNvSpPr/>
          <p:nvPr/>
        </p:nvSpPr>
        <p:spPr>
          <a:xfrm>
            <a:off x="8474696" y="398927"/>
            <a:ext cx="26393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D624B09-E720-492B-91BF-01F849275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92640" y="539507"/>
            <a:ext cx="795013" cy="899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AF7702-71FF-4FAF-BCEF-7F877A6D111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042" y="2589989"/>
            <a:ext cx="1152114" cy="5376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4833FD-F5F6-4913-91BD-F0A51167D36D}"/>
              </a:ext>
            </a:extLst>
          </p:cNvPr>
          <p:cNvSpPr/>
          <p:nvPr/>
        </p:nvSpPr>
        <p:spPr>
          <a:xfrm>
            <a:off x="1927629" y="2566428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E50E00-D10F-4F00-A491-026DDC3EE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996" y="2102816"/>
            <a:ext cx="6358679" cy="4017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DA4962-5981-491E-AA18-6AF7343D8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9735" y="2566428"/>
            <a:ext cx="499915" cy="481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D5B32-F6D5-415A-B6A9-778134E1E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650" y="2566428"/>
            <a:ext cx="499915" cy="481626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3A156B52-AD3F-40D2-BDF8-0E5D67602F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01375"/>
            <a:ext cx="2029630" cy="202963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9D623BB7-248A-4309-800C-A4DEE3F33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4" y="3797916"/>
            <a:ext cx="2194624" cy="2194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17262-186E-41DA-A925-3FA34EBD42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9607" y="2615305"/>
            <a:ext cx="6175783" cy="81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979605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D5E3C-78B9-4419-A303-3541C9C2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259" y="3702973"/>
            <a:ext cx="4218798" cy="2475191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B999078-807C-469A-BAF1-2DDCB34D3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55881" y="767080"/>
            <a:ext cx="2496970" cy="28700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A2C3D1-1486-4B3B-8726-112451985729}"/>
              </a:ext>
            </a:extLst>
          </p:cNvPr>
          <p:cNvSpPr/>
          <p:nvPr/>
        </p:nvSpPr>
        <p:spPr>
          <a:xfrm>
            <a:off x="9655005" y="1484823"/>
            <a:ext cx="2337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28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3" name="Rectangular Callout 18">
            <a:extLst>
              <a:ext uri="{FF2B5EF4-FFF2-40B4-BE49-F238E27FC236}">
                <a16:creationId xmlns:a16="http://schemas.microsoft.com/office/drawing/2014/main" id="{1DB744CD-DBDA-4814-A4AA-ADD97E216A75}"/>
              </a:ext>
            </a:extLst>
          </p:cNvPr>
          <p:cNvSpPr/>
          <p:nvPr/>
        </p:nvSpPr>
        <p:spPr>
          <a:xfrm>
            <a:off x="2868695" y="1094523"/>
            <a:ext cx="3998562" cy="1034470"/>
          </a:xfrm>
          <a:prstGeom prst="wedgeRectCallout">
            <a:avLst>
              <a:gd name="adj1" fmla="val 51720"/>
              <a:gd name="adj2" fmla="val 198816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ectangular Callout 20">
            <a:extLst>
              <a:ext uri="{FF2B5EF4-FFF2-40B4-BE49-F238E27FC236}">
                <a16:creationId xmlns:a16="http://schemas.microsoft.com/office/drawing/2014/main" id="{7C30C916-85D9-47D5-9E40-62BFD68090EB}"/>
              </a:ext>
            </a:extLst>
          </p:cNvPr>
          <p:cNvSpPr/>
          <p:nvPr/>
        </p:nvSpPr>
        <p:spPr>
          <a:xfrm flipH="1">
            <a:off x="640080" y="2668503"/>
            <a:ext cx="4271252" cy="1034470"/>
          </a:xfrm>
          <a:prstGeom prst="wedgeRectCallout">
            <a:avLst>
              <a:gd name="adj1" fmla="val -97168"/>
              <a:gd name="adj2" fmla="val 131409"/>
            </a:avLst>
          </a:prstGeom>
          <a:solidFill>
            <a:srgbClr val="E4CBCB"/>
          </a:solidFill>
          <a:ln>
            <a:noFill/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30cm</a:t>
            </a:r>
          </a:p>
        </p:txBody>
      </p:sp>
      <p:sp>
        <p:nvSpPr>
          <p:cNvPr id="26" name="Rectangular Callout 19">
            <a:extLst>
              <a:ext uri="{FF2B5EF4-FFF2-40B4-BE49-F238E27FC236}">
                <a16:creationId xmlns:a16="http://schemas.microsoft.com/office/drawing/2014/main" id="{7D9A3C2A-72EC-4DE0-A60C-E1D711ACEA09}"/>
              </a:ext>
            </a:extLst>
          </p:cNvPr>
          <p:cNvSpPr/>
          <p:nvPr/>
        </p:nvSpPr>
        <p:spPr>
          <a:xfrm>
            <a:off x="683435" y="4830653"/>
            <a:ext cx="4184541" cy="1047742"/>
          </a:xfrm>
          <a:prstGeom prst="wedgeRectCallout">
            <a:avLst>
              <a:gd name="adj1" fmla="val 94747"/>
              <a:gd name="adj2" fmla="val -6718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  <p:bldP spid="23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841958A-EA70-4728-84DF-91B57815B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01" y="377073"/>
            <a:ext cx="2961118" cy="3186371"/>
          </a:xfrm>
          <a:prstGeom prst="rect">
            <a:avLst/>
          </a:prstGeom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A755D086-C14B-4294-8611-AF1B4AB5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7" y="1723795"/>
            <a:ext cx="4547465" cy="454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53C956-99B3-4669-8997-74719536B7FE}"/>
              </a:ext>
            </a:extLst>
          </p:cNvPr>
          <p:cNvSpPr/>
          <p:nvPr/>
        </p:nvSpPr>
        <p:spPr>
          <a:xfrm>
            <a:off x="3100461" y="731981"/>
            <a:ext cx="2012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9FF6A25-27FC-4022-BCC0-8360F871A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26871" y="781276"/>
            <a:ext cx="6165129" cy="97862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25787ED-03B8-43B6-9E7F-8354459E78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26871" y="2328843"/>
            <a:ext cx="6165129" cy="978627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82933C3-A286-4F7D-816D-1BE00D761E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26871" y="4119471"/>
            <a:ext cx="6165129" cy="978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ADE345-3A96-493E-9444-2DAF1DA81134}"/>
              </a:ext>
            </a:extLst>
          </p:cNvPr>
          <p:cNvSpPr/>
          <p:nvPr/>
        </p:nvSpPr>
        <p:spPr>
          <a:xfrm>
            <a:off x="6531228" y="1045680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FDAFB-446E-469A-B916-1AFEBBF90513}"/>
              </a:ext>
            </a:extLst>
          </p:cNvPr>
          <p:cNvSpPr/>
          <p:nvPr/>
        </p:nvSpPr>
        <p:spPr>
          <a:xfrm>
            <a:off x="6519125" y="2525768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377C1-25CE-4F60-BA28-9AC2CB7A8864}"/>
              </a:ext>
            </a:extLst>
          </p:cNvPr>
          <p:cNvSpPr/>
          <p:nvPr/>
        </p:nvSpPr>
        <p:spPr>
          <a:xfrm>
            <a:off x="6696049" y="4316396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2FE6238A-0575-4564-B791-0776D8CF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551920" y="1210483"/>
            <a:ext cx="734874" cy="457459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C47ED750-4A7D-4645-B09F-17933A1977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551920" y="2717579"/>
            <a:ext cx="734874" cy="457459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BEE8C3D3-2512-4D99-A830-F5DD1D40C4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96128" y="4487060"/>
            <a:ext cx="734874" cy="457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D12B441-9B33-4871-8F4C-9175D45BDAD4}"/>
              </a:ext>
            </a:extLst>
          </p:cNvPr>
          <p:cNvGrpSpPr/>
          <p:nvPr/>
        </p:nvGrpSpPr>
        <p:grpSpPr>
          <a:xfrm>
            <a:off x="-77979" y="4564699"/>
            <a:ext cx="12265024" cy="4210953"/>
            <a:chOff x="0" y="2686117"/>
            <a:chExt cx="12265024" cy="421095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4DF7EAB-82CF-4710-81D2-26733962CB55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86550852-3630-445C-88B5-47A0DDE71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7EEAD30-D6DC-4534-BF84-E0C5B32EC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84EB0449-0B5D-4BE4-B8F3-CE1C54B5D699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BD64449-26C5-43CD-92C1-10C818B79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7F71C295-E225-42EA-97A4-CA2B2F1C6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A95C4FC-25EB-4E9D-8D98-2472DF6A4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45908" y="1802294"/>
            <a:ext cx="7125195" cy="4114800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C1462BD4-86CE-471C-835F-142F08C3C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6193" y="586105"/>
            <a:ext cx="3059430" cy="30594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465BDF-4A1B-46AA-A1DB-ED810BBBEF83}"/>
              </a:ext>
            </a:extLst>
          </p:cNvPr>
          <p:cNvSpPr/>
          <p:nvPr/>
        </p:nvSpPr>
        <p:spPr>
          <a:xfrm>
            <a:off x="4069106" y="2414055"/>
            <a:ext cx="5200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4400" b="1" dirty="0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Nghe – </a:t>
            </a:r>
            <a:r>
              <a:rPr lang="en-US" sz="4400" b="1" dirty="0" err="1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Bên</a:t>
            </a:r>
            <a:r>
              <a:rPr lang="en-US" sz="4400" b="1" dirty="0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cửa</a:t>
            </a:r>
            <a:r>
              <a:rPr lang="en-US" sz="4400" b="1" dirty="0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Dancing Script" pitchFamily="2" charset="0"/>
                <a:ea typeface="微软雅黑"/>
                <a:cs typeface="Baloo" panose="03080902040302020200" pitchFamily="66" charset="0"/>
              </a:rPr>
              <a:t>sổ</a:t>
            </a:r>
            <a:endParaRPr lang="en-US" sz="4400" b="1" dirty="0">
              <a:solidFill>
                <a:srgbClr val="002060"/>
              </a:solidFill>
              <a:latin typeface="Dancing Script" pitchFamily="2" charset="0"/>
              <a:ea typeface="微软雅黑"/>
              <a:cs typeface="Baloo" panose="03080902040302020200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EC258-7165-4282-8E4F-19767046085E}"/>
              </a:ext>
            </a:extLst>
          </p:cNvPr>
          <p:cNvSpPr/>
          <p:nvPr/>
        </p:nvSpPr>
        <p:spPr>
          <a:xfrm>
            <a:off x="3071716" y="342900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5A0CD17B-99E6-464C-9723-346037468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0" y="3947478"/>
            <a:ext cx="3214612" cy="3214612"/>
          </a:xfrm>
          <a:prstGeom prst="rect">
            <a:avLst/>
          </a:prstGeom>
        </p:spPr>
      </p:pic>
      <p:grpSp>
        <p:nvGrpSpPr>
          <p:cNvPr id="23" name="组合 1">
            <a:extLst>
              <a:ext uri="{FF2B5EF4-FFF2-40B4-BE49-F238E27FC236}">
                <a16:creationId xmlns:a16="http://schemas.microsoft.com/office/drawing/2014/main" id="{E0C4E2EC-3C09-4DC0-9E5E-8C1A24C86216}"/>
              </a:ext>
            </a:extLst>
          </p:cNvPr>
          <p:cNvGrpSpPr/>
          <p:nvPr/>
        </p:nvGrpSpPr>
        <p:grpSpPr>
          <a:xfrm>
            <a:off x="150830" y="3183496"/>
            <a:ext cx="12265024" cy="4210953"/>
            <a:chOff x="0" y="2686117"/>
            <a:chExt cx="12265024" cy="4210953"/>
          </a:xfrm>
        </p:grpSpPr>
        <p:grpSp>
          <p:nvGrpSpPr>
            <p:cNvPr id="24" name="组合 32">
              <a:extLst>
                <a:ext uri="{FF2B5EF4-FFF2-40B4-BE49-F238E27FC236}">
                  <a16:creationId xmlns:a16="http://schemas.microsoft.com/office/drawing/2014/main" id="{8E6826D6-F93F-4017-BD83-F2DCBE7C4D4D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7" name="图片 33">
                <a:extLst>
                  <a:ext uri="{FF2B5EF4-FFF2-40B4-BE49-F238E27FC236}">
                    <a16:creationId xmlns:a16="http://schemas.microsoft.com/office/drawing/2014/main" id="{82EFD399-9467-49E4-8EA4-B0DB11D4B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8" name="图片 34">
                <a:extLst>
                  <a:ext uri="{FF2B5EF4-FFF2-40B4-BE49-F238E27FC236}">
                    <a16:creationId xmlns:a16="http://schemas.microsoft.com/office/drawing/2014/main" id="{712A5F33-5F60-44CB-8C51-37FDCCF3AD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34" name="组合 35">
              <a:extLst>
                <a:ext uri="{FF2B5EF4-FFF2-40B4-BE49-F238E27FC236}">
                  <a16:creationId xmlns:a16="http://schemas.microsoft.com/office/drawing/2014/main" id="{590C2C21-B302-41E3-A32F-12B2A2972356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35" name="图片 36">
                <a:extLst>
                  <a:ext uri="{FF2B5EF4-FFF2-40B4-BE49-F238E27FC236}">
                    <a16:creationId xmlns:a16="http://schemas.microsoft.com/office/drawing/2014/main" id="{FD0607C6-3EA7-459A-84CC-A9D30D083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36" name="图片 37">
                <a:extLst>
                  <a:ext uri="{FF2B5EF4-FFF2-40B4-BE49-F238E27FC236}">
                    <a16:creationId xmlns:a16="http://schemas.microsoft.com/office/drawing/2014/main" id="{272A165B-25B8-4B92-9EB0-07A43477E6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62592" y="142075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99333" y="1153859"/>
            <a:ext cx="1808397" cy="3844925"/>
            <a:chOff x="1673399" y="1978088"/>
            <a:chExt cx="1808162" cy="3844925"/>
          </a:xfrm>
        </p:grpSpPr>
        <p:sp>
          <p:nvSpPr>
            <p:cNvPr id="5" name="MH_Other_1"/>
            <p:cNvSpPr/>
            <p:nvPr>
              <p:custDataLst>
                <p:tags r:id="rId7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6" name="MH_SubTitle_1"/>
            <p:cNvSpPr/>
            <p:nvPr>
              <p:custDataLst>
                <p:tags r:id="rId8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ABE6A"/>
            </a:solidFill>
            <a:ln>
              <a:noFill/>
            </a:ln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62810" y="1839659"/>
            <a:ext cx="1695671" cy="3233739"/>
            <a:chOff x="3618086" y="2343213"/>
            <a:chExt cx="1695450" cy="3233738"/>
          </a:xfrm>
        </p:grpSpPr>
        <p:sp>
          <p:nvSpPr>
            <p:cNvPr id="8" name="MH_Other_3"/>
            <p:cNvSpPr/>
            <p:nvPr>
              <p:custDataLst>
                <p:tags r:id="rId5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MH_SubTitle_3"/>
            <p:cNvSpPr/>
            <p:nvPr>
              <p:custDataLst>
                <p:tags r:id="rId6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360098" y="2838196"/>
            <a:ext cx="1389244" cy="2635251"/>
            <a:chOff x="2770361" y="3341751"/>
            <a:chExt cx="1389063" cy="2635250"/>
          </a:xfrm>
        </p:grpSpPr>
        <p:sp>
          <p:nvSpPr>
            <p:cNvPr id="11" name="MH_Other_2"/>
            <p:cNvSpPr/>
            <p:nvPr>
              <p:custDataLst>
                <p:tags r:id="rId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2" name="MH_Other_4"/>
            <p:cNvSpPr/>
            <p:nvPr>
              <p:custDataLst>
                <p:tags r:id="rId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MH_Other_5"/>
            <p:cNvSpPr/>
            <p:nvPr>
              <p:custDataLst>
                <p:tags r:id="rId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2427509">
            <a:off x="10722653" y="5079454"/>
            <a:ext cx="53850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42" y="3388029"/>
            <a:ext cx="3019325" cy="301932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B1974A-F88A-403C-818B-62F29A240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62002" y="2825229"/>
            <a:ext cx="7315200" cy="23225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AB4FD0-0415-4819-A9D2-B064485AF631}"/>
              </a:ext>
            </a:extLst>
          </p:cNvPr>
          <p:cNvSpPr txBox="1"/>
          <p:nvPr/>
        </p:nvSpPr>
        <p:spPr>
          <a:xfrm>
            <a:off x="5139827" y="2915051"/>
            <a:ext cx="52059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Luyện</a:t>
            </a:r>
            <a:r>
              <a:rPr lang="en-029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tập</a:t>
            </a:r>
            <a:r>
              <a:rPr lang="en-029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en-029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viết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tên riêng </a:t>
            </a:r>
            <a:r>
              <a:rPr 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địa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r>
              <a:rPr 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lí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 panose="02020603050405020304" pitchFamily="18" charset="0"/>
              </a:rPr>
              <a:t> 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Dancing Script" pitchFamily="2" charset="0"/>
            </a:endParaRP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7293AA1D-7ABB-4D86-B71D-D1C77FD8B6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693" y="1373821"/>
            <a:ext cx="1695671" cy="2398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组合 1">
            <a:extLst>
              <a:ext uri="{FF2B5EF4-FFF2-40B4-BE49-F238E27FC236}">
                <a16:creationId xmlns:a16="http://schemas.microsoft.com/office/drawing/2014/main" id="{F0C46A05-888D-482F-9F37-812EC665F7B8}"/>
              </a:ext>
            </a:extLst>
          </p:cNvPr>
          <p:cNvGrpSpPr/>
          <p:nvPr/>
        </p:nvGrpSpPr>
        <p:grpSpPr>
          <a:xfrm>
            <a:off x="-36512" y="1204666"/>
            <a:ext cx="12597420" cy="5770939"/>
            <a:chOff x="0" y="2686117"/>
            <a:chExt cx="12597420" cy="5770939"/>
          </a:xfrm>
        </p:grpSpPr>
        <p:grpSp>
          <p:nvGrpSpPr>
            <p:cNvPr id="34" name="组合 32">
              <a:extLst>
                <a:ext uri="{FF2B5EF4-FFF2-40B4-BE49-F238E27FC236}">
                  <a16:creationId xmlns:a16="http://schemas.microsoft.com/office/drawing/2014/main" id="{BEE720E4-B0BA-4C24-BEFB-7DD8E9299BD7}"/>
                </a:ext>
              </a:extLst>
            </p:cNvPr>
            <p:cNvGrpSpPr/>
            <p:nvPr/>
          </p:nvGrpSpPr>
          <p:grpSpPr>
            <a:xfrm>
              <a:off x="4843542" y="4146299"/>
              <a:ext cx="7753878" cy="4310757"/>
              <a:chOff x="178327" y="2417138"/>
              <a:chExt cx="12628042" cy="7020542"/>
            </a:xfrm>
          </p:grpSpPr>
          <p:pic>
            <p:nvPicPr>
              <p:cNvPr id="40" name="图片 33">
                <a:extLst>
                  <a:ext uri="{FF2B5EF4-FFF2-40B4-BE49-F238E27FC236}">
                    <a16:creationId xmlns:a16="http://schemas.microsoft.com/office/drawing/2014/main" id="{CB323F73-BA48-41A0-894D-A1467F99E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8368" y="2417138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41" name="图片 34">
                <a:extLst>
                  <a:ext uri="{FF2B5EF4-FFF2-40B4-BE49-F238E27FC236}">
                    <a16:creationId xmlns:a16="http://schemas.microsoft.com/office/drawing/2014/main" id="{91A61EF2-195A-4AC7-A15E-08049DB33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178327" y="2579680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35" name="组合 35">
              <a:extLst>
                <a:ext uri="{FF2B5EF4-FFF2-40B4-BE49-F238E27FC236}">
                  <a16:creationId xmlns:a16="http://schemas.microsoft.com/office/drawing/2014/main" id="{6FC43616-EFFA-4B78-97BB-1229FF9B2F6F}"/>
                </a:ext>
              </a:extLst>
            </p:cNvPr>
            <p:cNvGrpSpPr/>
            <p:nvPr/>
          </p:nvGrpSpPr>
          <p:grpSpPr>
            <a:xfrm>
              <a:off x="0" y="2686117"/>
              <a:ext cx="4812570" cy="5653334"/>
              <a:chOff x="4172044" y="39071"/>
              <a:chExt cx="7837799" cy="9207076"/>
            </a:xfrm>
          </p:grpSpPr>
          <p:pic>
            <p:nvPicPr>
              <p:cNvPr id="36" name="图片 36">
                <a:extLst>
                  <a:ext uri="{FF2B5EF4-FFF2-40B4-BE49-F238E27FC236}">
                    <a16:creationId xmlns:a16="http://schemas.microsoft.com/office/drawing/2014/main" id="{1DC5DA29-080E-4109-A829-022F686DF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4912" y="2771216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39" name="图片 37">
                <a:extLst>
                  <a:ext uri="{FF2B5EF4-FFF2-40B4-BE49-F238E27FC236}">
                    <a16:creationId xmlns:a16="http://schemas.microsoft.com/office/drawing/2014/main" id="{0F5CCF2E-6F99-4C22-BEAE-DC2901394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5005" y="298485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 rot="2427509">
            <a:off x="10722653" y="5079454"/>
            <a:ext cx="53850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AB4FD0-0415-4819-A9D2-B064485AF631}"/>
              </a:ext>
            </a:extLst>
          </p:cNvPr>
          <p:cNvSpPr txBox="1"/>
          <p:nvPr/>
        </p:nvSpPr>
        <p:spPr>
          <a:xfrm>
            <a:off x="3493015" y="588991"/>
            <a:ext cx="52059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Quy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tắc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viết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tên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riêng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địa</a:t>
            </a:r>
            <a:r>
              <a:rPr kumimoji="0" lang="en-US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lí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F780D80E-2580-4047-B364-45758A39D5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304128" y="2573084"/>
            <a:ext cx="8961150" cy="25675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58816F-0285-42FE-BAFC-71EBB7750CBF}"/>
              </a:ext>
            </a:extLst>
          </p:cNvPr>
          <p:cNvSpPr txBox="1"/>
          <p:nvPr/>
        </p:nvSpPr>
        <p:spPr>
          <a:xfrm>
            <a:off x="2367134" y="3011705"/>
            <a:ext cx="71541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Nam: </a:t>
            </a:r>
            <a:r>
              <a:rPr lang="en-US" sz="32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b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图片 18">
            <a:extLst>
              <a:ext uri="{FF2B5EF4-FFF2-40B4-BE49-F238E27FC236}">
                <a16:creationId xmlns:a16="http://schemas.microsoft.com/office/drawing/2014/main" id="{E1FB4DF2-1C82-4FB7-A241-B9989A768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19" y="1373821"/>
            <a:ext cx="1695671" cy="2398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363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25">
            <a:extLst>
              <a:ext uri="{FF2B5EF4-FFF2-40B4-BE49-F238E27FC236}">
                <a16:creationId xmlns:a16="http://schemas.microsoft.com/office/drawing/2014/main" id="{06A8B4C6-8595-4FB8-AB4A-CD40E02C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38" y="16573"/>
            <a:ext cx="4762500" cy="47625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6AC8860-7E59-4C84-B1E5-AD4D52772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9824" y="3431406"/>
            <a:ext cx="2280370" cy="2909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38C6B-E6F6-4646-8ADA-82FDC0B27D18}"/>
              </a:ext>
            </a:extLst>
          </p:cNvPr>
          <p:cNvSpPr txBox="1"/>
          <p:nvPr/>
        </p:nvSpPr>
        <p:spPr>
          <a:xfrm>
            <a:off x="6757912" y="1572029"/>
            <a:ext cx="31777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Viết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tên 2 – 3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đường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phố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hoặc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làng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xã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mà</a:t>
            </a:r>
            <a: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em </a:t>
            </a:r>
            <a:r>
              <a:rPr lang="vi-VN" sz="32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biết</a:t>
            </a:r>
            <a:b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Sans"/>
              </a:rPr>
            </a:br>
            <a:b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Sans"/>
              </a:rPr>
            </a:b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300D4F34-B906-44A6-B9EB-667EE50FE7BE}"/>
              </a:ext>
            </a:extLst>
          </p:cNvPr>
          <p:cNvGrpSpPr/>
          <p:nvPr/>
        </p:nvGrpSpPr>
        <p:grpSpPr>
          <a:xfrm>
            <a:off x="-36512" y="2708452"/>
            <a:ext cx="12265024" cy="4210953"/>
            <a:chOff x="0" y="2686117"/>
            <a:chExt cx="12265024" cy="4210953"/>
          </a:xfrm>
        </p:grpSpPr>
        <p:grpSp>
          <p:nvGrpSpPr>
            <p:cNvPr id="19" name="组合 32">
              <a:extLst>
                <a:ext uri="{FF2B5EF4-FFF2-40B4-BE49-F238E27FC236}">
                  <a16:creationId xmlns:a16="http://schemas.microsoft.com/office/drawing/2014/main" id="{36EE3D8E-90B5-4AD9-920C-A7238A21705A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3" name="图片 33">
                <a:extLst>
                  <a:ext uri="{FF2B5EF4-FFF2-40B4-BE49-F238E27FC236}">
                    <a16:creationId xmlns:a16="http://schemas.microsoft.com/office/drawing/2014/main" id="{5C3C3DBE-D565-4BA1-BFA7-C55F5CCE0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4" name="图片 34">
                <a:extLst>
                  <a:ext uri="{FF2B5EF4-FFF2-40B4-BE49-F238E27FC236}">
                    <a16:creationId xmlns:a16="http://schemas.microsoft.com/office/drawing/2014/main" id="{5A6EFD1F-6ECE-4F67-A6AE-355DF5B29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FA873611-A89D-4625-9B73-581D5F12B501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21" name="图片 36">
                <a:extLst>
                  <a:ext uri="{FF2B5EF4-FFF2-40B4-BE49-F238E27FC236}">
                    <a16:creationId xmlns:a16="http://schemas.microsoft.com/office/drawing/2014/main" id="{80261C30-C2DA-45E0-8360-152CBD95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22" name="图片 37">
                <a:extLst>
                  <a:ext uri="{FF2B5EF4-FFF2-40B4-BE49-F238E27FC236}">
                    <a16:creationId xmlns:a16="http://schemas.microsoft.com/office/drawing/2014/main" id="{DEEF5F31-8178-4704-A9AC-AC9C20698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690B84-F20F-45FA-97D7-AAD2308A8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50000" r="46198" b="27698"/>
          <a:stretch/>
        </p:blipFill>
        <p:spPr>
          <a:xfrm>
            <a:off x="510452" y="3429000"/>
            <a:ext cx="2587758" cy="2056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92F73C-299B-4F3C-B646-BB44522A0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51258" r="60513" b="28753"/>
          <a:stretch/>
        </p:blipFill>
        <p:spPr>
          <a:xfrm>
            <a:off x="190042" y="603635"/>
            <a:ext cx="2563855" cy="193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4F8CA2-CEE2-4E68-A0A1-B92FC42D2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7" t="50000" r="32607" b="30110"/>
          <a:stretch/>
        </p:blipFill>
        <p:spPr>
          <a:xfrm>
            <a:off x="3177816" y="1834647"/>
            <a:ext cx="2534984" cy="2029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671074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DE615646-B018-4191-9117-AA15E4F5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67" y="2296978"/>
            <a:ext cx="5962650" cy="3971925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F347DC5B-C979-4821-9E7B-7BD9EF90C30B}"/>
              </a:ext>
            </a:extLst>
          </p:cNvPr>
          <p:cNvGrpSpPr/>
          <p:nvPr/>
        </p:nvGrpSpPr>
        <p:grpSpPr>
          <a:xfrm>
            <a:off x="331133" y="3429000"/>
            <a:ext cx="12265024" cy="4210953"/>
            <a:chOff x="0" y="2686117"/>
            <a:chExt cx="12265024" cy="4210953"/>
          </a:xfrm>
        </p:grpSpPr>
        <p:grpSp>
          <p:nvGrpSpPr>
            <p:cNvPr id="23" name="组合 32">
              <a:extLst>
                <a:ext uri="{FF2B5EF4-FFF2-40B4-BE49-F238E27FC236}">
                  <a16:creationId xmlns:a16="http://schemas.microsoft.com/office/drawing/2014/main" id="{F286779C-2DE1-4790-9D53-68C568519DEB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8" name="图片 33">
                <a:extLst>
                  <a:ext uri="{FF2B5EF4-FFF2-40B4-BE49-F238E27FC236}">
                    <a16:creationId xmlns:a16="http://schemas.microsoft.com/office/drawing/2014/main" id="{5BD70275-8810-46B7-B311-4ED93DA5F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9" name="图片 34">
                <a:extLst>
                  <a:ext uri="{FF2B5EF4-FFF2-40B4-BE49-F238E27FC236}">
                    <a16:creationId xmlns:a16="http://schemas.microsoft.com/office/drawing/2014/main" id="{B1CB8558-2E08-442E-BC73-B9861A4CD0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35">
              <a:extLst>
                <a:ext uri="{FF2B5EF4-FFF2-40B4-BE49-F238E27FC236}">
                  <a16:creationId xmlns:a16="http://schemas.microsoft.com/office/drawing/2014/main" id="{A69BE11D-3E36-45A9-A53D-91CB085C68AA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26" name="图片 36">
                <a:extLst>
                  <a:ext uri="{FF2B5EF4-FFF2-40B4-BE49-F238E27FC236}">
                    <a16:creationId xmlns:a16="http://schemas.microsoft.com/office/drawing/2014/main" id="{7772C3B5-DBE5-4C57-B22D-A7A5E3359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27" name="图片 37">
                <a:extLst>
                  <a:ext uri="{FF2B5EF4-FFF2-40B4-BE49-F238E27FC236}">
                    <a16:creationId xmlns:a16="http://schemas.microsoft.com/office/drawing/2014/main" id="{6DC8C59E-786A-4AA4-91FA-641A710DA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30" name="Picture 5">
            <a:extLst>
              <a:ext uri="{FF2B5EF4-FFF2-40B4-BE49-F238E27FC236}">
                <a16:creationId xmlns:a16="http://schemas.microsoft.com/office/drawing/2014/main" id="{D63DEFBA-4948-4F63-B1C4-17438A14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8864" y="-151437"/>
            <a:ext cx="7315200" cy="302666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9647CA6-2AE0-40B1-BCD5-58E8EF42E07A}"/>
              </a:ext>
            </a:extLst>
          </p:cNvPr>
          <p:cNvSpPr/>
          <p:nvPr/>
        </p:nvSpPr>
        <p:spPr>
          <a:xfrm>
            <a:off x="5779538" y="1613567"/>
            <a:ext cx="44390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Thảo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luận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nhóm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pic>
        <p:nvPicPr>
          <p:cNvPr id="32" name="图片 3">
            <a:extLst>
              <a:ext uri="{FF2B5EF4-FFF2-40B4-BE49-F238E27FC236}">
                <a16:creationId xmlns:a16="http://schemas.microsoft.com/office/drawing/2014/main" id="{0CCE7AC9-38A9-467A-89AB-ECDEECCB2E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46" y="1178300"/>
            <a:ext cx="1323216" cy="1323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36687" y="4679037"/>
            <a:ext cx="78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02  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Picture 3" descr="Diagram, circle&#10;&#10;Description automatically generated">
            <a:extLst>
              <a:ext uri="{FF2B5EF4-FFF2-40B4-BE49-F238E27FC236}">
                <a16:creationId xmlns:a16="http://schemas.microsoft.com/office/drawing/2014/main" id="{4DF5E605-A9AD-426B-A823-3702826E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7188" r="92971">
                        <a14:foregroundMark x1="19169" y1="38031" x2="7827" y2="65548"/>
                        <a14:foregroundMark x1="19968" y1="34899" x2="13898" y2="46980"/>
                        <a14:foregroundMark x1="13898" y1="46980" x2="13898" y2="49888"/>
                        <a14:foregroundMark x1="19329" y1="26174" x2="14537" y2="44072"/>
                        <a14:foregroundMark x1="14537" y1="44072" x2="14537" y2="45414"/>
                        <a14:foregroundMark x1="17891" y1="32438" x2="22045" y2="68680"/>
                        <a14:foregroundMark x1="22045" y1="68680" x2="23003" y2="70246"/>
                        <a14:foregroundMark x1="26837" y1="51007" x2="30032" y2="76286"/>
                        <a14:foregroundMark x1="30032" y1="76286" x2="29712" y2="76286"/>
                        <a14:foregroundMark x1="19808" y1="65996" x2="24121" y2="77181"/>
                        <a14:foregroundMark x1="24121" y1="77181" x2="24441" y2="76063"/>
                        <a14:foregroundMark x1="15655" y1="51678" x2="15016" y2="72931"/>
                        <a14:foregroundMark x1="25080" y1="67338" x2="28754" y2="80537"/>
                        <a14:foregroundMark x1="9585" y1="61074" x2="8307" y2="79195"/>
                        <a14:foregroundMark x1="8307" y1="79195" x2="7348" y2="78747"/>
                        <a14:foregroundMark x1="73323" y1="39150" x2="84185" y2="77181"/>
                        <a14:foregroundMark x1="84185" y1="77181" x2="84185" y2="76510"/>
                        <a14:foregroundMark x1="90256" y1="54362" x2="92971" y2="63087"/>
                        <a14:foregroundMark x1="81470" y1="49664" x2="85942" y2="66443"/>
                        <a14:foregroundMark x1="85942" y1="72707" x2="85942" y2="80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17" y="1560904"/>
            <a:ext cx="7509333" cy="5362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C37035-7673-439A-952A-92D2AD669B01}"/>
              </a:ext>
            </a:extLst>
          </p:cNvPr>
          <p:cNvSpPr/>
          <p:nvPr/>
        </p:nvSpPr>
        <p:spPr>
          <a:xfrm>
            <a:off x="6414992" y="3013724"/>
            <a:ext cx="44621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Trình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bày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trước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rPr>
              <a:t>lớp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BE4544-D72A-43B2-91CE-6CD8281F5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51258" r="60513" b="28753"/>
          <a:stretch/>
        </p:blipFill>
        <p:spPr>
          <a:xfrm>
            <a:off x="548654" y="684425"/>
            <a:ext cx="2563855" cy="193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596458-3B3F-4B2E-8BE5-17D6FE7966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7" t="50000" r="32607" b="30110"/>
          <a:stretch/>
        </p:blipFill>
        <p:spPr>
          <a:xfrm>
            <a:off x="3398440" y="1399692"/>
            <a:ext cx="2534984" cy="2029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5B9828-E7E3-439B-9A05-3F9AD3DDD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6" t="52351" r="46510" b="30474"/>
          <a:stretch/>
        </p:blipFill>
        <p:spPr>
          <a:xfrm>
            <a:off x="903036" y="3760391"/>
            <a:ext cx="2986057" cy="2015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57393" y="476657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68DAB28-91C2-4246-9360-FF04D39F2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2" y="325331"/>
            <a:ext cx="3059430" cy="305943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8979D215-4C6B-45FE-B028-8CF9E0AB25A7}"/>
              </a:ext>
            </a:extLst>
          </p:cNvPr>
          <p:cNvGrpSpPr/>
          <p:nvPr/>
        </p:nvGrpSpPr>
        <p:grpSpPr>
          <a:xfrm>
            <a:off x="-20715" y="2647047"/>
            <a:ext cx="12265024" cy="4210953"/>
            <a:chOff x="0" y="2686117"/>
            <a:chExt cx="12265024" cy="421095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132E13C-1D8E-442E-B165-A467CFB7ABF0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F069CF8A-E0BB-4FE4-A16D-649C0B601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ADF1E457-F074-4FA3-A578-9D1FCEA3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FE78786B-983F-43F7-A3A1-973F8C0CADE7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7EE20AF4-FED3-40FB-AA02-B13FE7C05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98C158E8-5025-4127-A5D0-44F98DB0A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A6CBB91B-06E1-4896-B15D-247CF0EB3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14" y="2984215"/>
            <a:ext cx="3679881" cy="3679881"/>
          </a:xfrm>
          <a:prstGeom prst="rect">
            <a:avLst/>
          </a:prstGeom>
        </p:spPr>
      </p:pic>
      <p:pic>
        <p:nvPicPr>
          <p:cNvPr id="16" name="图片 52">
            <a:extLst>
              <a:ext uri="{FF2B5EF4-FFF2-40B4-BE49-F238E27FC236}">
                <a16:creationId xmlns:a16="http://schemas.microsoft.com/office/drawing/2014/main" id="{824FB9F3-D0BD-45F6-982B-7E8B97FB1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3" y="1232067"/>
            <a:ext cx="5260217" cy="46766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EB522-5E1C-4C2F-B46C-FAF27EB6C8EB}"/>
              </a:ext>
            </a:extLst>
          </p:cNvPr>
          <p:cNvSpPr/>
          <p:nvPr/>
        </p:nvSpPr>
        <p:spPr>
          <a:xfrm>
            <a:off x="6018704" y="1648054"/>
            <a:ext cx="944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oiny" panose="02000903060500060000" pitchFamily="2" charset="0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3FEC9-7BCD-4957-917D-323BAD6E3E00}"/>
              </a:ext>
            </a:extLst>
          </p:cNvPr>
          <p:cNvSpPr txBox="1"/>
          <p:nvPr/>
        </p:nvSpPr>
        <p:spPr>
          <a:xfrm>
            <a:off x="3403740" y="2225815"/>
            <a:ext cx="61744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Nghe – </a:t>
            </a:r>
            <a:r>
              <a:rPr kumimoji="0" lang="en-US" sz="4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viết</a:t>
            </a: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Bên</a:t>
            </a: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cửa</a:t>
            </a: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sổ</a:t>
            </a:r>
            <a:endParaRPr kumimoji="0" lang="en-US" sz="4400" b="1" i="0" u="none" strike="noStrike" kern="0" normalizeH="0" baseline="0" noProof="0" dirty="0"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7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89C8A2-ACB9-4318-8456-09E57D1EA76A}"/>
              </a:ext>
            </a:extLst>
          </p:cNvPr>
          <p:cNvSpPr/>
          <p:nvPr/>
        </p:nvSpPr>
        <p:spPr>
          <a:xfrm rot="21232096">
            <a:off x="9033795" y="4188202"/>
            <a:ext cx="2695568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AC9DC-A7F2-4AEC-A076-68C8720E7DE4}"/>
              </a:ext>
            </a:extLst>
          </p:cNvPr>
          <p:cNvSpPr/>
          <p:nvPr/>
        </p:nvSpPr>
        <p:spPr>
          <a:xfrm rot="21232096">
            <a:off x="5509020" y="5872750"/>
            <a:ext cx="2637667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48523-512E-42B7-8D28-57CAB2743A20}"/>
              </a:ext>
            </a:extLst>
          </p:cNvPr>
          <p:cNvSpPr/>
          <p:nvPr/>
        </p:nvSpPr>
        <p:spPr>
          <a:xfrm rot="21232096">
            <a:off x="1709634" y="4866946"/>
            <a:ext cx="1891267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8ECDB9C-B97F-48AB-83BE-8E912487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9423" y="372102"/>
            <a:ext cx="7315200" cy="1236779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83FEB-D216-460B-9688-6D1F4D236DCB}"/>
              </a:ext>
            </a:extLst>
          </p:cNvPr>
          <p:cNvSpPr/>
          <p:nvPr/>
        </p:nvSpPr>
        <p:spPr>
          <a:xfrm>
            <a:off x="3593311" y="698103"/>
            <a:ext cx="4355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TPHCM</a:t>
            </a:r>
          </a:p>
        </p:txBody>
      </p:sp>
      <p:pic>
        <p:nvPicPr>
          <p:cNvPr id="6" name="Picture 5" descr="A picture containing text, outdoor, street, sign&#10;&#10;Description automatically generated">
            <a:extLst>
              <a:ext uri="{FF2B5EF4-FFF2-40B4-BE49-F238E27FC236}">
                <a16:creationId xmlns:a16="http://schemas.microsoft.com/office/drawing/2014/main" id="{C8BD16A1-3389-4C22-B507-228BA512B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4" y="2189525"/>
            <a:ext cx="3461164" cy="244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street sign on a pole&#10;&#10;Description automatically generated with medium confidence">
            <a:extLst>
              <a:ext uri="{FF2B5EF4-FFF2-40B4-BE49-F238E27FC236}">
                <a16:creationId xmlns:a16="http://schemas.microsoft.com/office/drawing/2014/main" id="{FF52B10B-99C9-4DED-B7E2-7044F8548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6" y="3386219"/>
            <a:ext cx="3387344" cy="2254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B433D7C5-683C-473D-9214-F001E3826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51" y="1608879"/>
            <a:ext cx="3326008" cy="244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B4BD40-98FF-4093-AAC2-A28C9C644FF7}"/>
              </a:ext>
            </a:extLst>
          </p:cNvPr>
          <p:cNvSpPr txBox="1"/>
          <p:nvPr/>
        </p:nvSpPr>
        <p:spPr>
          <a:xfrm rot="21270112">
            <a:off x="1727075" y="4960941"/>
            <a:ext cx="191270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Đồng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Khởi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C7502E-461A-488E-8657-B8E8CBD0F6B0}"/>
              </a:ext>
            </a:extLst>
          </p:cNvPr>
          <p:cNvSpPr txBox="1"/>
          <p:nvPr/>
        </p:nvSpPr>
        <p:spPr>
          <a:xfrm rot="21270112">
            <a:off x="5522115" y="6012214"/>
            <a:ext cx="268535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Phan </a:t>
            </a:r>
            <a:r>
              <a:rPr lang="en-US" sz="2800" b="1" dirty="0" err="1">
                <a:latin typeface="HP001 4 hàng" panose="020B0603050302020204" pitchFamily="34" charset="0"/>
              </a:rPr>
              <a:t>Văn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Tǟị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0C6C4-ED23-4880-8755-BBC648C576EA}"/>
              </a:ext>
            </a:extLst>
          </p:cNvPr>
          <p:cNvSpPr txBox="1"/>
          <p:nvPr/>
        </p:nvSpPr>
        <p:spPr>
          <a:xfrm rot="21270112">
            <a:off x="9076270" y="4370174"/>
            <a:ext cx="272702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Hai </a:t>
            </a:r>
            <a:r>
              <a:rPr lang="en-US" sz="2800" b="1" dirty="0" err="1">
                <a:latin typeface="HP001 4 hàng" panose="020B0603050302020204" pitchFamily="34" charset="0"/>
              </a:rPr>
              <a:t>Bà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Tǟưng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2" grpId="0" animBg="1"/>
      <p:bldP spid="4" grpId="0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FFCEE3-EEA9-4BAD-8413-6E59B1F83745}"/>
              </a:ext>
            </a:extLst>
          </p:cNvPr>
          <p:cNvSpPr/>
          <p:nvPr/>
        </p:nvSpPr>
        <p:spPr>
          <a:xfrm>
            <a:off x="9300982" y="4836996"/>
            <a:ext cx="1934578" cy="461191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F7A8A4-4845-4B18-BD27-F1B993C6A4F5}"/>
              </a:ext>
            </a:extLst>
          </p:cNvPr>
          <p:cNvSpPr/>
          <p:nvPr/>
        </p:nvSpPr>
        <p:spPr>
          <a:xfrm>
            <a:off x="5386582" y="5804051"/>
            <a:ext cx="2125903" cy="313806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0672C-69BB-4779-8F8D-D1046F505688}"/>
              </a:ext>
            </a:extLst>
          </p:cNvPr>
          <p:cNvSpPr/>
          <p:nvPr/>
        </p:nvSpPr>
        <p:spPr>
          <a:xfrm>
            <a:off x="901893" y="5181600"/>
            <a:ext cx="3183970" cy="233174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8ECDB9C-B97F-48AB-83BE-8E912487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9423" y="372102"/>
            <a:ext cx="7315200" cy="1236779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83FEB-D216-460B-9688-6D1F4D236DCB}"/>
              </a:ext>
            </a:extLst>
          </p:cNvPr>
          <p:cNvSpPr/>
          <p:nvPr/>
        </p:nvSpPr>
        <p:spPr>
          <a:xfrm>
            <a:off x="3648613" y="698103"/>
            <a:ext cx="42450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treet sign on a pole&#10;&#10;Description automatically generated with low confidence">
            <a:extLst>
              <a:ext uri="{FF2B5EF4-FFF2-40B4-BE49-F238E27FC236}">
                <a16:creationId xmlns:a16="http://schemas.microsoft.com/office/drawing/2014/main" id="{AAC66642-4130-46BB-914F-97FFD285D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8" y="2275645"/>
            <a:ext cx="3415135" cy="2561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treet sign on a pole&#10;&#10;Description automatically generated with low confidence">
            <a:extLst>
              <a:ext uri="{FF2B5EF4-FFF2-40B4-BE49-F238E27FC236}">
                <a16:creationId xmlns:a16="http://schemas.microsoft.com/office/drawing/2014/main" id="{5CDD05FA-9C91-422A-B8C2-95123EE6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50" y="3377425"/>
            <a:ext cx="3415136" cy="2276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B9597BCB-0D64-4FC7-A303-46581739FF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7" y="2213658"/>
            <a:ext cx="3240911" cy="2430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F9B5C-E36B-4F40-9EAE-8F8BA77DDBA6}"/>
              </a:ext>
            </a:extLst>
          </p:cNvPr>
          <p:cNvSpPr txBox="1"/>
          <p:nvPr/>
        </p:nvSpPr>
        <p:spPr>
          <a:xfrm>
            <a:off x="893964" y="5347519"/>
            <a:ext cx="31918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Đinh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Hȉng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E8221-C272-4CB0-817C-4724F81977B4}"/>
              </a:ext>
            </a:extLst>
          </p:cNvPr>
          <p:cNvSpPr txBox="1"/>
          <p:nvPr/>
        </p:nvSpPr>
        <p:spPr>
          <a:xfrm>
            <a:off x="5386582" y="5962678"/>
            <a:ext cx="21259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Hȉng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Diệu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5F750-7F2E-4B33-8DE3-E64AD002E660}"/>
              </a:ext>
            </a:extLst>
          </p:cNvPr>
          <p:cNvSpPr txBox="1"/>
          <p:nvPr/>
        </p:nvSpPr>
        <p:spPr>
          <a:xfrm>
            <a:off x="9300981" y="5085909"/>
            <a:ext cx="193457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Vũ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Tùng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4" grpId="0"/>
      <p:bldP spid="8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7114422A-A1A7-47C6-8C4F-C94B713FB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3" y="1044866"/>
            <a:ext cx="3650270" cy="243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road, outdoor, sidewalk, street&#10;&#10;Description automatically generated">
            <a:extLst>
              <a:ext uri="{FF2B5EF4-FFF2-40B4-BE49-F238E27FC236}">
                <a16:creationId xmlns:a16="http://schemas.microsoft.com/office/drawing/2014/main" id="{DB820D46-1BCD-486D-9AEE-7DBDCC11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21" y="246214"/>
            <a:ext cx="3650271" cy="243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le of trash on the street&#10;&#10;Description automatically generated with low confidence">
            <a:extLst>
              <a:ext uri="{FF2B5EF4-FFF2-40B4-BE49-F238E27FC236}">
                <a16:creationId xmlns:a16="http://schemas.microsoft.com/office/drawing/2014/main" id="{4C5C5FB6-D041-49AF-B905-3CA17BD7B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30" y="1044866"/>
            <a:ext cx="3650270" cy="2146049"/>
          </a:xfrm>
          <a:prstGeom prst="round2DiagRect">
            <a:avLst>
              <a:gd name="adj1" fmla="val 16667"/>
              <a:gd name="adj2" fmla="val 285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660B8C-0BD7-474F-9E78-67FD6DCB1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401" y="3429000"/>
            <a:ext cx="9543547" cy="31827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CA017E-EE49-4577-9AE7-210D49E71B9F}"/>
              </a:ext>
            </a:extLst>
          </p:cNvPr>
          <p:cNvSpPr txBox="1"/>
          <p:nvPr/>
        </p:nvSpPr>
        <p:spPr>
          <a:xfrm>
            <a:off x="3495360" y="4179515"/>
            <a:ext cx="7422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0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9616E82E-C0BC-4742-89A6-1D1EA27B2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79075" y="426965"/>
            <a:ext cx="7315200" cy="3895344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45269F0A-453E-4F08-A699-7AC21EBFC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815" y="2102227"/>
            <a:ext cx="3850005" cy="3850005"/>
          </a:xfrm>
          <a:prstGeom prst="rect">
            <a:avLst/>
          </a:prstGeom>
        </p:spPr>
      </p:pic>
      <p:grpSp>
        <p:nvGrpSpPr>
          <p:cNvPr id="13" name="组合 25">
            <a:extLst>
              <a:ext uri="{FF2B5EF4-FFF2-40B4-BE49-F238E27FC236}">
                <a16:creationId xmlns:a16="http://schemas.microsoft.com/office/drawing/2014/main" id="{9F1B7A63-85EB-4B4B-B7CF-1D1F85DE5B54}"/>
              </a:ext>
            </a:extLst>
          </p:cNvPr>
          <p:cNvGrpSpPr/>
          <p:nvPr/>
        </p:nvGrpSpPr>
        <p:grpSpPr>
          <a:xfrm>
            <a:off x="65988" y="2647047"/>
            <a:ext cx="12265024" cy="4210953"/>
            <a:chOff x="0" y="2686117"/>
            <a:chExt cx="12265024" cy="4210953"/>
          </a:xfrm>
        </p:grpSpPr>
        <p:grpSp>
          <p:nvGrpSpPr>
            <p:cNvPr id="14" name="组合 26">
              <a:extLst>
                <a:ext uri="{FF2B5EF4-FFF2-40B4-BE49-F238E27FC236}">
                  <a16:creationId xmlns:a16="http://schemas.microsoft.com/office/drawing/2014/main" id="{CCAEFED5-213C-4983-A985-1AC3E9E81813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18" name="图片 30">
                <a:extLst>
                  <a:ext uri="{FF2B5EF4-FFF2-40B4-BE49-F238E27FC236}">
                    <a16:creationId xmlns:a16="http://schemas.microsoft.com/office/drawing/2014/main" id="{0DC2C05A-AF26-409F-8A58-31F9C47FD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BF03EB1F-F7B5-4034-A6B9-825A46818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15" name="组合 27">
              <a:extLst>
                <a:ext uri="{FF2B5EF4-FFF2-40B4-BE49-F238E27FC236}">
                  <a16:creationId xmlns:a16="http://schemas.microsoft.com/office/drawing/2014/main" id="{5F1AD7C9-06E7-4DF2-9A24-DB98725B9EFB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F74C558A-C085-4BFE-9FE1-D83681653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图片 29">
                <a:extLst>
                  <a:ext uri="{FF2B5EF4-FFF2-40B4-BE49-F238E27FC236}">
                    <a16:creationId xmlns:a16="http://schemas.microsoft.com/office/drawing/2014/main" id="{66679946-9ECE-4876-8F10-740CC5AB5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AAC06B06-057B-4542-AA1C-EBCA613563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9690" y="2374637"/>
            <a:ext cx="1212495" cy="2412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9AE350-22AC-4C3C-9657-8BE7EED24534}"/>
              </a:ext>
            </a:extLst>
          </p:cNvPr>
          <p:cNvSpPr txBox="1"/>
          <p:nvPr/>
        </p:nvSpPr>
        <p:spPr>
          <a:xfrm>
            <a:off x="2963396" y="1677551"/>
            <a:ext cx="68443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60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Phân</a:t>
            </a:r>
            <a:r>
              <a:rPr lang="en-029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60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biệt</a:t>
            </a:r>
            <a:r>
              <a:rPr lang="en-029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60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ch</a:t>
            </a:r>
            <a:r>
              <a:rPr lang="vi-VN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/</a:t>
            </a:r>
            <a:r>
              <a:rPr lang="vi-VN" sz="60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tr</a:t>
            </a:r>
            <a:r>
              <a:rPr lang="vi-VN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  <a:ea typeface="Times New Roman" panose="02020603050405020304" pitchFamily="18" charset="0"/>
              </a:rPr>
              <a:t>, ong/ông 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31"/>
          <p:cNvSpPr/>
          <p:nvPr/>
        </p:nvSpPr>
        <p:spPr>
          <a:xfrm flipH="1">
            <a:off x="2922309" y="111802"/>
            <a:ext cx="5793024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071FB-A406-4547-B513-D5D0908AAE09}"/>
              </a:ext>
            </a:extLst>
          </p:cNvPr>
          <p:cNvSpPr txBox="1"/>
          <p:nvPr/>
        </p:nvSpPr>
        <p:spPr>
          <a:xfrm>
            <a:off x="3196599" y="310614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Tìm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2 – 3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từ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ngữ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chứa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tiếng</a:t>
            </a: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FA11CE0-43F0-43A8-BF47-E1C8C4752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6007" y="310614"/>
            <a:ext cx="1389932" cy="101986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637F1A4-6BB5-4395-AAC0-5712CD9DE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1661" y="1559035"/>
            <a:ext cx="7315200" cy="2918135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78BD84CF-459D-4D48-B613-9D3560564F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2" y="4003128"/>
            <a:ext cx="1837055" cy="1837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A423C9-AFC8-4D8A-B05D-0E39BA9B3BDF}"/>
              </a:ext>
            </a:extLst>
          </p:cNvPr>
          <p:cNvSpPr txBox="1"/>
          <p:nvPr/>
        </p:nvSpPr>
        <p:spPr>
          <a:xfrm rot="21212430">
            <a:off x="721152" y="2043866"/>
            <a:ext cx="60944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Bắt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đầu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hoặc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tr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nghĩa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Chỉ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người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trong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gia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đình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,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dòng</a:t>
            </a: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en-US" sz="28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OpenSans"/>
              </a:rPr>
              <a:t>họ</a:t>
            </a:r>
            <a:endParaRPr lang="en-US" sz="2800" b="0" i="0" dirty="0">
              <a:solidFill>
                <a:schemeClr val="accent1">
                  <a:lumMod val="75000"/>
                </a:schemeClr>
              </a:solidFill>
              <a:effectLst/>
              <a:latin typeface="OpenSans"/>
            </a:endParaRPr>
          </a:p>
          <a:p>
            <a:pPr marL="457200" indent="-457200">
              <a:buFontTx/>
              <a:buChar char="-"/>
            </a:pP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Ch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ỉ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cối</a:t>
            </a:r>
            <a:endParaRPr lang="en-US" sz="2800" b="0" i="0" dirty="0">
              <a:solidFill>
                <a:schemeClr val="accent6">
                  <a:lumMod val="50000"/>
                </a:schemeClr>
              </a:solidFill>
              <a:effectLst/>
              <a:latin typeface="Patrick Hand" panose="00000500000000000000" pitchFamily="2" charset="0"/>
            </a:endParaRPr>
          </a:p>
          <a:p>
            <a:b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</a:br>
            <a:endParaRPr lang="en-US" sz="2800" dirty="0">
              <a:latin typeface="Patrick Hand" panose="00000500000000000000" pitchFamily="2" charset="0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3AB902F2-DEE5-44E6-97CA-3976D6B6D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30" y="5275747"/>
            <a:ext cx="1837055" cy="183705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A3859AB-6B1D-4B32-BC02-96D89CFA3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385501" y="3119566"/>
            <a:ext cx="6806499" cy="2715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415987-177F-4641-9A96-13FAADF8F4E7}"/>
              </a:ext>
            </a:extLst>
          </p:cNvPr>
          <p:cNvSpPr txBox="1"/>
          <p:nvPr/>
        </p:nvSpPr>
        <p:spPr>
          <a:xfrm rot="331622">
            <a:off x="5970622" y="3582344"/>
            <a:ext cx="61274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hoặc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nghĩa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en-US" sz="2800" b="0" i="0" dirty="0" err="1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Chỉ</a:t>
            </a:r>
            <a:r>
              <a:rPr lang="en-US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đồ</a:t>
            </a:r>
            <a:r>
              <a:rPr lang="en-US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vật</a:t>
            </a:r>
            <a:r>
              <a:rPr lang="en-US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Patrick Hand" panose="00000500000000000000" pitchFamily="2" charset="0"/>
              </a:rPr>
              <a:t>.        </a:t>
            </a:r>
          </a:p>
          <a:p>
            <a:pPr marL="285750" indent="-285750" algn="l">
              <a:buFontTx/>
              <a:buChar char="-"/>
            </a:pPr>
            <a:r>
              <a:rPr lang="en-US" sz="2800" b="0" i="0" dirty="0" err="1">
                <a:solidFill>
                  <a:srgbClr val="22666F"/>
                </a:solidFill>
                <a:effectLst/>
                <a:latin typeface="Patrick Hand" panose="00000500000000000000" pitchFamily="2" charset="0"/>
              </a:rPr>
              <a:t>Chỉ</a:t>
            </a:r>
            <a:r>
              <a:rPr lang="en-US" sz="2800" b="0" i="0" dirty="0">
                <a:solidFill>
                  <a:srgbClr val="22666F"/>
                </a:solidFill>
                <a:effectLst/>
                <a:latin typeface="Patrick Hand" panose="00000500000000000000" pitchFamily="2" charset="0"/>
              </a:rPr>
              <a:t> con </a:t>
            </a:r>
            <a:r>
              <a:rPr lang="en-US" sz="2800" b="0" i="0" dirty="0" err="1">
                <a:solidFill>
                  <a:srgbClr val="22666F"/>
                </a:solidFill>
                <a:effectLst/>
                <a:latin typeface="Patrick Hand" panose="00000500000000000000" pitchFamily="2" charset="0"/>
              </a:rPr>
              <a:t>vật</a:t>
            </a:r>
            <a:r>
              <a:rPr lang="en-US" sz="2800" b="0" i="0" dirty="0">
                <a:solidFill>
                  <a:srgbClr val="22666F"/>
                </a:solidFill>
                <a:effectLst/>
                <a:latin typeface="Patrick Hand" panose="00000500000000000000" pitchFamily="2" charset="0"/>
              </a:rPr>
              <a:t>. 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</a:p>
          <a:p>
            <a:br>
              <a:rPr lang="en-US" sz="28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</a:br>
            <a:endParaRPr lang="en-US" sz="28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330" y="1919300"/>
            <a:ext cx="3631284" cy="36312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" y="4727892"/>
            <a:ext cx="1837055" cy="183705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8FB3AA4C-B74C-40B4-B057-9132C6D773C0}"/>
              </a:ext>
            </a:extLst>
          </p:cNvPr>
          <p:cNvSpPr/>
          <p:nvPr/>
        </p:nvSpPr>
        <p:spPr>
          <a:xfrm flipH="1">
            <a:off x="3733015" y="48752"/>
            <a:ext cx="5793024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8722-DED5-4ABB-815F-A47E7941E2D0}"/>
              </a:ext>
            </a:extLst>
          </p:cNvPr>
          <p:cNvSpPr txBox="1"/>
          <p:nvPr/>
        </p:nvSpPr>
        <p:spPr>
          <a:xfrm>
            <a:off x="4129853" y="293053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Tìm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2 – 3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từ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ngữ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chứa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tiếng</a:t>
            </a: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AD8B4-90BB-4B32-9942-2D418D23DE25}"/>
              </a:ext>
            </a:extLst>
          </p:cNvPr>
          <p:cNvSpPr txBox="1"/>
          <p:nvPr/>
        </p:nvSpPr>
        <p:spPr>
          <a:xfrm>
            <a:off x="3876774" y="1307416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: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42233" y="186075"/>
            <a:ext cx="1389932" cy="1019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914992-E4A7-4A6A-8393-ADAAB8A4B73C}"/>
              </a:ext>
            </a:extLst>
          </p:cNvPr>
          <p:cNvSpPr txBox="1"/>
          <p:nvPr/>
        </p:nvSpPr>
        <p:spPr>
          <a:xfrm>
            <a:off x="1559200" y="2957900"/>
            <a:ext cx="2570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Chỉ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người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trong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gia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đình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dòng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họ</a:t>
            </a:r>
            <a:endParaRPr lang="en-US" sz="3200" b="0" i="0" dirty="0">
              <a:solidFill>
                <a:schemeClr val="accent1">
                  <a:lumMod val="75000"/>
                </a:schemeClr>
              </a:solidFill>
              <a:effectLst/>
              <a:latin typeface="Patrick Hand" panose="00000500000000000000" pitchFamily="2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1030955-E41B-41DE-988C-2C9ED96F2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39564" y="4704485"/>
            <a:ext cx="2834066" cy="1502214"/>
          </a:xfrm>
          <a:prstGeom prst="rect">
            <a:avLst/>
          </a:prstGeom>
          <a:effectLst>
            <a:glow rad="63500">
              <a:schemeClr val="accent1">
                <a:lumMod val="40000"/>
                <a:lumOff val="6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AC9A8-7CD8-40F1-A2F1-115F90D5F5DD}"/>
              </a:ext>
            </a:extLst>
          </p:cNvPr>
          <p:cNvSpPr txBox="1"/>
          <p:nvPr/>
        </p:nvSpPr>
        <p:spPr>
          <a:xfrm>
            <a:off x="4469181" y="5226059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c</a:t>
            </a:r>
            <a:r>
              <a:rPr lang="en-US" sz="3600" b="1" i="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h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ị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07" y="1183396"/>
            <a:ext cx="3631284" cy="3631284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123FD3BB-C3C6-40DC-8C73-3EAB9447B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7" y="3618537"/>
            <a:ext cx="1837055" cy="183705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8026362" y="261894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E0635D39-21E8-4E37-AA31-79EEF8AC6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40296" y="4148725"/>
            <a:ext cx="2834066" cy="150221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CDAA93-A4D0-43DD-9740-5B3B30E8A775}"/>
              </a:ext>
            </a:extLst>
          </p:cNvPr>
          <p:cNvSpPr txBox="1"/>
          <p:nvPr/>
        </p:nvSpPr>
        <p:spPr>
          <a:xfrm>
            <a:off x="9227980" y="4638222"/>
            <a:ext cx="2593472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tr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e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/>
      <p:bldP spid="15" grpId="0"/>
      <p:bldP spid="18" grpId="0"/>
      <p:bldP spid="25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330" y="1919300"/>
            <a:ext cx="3631284" cy="36312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" y="4727892"/>
            <a:ext cx="1837055" cy="183705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8FB3AA4C-B74C-40B4-B057-9132C6D773C0}"/>
              </a:ext>
            </a:extLst>
          </p:cNvPr>
          <p:cNvSpPr/>
          <p:nvPr/>
        </p:nvSpPr>
        <p:spPr>
          <a:xfrm flipH="1">
            <a:off x="3733015" y="48752"/>
            <a:ext cx="5793024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8722-DED5-4ABB-815F-A47E7941E2D0}"/>
              </a:ext>
            </a:extLst>
          </p:cNvPr>
          <p:cNvSpPr txBox="1"/>
          <p:nvPr/>
        </p:nvSpPr>
        <p:spPr>
          <a:xfrm>
            <a:off x="4129853" y="293053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Tìm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2 – 3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từ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ngữ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chứa</a:t>
            </a:r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 </a:t>
            </a:r>
            <a:r>
              <a:rPr lang="en-US" sz="32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  <a:t>tiếng</a:t>
            </a: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b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Sans"/>
              </a:rPr>
            </a:b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AD8B4-90BB-4B32-9942-2D418D23DE25}"/>
              </a:ext>
            </a:extLst>
          </p:cNvPr>
          <p:cNvSpPr txBox="1"/>
          <p:nvPr/>
        </p:nvSpPr>
        <p:spPr>
          <a:xfrm>
            <a:off x="3876774" y="1307416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: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42233" y="186075"/>
            <a:ext cx="1389932" cy="1019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914992-E4A7-4A6A-8393-ADAAB8A4B73C}"/>
              </a:ext>
            </a:extLst>
          </p:cNvPr>
          <p:cNvSpPr txBox="1"/>
          <p:nvPr/>
        </p:nvSpPr>
        <p:spPr>
          <a:xfrm>
            <a:off x="1559200" y="2957900"/>
            <a:ext cx="2570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Chỉ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người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trong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gia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đình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dòng</a:t>
            </a:r>
            <a:r>
              <a:rPr lang="en-US" sz="3200" b="0" i="0" dirty="0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Patrick Hand" panose="00000500000000000000" pitchFamily="2" charset="0"/>
              </a:rPr>
              <a:t>họ</a:t>
            </a:r>
            <a:endParaRPr lang="en-US" sz="3200" b="0" i="0" dirty="0">
              <a:solidFill>
                <a:schemeClr val="accent1">
                  <a:lumMod val="75000"/>
                </a:schemeClr>
              </a:solidFill>
              <a:effectLst/>
              <a:latin typeface="Patrick Hand" panose="00000500000000000000" pitchFamily="2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367" y="896276"/>
            <a:ext cx="3631284" cy="3631284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123FD3BB-C3C6-40DC-8C73-3EAB9447B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77" y="3331417"/>
            <a:ext cx="1837055" cy="183705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9142122" y="241030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6FECEAB4-6451-44C5-93F4-A6F0D9B2FC1E}"/>
              </a:ext>
            </a:extLst>
          </p:cNvPr>
          <p:cNvSpPr txBox="1"/>
          <p:nvPr/>
        </p:nvSpPr>
        <p:spPr>
          <a:xfrm>
            <a:off x="7292110" y="5042157"/>
            <a:ext cx="2461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包图简圆体" panose="02010601030101010101" pitchFamily="2" charset="-122"/>
              </a:rPr>
              <a:t>THẢO LUẬN NHÓM 4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简圆体" panose="02010601030101010101" pitchFamily="2" charset="-122"/>
              <a:ea typeface="包图简圆体" panose="02010601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40086" y="4324281"/>
            <a:ext cx="2803291" cy="1933587"/>
            <a:chOff x="5415076" y="1172636"/>
            <a:chExt cx="5949074" cy="4990051"/>
          </a:xfrm>
        </p:grpSpPr>
        <p:sp>
          <p:nvSpPr>
            <p:cNvPr id="17" name="卷形: 垂直 23">
              <a:extLst>
                <a:ext uri="{FF2B5EF4-FFF2-40B4-BE49-F238E27FC236}">
                  <a16:creationId xmlns:a16="http://schemas.microsoft.com/office/drawing/2014/main" id="{AC74F51F-0E57-4709-8A89-C81D2F772D2A}"/>
                </a:ext>
              </a:extLst>
            </p:cNvPr>
            <p:cNvSpPr/>
            <p:nvPr/>
          </p:nvSpPr>
          <p:spPr>
            <a:xfrm rot="16200000">
              <a:off x="5894587" y="693125"/>
              <a:ext cx="4990051" cy="5949074"/>
            </a:xfrm>
            <a:custGeom>
              <a:avLst/>
              <a:gdLst>
                <a:gd name="connsiteX0" fmla="*/ 311878 w 4990051"/>
                <a:gd name="connsiteY0" fmla="*/ 5949074 h 5949074"/>
                <a:gd name="connsiteX1" fmla="*/ 623756 w 4990051"/>
                <a:gd name="connsiteY1" fmla="*/ 5637196 h 5949074"/>
                <a:gd name="connsiteX2" fmla="*/ 311878 w 4990051"/>
                <a:gd name="connsiteY2" fmla="*/ 5637196 h 5949074"/>
                <a:gd name="connsiteX3" fmla="*/ 467817 w 4990051"/>
                <a:gd name="connsiteY3" fmla="*/ 5481257 h 5949074"/>
                <a:gd name="connsiteX4" fmla="*/ 311878 w 4990051"/>
                <a:gd name="connsiteY4" fmla="*/ 5325318 h 5949074"/>
                <a:gd name="connsiteX5" fmla="*/ 623756 w 4990051"/>
                <a:gd name="connsiteY5" fmla="*/ 5325318 h 5949074"/>
                <a:gd name="connsiteX6" fmla="*/ 623756 w 4990051"/>
                <a:gd name="connsiteY6" fmla="*/ 311878 h 5949074"/>
                <a:gd name="connsiteX7" fmla="*/ 935634 w 4990051"/>
                <a:gd name="connsiteY7" fmla="*/ 0 h 5949074"/>
                <a:gd name="connsiteX8" fmla="*/ 4678173 w 4990051"/>
                <a:gd name="connsiteY8" fmla="*/ 0 h 5949074"/>
                <a:gd name="connsiteX9" fmla="*/ 4990051 w 4990051"/>
                <a:gd name="connsiteY9" fmla="*/ 311878 h 5949074"/>
                <a:gd name="connsiteX10" fmla="*/ 4678173 w 4990051"/>
                <a:gd name="connsiteY10" fmla="*/ 623756 h 5949074"/>
                <a:gd name="connsiteX11" fmla="*/ 4366295 w 4990051"/>
                <a:gd name="connsiteY11" fmla="*/ 623756 h 5949074"/>
                <a:gd name="connsiteX12" fmla="*/ 4366295 w 4990051"/>
                <a:gd name="connsiteY12" fmla="*/ 5637196 h 5949074"/>
                <a:gd name="connsiteX13" fmla="*/ 4054417 w 4990051"/>
                <a:gd name="connsiteY13" fmla="*/ 5949074 h 5949074"/>
                <a:gd name="connsiteX14" fmla="*/ 311878 w 4990051"/>
                <a:gd name="connsiteY14" fmla="*/ 5949074 h 5949074"/>
                <a:gd name="connsiteX15" fmla="*/ 1247513 w 4990051"/>
                <a:gd name="connsiteY15" fmla="*/ 311878 h 5949074"/>
                <a:gd name="connsiteX16" fmla="*/ 935635 w 4990051"/>
                <a:gd name="connsiteY16" fmla="*/ 623756 h 5949074"/>
                <a:gd name="connsiteX17" fmla="*/ 779696 w 4990051"/>
                <a:gd name="connsiteY17" fmla="*/ 467817 h 5949074"/>
                <a:gd name="connsiteX18" fmla="*/ 935635 w 4990051"/>
                <a:gd name="connsiteY18" fmla="*/ 311878 h 5949074"/>
                <a:gd name="connsiteX19" fmla="*/ 1247513 w 4990051"/>
                <a:gd name="connsiteY19" fmla="*/ 311878 h 5949074"/>
                <a:gd name="connsiteX0" fmla="*/ 1247513 w 4990051"/>
                <a:gd name="connsiteY0" fmla="*/ 311878 h 5949074"/>
                <a:gd name="connsiteX1" fmla="*/ 935635 w 4990051"/>
                <a:gd name="connsiteY1" fmla="*/ 623756 h 5949074"/>
                <a:gd name="connsiteX2" fmla="*/ 779696 w 4990051"/>
                <a:gd name="connsiteY2" fmla="*/ 467817 h 5949074"/>
                <a:gd name="connsiteX3" fmla="*/ 935635 w 4990051"/>
                <a:gd name="connsiteY3" fmla="*/ 311878 h 5949074"/>
                <a:gd name="connsiteX4" fmla="*/ 1247513 w 4990051"/>
                <a:gd name="connsiteY4" fmla="*/ 311878 h 5949074"/>
                <a:gd name="connsiteX5" fmla="*/ 623756 w 4990051"/>
                <a:gd name="connsiteY5" fmla="*/ 5637196 h 5949074"/>
                <a:gd name="connsiteX6" fmla="*/ 311878 w 4990051"/>
                <a:gd name="connsiteY6" fmla="*/ 5949074 h 5949074"/>
                <a:gd name="connsiteX7" fmla="*/ 0 w 4990051"/>
                <a:gd name="connsiteY7" fmla="*/ 5637196 h 5949074"/>
                <a:gd name="connsiteX8" fmla="*/ 311878 w 4990051"/>
                <a:gd name="connsiteY8" fmla="*/ 5325318 h 5949074"/>
                <a:gd name="connsiteX9" fmla="*/ 467817 w 4990051"/>
                <a:gd name="connsiteY9" fmla="*/ 5481257 h 5949074"/>
                <a:gd name="connsiteX10" fmla="*/ 311878 w 4990051"/>
                <a:gd name="connsiteY10" fmla="*/ 5637196 h 5949074"/>
                <a:gd name="connsiteX11" fmla="*/ 623756 w 4990051"/>
                <a:gd name="connsiteY11" fmla="*/ 5637196 h 5949074"/>
                <a:gd name="connsiteX0" fmla="*/ 623756 w 4990051"/>
                <a:gd name="connsiteY0" fmla="*/ 5325318 h 5949074"/>
                <a:gd name="connsiteX1" fmla="*/ 623756 w 4990051"/>
                <a:gd name="connsiteY1" fmla="*/ 311878 h 5949074"/>
                <a:gd name="connsiteX2" fmla="*/ 935634 w 4990051"/>
                <a:gd name="connsiteY2" fmla="*/ 0 h 5949074"/>
                <a:gd name="connsiteX3" fmla="*/ 4678173 w 4990051"/>
                <a:gd name="connsiteY3" fmla="*/ 0 h 5949074"/>
                <a:gd name="connsiteX4" fmla="*/ 4990051 w 4990051"/>
                <a:gd name="connsiteY4" fmla="*/ 311878 h 5949074"/>
                <a:gd name="connsiteX5" fmla="*/ 4678173 w 4990051"/>
                <a:gd name="connsiteY5" fmla="*/ 623756 h 5949074"/>
                <a:gd name="connsiteX6" fmla="*/ 4366295 w 4990051"/>
                <a:gd name="connsiteY6" fmla="*/ 623756 h 5949074"/>
                <a:gd name="connsiteX7" fmla="*/ 4366295 w 4990051"/>
                <a:gd name="connsiteY7" fmla="*/ 5637196 h 5949074"/>
                <a:gd name="connsiteX8" fmla="*/ 4054417 w 4990051"/>
                <a:gd name="connsiteY8" fmla="*/ 5949074 h 5949074"/>
                <a:gd name="connsiteX9" fmla="*/ 311878 w 4990051"/>
                <a:gd name="connsiteY9" fmla="*/ 5949074 h 5949074"/>
                <a:gd name="connsiteX10" fmla="*/ 0 w 4990051"/>
                <a:gd name="connsiteY10" fmla="*/ 5637196 h 5949074"/>
                <a:gd name="connsiteX11" fmla="*/ 311878 w 4990051"/>
                <a:gd name="connsiteY11" fmla="*/ 5325318 h 5949074"/>
                <a:gd name="connsiteX12" fmla="*/ 623756 w 4990051"/>
                <a:gd name="connsiteY12" fmla="*/ 5325318 h 5949074"/>
                <a:gd name="connsiteX13" fmla="*/ 935635 w 4990051"/>
                <a:gd name="connsiteY13" fmla="*/ 0 h 5949074"/>
                <a:gd name="connsiteX14" fmla="*/ 1247513 w 4990051"/>
                <a:gd name="connsiteY14" fmla="*/ 311878 h 5949074"/>
                <a:gd name="connsiteX15" fmla="*/ 935635 w 4990051"/>
                <a:gd name="connsiteY15" fmla="*/ 623756 h 5949074"/>
                <a:gd name="connsiteX16" fmla="*/ 779696 w 4990051"/>
                <a:gd name="connsiteY16" fmla="*/ 467817 h 5949074"/>
                <a:gd name="connsiteX17" fmla="*/ 935635 w 4990051"/>
                <a:gd name="connsiteY17" fmla="*/ 311878 h 5949074"/>
                <a:gd name="connsiteX18" fmla="*/ 1247513 w 4990051"/>
                <a:gd name="connsiteY18" fmla="*/ 311878 h 5949074"/>
                <a:gd name="connsiteX19" fmla="*/ 4366295 w 4990051"/>
                <a:gd name="connsiteY19" fmla="*/ 623756 h 5949074"/>
                <a:gd name="connsiteX20" fmla="*/ 935635 w 4990051"/>
                <a:gd name="connsiteY20" fmla="*/ 623756 h 5949074"/>
                <a:gd name="connsiteX21" fmla="*/ 311878 w 4990051"/>
                <a:gd name="connsiteY21" fmla="*/ 5325318 h 5949074"/>
                <a:gd name="connsiteX22" fmla="*/ 467817 w 4990051"/>
                <a:gd name="connsiteY22" fmla="*/ 5481257 h 5949074"/>
                <a:gd name="connsiteX23" fmla="*/ 311878 w 4990051"/>
                <a:gd name="connsiteY23" fmla="*/ 5637196 h 5949074"/>
                <a:gd name="connsiteX24" fmla="*/ 623756 w 4990051"/>
                <a:gd name="connsiteY24" fmla="*/ 5637196 h 5949074"/>
                <a:gd name="connsiteX25" fmla="*/ 311878 w 4990051"/>
                <a:gd name="connsiteY25" fmla="*/ 5949074 h 5949074"/>
                <a:gd name="connsiteX26" fmla="*/ 623756 w 4990051"/>
                <a:gd name="connsiteY26" fmla="*/ 5637196 h 5949074"/>
                <a:gd name="connsiteX27" fmla="*/ 623756 w 4990051"/>
                <a:gd name="connsiteY27" fmla="*/ 5325318 h 594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90051" h="5949074" stroke="0" extrusionOk="0">
                  <a:moveTo>
                    <a:pt x="311878" y="5949074"/>
                  </a:moveTo>
                  <a:cubicBezTo>
                    <a:pt x="491587" y="5959769"/>
                    <a:pt x="625735" y="5842835"/>
                    <a:pt x="623756" y="5637196"/>
                  </a:cubicBezTo>
                  <a:cubicBezTo>
                    <a:pt x="503894" y="5631796"/>
                    <a:pt x="368814" y="5661382"/>
                    <a:pt x="311878" y="5637196"/>
                  </a:cubicBezTo>
                  <a:cubicBezTo>
                    <a:pt x="396189" y="5647270"/>
                    <a:pt x="457760" y="5559152"/>
                    <a:pt x="467817" y="5481257"/>
                  </a:cubicBezTo>
                  <a:cubicBezTo>
                    <a:pt x="468557" y="5384601"/>
                    <a:pt x="400916" y="5321568"/>
                    <a:pt x="311878" y="5325318"/>
                  </a:cubicBezTo>
                  <a:cubicBezTo>
                    <a:pt x="380285" y="5347650"/>
                    <a:pt x="532703" y="5329241"/>
                    <a:pt x="623756" y="5325318"/>
                  </a:cubicBezTo>
                  <a:cubicBezTo>
                    <a:pt x="633883" y="3792717"/>
                    <a:pt x="560827" y="855647"/>
                    <a:pt x="623756" y="311878"/>
                  </a:cubicBezTo>
                  <a:cubicBezTo>
                    <a:pt x="622127" y="151777"/>
                    <a:pt x="763064" y="-22058"/>
                    <a:pt x="935634" y="0"/>
                  </a:cubicBezTo>
                  <a:cubicBezTo>
                    <a:pt x="2275240" y="-130697"/>
                    <a:pt x="3830597" y="-108073"/>
                    <a:pt x="4678173" y="0"/>
                  </a:cubicBezTo>
                  <a:cubicBezTo>
                    <a:pt x="4850861" y="26557"/>
                    <a:pt x="5006238" y="157904"/>
                    <a:pt x="4990051" y="311878"/>
                  </a:cubicBezTo>
                  <a:cubicBezTo>
                    <a:pt x="4967591" y="508775"/>
                    <a:pt x="4839406" y="642200"/>
                    <a:pt x="4678173" y="623756"/>
                  </a:cubicBezTo>
                  <a:cubicBezTo>
                    <a:pt x="4580275" y="615596"/>
                    <a:pt x="4484144" y="603036"/>
                    <a:pt x="4366295" y="623756"/>
                  </a:cubicBezTo>
                  <a:cubicBezTo>
                    <a:pt x="4493732" y="2945059"/>
                    <a:pt x="4315224" y="4034786"/>
                    <a:pt x="4366295" y="5637196"/>
                  </a:cubicBezTo>
                  <a:cubicBezTo>
                    <a:pt x="4355033" y="5800942"/>
                    <a:pt x="4248271" y="5948712"/>
                    <a:pt x="4054417" y="5949074"/>
                  </a:cubicBezTo>
                  <a:cubicBezTo>
                    <a:pt x="3596987" y="5925216"/>
                    <a:pt x="2174465" y="5865418"/>
                    <a:pt x="311878" y="5949074"/>
                  </a:cubicBezTo>
                  <a:close/>
                  <a:moveTo>
                    <a:pt x="1247513" y="311878"/>
                  </a:moveTo>
                  <a:cubicBezTo>
                    <a:pt x="1226477" y="483813"/>
                    <a:pt x="1105104" y="598118"/>
                    <a:pt x="935635" y="623756"/>
                  </a:cubicBezTo>
                  <a:cubicBezTo>
                    <a:pt x="842626" y="610349"/>
                    <a:pt x="770536" y="549746"/>
                    <a:pt x="779696" y="467817"/>
                  </a:cubicBezTo>
                  <a:cubicBezTo>
                    <a:pt x="780202" y="391441"/>
                    <a:pt x="860203" y="312267"/>
                    <a:pt x="935635" y="311878"/>
                  </a:cubicBezTo>
                  <a:cubicBezTo>
                    <a:pt x="1008485" y="320172"/>
                    <a:pt x="1108074" y="305209"/>
                    <a:pt x="1247513" y="311878"/>
                  </a:cubicBezTo>
                  <a:close/>
                </a:path>
                <a:path w="4990051" h="5949074" fill="darkenLess" stroke="0" extrusionOk="0">
                  <a:moveTo>
                    <a:pt x="1247513" y="311878"/>
                  </a:moveTo>
                  <a:cubicBezTo>
                    <a:pt x="1224386" y="465104"/>
                    <a:pt x="1112282" y="623497"/>
                    <a:pt x="935635" y="623756"/>
                  </a:cubicBezTo>
                  <a:cubicBezTo>
                    <a:pt x="846915" y="627395"/>
                    <a:pt x="777202" y="559638"/>
                    <a:pt x="779696" y="467817"/>
                  </a:cubicBezTo>
                  <a:cubicBezTo>
                    <a:pt x="792355" y="387792"/>
                    <a:pt x="847845" y="309000"/>
                    <a:pt x="935635" y="311878"/>
                  </a:cubicBezTo>
                  <a:cubicBezTo>
                    <a:pt x="1021508" y="321903"/>
                    <a:pt x="1133133" y="332553"/>
                    <a:pt x="1247513" y="311878"/>
                  </a:cubicBezTo>
                  <a:close/>
                  <a:moveTo>
                    <a:pt x="623756" y="5637196"/>
                  </a:moveTo>
                  <a:cubicBezTo>
                    <a:pt x="620116" y="5783336"/>
                    <a:pt x="513563" y="5931933"/>
                    <a:pt x="311878" y="5949074"/>
                  </a:cubicBezTo>
                  <a:cubicBezTo>
                    <a:pt x="148671" y="5940755"/>
                    <a:pt x="-89" y="5799184"/>
                    <a:pt x="0" y="5637196"/>
                  </a:cubicBezTo>
                  <a:cubicBezTo>
                    <a:pt x="-11559" y="5439570"/>
                    <a:pt x="172161" y="5315461"/>
                    <a:pt x="311878" y="5325318"/>
                  </a:cubicBezTo>
                  <a:cubicBezTo>
                    <a:pt x="396158" y="5328227"/>
                    <a:pt x="452653" y="5393174"/>
                    <a:pt x="467817" y="5481257"/>
                  </a:cubicBezTo>
                  <a:cubicBezTo>
                    <a:pt x="460608" y="5562806"/>
                    <a:pt x="401370" y="5649398"/>
                    <a:pt x="311878" y="5637196"/>
                  </a:cubicBezTo>
                  <a:cubicBezTo>
                    <a:pt x="458777" y="5620633"/>
                    <a:pt x="580640" y="5654967"/>
                    <a:pt x="623756" y="5637196"/>
                  </a:cubicBezTo>
                  <a:close/>
                </a:path>
                <a:path w="4990051" h="5949074" fill="none" extrusionOk="0">
                  <a:moveTo>
                    <a:pt x="623756" y="5325318"/>
                  </a:moveTo>
                  <a:cubicBezTo>
                    <a:pt x="589769" y="3600132"/>
                    <a:pt x="521129" y="1856308"/>
                    <a:pt x="623756" y="311878"/>
                  </a:cubicBezTo>
                  <a:cubicBezTo>
                    <a:pt x="632281" y="110527"/>
                    <a:pt x="752654" y="-304"/>
                    <a:pt x="935634" y="0"/>
                  </a:cubicBezTo>
                  <a:cubicBezTo>
                    <a:pt x="2378352" y="110270"/>
                    <a:pt x="4125998" y="6938"/>
                    <a:pt x="4678173" y="0"/>
                  </a:cubicBezTo>
                  <a:cubicBezTo>
                    <a:pt x="4883370" y="986"/>
                    <a:pt x="5006667" y="147230"/>
                    <a:pt x="4990051" y="311878"/>
                  </a:cubicBezTo>
                  <a:cubicBezTo>
                    <a:pt x="4996756" y="467460"/>
                    <a:pt x="4851521" y="606606"/>
                    <a:pt x="4678173" y="623756"/>
                  </a:cubicBezTo>
                  <a:cubicBezTo>
                    <a:pt x="4614378" y="648791"/>
                    <a:pt x="4406872" y="608240"/>
                    <a:pt x="4366295" y="623756"/>
                  </a:cubicBezTo>
                  <a:cubicBezTo>
                    <a:pt x="4228448" y="2556429"/>
                    <a:pt x="4516737" y="4699856"/>
                    <a:pt x="4366295" y="5637196"/>
                  </a:cubicBezTo>
                  <a:cubicBezTo>
                    <a:pt x="4364921" y="5796247"/>
                    <a:pt x="4222907" y="5955223"/>
                    <a:pt x="4054417" y="5949074"/>
                  </a:cubicBezTo>
                  <a:cubicBezTo>
                    <a:pt x="3022439" y="5794393"/>
                    <a:pt x="1506123" y="5932172"/>
                    <a:pt x="311878" y="5949074"/>
                  </a:cubicBezTo>
                  <a:cubicBezTo>
                    <a:pt x="167716" y="5944119"/>
                    <a:pt x="12793" y="5800839"/>
                    <a:pt x="0" y="5637196"/>
                  </a:cubicBezTo>
                  <a:cubicBezTo>
                    <a:pt x="3898" y="5453618"/>
                    <a:pt x="137564" y="5315183"/>
                    <a:pt x="311878" y="5325318"/>
                  </a:cubicBezTo>
                  <a:cubicBezTo>
                    <a:pt x="383783" y="5315485"/>
                    <a:pt x="504609" y="5306056"/>
                    <a:pt x="623756" y="5325318"/>
                  </a:cubicBezTo>
                  <a:close/>
                  <a:moveTo>
                    <a:pt x="935635" y="0"/>
                  </a:moveTo>
                  <a:cubicBezTo>
                    <a:pt x="1110210" y="27451"/>
                    <a:pt x="1252113" y="132335"/>
                    <a:pt x="1247513" y="311878"/>
                  </a:cubicBezTo>
                  <a:cubicBezTo>
                    <a:pt x="1244626" y="514327"/>
                    <a:pt x="1080963" y="627447"/>
                    <a:pt x="935635" y="623756"/>
                  </a:cubicBezTo>
                  <a:cubicBezTo>
                    <a:pt x="836921" y="627891"/>
                    <a:pt x="779568" y="551395"/>
                    <a:pt x="779696" y="467817"/>
                  </a:cubicBezTo>
                  <a:cubicBezTo>
                    <a:pt x="774540" y="382689"/>
                    <a:pt x="849377" y="324537"/>
                    <a:pt x="935635" y="311878"/>
                  </a:cubicBezTo>
                  <a:cubicBezTo>
                    <a:pt x="1062426" y="314588"/>
                    <a:pt x="1214757" y="326204"/>
                    <a:pt x="1247513" y="311878"/>
                  </a:cubicBezTo>
                  <a:moveTo>
                    <a:pt x="4366295" y="623756"/>
                  </a:moveTo>
                  <a:cubicBezTo>
                    <a:pt x="2935353" y="475090"/>
                    <a:pt x="2633385" y="734678"/>
                    <a:pt x="935635" y="623756"/>
                  </a:cubicBezTo>
                  <a:moveTo>
                    <a:pt x="311878" y="5325318"/>
                  </a:moveTo>
                  <a:cubicBezTo>
                    <a:pt x="404588" y="5310690"/>
                    <a:pt x="472241" y="5391356"/>
                    <a:pt x="467817" y="5481257"/>
                  </a:cubicBezTo>
                  <a:cubicBezTo>
                    <a:pt x="466069" y="5553412"/>
                    <a:pt x="392422" y="5643393"/>
                    <a:pt x="311878" y="5637196"/>
                  </a:cubicBezTo>
                  <a:cubicBezTo>
                    <a:pt x="452584" y="5643935"/>
                    <a:pt x="494373" y="5649704"/>
                    <a:pt x="623756" y="5637196"/>
                  </a:cubicBezTo>
                  <a:moveTo>
                    <a:pt x="311878" y="5949074"/>
                  </a:moveTo>
                  <a:cubicBezTo>
                    <a:pt x="487546" y="5956744"/>
                    <a:pt x="632890" y="5815388"/>
                    <a:pt x="623756" y="5637196"/>
                  </a:cubicBezTo>
                  <a:cubicBezTo>
                    <a:pt x="628661" y="5546646"/>
                    <a:pt x="632987" y="5372864"/>
                    <a:pt x="623756" y="5325318"/>
                  </a:cubicBezTo>
                </a:path>
                <a:path w="4990051" h="5949074" fill="none" stroke="0" extrusionOk="0">
                  <a:moveTo>
                    <a:pt x="623756" y="5325318"/>
                  </a:moveTo>
                  <a:cubicBezTo>
                    <a:pt x="574435" y="4448856"/>
                    <a:pt x="786370" y="2266739"/>
                    <a:pt x="623756" y="311878"/>
                  </a:cubicBezTo>
                  <a:cubicBezTo>
                    <a:pt x="636148" y="123511"/>
                    <a:pt x="768711" y="-5312"/>
                    <a:pt x="935634" y="0"/>
                  </a:cubicBezTo>
                  <a:cubicBezTo>
                    <a:pt x="1727706" y="-11966"/>
                    <a:pt x="4005950" y="145886"/>
                    <a:pt x="4678173" y="0"/>
                  </a:cubicBezTo>
                  <a:cubicBezTo>
                    <a:pt x="4842482" y="-25966"/>
                    <a:pt x="4997287" y="144874"/>
                    <a:pt x="4990051" y="311878"/>
                  </a:cubicBezTo>
                  <a:cubicBezTo>
                    <a:pt x="5004232" y="488152"/>
                    <a:pt x="4869918" y="631901"/>
                    <a:pt x="4678173" y="623756"/>
                  </a:cubicBezTo>
                  <a:cubicBezTo>
                    <a:pt x="4575687" y="600989"/>
                    <a:pt x="4484344" y="613309"/>
                    <a:pt x="4366295" y="623756"/>
                  </a:cubicBezTo>
                  <a:cubicBezTo>
                    <a:pt x="4241792" y="1458578"/>
                    <a:pt x="4337483" y="4761178"/>
                    <a:pt x="4366295" y="5637196"/>
                  </a:cubicBezTo>
                  <a:cubicBezTo>
                    <a:pt x="4343804" y="5811707"/>
                    <a:pt x="4227558" y="5959854"/>
                    <a:pt x="4054417" y="5949074"/>
                  </a:cubicBezTo>
                  <a:cubicBezTo>
                    <a:pt x="3019431" y="5941796"/>
                    <a:pt x="1794187" y="5823716"/>
                    <a:pt x="311878" y="5949074"/>
                  </a:cubicBezTo>
                  <a:cubicBezTo>
                    <a:pt x="146269" y="5924981"/>
                    <a:pt x="-31451" y="5799863"/>
                    <a:pt x="0" y="5637196"/>
                  </a:cubicBezTo>
                  <a:cubicBezTo>
                    <a:pt x="6990" y="5462371"/>
                    <a:pt x="123525" y="5333837"/>
                    <a:pt x="311878" y="5325318"/>
                  </a:cubicBezTo>
                  <a:cubicBezTo>
                    <a:pt x="414213" y="5315272"/>
                    <a:pt x="561852" y="5323283"/>
                    <a:pt x="623756" y="5325318"/>
                  </a:cubicBezTo>
                  <a:close/>
                  <a:moveTo>
                    <a:pt x="935635" y="0"/>
                  </a:moveTo>
                  <a:cubicBezTo>
                    <a:pt x="1076130" y="-1973"/>
                    <a:pt x="1243364" y="108572"/>
                    <a:pt x="1247513" y="311878"/>
                  </a:cubicBezTo>
                  <a:cubicBezTo>
                    <a:pt x="1277778" y="469979"/>
                    <a:pt x="1094143" y="630844"/>
                    <a:pt x="935635" y="623756"/>
                  </a:cubicBezTo>
                  <a:cubicBezTo>
                    <a:pt x="841921" y="634049"/>
                    <a:pt x="789510" y="547396"/>
                    <a:pt x="779696" y="467817"/>
                  </a:cubicBezTo>
                  <a:cubicBezTo>
                    <a:pt x="781787" y="382305"/>
                    <a:pt x="845858" y="310224"/>
                    <a:pt x="935635" y="311878"/>
                  </a:cubicBezTo>
                  <a:cubicBezTo>
                    <a:pt x="1077530" y="323019"/>
                    <a:pt x="1173543" y="326066"/>
                    <a:pt x="1247513" y="311878"/>
                  </a:cubicBezTo>
                  <a:moveTo>
                    <a:pt x="4366295" y="623756"/>
                  </a:moveTo>
                  <a:cubicBezTo>
                    <a:pt x="3703051" y="517979"/>
                    <a:pt x="2085592" y="552260"/>
                    <a:pt x="935635" y="623756"/>
                  </a:cubicBezTo>
                  <a:moveTo>
                    <a:pt x="311878" y="5325318"/>
                  </a:moveTo>
                  <a:cubicBezTo>
                    <a:pt x="381956" y="5329215"/>
                    <a:pt x="463746" y="5398232"/>
                    <a:pt x="467817" y="5481257"/>
                  </a:cubicBezTo>
                  <a:cubicBezTo>
                    <a:pt x="477924" y="5553934"/>
                    <a:pt x="398974" y="5635838"/>
                    <a:pt x="311878" y="5637196"/>
                  </a:cubicBezTo>
                  <a:cubicBezTo>
                    <a:pt x="427914" y="5623664"/>
                    <a:pt x="552844" y="5621914"/>
                    <a:pt x="623756" y="5637196"/>
                  </a:cubicBezTo>
                  <a:moveTo>
                    <a:pt x="311878" y="5949074"/>
                  </a:moveTo>
                  <a:cubicBezTo>
                    <a:pt x="506506" y="5948132"/>
                    <a:pt x="623072" y="5842824"/>
                    <a:pt x="623756" y="5637196"/>
                  </a:cubicBezTo>
                  <a:cubicBezTo>
                    <a:pt x="613806" y="5525001"/>
                    <a:pt x="611717" y="5454233"/>
                    <a:pt x="623756" y="532531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286890125">
                    <a:prstGeom prst="verticalScroll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CCC90B5-D18D-49F1-A0AF-0F36478E5A0B}"/>
                </a:ext>
              </a:extLst>
            </p:cNvPr>
            <p:cNvGrpSpPr/>
            <p:nvPr/>
          </p:nvGrpSpPr>
          <p:grpSpPr>
            <a:xfrm>
              <a:off x="6761255" y="2475380"/>
              <a:ext cx="3657600" cy="2743200"/>
              <a:chOff x="5801389" y="2254299"/>
              <a:chExt cx="3657600" cy="2743477"/>
            </a:xfrm>
          </p:grpSpPr>
          <p:sp>
            <p:nvSpPr>
              <p:cNvPr id="21" name="Rectangle: Rounded Corners 16">
                <a:extLst>
                  <a:ext uri="{FF2B5EF4-FFF2-40B4-BE49-F238E27FC236}">
                    <a16:creationId xmlns:a16="http://schemas.microsoft.com/office/drawing/2014/main" id="{96C7359C-5649-46BA-BEF1-4F922D2B808F}"/>
                  </a:ext>
                </a:extLst>
              </p:cNvPr>
              <p:cNvSpPr/>
              <p:nvPr/>
            </p:nvSpPr>
            <p:spPr>
              <a:xfrm>
                <a:off x="5801389" y="2254299"/>
                <a:ext cx="3657600" cy="274347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2">
                <a:extLst>
                  <a:ext uri="{FF2B5EF4-FFF2-40B4-BE49-F238E27FC236}">
                    <a16:creationId xmlns:a16="http://schemas.microsoft.com/office/drawing/2014/main" id="{8132E86E-0149-4BAC-B460-3CB6D8234F5E}"/>
                  </a:ext>
                </a:extLst>
              </p:cNvPr>
              <p:cNvSpPr/>
              <p:nvPr/>
            </p:nvSpPr>
            <p:spPr>
              <a:xfrm>
                <a:off x="6489974" y="2940237"/>
                <a:ext cx="2286000" cy="1371600"/>
              </a:xfrm>
              <a:prstGeom prst="roundRect">
                <a:avLst/>
              </a:prstGeom>
              <a:solidFill>
                <a:srgbClr val="FFCCCC"/>
              </a:solidFill>
              <a:ln w="38100"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C72BEA3-F3FB-4813-80E9-B18548CFAA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5666" y="2384233"/>
                <a:ext cx="603421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4011E45-FED4-4976-8EEE-369115C7FC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66861" y="4250392"/>
                <a:ext cx="603421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9CCF709-3AB6-4F6A-9ABA-9DC2F495C0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66861" y="2384233"/>
                <a:ext cx="596026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F60030F-D5F8-41A7-9D61-B9C43953B9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10926" y="4250392"/>
                <a:ext cx="620707" cy="596816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2A4C79-5DA9-4C09-A67E-FFE645182BD2}"/>
              </a:ext>
            </a:extLst>
          </p:cNvPr>
          <p:cNvGrpSpPr/>
          <p:nvPr/>
        </p:nvGrpSpPr>
        <p:grpSpPr>
          <a:xfrm>
            <a:off x="4715614" y="3016099"/>
            <a:ext cx="2527763" cy="1636141"/>
            <a:chOff x="552075" y="4100046"/>
            <a:chExt cx="5135957" cy="2549869"/>
          </a:xfrm>
        </p:grpSpPr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64730A-73CA-4C17-BE77-6C3D6A27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75" y="4100046"/>
              <a:ext cx="5135957" cy="254986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B0E9B7-6ED0-43B8-89E2-8E0BA9334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3339" y="5792836"/>
              <a:ext cx="1035879" cy="7794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noFill/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343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Picture 6" descr="Diagram, circle&#10;&#10;Description automatically generated">
            <a:extLst>
              <a:ext uri="{FF2B5EF4-FFF2-40B4-BE49-F238E27FC236}">
                <a16:creationId xmlns:a16="http://schemas.microsoft.com/office/drawing/2014/main" id="{4CF290D3-736B-4565-9DFF-E89161737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7188" r="92971">
                        <a14:foregroundMark x1="19169" y1="38031" x2="7827" y2="65548"/>
                        <a14:foregroundMark x1="19968" y1="34899" x2="13898" y2="46980"/>
                        <a14:foregroundMark x1="13898" y1="46980" x2="13898" y2="49888"/>
                        <a14:foregroundMark x1="19329" y1="26174" x2="14537" y2="44072"/>
                        <a14:foregroundMark x1="14537" y1="44072" x2="14537" y2="45414"/>
                        <a14:foregroundMark x1="17891" y1="32438" x2="22045" y2="68680"/>
                        <a14:foregroundMark x1="22045" y1="68680" x2="23003" y2="70246"/>
                        <a14:foregroundMark x1="26837" y1="51007" x2="30032" y2="76286"/>
                        <a14:foregroundMark x1="30032" y1="76286" x2="29712" y2="76286"/>
                        <a14:foregroundMark x1="19808" y1="65996" x2="24121" y2="77181"/>
                        <a14:foregroundMark x1="24121" y1="77181" x2="24441" y2="76063"/>
                        <a14:foregroundMark x1="15655" y1="51678" x2="15016" y2="72931"/>
                        <a14:foregroundMark x1="25080" y1="67338" x2="28754" y2="80537"/>
                        <a14:foregroundMark x1="9585" y1="61074" x2="8307" y2="79195"/>
                        <a14:foregroundMark x1="8307" y1="79195" x2="7348" y2="78747"/>
                        <a14:foregroundMark x1="73323" y1="39150" x2="84185" y2="77181"/>
                        <a14:foregroundMark x1="84185" y1="77181" x2="84185" y2="76510"/>
                        <a14:foregroundMark x1="90256" y1="54362" x2="92971" y2="63087"/>
                        <a14:foregroundMark x1="81470" y1="49664" x2="85942" y2="66443"/>
                        <a14:foregroundMark x1="85942" y1="72707" x2="85942" y2="80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88" y="438160"/>
            <a:ext cx="7509333" cy="536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FEBA93-8DE7-4DCC-B0CA-886076926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624" y="1845043"/>
            <a:ext cx="4462659" cy="1755800"/>
          </a:xfrm>
          <a:prstGeom prst="rect">
            <a:avLst/>
          </a:prstGeom>
        </p:spPr>
      </p:pic>
      <p:grpSp>
        <p:nvGrpSpPr>
          <p:cNvPr id="8" name="组合 25">
            <a:extLst>
              <a:ext uri="{FF2B5EF4-FFF2-40B4-BE49-F238E27FC236}">
                <a16:creationId xmlns:a16="http://schemas.microsoft.com/office/drawing/2014/main" id="{8A899542-5B1C-496C-8585-E121E46B1192}"/>
              </a:ext>
            </a:extLst>
          </p:cNvPr>
          <p:cNvGrpSpPr/>
          <p:nvPr/>
        </p:nvGrpSpPr>
        <p:grpSpPr>
          <a:xfrm>
            <a:off x="0" y="2753669"/>
            <a:ext cx="12265024" cy="4210953"/>
            <a:chOff x="0" y="2686117"/>
            <a:chExt cx="12265024" cy="4210953"/>
          </a:xfrm>
        </p:grpSpPr>
        <p:grpSp>
          <p:nvGrpSpPr>
            <p:cNvPr id="9" name="组合 26">
              <a:extLst>
                <a:ext uri="{FF2B5EF4-FFF2-40B4-BE49-F238E27FC236}">
                  <a16:creationId xmlns:a16="http://schemas.microsoft.com/office/drawing/2014/main" id="{A8AD0BEF-E1E0-4EF8-9DD6-15C8F7B53CF8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13" name="图片 30">
                <a:extLst>
                  <a:ext uri="{FF2B5EF4-FFF2-40B4-BE49-F238E27FC236}">
                    <a16:creationId xmlns:a16="http://schemas.microsoft.com/office/drawing/2014/main" id="{96E64526-94CE-427E-B87A-DD842EA76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4" name="图片 31">
                <a:extLst>
                  <a:ext uri="{FF2B5EF4-FFF2-40B4-BE49-F238E27FC236}">
                    <a16:creationId xmlns:a16="http://schemas.microsoft.com/office/drawing/2014/main" id="{57EC54BE-2A78-41D4-B46D-57BE6C2CF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10" name="组合 27">
              <a:extLst>
                <a:ext uri="{FF2B5EF4-FFF2-40B4-BE49-F238E27FC236}">
                  <a16:creationId xmlns:a16="http://schemas.microsoft.com/office/drawing/2014/main" id="{1D17EC32-F72D-45A8-BAAD-B611A8E6C7E0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5B23CADD-D45B-492C-854D-69791E5B3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2" name="图片 29">
                <a:extLst>
                  <a:ext uri="{FF2B5EF4-FFF2-40B4-BE49-F238E27FC236}">
                    <a16:creationId xmlns:a16="http://schemas.microsoft.com/office/drawing/2014/main" id="{5E290DE7-F1B9-41EB-88B4-A9C86FB6F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48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788B0AB-5356-4660-AEB1-DC7E50E6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111914"/>
            <a:ext cx="2084696" cy="239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F558F-BC36-42A1-A001-BEC076230C62}"/>
              </a:ext>
            </a:extLst>
          </p:cNvPr>
          <p:cNvSpPr txBox="1"/>
          <p:nvPr/>
        </p:nvSpPr>
        <p:spPr>
          <a:xfrm>
            <a:off x="540296" y="437939"/>
            <a:ext cx="10041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Patrick Hand" panose="00000500000000000000" pitchFamily="2" charset="0"/>
                <a:ea typeface="Times New Roman" panose="02020603050405020304" pitchFamily="18" charset="0"/>
              </a:rPr>
              <a:t>Gợi</a:t>
            </a:r>
            <a:r>
              <a:rPr lang="en-US" sz="4400" dirty="0">
                <a:latin typeface="Patrick Hand" panose="00000500000000000000" pitchFamily="2" charset="0"/>
                <a:ea typeface="Times New Roman" panose="02020603050405020304" pitchFamily="18" charset="0"/>
              </a:rPr>
              <a:t> ý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12F6F5-E3A4-43E7-9D9E-068976504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8711" y="1721490"/>
            <a:ext cx="1466281" cy="18708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B8E3B5C-1127-4AD1-93C3-46B24B234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5082" y="3741145"/>
            <a:ext cx="3754915" cy="202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0A5FA-F5B8-4278-9B3C-3FEA4086D0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15600" y="1310015"/>
            <a:ext cx="3754915" cy="202914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97D01D5-2341-426E-AB8B-0491C71637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1670" y="3591085"/>
            <a:ext cx="3754915" cy="202914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574004-E8E2-4458-A7F1-217E1E07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62300" y="1389957"/>
            <a:ext cx="1104182" cy="111815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2CFEE8F-F9BF-442F-A4CE-18237CDA4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4787" y="3813642"/>
            <a:ext cx="1104182" cy="1118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2B04AC-42F9-4C47-92E5-9D18FB1DA4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68114" y="3759538"/>
            <a:ext cx="1104182" cy="11181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BAE035-4732-43F7-8DCA-0C14D5D8119F}"/>
              </a:ext>
            </a:extLst>
          </p:cNvPr>
          <p:cNvSpPr/>
          <p:nvPr/>
        </p:nvSpPr>
        <p:spPr>
          <a:xfrm>
            <a:off x="5086019" y="1929001"/>
            <a:ext cx="23892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E9282-ECDA-4A8B-900A-0A6F036CF1AD}"/>
              </a:ext>
            </a:extLst>
          </p:cNvPr>
          <p:cNvSpPr/>
          <p:nvPr/>
        </p:nvSpPr>
        <p:spPr>
          <a:xfrm>
            <a:off x="2555421" y="4343545"/>
            <a:ext cx="2209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8FA587-FC1A-4313-84EB-A2D6C651032D}"/>
              </a:ext>
            </a:extLst>
          </p:cNvPr>
          <p:cNvSpPr/>
          <p:nvPr/>
        </p:nvSpPr>
        <p:spPr>
          <a:xfrm>
            <a:off x="8009600" y="4159580"/>
            <a:ext cx="27612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ầu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330" y="1919300"/>
            <a:ext cx="3631284" cy="3631284"/>
          </a:xfrm>
          <a:prstGeom prst="rect">
            <a:avLst/>
          </a:prstGeom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8FB3AA4C-B74C-40B4-B057-9132C6D773C0}"/>
              </a:ext>
            </a:extLst>
          </p:cNvPr>
          <p:cNvSpPr/>
          <p:nvPr/>
        </p:nvSpPr>
        <p:spPr>
          <a:xfrm flipH="1">
            <a:off x="3733015" y="48752"/>
            <a:ext cx="5793024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8722-DED5-4ABB-815F-A47E7941E2D0}"/>
              </a:ext>
            </a:extLst>
          </p:cNvPr>
          <p:cNvSpPr txBox="1"/>
          <p:nvPr/>
        </p:nvSpPr>
        <p:spPr>
          <a:xfrm>
            <a:off x="4129853" y="293053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2 – 3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tiếng</a:t>
            </a: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</a:b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42233" y="186075"/>
            <a:ext cx="1389932" cy="1019863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1030955-E41B-41DE-988C-2C9ED96F2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9564" y="4704485"/>
            <a:ext cx="2834066" cy="1502214"/>
          </a:xfrm>
          <a:prstGeom prst="rect">
            <a:avLst/>
          </a:prstGeom>
          <a:effectLst>
            <a:glow rad="63500">
              <a:schemeClr val="accent1">
                <a:lumMod val="40000"/>
                <a:lumOff val="6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AC9A8-7CD8-40F1-A2F1-115F90D5F5DD}"/>
              </a:ext>
            </a:extLst>
          </p:cNvPr>
          <p:cNvSpPr txBox="1"/>
          <p:nvPr/>
        </p:nvSpPr>
        <p:spPr>
          <a:xfrm>
            <a:off x="4090018" y="5004608"/>
            <a:ext cx="1900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07" y="1183396"/>
            <a:ext cx="3631284" cy="3631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7964672" y="25730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E0635D39-21E8-4E37-AA31-79EEF8AC6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40296" y="4148725"/>
            <a:ext cx="2834066" cy="150221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CDAA93-A4D0-43DD-9740-5B3B30E8A775}"/>
              </a:ext>
            </a:extLst>
          </p:cNvPr>
          <p:cNvSpPr txBox="1"/>
          <p:nvPr/>
        </p:nvSpPr>
        <p:spPr>
          <a:xfrm>
            <a:off x="8782640" y="4585147"/>
            <a:ext cx="2593472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A1DEA-53EE-49A8-95FC-0CA548B39054}"/>
              </a:ext>
            </a:extLst>
          </p:cNvPr>
          <p:cNvSpPr txBox="1"/>
          <p:nvPr/>
        </p:nvSpPr>
        <p:spPr>
          <a:xfrm>
            <a:off x="3881313" y="1353476"/>
            <a:ext cx="706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nghĩa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7A664-95CC-473B-BC98-AADCBA3A276D}"/>
              </a:ext>
            </a:extLst>
          </p:cNvPr>
          <p:cNvSpPr txBox="1"/>
          <p:nvPr/>
        </p:nvSpPr>
        <p:spPr>
          <a:xfrm>
            <a:off x="1965849" y="3410099"/>
            <a:ext cx="1996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vật</a:t>
            </a:r>
            <a:endParaRPr lang="en-US" dirty="0"/>
          </a:p>
        </p:txBody>
      </p:sp>
      <p:pic>
        <p:nvPicPr>
          <p:cNvPr id="21" name="图片 24">
            <a:extLst>
              <a:ext uri="{FF2B5EF4-FFF2-40B4-BE49-F238E27FC236}">
                <a16:creationId xmlns:a16="http://schemas.microsoft.com/office/drawing/2014/main" id="{4B3AFD78-3CEF-4937-A311-355F36E0E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349" y="4267342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831C83D3-E53A-492C-9768-526590A48A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7175" y="3634891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1717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25" grpId="0"/>
      <p:bldP spid="2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1CDD450-3881-48B4-98DE-99CABEB38801}"/>
              </a:ext>
            </a:extLst>
          </p:cNvPr>
          <p:cNvGrpSpPr/>
          <p:nvPr/>
        </p:nvGrpSpPr>
        <p:grpSpPr>
          <a:xfrm>
            <a:off x="0" y="2647047"/>
            <a:ext cx="12265024" cy="4210953"/>
            <a:chOff x="0" y="2686117"/>
            <a:chExt cx="12265024" cy="4210953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2D01DEE-CB4F-43F0-9BAE-5CFBDAA1917A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91EF72EE-4A4E-4B98-BFF6-2D25ECCAC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31021AB4-8EBF-41E6-8EA9-015407DD16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F8DC163-FD4D-4EA7-9C2E-A2A12091E194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C42D0D1B-A88E-46D1-8C1C-AB86CA6D0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FB340230-6045-4563-9211-39240AEFC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8" name="图片 43">
            <a:extLst>
              <a:ext uri="{FF2B5EF4-FFF2-40B4-BE49-F238E27FC236}">
                <a16:creationId xmlns:a16="http://schemas.microsoft.com/office/drawing/2014/main" id="{327D2AE3-D387-4E53-92BF-1CA961BDC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986259" y="-1437087"/>
            <a:ext cx="10059704" cy="71648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85BE6F-C83C-4AB5-94BE-9C84A7E7C9EE}"/>
              </a:ext>
            </a:extLst>
          </p:cNvPr>
          <p:cNvSpPr txBox="1"/>
          <p:nvPr/>
        </p:nvSpPr>
        <p:spPr>
          <a:xfrm>
            <a:off x="2442330" y="1530623"/>
            <a:ext cx="730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Nghe – </a:t>
            </a:r>
            <a:r>
              <a:rPr lang="en-US" sz="4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viết</a:t>
            </a:r>
            <a:r>
              <a:rPr lang="en-US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: </a:t>
            </a:r>
            <a:r>
              <a:rPr lang="en-US" sz="4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Bên</a:t>
            </a:r>
            <a:r>
              <a:rPr lang="en-US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cửa</a:t>
            </a:r>
            <a:r>
              <a:rPr lang="en-US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ancing Script" pitchFamily="2" charset="0"/>
                <a:cs typeface="Arial"/>
                <a:sym typeface="Arial"/>
              </a:rPr>
              <a:t>sổ</a:t>
            </a:r>
            <a:endParaRPr 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Dancing Script" pitchFamily="2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437002-83C6-4E0E-9070-9E50B2B42A8F}"/>
              </a:ext>
            </a:extLst>
          </p:cNvPr>
          <p:cNvSpPr txBox="1"/>
          <p:nvPr/>
        </p:nvSpPr>
        <p:spPr>
          <a:xfrm>
            <a:off x="1873277" y="2188293"/>
            <a:ext cx="79992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 mới của Hà có cửa sổ hướng ra vườn cây.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nhiêu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đàn vàng anh, vàng như dát vàng lên lông, lên cánh, đậu trên ngọn cây.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b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330" y="1919300"/>
            <a:ext cx="3631284" cy="3631284"/>
          </a:xfrm>
          <a:prstGeom prst="rect">
            <a:avLst/>
          </a:prstGeom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8FB3AA4C-B74C-40B4-B057-9132C6D773C0}"/>
              </a:ext>
            </a:extLst>
          </p:cNvPr>
          <p:cNvSpPr/>
          <p:nvPr/>
        </p:nvSpPr>
        <p:spPr>
          <a:xfrm flipH="1">
            <a:off x="3733015" y="48752"/>
            <a:ext cx="5793024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8722-DED5-4ABB-815F-A47E7941E2D0}"/>
              </a:ext>
            </a:extLst>
          </p:cNvPr>
          <p:cNvSpPr txBox="1"/>
          <p:nvPr/>
        </p:nvSpPr>
        <p:spPr>
          <a:xfrm>
            <a:off x="4129853" y="293053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2 – 3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  <a:t>tiếng</a:t>
            </a: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</a:b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OpenSans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42233" y="186075"/>
            <a:ext cx="1389932" cy="1019863"/>
          </a:xfrm>
          <a:prstGeom prst="rect">
            <a:avLst/>
          </a:prstGeom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4886" y="971159"/>
            <a:ext cx="3631284" cy="3631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9226951" y="23608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A1DEA-53EE-49A8-95FC-0CA548B39054}"/>
              </a:ext>
            </a:extLst>
          </p:cNvPr>
          <p:cNvSpPr txBox="1"/>
          <p:nvPr/>
        </p:nvSpPr>
        <p:spPr>
          <a:xfrm>
            <a:off x="3881313" y="1353476"/>
            <a:ext cx="706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vần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 </a:t>
            </a:r>
            <a:r>
              <a:rPr lang="en-US" sz="3200" b="0" i="1" dirty="0" err="1">
                <a:solidFill>
                  <a:srgbClr val="FF0000"/>
                </a:solidFill>
                <a:effectLst/>
                <a:latin typeface="Patrick Hand" panose="00000500000000000000" pitchFamily="2" charset="0"/>
              </a:rPr>
              <a:t>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nghĩa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7A664-95CC-473B-BC98-AADCBA3A276D}"/>
              </a:ext>
            </a:extLst>
          </p:cNvPr>
          <p:cNvSpPr txBox="1"/>
          <p:nvPr/>
        </p:nvSpPr>
        <p:spPr>
          <a:xfrm>
            <a:off x="1965849" y="3410099"/>
            <a:ext cx="1996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vật</a:t>
            </a:r>
            <a:endParaRPr lang="en-US" dirty="0"/>
          </a:p>
        </p:txBody>
      </p:sp>
      <p:pic>
        <p:nvPicPr>
          <p:cNvPr id="21" name="图片 24">
            <a:extLst>
              <a:ext uri="{FF2B5EF4-FFF2-40B4-BE49-F238E27FC236}">
                <a16:creationId xmlns:a16="http://schemas.microsoft.com/office/drawing/2014/main" id="{4B3AFD78-3CEF-4937-A311-355F36E0E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349" y="4267342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831C83D3-E53A-492C-9768-526590A48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1907" y="2969698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17" name="文本框 4">
            <a:extLst>
              <a:ext uri="{FF2B5EF4-FFF2-40B4-BE49-F238E27FC236}">
                <a16:creationId xmlns:a16="http://schemas.microsoft.com/office/drawing/2014/main" id="{6FECEAB4-6451-44C5-93F4-A6F0D9B2FC1E}"/>
              </a:ext>
            </a:extLst>
          </p:cNvPr>
          <p:cNvSpPr txBox="1"/>
          <p:nvPr/>
        </p:nvSpPr>
        <p:spPr>
          <a:xfrm>
            <a:off x="7292110" y="5042157"/>
            <a:ext cx="2461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包图简圆体" panose="02010601030101010101" pitchFamily="2" charset="-122"/>
              </a:rPr>
              <a:t>THẢO LUẬN NHÓM 4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简圆体" panose="02010601030101010101" pitchFamily="2" charset="-122"/>
              <a:ea typeface="包图简圆体" panose="02010601030101010101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40086" y="4324281"/>
            <a:ext cx="2803291" cy="1933587"/>
            <a:chOff x="5415076" y="1172636"/>
            <a:chExt cx="5949074" cy="4990051"/>
          </a:xfrm>
        </p:grpSpPr>
        <p:sp>
          <p:nvSpPr>
            <p:cNvPr id="29" name="卷形: 垂直 23">
              <a:extLst>
                <a:ext uri="{FF2B5EF4-FFF2-40B4-BE49-F238E27FC236}">
                  <a16:creationId xmlns:a16="http://schemas.microsoft.com/office/drawing/2014/main" id="{AC74F51F-0E57-4709-8A89-C81D2F772D2A}"/>
                </a:ext>
              </a:extLst>
            </p:cNvPr>
            <p:cNvSpPr/>
            <p:nvPr/>
          </p:nvSpPr>
          <p:spPr>
            <a:xfrm rot="16200000">
              <a:off x="5894587" y="693125"/>
              <a:ext cx="4990051" cy="5949074"/>
            </a:xfrm>
            <a:custGeom>
              <a:avLst/>
              <a:gdLst>
                <a:gd name="connsiteX0" fmla="*/ 311878 w 4990051"/>
                <a:gd name="connsiteY0" fmla="*/ 5949074 h 5949074"/>
                <a:gd name="connsiteX1" fmla="*/ 623756 w 4990051"/>
                <a:gd name="connsiteY1" fmla="*/ 5637196 h 5949074"/>
                <a:gd name="connsiteX2" fmla="*/ 311878 w 4990051"/>
                <a:gd name="connsiteY2" fmla="*/ 5637196 h 5949074"/>
                <a:gd name="connsiteX3" fmla="*/ 467817 w 4990051"/>
                <a:gd name="connsiteY3" fmla="*/ 5481257 h 5949074"/>
                <a:gd name="connsiteX4" fmla="*/ 311878 w 4990051"/>
                <a:gd name="connsiteY4" fmla="*/ 5325318 h 5949074"/>
                <a:gd name="connsiteX5" fmla="*/ 623756 w 4990051"/>
                <a:gd name="connsiteY5" fmla="*/ 5325318 h 5949074"/>
                <a:gd name="connsiteX6" fmla="*/ 623756 w 4990051"/>
                <a:gd name="connsiteY6" fmla="*/ 311878 h 5949074"/>
                <a:gd name="connsiteX7" fmla="*/ 935634 w 4990051"/>
                <a:gd name="connsiteY7" fmla="*/ 0 h 5949074"/>
                <a:gd name="connsiteX8" fmla="*/ 4678173 w 4990051"/>
                <a:gd name="connsiteY8" fmla="*/ 0 h 5949074"/>
                <a:gd name="connsiteX9" fmla="*/ 4990051 w 4990051"/>
                <a:gd name="connsiteY9" fmla="*/ 311878 h 5949074"/>
                <a:gd name="connsiteX10" fmla="*/ 4678173 w 4990051"/>
                <a:gd name="connsiteY10" fmla="*/ 623756 h 5949074"/>
                <a:gd name="connsiteX11" fmla="*/ 4366295 w 4990051"/>
                <a:gd name="connsiteY11" fmla="*/ 623756 h 5949074"/>
                <a:gd name="connsiteX12" fmla="*/ 4366295 w 4990051"/>
                <a:gd name="connsiteY12" fmla="*/ 5637196 h 5949074"/>
                <a:gd name="connsiteX13" fmla="*/ 4054417 w 4990051"/>
                <a:gd name="connsiteY13" fmla="*/ 5949074 h 5949074"/>
                <a:gd name="connsiteX14" fmla="*/ 311878 w 4990051"/>
                <a:gd name="connsiteY14" fmla="*/ 5949074 h 5949074"/>
                <a:gd name="connsiteX15" fmla="*/ 1247513 w 4990051"/>
                <a:gd name="connsiteY15" fmla="*/ 311878 h 5949074"/>
                <a:gd name="connsiteX16" fmla="*/ 935635 w 4990051"/>
                <a:gd name="connsiteY16" fmla="*/ 623756 h 5949074"/>
                <a:gd name="connsiteX17" fmla="*/ 779696 w 4990051"/>
                <a:gd name="connsiteY17" fmla="*/ 467817 h 5949074"/>
                <a:gd name="connsiteX18" fmla="*/ 935635 w 4990051"/>
                <a:gd name="connsiteY18" fmla="*/ 311878 h 5949074"/>
                <a:gd name="connsiteX19" fmla="*/ 1247513 w 4990051"/>
                <a:gd name="connsiteY19" fmla="*/ 311878 h 5949074"/>
                <a:gd name="connsiteX0" fmla="*/ 1247513 w 4990051"/>
                <a:gd name="connsiteY0" fmla="*/ 311878 h 5949074"/>
                <a:gd name="connsiteX1" fmla="*/ 935635 w 4990051"/>
                <a:gd name="connsiteY1" fmla="*/ 623756 h 5949074"/>
                <a:gd name="connsiteX2" fmla="*/ 779696 w 4990051"/>
                <a:gd name="connsiteY2" fmla="*/ 467817 h 5949074"/>
                <a:gd name="connsiteX3" fmla="*/ 935635 w 4990051"/>
                <a:gd name="connsiteY3" fmla="*/ 311878 h 5949074"/>
                <a:gd name="connsiteX4" fmla="*/ 1247513 w 4990051"/>
                <a:gd name="connsiteY4" fmla="*/ 311878 h 5949074"/>
                <a:gd name="connsiteX5" fmla="*/ 623756 w 4990051"/>
                <a:gd name="connsiteY5" fmla="*/ 5637196 h 5949074"/>
                <a:gd name="connsiteX6" fmla="*/ 311878 w 4990051"/>
                <a:gd name="connsiteY6" fmla="*/ 5949074 h 5949074"/>
                <a:gd name="connsiteX7" fmla="*/ 0 w 4990051"/>
                <a:gd name="connsiteY7" fmla="*/ 5637196 h 5949074"/>
                <a:gd name="connsiteX8" fmla="*/ 311878 w 4990051"/>
                <a:gd name="connsiteY8" fmla="*/ 5325318 h 5949074"/>
                <a:gd name="connsiteX9" fmla="*/ 467817 w 4990051"/>
                <a:gd name="connsiteY9" fmla="*/ 5481257 h 5949074"/>
                <a:gd name="connsiteX10" fmla="*/ 311878 w 4990051"/>
                <a:gd name="connsiteY10" fmla="*/ 5637196 h 5949074"/>
                <a:gd name="connsiteX11" fmla="*/ 623756 w 4990051"/>
                <a:gd name="connsiteY11" fmla="*/ 5637196 h 5949074"/>
                <a:gd name="connsiteX0" fmla="*/ 623756 w 4990051"/>
                <a:gd name="connsiteY0" fmla="*/ 5325318 h 5949074"/>
                <a:gd name="connsiteX1" fmla="*/ 623756 w 4990051"/>
                <a:gd name="connsiteY1" fmla="*/ 311878 h 5949074"/>
                <a:gd name="connsiteX2" fmla="*/ 935634 w 4990051"/>
                <a:gd name="connsiteY2" fmla="*/ 0 h 5949074"/>
                <a:gd name="connsiteX3" fmla="*/ 4678173 w 4990051"/>
                <a:gd name="connsiteY3" fmla="*/ 0 h 5949074"/>
                <a:gd name="connsiteX4" fmla="*/ 4990051 w 4990051"/>
                <a:gd name="connsiteY4" fmla="*/ 311878 h 5949074"/>
                <a:gd name="connsiteX5" fmla="*/ 4678173 w 4990051"/>
                <a:gd name="connsiteY5" fmla="*/ 623756 h 5949074"/>
                <a:gd name="connsiteX6" fmla="*/ 4366295 w 4990051"/>
                <a:gd name="connsiteY6" fmla="*/ 623756 h 5949074"/>
                <a:gd name="connsiteX7" fmla="*/ 4366295 w 4990051"/>
                <a:gd name="connsiteY7" fmla="*/ 5637196 h 5949074"/>
                <a:gd name="connsiteX8" fmla="*/ 4054417 w 4990051"/>
                <a:gd name="connsiteY8" fmla="*/ 5949074 h 5949074"/>
                <a:gd name="connsiteX9" fmla="*/ 311878 w 4990051"/>
                <a:gd name="connsiteY9" fmla="*/ 5949074 h 5949074"/>
                <a:gd name="connsiteX10" fmla="*/ 0 w 4990051"/>
                <a:gd name="connsiteY10" fmla="*/ 5637196 h 5949074"/>
                <a:gd name="connsiteX11" fmla="*/ 311878 w 4990051"/>
                <a:gd name="connsiteY11" fmla="*/ 5325318 h 5949074"/>
                <a:gd name="connsiteX12" fmla="*/ 623756 w 4990051"/>
                <a:gd name="connsiteY12" fmla="*/ 5325318 h 5949074"/>
                <a:gd name="connsiteX13" fmla="*/ 935635 w 4990051"/>
                <a:gd name="connsiteY13" fmla="*/ 0 h 5949074"/>
                <a:gd name="connsiteX14" fmla="*/ 1247513 w 4990051"/>
                <a:gd name="connsiteY14" fmla="*/ 311878 h 5949074"/>
                <a:gd name="connsiteX15" fmla="*/ 935635 w 4990051"/>
                <a:gd name="connsiteY15" fmla="*/ 623756 h 5949074"/>
                <a:gd name="connsiteX16" fmla="*/ 779696 w 4990051"/>
                <a:gd name="connsiteY16" fmla="*/ 467817 h 5949074"/>
                <a:gd name="connsiteX17" fmla="*/ 935635 w 4990051"/>
                <a:gd name="connsiteY17" fmla="*/ 311878 h 5949074"/>
                <a:gd name="connsiteX18" fmla="*/ 1247513 w 4990051"/>
                <a:gd name="connsiteY18" fmla="*/ 311878 h 5949074"/>
                <a:gd name="connsiteX19" fmla="*/ 4366295 w 4990051"/>
                <a:gd name="connsiteY19" fmla="*/ 623756 h 5949074"/>
                <a:gd name="connsiteX20" fmla="*/ 935635 w 4990051"/>
                <a:gd name="connsiteY20" fmla="*/ 623756 h 5949074"/>
                <a:gd name="connsiteX21" fmla="*/ 311878 w 4990051"/>
                <a:gd name="connsiteY21" fmla="*/ 5325318 h 5949074"/>
                <a:gd name="connsiteX22" fmla="*/ 467817 w 4990051"/>
                <a:gd name="connsiteY22" fmla="*/ 5481257 h 5949074"/>
                <a:gd name="connsiteX23" fmla="*/ 311878 w 4990051"/>
                <a:gd name="connsiteY23" fmla="*/ 5637196 h 5949074"/>
                <a:gd name="connsiteX24" fmla="*/ 623756 w 4990051"/>
                <a:gd name="connsiteY24" fmla="*/ 5637196 h 5949074"/>
                <a:gd name="connsiteX25" fmla="*/ 311878 w 4990051"/>
                <a:gd name="connsiteY25" fmla="*/ 5949074 h 5949074"/>
                <a:gd name="connsiteX26" fmla="*/ 623756 w 4990051"/>
                <a:gd name="connsiteY26" fmla="*/ 5637196 h 5949074"/>
                <a:gd name="connsiteX27" fmla="*/ 623756 w 4990051"/>
                <a:gd name="connsiteY27" fmla="*/ 5325318 h 594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90051" h="5949074" stroke="0" extrusionOk="0">
                  <a:moveTo>
                    <a:pt x="311878" y="5949074"/>
                  </a:moveTo>
                  <a:cubicBezTo>
                    <a:pt x="491587" y="5959769"/>
                    <a:pt x="625735" y="5842835"/>
                    <a:pt x="623756" y="5637196"/>
                  </a:cubicBezTo>
                  <a:cubicBezTo>
                    <a:pt x="503894" y="5631796"/>
                    <a:pt x="368814" y="5661382"/>
                    <a:pt x="311878" y="5637196"/>
                  </a:cubicBezTo>
                  <a:cubicBezTo>
                    <a:pt x="396189" y="5647270"/>
                    <a:pt x="457760" y="5559152"/>
                    <a:pt x="467817" y="5481257"/>
                  </a:cubicBezTo>
                  <a:cubicBezTo>
                    <a:pt x="468557" y="5384601"/>
                    <a:pt x="400916" y="5321568"/>
                    <a:pt x="311878" y="5325318"/>
                  </a:cubicBezTo>
                  <a:cubicBezTo>
                    <a:pt x="380285" y="5347650"/>
                    <a:pt x="532703" y="5329241"/>
                    <a:pt x="623756" y="5325318"/>
                  </a:cubicBezTo>
                  <a:cubicBezTo>
                    <a:pt x="633883" y="3792717"/>
                    <a:pt x="560827" y="855647"/>
                    <a:pt x="623756" y="311878"/>
                  </a:cubicBezTo>
                  <a:cubicBezTo>
                    <a:pt x="622127" y="151777"/>
                    <a:pt x="763064" y="-22058"/>
                    <a:pt x="935634" y="0"/>
                  </a:cubicBezTo>
                  <a:cubicBezTo>
                    <a:pt x="2275240" y="-130697"/>
                    <a:pt x="3830597" y="-108073"/>
                    <a:pt x="4678173" y="0"/>
                  </a:cubicBezTo>
                  <a:cubicBezTo>
                    <a:pt x="4850861" y="26557"/>
                    <a:pt x="5006238" y="157904"/>
                    <a:pt x="4990051" y="311878"/>
                  </a:cubicBezTo>
                  <a:cubicBezTo>
                    <a:pt x="4967591" y="508775"/>
                    <a:pt x="4839406" y="642200"/>
                    <a:pt x="4678173" y="623756"/>
                  </a:cubicBezTo>
                  <a:cubicBezTo>
                    <a:pt x="4580275" y="615596"/>
                    <a:pt x="4484144" y="603036"/>
                    <a:pt x="4366295" y="623756"/>
                  </a:cubicBezTo>
                  <a:cubicBezTo>
                    <a:pt x="4493732" y="2945059"/>
                    <a:pt x="4315224" y="4034786"/>
                    <a:pt x="4366295" y="5637196"/>
                  </a:cubicBezTo>
                  <a:cubicBezTo>
                    <a:pt x="4355033" y="5800942"/>
                    <a:pt x="4248271" y="5948712"/>
                    <a:pt x="4054417" y="5949074"/>
                  </a:cubicBezTo>
                  <a:cubicBezTo>
                    <a:pt x="3596987" y="5925216"/>
                    <a:pt x="2174465" y="5865418"/>
                    <a:pt x="311878" y="5949074"/>
                  </a:cubicBezTo>
                  <a:close/>
                  <a:moveTo>
                    <a:pt x="1247513" y="311878"/>
                  </a:moveTo>
                  <a:cubicBezTo>
                    <a:pt x="1226477" y="483813"/>
                    <a:pt x="1105104" y="598118"/>
                    <a:pt x="935635" y="623756"/>
                  </a:cubicBezTo>
                  <a:cubicBezTo>
                    <a:pt x="842626" y="610349"/>
                    <a:pt x="770536" y="549746"/>
                    <a:pt x="779696" y="467817"/>
                  </a:cubicBezTo>
                  <a:cubicBezTo>
                    <a:pt x="780202" y="391441"/>
                    <a:pt x="860203" y="312267"/>
                    <a:pt x="935635" y="311878"/>
                  </a:cubicBezTo>
                  <a:cubicBezTo>
                    <a:pt x="1008485" y="320172"/>
                    <a:pt x="1108074" y="305209"/>
                    <a:pt x="1247513" y="311878"/>
                  </a:cubicBezTo>
                  <a:close/>
                </a:path>
                <a:path w="4990051" h="5949074" fill="darkenLess" stroke="0" extrusionOk="0">
                  <a:moveTo>
                    <a:pt x="1247513" y="311878"/>
                  </a:moveTo>
                  <a:cubicBezTo>
                    <a:pt x="1224386" y="465104"/>
                    <a:pt x="1112282" y="623497"/>
                    <a:pt x="935635" y="623756"/>
                  </a:cubicBezTo>
                  <a:cubicBezTo>
                    <a:pt x="846915" y="627395"/>
                    <a:pt x="777202" y="559638"/>
                    <a:pt x="779696" y="467817"/>
                  </a:cubicBezTo>
                  <a:cubicBezTo>
                    <a:pt x="792355" y="387792"/>
                    <a:pt x="847845" y="309000"/>
                    <a:pt x="935635" y="311878"/>
                  </a:cubicBezTo>
                  <a:cubicBezTo>
                    <a:pt x="1021508" y="321903"/>
                    <a:pt x="1133133" y="332553"/>
                    <a:pt x="1247513" y="311878"/>
                  </a:cubicBezTo>
                  <a:close/>
                  <a:moveTo>
                    <a:pt x="623756" y="5637196"/>
                  </a:moveTo>
                  <a:cubicBezTo>
                    <a:pt x="620116" y="5783336"/>
                    <a:pt x="513563" y="5931933"/>
                    <a:pt x="311878" y="5949074"/>
                  </a:cubicBezTo>
                  <a:cubicBezTo>
                    <a:pt x="148671" y="5940755"/>
                    <a:pt x="-89" y="5799184"/>
                    <a:pt x="0" y="5637196"/>
                  </a:cubicBezTo>
                  <a:cubicBezTo>
                    <a:pt x="-11559" y="5439570"/>
                    <a:pt x="172161" y="5315461"/>
                    <a:pt x="311878" y="5325318"/>
                  </a:cubicBezTo>
                  <a:cubicBezTo>
                    <a:pt x="396158" y="5328227"/>
                    <a:pt x="452653" y="5393174"/>
                    <a:pt x="467817" y="5481257"/>
                  </a:cubicBezTo>
                  <a:cubicBezTo>
                    <a:pt x="460608" y="5562806"/>
                    <a:pt x="401370" y="5649398"/>
                    <a:pt x="311878" y="5637196"/>
                  </a:cubicBezTo>
                  <a:cubicBezTo>
                    <a:pt x="458777" y="5620633"/>
                    <a:pt x="580640" y="5654967"/>
                    <a:pt x="623756" y="5637196"/>
                  </a:cubicBezTo>
                  <a:close/>
                </a:path>
                <a:path w="4990051" h="5949074" fill="none" extrusionOk="0">
                  <a:moveTo>
                    <a:pt x="623756" y="5325318"/>
                  </a:moveTo>
                  <a:cubicBezTo>
                    <a:pt x="589769" y="3600132"/>
                    <a:pt x="521129" y="1856308"/>
                    <a:pt x="623756" y="311878"/>
                  </a:cubicBezTo>
                  <a:cubicBezTo>
                    <a:pt x="632281" y="110527"/>
                    <a:pt x="752654" y="-304"/>
                    <a:pt x="935634" y="0"/>
                  </a:cubicBezTo>
                  <a:cubicBezTo>
                    <a:pt x="2378352" y="110270"/>
                    <a:pt x="4125998" y="6938"/>
                    <a:pt x="4678173" y="0"/>
                  </a:cubicBezTo>
                  <a:cubicBezTo>
                    <a:pt x="4883370" y="986"/>
                    <a:pt x="5006667" y="147230"/>
                    <a:pt x="4990051" y="311878"/>
                  </a:cubicBezTo>
                  <a:cubicBezTo>
                    <a:pt x="4996756" y="467460"/>
                    <a:pt x="4851521" y="606606"/>
                    <a:pt x="4678173" y="623756"/>
                  </a:cubicBezTo>
                  <a:cubicBezTo>
                    <a:pt x="4614378" y="648791"/>
                    <a:pt x="4406872" y="608240"/>
                    <a:pt x="4366295" y="623756"/>
                  </a:cubicBezTo>
                  <a:cubicBezTo>
                    <a:pt x="4228448" y="2556429"/>
                    <a:pt x="4516737" y="4699856"/>
                    <a:pt x="4366295" y="5637196"/>
                  </a:cubicBezTo>
                  <a:cubicBezTo>
                    <a:pt x="4364921" y="5796247"/>
                    <a:pt x="4222907" y="5955223"/>
                    <a:pt x="4054417" y="5949074"/>
                  </a:cubicBezTo>
                  <a:cubicBezTo>
                    <a:pt x="3022439" y="5794393"/>
                    <a:pt x="1506123" y="5932172"/>
                    <a:pt x="311878" y="5949074"/>
                  </a:cubicBezTo>
                  <a:cubicBezTo>
                    <a:pt x="167716" y="5944119"/>
                    <a:pt x="12793" y="5800839"/>
                    <a:pt x="0" y="5637196"/>
                  </a:cubicBezTo>
                  <a:cubicBezTo>
                    <a:pt x="3898" y="5453618"/>
                    <a:pt x="137564" y="5315183"/>
                    <a:pt x="311878" y="5325318"/>
                  </a:cubicBezTo>
                  <a:cubicBezTo>
                    <a:pt x="383783" y="5315485"/>
                    <a:pt x="504609" y="5306056"/>
                    <a:pt x="623756" y="5325318"/>
                  </a:cubicBezTo>
                  <a:close/>
                  <a:moveTo>
                    <a:pt x="935635" y="0"/>
                  </a:moveTo>
                  <a:cubicBezTo>
                    <a:pt x="1110210" y="27451"/>
                    <a:pt x="1252113" y="132335"/>
                    <a:pt x="1247513" y="311878"/>
                  </a:cubicBezTo>
                  <a:cubicBezTo>
                    <a:pt x="1244626" y="514327"/>
                    <a:pt x="1080963" y="627447"/>
                    <a:pt x="935635" y="623756"/>
                  </a:cubicBezTo>
                  <a:cubicBezTo>
                    <a:pt x="836921" y="627891"/>
                    <a:pt x="779568" y="551395"/>
                    <a:pt x="779696" y="467817"/>
                  </a:cubicBezTo>
                  <a:cubicBezTo>
                    <a:pt x="774540" y="382689"/>
                    <a:pt x="849377" y="324537"/>
                    <a:pt x="935635" y="311878"/>
                  </a:cubicBezTo>
                  <a:cubicBezTo>
                    <a:pt x="1062426" y="314588"/>
                    <a:pt x="1214757" y="326204"/>
                    <a:pt x="1247513" y="311878"/>
                  </a:cubicBezTo>
                  <a:moveTo>
                    <a:pt x="4366295" y="623756"/>
                  </a:moveTo>
                  <a:cubicBezTo>
                    <a:pt x="2935353" y="475090"/>
                    <a:pt x="2633385" y="734678"/>
                    <a:pt x="935635" y="623756"/>
                  </a:cubicBezTo>
                  <a:moveTo>
                    <a:pt x="311878" y="5325318"/>
                  </a:moveTo>
                  <a:cubicBezTo>
                    <a:pt x="404588" y="5310690"/>
                    <a:pt x="472241" y="5391356"/>
                    <a:pt x="467817" y="5481257"/>
                  </a:cubicBezTo>
                  <a:cubicBezTo>
                    <a:pt x="466069" y="5553412"/>
                    <a:pt x="392422" y="5643393"/>
                    <a:pt x="311878" y="5637196"/>
                  </a:cubicBezTo>
                  <a:cubicBezTo>
                    <a:pt x="452584" y="5643935"/>
                    <a:pt x="494373" y="5649704"/>
                    <a:pt x="623756" y="5637196"/>
                  </a:cubicBezTo>
                  <a:moveTo>
                    <a:pt x="311878" y="5949074"/>
                  </a:moveTo>
                  <a:cubicBezTo>
                    <a:pt x="487546" y="5956744"/>
                    <a:pt x="632890" y="5815388"/>
                    <a:pt x="623756" y="5637196"/>
                  </a:cubicBezTo>
                  <a:cubicBezTo>
                    <a:pt x="628661" y="5546646"/>
                    <a:pt x="632987" y="5372864"/>
                    <a:pt x="623756" y="5325318"/>
                  </a:cubicBezTo>
                </a:path>
                <a:path w="4990051" h="5949074" fill="none" stroke="0" extrusionOk="0">
                  <a:moveTo>
                    <a:pt x="623756" y="5325318"/>
                  </a:moveTo>
                  <a:cubicBezTo>
                    <a:pt x="574435" y="4448856"/>
                    <a:pt x="786370" y="2266739"/>
                    <a:pt x="623756" y="311878"/>
                  </a:cubicBezTo>
                  <a:cubicBezTo>
                    <a:pt x="636148" y="123511"/>
                    <a:pt x="768711" y="-5312"/>
                    <a:pt x="935634" y="0"/>
                  </a:cubicBezTo>
                  <a:cubicBezTo>
                    <a:pt x="1727706" y="-11966"/>
                    <a:pt x="4005950" y="145886"/>
                    <a:pt x="4678173" y="0"/>
                  </a:cubicBezTo>
                  <a:cubicBezTo>
                    <a:pt x="4842482" y="-25966"/>
                    <a:pt x="4997287" y="144874"/>
                    <a:pt x="4990051" y="311878"/>
                  </a:cubicBezTo>
                  <a:cubicBezTo>
                    <a:pt x="5004232" y="488152"/>
                    <a:pt x="4869918" y="631901"/>
                    <a:pt x="4678173" y="623756"/>
                  </a:cubicBezTo>
                  <a:cubicBezTo>
                    <a:pt x="4575687" y="600989"/>
                    <a:pt x="4484344" y="613309"/>
                    <a:pt x="4366295" y="623756"/>
                  </a:cubicBezTo>
                  <a:cubicBezTo>
                    <a:pt x="4241792" y="1458578"/>
                    <a:pt x="4337483" y="4761178"/>
                    <a:pt x="4366295" y="5637196"/>
                  </a:cubicBezTo>
                  <a:cubicBezTo>
                    <a:pt x="4343804" y="5811707"/>
                    <a:pt x="4227558" y="5959854"/>
                    <a:pt x="4054417" y="5949074"/>
                  </a:cubicBezTo>
                  <a:cubicBezTo>
                    <a:pt x="3019431" y="5941796"/>
                    <a:pt x="1794187" y="5823716"/>
                    <a:pt x="311878" y="5949074"/>
                  </a:cubicBezTo>
                  <a:cubicBezTo>
                    <a:pt x="146269" y="5924981"/>
                    <a:pt x="-31451" y="5799863"/>
                    <a:pt x="0" y="5637196"/>
                  </a:cubicBezTo>
                  <a:cubicBezTo>
                    <a:pt x="6990" y="5462371"/>
                    <a:pt x="123525" y="5333837"/>
                    <a:pt x="311878" y="5325318"/>
                  </a:cubicBezTo>
                  <a:cubicBezTo>
                    <a:pt x="414213" y="5315272"/>
                    <a:pt x="561852" y="5323283"/>
                    <a:pt x="623756" y="5325318"/>
                  </a:cubicBezTo>
                  <a:close/>
                  <a:moveTo>
                    <a:pt x="935635" y="0"/>
                  </a:moveTo>
                  <a:cubicBezTo>
                    <a:pt x="1076130" y="-1973"/>
                    <a:pt x="1243364" y="108572"/>
                    <a:pt x="1247513" y="311878"/>
                  </a:cubicBezTo>
                  <a:cubicBezTo>
                    <a:pt x="1277778" y="469979"/>
                    <a:pt x="1094143" y="630844"/>
                    <a:pt x="935635" y="623756"/>
                  </a:cubicBezTo>
                  <a:cubicBezTo>
                    <a:pt x="841921" y="634049"/>
                    <a:pt x="789510" y="547396"/>
                    <a:pt x="779696" y="467817"/>
                  </a:cubicBezTo>
                  <a:cubicBezTo>
                    <a:pt x="781787" y="382305"/>
                    <a:pt x="845858" y="310224"/>
                    <a:pt x="935635" y="311878"/>
                  </a:cubicBezTo>
                  <a:cubicBezTo>
                    <a:pt x="1077530" y="323019"/>
                    <a:pt x="1173543" y="326066"/>
                    <a:pt x="1247513" y="311878"/>
                  </a:cubicBezTo>
                  <a:moveTo>
                    <a:pt x="4366295" y="623756"/>
                  </a:moveTo>
                  <a:cubicBezTo>
                    <a:pt x="3703051" y="517979"/>
                    <a:pt x="2085592" y="552260"/>
                    <a:pt x="935635" y="623756"/>
                  </a:cubicBezTo>
                  <a:moveTo>
                    <a:pt x="311878" y="5325318"/>
                  </a:moveTo>
                  <a:cubicBezTo>
                    <a:pt x="381956" y="5329215"/>
                    <a:pt x="463746" y="5398232"/>
                    <a:pt x="467817" y="5481257"/>
                  </a:cubicBezTo>
                  <a:cubicBezTo>
                    <a:pt x="477924" y="5553934"/>
                    <a:pt x="398974" y="5635838"/>
                    <a:pt x="311878" y="5637196"/>
                  </a:cubicBezTo>
                  <a:cubicBezTo>
                    <a:pt x="427914" y="5623664"/>
                    <a:pt x="552844" y="5621914"/>
                    <a:pt x="623756" y="5637196"/>
                  </a:cubicBezTo>
                  <a:moveTo>
                    <a:pt x="311878" y="5949074"/>
                  </a:moveTo>
                  <a:cubicBezTo>
                    <a:pt x="506506" y="5948132"/>
                    <a:pt x="623072" y="5842824"/>
                    <a:pt x="623756" y="5637196"/>
                  </a:cubicBezTo>
                  <a:cubicBezTo>
                    <a:pt x="613806" y="5525001"/>
                    <a:pt x="611717" y="5454233"/>
                    <a:pt x="623756" y="5325318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286890125">
                    <a:prstGeom prst="verticalScroll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CC90B5-D18D-49F1-A0AF-0F36478E5A0B}"/>
                </a:ext>
              </a:extLst>
            </p:cNvPr>
            <p:cNvGrpSpPr/>
            <p:nvPr/>
          </p:nvGrpSpPr>
          <p:grpSpPr>
            <a:xfrm>
              <a:off x="6761255" y="2475380"/>
              <a:ext cx="3657600" cy="2743200"/>
              <a:chOff x="5801389" y="2254299"/>
              <a:chExt cx="3657600" cy="2743477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96C7359C-5649-46BA-BEF1-4F922D2B808F}"/>
                  </a:ext>
                </a:extLst>
              </p:cNvPr>
              <p:cNvSpPr/>
              <p:nvPr/>
            </p:nvSpPr>
            <p:spPr>
              <a:xfrm>
                <a:off x="5801389" y="2254299"/>
                <a:ext cx="3657600" cy="274347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22">
                <a:extLst>
                  <a:ext uri="{FF2B5EF4-FFF2-40B4-BE49-F238E27FC236}">
                    <a16:creationId xmlns:a16="http://schemas.microsoft.com/office/drawing/2014/main" id="{8132E86E-0149-4BAC-B460-3CB6D8234F5E}"/>
                  </a:ext>
                </a:extLst>
              </p:cNvPr>
              <p:cNvSpPr/>
              <p:nvPr/>
            </p:nvSpPr>
            <p:spPr>
              <a:xfrm>
                <a:off x="6489974" y="2940237"/>
                <a:ext cx="2286000" cy="1371600"/>
              </a:xfrm>
              <a:prstGeom prst="roundRect">
                <a:avLst/>
              </a:prstGeom>
              <a:solidFill>
                <a:srgbClr val="FFCCCC"/>
              </a:solidFill>
              <a:ln w="38100"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C72BEA3-F3FB-4813-80E9-B18548CFAA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5666" y="2384233"/>
                <a:ext cx="603421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4011E45-FED4-4976-8EEE-369115C7FC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66861" y="4250392"/>
                <a:ext cx="603421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9CCF709-3AB6-4F6A-9ABA-9DC2F495C0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66861" y="2384233"/>
                <a:ext cx="596026" cy="632007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F60030F-D5F8-41A7-9D61-B9C43953B9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10926" y="4250392"/>
                <a:ext cx="620707" cy="596816"/>
              </a:xfrm>
              <a:prstGeom prst="line">
                <a:avLst/>
              </a:prstGeom>
              <a:ln w="38100">
                <a:solidFill>
                  <a:srgbClr val="FF999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2A4C79-5DA9-4C09-A67E-FFE645182BD2}"/>
              </a:ext>
            </a:extLst>
          </p:cNvPr>
          <p:cNvGrpSpPr/>
          <p:nvPr/>
        </p:nvGrpSpPr>
        <p:grpSpPr>
          <a:xfrm>
            <a:off x="4715614" y="3016099"/>
            <a:ext cx="2527763" cy="1636141"/>
            <a:chOff x="552075" y="4100046"/>
            <a:chExt cx="5135957" cy="2549869"/>
          </a:xfrm>
        </p:grpSpPr>
        <p:pic>
          <p:nvPicPr>
            <p:cNvPr id="38" name="Picture 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64730A-73CA-4C17-BE77-6C3D6A27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75" y="4100046"/>
              <a:ext cx="5135957" cy="2549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EB0E9B7-6ED0-43B8-89E2-8E0BA9334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3339" y="5792836"/>
              <a:ext cx="1035879" cy="7794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noFill/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2295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7" name="Picture 6" descr="Diagram, circle&#10;&#10;Description automatically generated">
            <a:extLst>
              <a:ext uri="{FF2B5EF4-FFF2-40B4-BE49-F238E27FC236}">
                <a16:creationId xmlns:a16="http://schemas.microsoft.com/office/drawing/2014/main" id="{4CF290D3-736B-4565-9DFF-E89161737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7188" r="92971">
                        <a14:foregroundMark x1="19169" y1="38031" x2="7827" y2="65548"/>
                        <a14:foregroundMark x1="19968" y1="34899" x2="13898" y2="46980"/>
                        <a14:foregroundMark x1="13898" y1="46980" x2="13898" y2="49888"/>
                        <a14:foregroundMark x1="19329" y1="26174" x2="14537" y2="44072"/>
                        <a14:foregroundMark x1="14537" y1="44072" x2="14537" y2="45414"/>
                        <a14:foregroundMark x1="17891" y1="32438" x2="22045" y2="68680"/>
                        <a14:foregroundMark x1="22045" y1="68680" x2="23003" y2="70246"/>
                        <a14:foregroundMark x1="26837" y1="51007" x2="30032" y2="76286"/>
                        <a14:foregroundMark x1="30032" y1="76286" x2="29712" y2="76286"/>
                        <a14:foregroundMark x1="19808" y1="65996" x2="24121" y2="77181"/>
                        <a14:foregroundMark x1="24121" y1="77181" x2="24441" y2="76063"/>
                        <a14:foregroundMark x1="15655" y1="51678" x2="15016" y2="72931"/>
                        <a14:foregroundMark x1="25080" y1="67338" x2="28754" y2="80537"/>
                        <a14:foregroundMark x1="9585" y1="61074" x2="8307" y2="79195"/>
                        <a14:foregroundMark x1="8307" y1="79195" x2="7348" y2="78747"/>
                        <a14:foregroundMark x1="73323" y1="39150" x2="84185" y2="77181"/>
                        <a14:foregroundMark x1="84185" y1="77181" x2="84185" y2="76510"/>
                        <a14:foregroundMark x1="90256" y1="54362" x2="92971" y2="63087"/>
                        <a14:foregroundMark x1="81470" y1="49664" x2="85942" y2="66443"/>
                        <a14:foregroundMark x1="85942" y1="72707" x2="85942" y2="80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88" y="438160"/>
            <a:ext cx="7509333" cy="536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FEBA93-8DE7-4DCC-B0CA-886076926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624" y="1845043"/>
            <a:ext cx="4462659" cy="1755800"/>
          </a:xfrm>
          <a:prstGeom prst="rect">
            <a:avLst/>
          </a:prstGeom>
        </p:spPr>
      </p:pic>
      <p:grpSp>
        <p:nvGrpSpPr>
          <p:cNvPr id="8" name="组合 25">
            <a:extLst>
              <a:ext uri="{FF2B5EF4-FFF2-40B4-BE49-F238E27FC236}">
                <a16:creationId xmlns:a16="http://schemas.microsoft.com/office/drawing/2014/main" id="{8A899542-5B1C-496C-8585-E121E46B1192}"/>
              </a:ext>
            </a:extLst>
          </p:cNvPr>
          <p:cNvGrpSpPr/>
          <p:nvPr/>
        </p:nvGrpSpPr>
        <p:grpSpPr>
          <a:xfrm>
            <a:off x="0" y="2753669"/>
            <a:ext cx="12265024" cy="4210953"/>
            <a:chOff x="0" y="2686117"/>
            <a:chExt cx="12265024" cy="4210953"/>
          </a:xfrm>
        </p:grpSpPr>
        <p:grpSp>
          <p:nvGrpSpPr>
            <p:cNvPr id="9" name="组合 26">
              <a:extLst>
                <a:ext uri="{FF2B5EF4-FFF2-40B4-BE49-F238E27FC236}">
                  <a16:creationId xmlns:a16="http://schemas.microsoft.com/office/drawing/2014/main" id="{A8AD0BEF-E1E0-4EF8-9DD6-15C8F7B53CF8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13" name="图片 30">
                <a:extLst>
                  <a:ext uri="{FF2B5EF4-FFF2-40B4-BE49-F238E27FC236}">
                    <a16:creationId xmlns:a16="http://schemas.microsoft.com/office/drawing/2014/main" id="{96E64526-94CE-427E-B87A-DD842EA76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4" name="图片 31">
                <a:extLst>
                  <a:ext uri="{FF2B5EF4-FFF2-40B4-BE49-F238E27FC236}">
                    <a16:creationId xmlns:a16="http://schemas.microsoft.com/office/drawing/2014/main" id="{57EC54BE-2A78-41D4-B46D-57BE6C2CF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10" name="组合 27">
              <a:extLst>
                <a:ext uri="{FF2B5EF4-FFF2-40B4-BE49-F238E27FC236}">
                  <a16:creationId xmlns:a16="http://schemas.microsoft.com/office/drawing/2014/main" id="{1D17EC32-F72D-45A8-BAAD-B611A8E6C7E0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5B23CADD-D45B-492C-854D-69791E5B3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2" name="图片 29">
                <a:extLst>
                  <a:ext uri="{FF2B5EF4-FFF2-40B4-BE49-F238E27FC236}">
                    <a16:creationId xmlns:a16="http://schemas.microsoft.com/office/drawing/2014/main" id="{5E290DE7-F1B9-41EB-88B4-A9C86FB6F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12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788B0AB-5356-4660-AEB1-DC7E50E6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111914"/>
            <a:ext cx="2084696" cy="239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F558F-BC36-42A1-A001-BEC076230C62}"/>
              </a:ext>
            </a:extLst>
          </p:cNvPr>
          <p:cNvSpPr txBox="1"/>
          <p:nvPr/>
        </p:nvSpPr>
        <p:spPr>
          <a:xfrm>
            <a:off x="540296" y="437939"/>
            <a:ext cx="10041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Times New Roman" panose="02020603050405020304" pitchFamily="18" charset="0"/>
                <a:cs typeface="+mn-cs"/>
              </a:rPr>
              <a:t>Gợi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Times New Roman" panose="02020603050405020304" pitchFamily="18" charset="0"/>
                <a:cs typeface="+mn-cs"/>
              </a:rPr>
              <a:t> ý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12F6F5-E3A4-43E7-9D9E-068976504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8711" y="1721490"/>
            <a:ext cx="1466281" cy="18708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B8E3B5C-1127-4AD1-93C3-46B24B234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5082" y="3741145"/>
            <a:ext cx="3754915" cy="202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0A5FA-F5B8-4278-9B3C-3FEA4086D0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15600" y="1310015"/>
            <a:ext cx="3754915" cy="202914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97D01D5-2341-426E-AB8B-0491C71637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04999" y="3717930"/>
            <a:ext cx="4572904" cy="202914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574004-E8E2-4458-A7F1-217E1E07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34409" y="1161214"/>
            <a:ext cx="1104182" cy="111815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2CFEE8F-F9BF-442F-A4CE-18237CDA4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4787" y="3813642"/>
            <a:ext cx="1104182" cy="1118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2B04AC-42F9-4C47-92E5-9D18FB1DA4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11443" y="3886383"/>
            <a:ext cx="1104182" cy="11181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BAE035-4732-43F7-8DCA-0C14D5D8119F}"/>
              </a:ext>
            </a:extLst>
          </p:cNvPr>
          <p:cNvSpPr/>
          <p:nvPr/>
        </p:nvSpPr>
        <p:spPr>
          <a:xfrm>
            <a:off x="4509743" y="2073587"/>
            <a:ext cx="3366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õng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E9282-ECDA-4A8B-900A-0A6F036CF1AD}"/>
              </a:ext>
            </a:extLst>
          </p:cNvPr>
          <p:cNvSpPr/>
          <p:nvPr/>
        </p:nvSpPr>
        <p:spPr>
          <a:xfrm>
            <a:off x="2204927" y="4639414"/>
            <a:ext cx="3078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õng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8FA587-FC1A-4313-84EB-A2D6C651032D}"/>
              </a:ext>
            </a:extLst>
          </p:cNvPr>
          <p:cNvSpPr/>
          <p:nvPr/>
        </p:nvSpPr>
        <p:spPr>
          <a:xfrm>
            <a:off x="6794105" y="4568568"/>
            <a:ext cx="41997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hong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kumimoji="0" lang="en-US" sz="32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en-US" sz="3200" b="1" i="0" u="none" strike="noStrike" kern="1200" normalizeH="0" noProof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FAD271DD-0407-4CFD-AEFA-C11AB759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33400" y="835746"/>
            <a:ext cx="7125195" cy="41148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1836B1A-5A5C-4AEB-9DBC-BB688A3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6124" y="2640091"/>
            <a:ext cx="2108835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D5483A-430D-4250-A619-EA8CD3280FB7}"/>
              </a:ext>
            </a:extLst>
          </p:cNvPr>
          <p:cNvSpPr/>
          <p:nvPr/>
        </p:nvSpPr>
        <p:spPr>
          <a:xfrm>
            <a:off x="3270035" y="1831317"/>
            <a:ext cx="58034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lại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iny" panose="0200090306050006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F946401-A754-4D28-8FC0-8A5ACB4D5B8B}"/>
              </a:ext>
            </a:extLst>
          </p:cNvPr>
          <p:cNvGrpSpPr/>
          <p:nvPr/>
        </p:nvGrpSpPr>
        <p:grpSpPr>
          <a:xfrm>
            <a:off x="155547" y="2677617"/>
            <a:ext cx="12265024" cy="4210953"/>
            <a:chOff x="0" y="2686117"/>
            <a:chExt cx="12265024" cy="4210953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C8208C8-F741-48BA-803F-1A4124D43CA3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5192F37C-45CE-4802-9A84-E95108A84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1E5BE042-2365-4F0E-A37A-85F504F90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DB48047-073D-4AEA-925C-0E0C124E137E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46743C91-7E9C-4339-AAA2-6EC9D2A43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3D23991A-FEDF-40C1-9E42-B002965B5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FB7AB5A6-526D-4229-9537-46A842E01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63780" y="11926"/>
            <a:ext cx="6848558" cy="13658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92A82F-0156-4799-959F-FFD87B2360C6}"/>
              </a:ext>
            </a:extLst>
          </p:cNvPr>
          <p:cNvSpPr/>
          <p:nvPr/>
        </p:nvSpPr>
        <p:spPr>
          <a:xfrm>
            <a:off x="3844104" y="180803"/>
            <a:ext cx="5823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E2362744-744A-4820-BF8A-D2790872DD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9246" y="31229"/>
            <a:ext cx="789001" cy="1510050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D6F908D4-A37D-417E-A0E2-35C560A728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7529" y="1484896"/>
            <a:ext cx="7315200" cy="20278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7D284CD-C55A-433F-B8FD-4F9FCE51F135}"/>
              </a:ext>
            </a:extLst>
          </p:cNvPr>
          <p:cNvSpPr/>
          <p:nvPr/>
        </p:nvSpPr>
        <p:spPr>
          <a:xfrm rot="21308074">
            <a:off x="1655817" y="1808326"/>
            <a:ext cx="5882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A21010A0-8887-47ED-BACF-549C9421C0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0634" y="4568040"/>
            <a:ext cx="7315200" cy="214600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A87DD7-731B-4A10-967B-0167AACCFC7A}"/>
              </a:ext>
            </a:extLst>
          </p:cNvPr>
          <p:cNvSpPr/>
          <p:nvPr/>
        </p:nvSpPr>
        <p:spPr>
          <a:xfrm rot="21223929">
            <a:off x="1970373" y="5141415"/>
            <a:ext cx="659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字魂59号-创粗黑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字魂59号-创粗黑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36" name="图片 24">
            <a:extLst>
              <a:ext uri="{FF2B5EF4-FFF2-40B4-BE49-F238E27FC236}">
                <a16:creationId xmlns:a16="http://schemas.microsoft.com/office/drawing/2014/main" id="{534F3905-C954-477B-8A7A-E145C7739A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0717" y="1982748"/>
            <a:ext cx="2331391" cy="233139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93942E1-36A3-4DBD-BC9E-ADC56E6D3E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6754" y="3029480"/>
            <a:ext cx="7315200" cy="20740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300512-282B-4F94-83E4-CCD908A29168}"/>
              </a:ext>
            </a:extLst>
          </p:cNvPr>
          <p:cNvSpPr txBox="1"/>
          <p:nvPr/>
        </p:nvSpPr>
        <p:spPr>
          <a:xfrm rot="21354659">
            <a:off x="1745454" y="3297250"/>
            <a:ext cx="6216563" cy="1089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ộ lông c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66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666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7" grpId="0"/>
      <p:bldP spid="33" grpId="0"/>
      <p:bldP spid="3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33ADA9-6793-4DC3-81F9-3A97E1980C9F}"/>
              </a:ext>
            </a:extLst>
          </p:cNvPr>
          <p:cNvSpPr/>
          <p:nvPr/>
        </p:nvSpPr>
        <p:spPr>
          <a:xfrm>
            <a:off x="1616095" y="2388037"/>
            <a:ext cx="81756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Cùng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sóc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nâu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tìm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hạt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dẻ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nhé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trick Hand" panose="00000500000000000000" pitchFamily="2" charset="0"/>
              </a:rPr>
              <a:t>!</a:t>
            </a: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922AD529-5F93-4472-B24C-B6FEEA16DAC1}"/>
              </a:ext>
            </a:extLst>
          </p:cNvPr>
          <p:cNvSpPr/>
          <p:nvPr/>
        </p:nvSpPr>
        <p:spPr>
          <a:xfrm>
            <a:off x="4259453" y="3797784"/>
            <a:ext cx="3566160" cy="1005840"/>
          </a:xfrm>
          <a:prstGeom prst="round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168065" y="1074211"/>
            <a:ext cx="5748936" cy="21852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DEB242-46BF-433E-8790-21A83130C149}"/>
              </a:ext>
            </a:extLst>
          </p:cNvPr>
          <p:cNvSpPr txBox="1"/>
          <p:nvPr/>
        </p:nvSpPr>
        <p:spPr>
          <a:xfrm>
            <a:off x="3296107" y="1489614"/>
            <a:ext cx="5748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9909" y="176348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006" y="-189226"/>
            <a:ext cx="1950889" cy="865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6191300" y="-257007"/>
            <a:ext cx="2152106" cy="17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0.32044 0.55394 " pathEditMode="relative" rAng="0" ptsTypes="AA">
                                      <p:cBhvr>
                                        <p:cTn id="9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cs typeface="Arial" panose="020B0604020202020204" pitchFamily="34" charset="0"/>
              </a:rPr>
              <a:t>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cs typeface="Arial" panose="020B0604020202020204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4672781" y="1226735"/>
            <a:ext cx="25627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dát</a:t>
            </a:r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vàng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Patrick Hand" panose="000005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95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-0.02801 L -0.36706 0.71644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37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4506 0.77593 " pathEditMode="relative" rAng="0" ptsTypes="AA">
                                      <p:cBhvr>
                                        <p:cTn id="43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94861" y="1246313"/>
            <a:ext cx="4378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cs typeface="Arial" panose="020B0604020202020204" pitchFamily="34" charset="0"/>
              </a:rPr>
              <a:t>chuỗi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Patrick Hand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chuỗi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8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-0.02801 L -0.36706 0.71644 " pathEditMode="relative" rAng="0" ptsTypes="AA">
                                      <p:cBhvr>
                                        <p:cTn id="33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372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4506 0.77593 " pathEditMode="relative" rAng="0" ptsTypes="AA">
                                      <p:cBhvr>
                                        <p:cTn id="35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94861" y="1246313"/>
            <a:ext cx="4378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lọc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Arial" panose="020B0604020202020204" pitchFamily="34" charset="0"/>
              </a:rPr>
              <a:t>nắng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chuỗi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7E1C2F9-9861-402A-ADE1-B56B1C0D7FA8}"/>
              </a:ext>
            </a:extLst>
          </p:cNvPr>
          <p:cNvSpPr/>
          <p:nvPr/>
        </p:nvSpPr>
        <p:spPr>
          <a:xfrm>
            <a:off x="2124688" y="4503187"/>
            <a:ext cx="3566160" cy="100584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lọc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nắng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-0.02801 L -0.41849 0.65718 " pathEditMode="relative" rAng="0" ptsTypes="AA">
                                      <p:cBhvr>
                                        <p:cTn id="45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342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403 0.71528 " pathEditMode="relative" rAng="0" ptsTypes="AA">
                                      <p:cBhvr>
                                        <p:cTn id="47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四年级语文课件田园诗情课程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714</Words>
  <Application>Microsoft Office PowerPoint</Application>
  <PresentationFormat>Widescreen</PresentationFormat>
  <Paragraphs>143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HP001 4 hàng</vt:lpstr>
      <vt:lpstr>Tahoma</vt:lpstr>
      <vt:lpstr>Century Gothic</vt:lpstr>
      <vt:lpstr>Dancing Script</vt:lpstr>
      <vt:lpstr>Arial</vt:lpstr>
      <vt:lpstr>Cooper Black</vt:lpstr>
      <vt:lpstr>等线</vt:lpstr>
      <vt:lpstr>Baloo</vt:lpstr>
      <vt:lpstr>OpenSans</vt:lpstr>
      <vt:lpstr>Calibri</vt:lpstr>
      <vt:lpstr>黑体</vt:lpstr>
      <vt:lpstr>Coiny</vt:lpstr>
      <vt:lpstr>字魂59号-创粗黑</vt:lpstr>
      <vt:lpstr>Calibri Light</vt:lpstr>
      <vt:lpstr>Patrick Hand</vt:lpstr>
      <vt:lpstr>包图简圆体</vt:lpstr>
      <vt:lpstr>Office 主题​​</vt:lpstr>
      <vt:lpstr>Office 主题</vt:lpstr>
      <vt:lpstr>1_Office 主题​​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小学四年级语文课件田园诗情课程PPT模板</dc:title>
  <dc:creator>1</dc:creator>
  <cp:lastModifiedBy>Hoang Thi Tuyet Nhung</cp:lastModifiedBy>
  <cp:revision>143</cp:revision>
  <dcterms:created xsi:type="dcterms:W3CDTF">2018-10-21T06:57:00Z</dcterms:created>
  <dcterms:modified xsi:type="dcterms:W3CDTF">2022-01-21T08:14:44Z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