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6" r:id="rId2"/>
  </p:sldMasterIdLst>
  <p:notesMasterIdLst>
    <p:notesMasterId r:id="rId22"/>
  </p:notesMasterIdLst>
  <p:sldIdLst>
    <p:sldId id="290" r:id="rId3"/>
    <p:sldId id="348" r:id="rId4"/>
    <p:sldId id="281" r:id="rId5"/>
    <p:sldId id="355" r:id="rId6"/>
    <p:sldId id="357" r:id="rId7"/>
    <p:sldId id="356" r:id="rId8"/>
    <p:sldId id="350" r:id="rId9"/>
    <p:sldId id="358" r:id="rId10"/>
    <p:sldId id="360" r:id="rId11"/>
    <p:sldId id="361" r:id="rId12"/>
    <p:sldId id="362" r:id="rId13"/>
    <p:sldId id="359" r:id="rId14"/>
    <p:sldId id="363" r:id="rId15"/>
    <p:sldId id="364" r:id="rId16"/>
    <p:sldId id="365" r:id="rId17"/>
    <p:sldId id="366" r:id="rId18"/>
    <p:sldId id="367" r:id="rId19"/>
    <p:sldId id="370" r:id="rId20"/>
    <p:sldId id="368" r:id="rId21"/>
  </p:sldIdLst>
  <p:sldSz cx="12192000" cy="6858000"/>
  <p:notesSz cx="6858000" cy="9144000"/>
  <p:embeddedFontLst>
    <p:embeddedFont>
      <p:font typeface="等线" panose="02010600030101010101" pitchFamily="2" charset="-122"/>
      <p:regular r:id="rId23"/>
      <p:bold r:id="rId24"/>
    </p:embeddedFont>
    <p:embeddedFont>
      <p:font typeface="字魂59号-创粗黑" panose="00000500000000000000" charset="-122"/>
      <p:regular r:id="rId25"/>
    </p:embeddedFont>
    <p:embeddedFont>
      <p:font typeface="Baloo" panose="03080902040302020200" pitchFamily="66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oiny" panose="02000903060500060000" pitchFamily="2" charset="0"/>
      <p:regular r:id="rId31"/>
    </p:embeddedFont>
    <p:embeddedFont>
      <p:font typeface="SVN-Anastasia" panose="020B0606040200020203" pitchFamily="34" charset="0"/>
      <p:regular r:id="rId32"/>
    </p:embeddedFont>
    <p:embeddedFont>
      <p:font typeface="SVN-Heroe Pro Inline" pitchFamily="50" charset="0"/>
      <p:regular r:id="rId33"/>
    </p:embeddedFont>
    <p:embeddedFont>
      <p:font typeface="SVN-Nexa Rust Script" panose="020B0606040200020203" pitchFamily="34" charset="0"/>
      <p:regular r:id="rId34"/>
    </p:embeddedFont>
    <p:embeddedFont>
      <p:font typeface="SVN-Ziclets" panose="02000603000000000000" pitchFamily="2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CCFF"/>
    <a:srgbClr val="FFFFCC"/>
    <a:srgbClr val="FFCCCC"/>
    <a:srgbClr val="9900CC"/>
    <a:srgbClr val="43B883"/>
    <a:srgbClr val="06A19C"/>
    <a:srgbClr val="3D9D9B"/>
    <a:srgbClr val="357575"/>
    <a:srgbClr val="7401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B0992-696A-432C-9933-AEF2D119C5CC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57AB0C-D72C-4BD7-9148-E57813EC6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59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080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9735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69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7265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810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4889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0679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021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199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714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950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625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681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2260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841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700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0148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2021/11/22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6969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328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927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909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1174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72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662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404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69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45012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683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99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762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36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49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85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89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3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4788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338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5897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23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047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374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2021/11/22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7813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/>
              <a:pPr/>
              <a:t>2021/11/22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13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525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8.gif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png"/><Relationship Id="rId5" Type="http://schemas.openxmlformats.org/officeDocument/2006/relationships/image" Target="../media/image1.jp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8.gif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8.gif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8.gif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audio" Target="../media/audio1.wav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1.jpg"/><Relationship Id="rId9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8.gif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gif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645920"/>
            <a:ext cx="5212080" cy="52120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9096" y="5741287"/>
            <a:ext cx="7527124" cy="8912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37A6C2-A2B0-4120-8CC8-EA9E6A6A2C3F}"/>
              </a:ext>
            </a:extLst>
          </p:cNvPr>
          <p:cNvSpPr txBox="1"/>
          <p:nvPr/>
        </p:nvSpPr>
        <p:spPr>
          <a:xfrm>
            <a:off x="5754636" y="1439572"/>
            <a:ext cx="50560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err="1">
                <a:solidFill>
                  <a:srgbClr val="23587B"/>
                </a:solidFill>
                <a:latin typeface="SVN-Anastasia" panose="020B0606040200020203" pitchFamily="34" charset="0"/>
              </a:rPr>
              <a:t>Thứ</a:t>
            </a:r>
            <a:r>
              <a:rPr lang="en-US" sz="3400" dirty="0">
                <a:solidFill>
                  <a:srgbClr val="23587B"/>
                </a:solidFill>
                <a:latin typeface="SVN-Anastasia" panose="020B0606040200020203" pitchFamily="34" charset="0"/>
              </a:rPr>
              <a:t> … </a:t>
            </a:r>
            <a:r>
              <a:rPr lang="en-US" sz="3400" dirty="0" err="1">
                <a:solidFill>
                  <a:srgbClr val="23587B"/>
                </a:solidFill>
                <a:latin typeface="SVN-Anastasia" panose="020B0606040200020203" pitchFamily="34" charset="0"/>
              </a:rPr>
              <a:t>ngày</a:t>
            </a:r>
            <a:r>
              <a:rPr lang="en-US" sz="3400" dirty="0">
                <a:solidFill>
                  <a:srgbClr val="23587B"/>
                </a:solidFill>
                <a:latin typeface="SVN-Anastasia" panose="020B0606040200020203" pitchFamily="34" charset="0"/>
              </a:rPr>
              <a:t> … </a:t>
            </a:r>
            <a:r>
              <a:rPr lang="en-US" sz="3400" dirty="0" err="1">
                <a:solidFill>
                  <a:srgbClr val="23587B"/>
                </a:solidFill>
                <a:latin typeface="SVN-Anastasia" panose="020B0606040200020203" pitchFamily="34" charset="0"/>
              </a:rPr>
              <a:t>tháng</a:t>
            </a:r>
            <a:r>
              <a:rPr lang="en-US" sz="3400" dirty="0">
                <a:solidFill>
                  <a:srgbClr val="23587B"/>
                </a:solidFill>
                <a:latin typeface="SVN-Anastasia" panose="020B0606040200020203" pitchFamily="34" charset="0"/>
              </a:rPr>
              <a:t> … </a:t>
            </a:r>
            <a:r>
              <a:rPr lang="en-US" sz="3400" dirty="0" err="1">
                <a:solidFill>
                  <a:srgbClr val="23587B"/>
                </a:solidFill>
                <a:latin typeface="SVN-Anastasia" panose="020B0606040200020203" pitchFamily="34" charset="0"/>
              </a:rPr>
              <a:t>năm</a:t>
            </a:r>
            <a:r>
              <a:rPr lang="en-US" sz="3400" dirty="0">
                <a:solidFill>
                  <a:srgbClr val="23587B"/>
                </a:solidFill>
                <a:latin typeface="SVN-Anastasia" panose="020B0606040200020203" pitchFamily="34" charset="0"/>
              </a:rPr>
              <a:t> 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677258-1600-47D2-BBD6-60AB8CEEF471}"/>
              </a:ext>
            </a:extLst>
          </p:cNvPr>
          <p:cNvSpPr txBox="1"/>
          <p:nvPr/>
        </p:nvSpPr>
        <p:spPr>
          <a:xfrm>
            <a:off x="6668871" y="2055125"/>
            <a:ext cx="32275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D8356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Tiếng</a:t>
            </a:r>
            <a:r>
              <a:rPr lang="en-US" sz="4400" dirty="0">
                <a:solidFill>
                  <a:srgbClr val="D8356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4400" dirty="0" err="1">
                <a:solidFill>
                  <a:srgbClr val="D8356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Việt</a:t>
            </a:r>
            <a:endParaRPr lang="en-US" sz="4400" dirty="0">
              <a:solidFill>
                <a:srgbClr val="D83560"/>
              </a:solidFill>
              <a:latin typeface="Baloo" panose="03080902040302020200" pitchFamily="66" charset="0"/>
              <a:cs typeface="Baloo" panose="03080902040302020200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0F0F20-63D1-476C-9DC2-1FA2C257B557}"/>
              </a:ext>
            </a:extLst>
          </p:cNvPr>
          <p:cNvSpPr txBox="1"/>
          <p:nvPr/>
        </p:nvSpPr>
        <p:spPr>
          <a:xfrm>
            <a:off x="6830409" y="3670328"/>
            <a:ext cx="29044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err="1">
                <a:solidFill>
                  <a:srgbClr val="019976"/>
                </a:solidFill>
                <a:latin typeface="SVN-Anastasia" panose="020B0606040200020203" pitchFamily="34" charset="0"/>
              </a:rPr>
              <a:t>Bài</a:t>
            </a:r>
            <a:r>
              <a:rPr lang="en-US" sz="3400" dirty="0">
                <a:solidFill>
                  <a:srgbClr val="019976"/>
                </a:solidFill>
                <a:latin typeface="SVN-Anastasia" panose="020B0606040200020203" pitchFamily="34" charset="0"/>
              </a:rPr>
              <a:t> 4 – </a:t>
            </a:r>
            <a:r>
              <a:rPr lang="en-US" sz="3400" dirty="0" err="1">
                <a:solidFill>
                  <a:srgbClr val="019976"/>
                </a:solidFill>
                <a:latin typeface="SVN-Anastasia" panose="020B0606040200020203" pitchFamily="34" charset="0"/>
              </a:rPr>
              <a:t>Tiết</a:t>
            </a:r>
            <a:r>
              <a:rPr lang="en-US" sz="3400" dirty="0">
                <a:solidFill>
                  <a:srgbClr val="019976"/>
                </a:solidFill>
                <a:latin typeface="SVN-Anastasia" panose="020B0606040200020203" pitchFamily="34" charset="0"/>
              </a:rPr>
              <a:t>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D30481-1279-4A0E-A73E-1B8C03D23C96}"/>
              </a:ext>
            </a:extLst>
          </p:cNvPr>
          <p:cNvSpPr txBox="1"/>
          <p:nvPr/>
        </p:nvSpPr>
        <p:spPr>
          <a:xfrm>
            <a:off x="5004118" y="4285881"/>
            <a:ext cx="655707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spc="-300" dirty="0" err="1">
                <a:solidFill>
                  <a:srgbClr val="FF2543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Mở</a:t>
            </a:r>
            <a:r>
              <a:rPr lang="en-US" sz="4800" spc="-300" dirty="0">
                <a:solidFill>
                  <a:srgbClr val="FF2543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4800" spc="-300" dirty="0" err="1">
                <a:solidFill>
                  <a:srgbClr val="FF2543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rộng</a:t>
            </a:r>
            <a:r>
              <a:rPr lang="en-US" sz="4800" spc="-300" dirty="0">
                <a:solidFill>
                  <a:srgbClr val="FF2543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4800" spc="-300" dirty="0" err="1">
                <a:solidFill>
                  <a:srgbClr val="FF2543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vốn</a:t>
            </a:r>
            <a:r>
              <a:rPr lang="en-US" sz="4800" spc="-300" dirty="0">
                <a:solidFill>
                  <a:srgbClr val="FF2543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4800" spc="-300" dirty="0" err="1">
                <a:solidFill>
                  <a:srgbClr val="FF2543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từ</a:t>
            </a:r>
            <a:r>
              <a:rPr lang="en-US" sz="4800" spc="-300" dirty="0">
                <a:solidFill>
                  <a:srgbClr val="FF2543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</a:p>
          <a:p>
            <a:pPr algn="ctr"/>
            <a:r>
              <a:rPr lang="en-US" sz="4800" spc="-300" dirty="0" err="1">
                <a:solidFill>
                  <a:srgbClr val="FF2543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Nơi</a:t>
            </a:r>
            <a:r>
              <a:rPr lang="en-US" sz="4800" spc="-300" dirty="0">
                <a:solidFill>
                  <a:srgbClr val="FF2543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4800" spc="-300" dirty="0" err="1">
                <a:solidFill>
                  <a:srgbClr val="FF2543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thân</a:t>
            </a:r>
            <a:r>
              <a:rPr lang="en-US" sz="4800" spc="-300" dirty="0">
                <a:solidFill>
                  <a:srgbClr val="FF2543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4800" spc="-300" dirty="0" err="1">
                <a:solidFill>
                  <a:srgbClr val="FF2543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quen</a:t>
            </a:r>
            <a:r>
              <a:rPr lang="en-US" sz="4800" spc="-300" dirty="0">
                <a:solidFill>
                  <a:srgbClr val="FF2543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(</a:t>
            </a:r>
            <a:r>
              <a:rPr lang="en-US" sz="4800" spc="-300" dirty="0" err="1">
                <a:solidFill>
                  <a:srgbClr val="FF2543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tiếp</a:t>
            </a:r>
            <a:r>
              <a:rPr lang="en-US" sz="4800" spc="-300" dirty="0">
                <a:solidFill>
                  <a:srgbClr val="FF2543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4800" spc="-300" dirty="0" err="1">
                <a:solidFill>
                  <a:srgbClr val="FF2543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theo</a:t>
            </a:r>
            <a:r>
              <a:rPr lang="en-US" sz="4800" spc="-300" dirty="0">
                <a:solidFill>
                  <a:srgbClr val="FF2543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FA4E92-B7C2-4673-B42E-2A7350A6CFBD}"/>
              </a:ext>
            </a:extLst>
          </p:cNvPr>
          <p:cNvSpPr txBox="1"/>
          <p:nvPr/>
        </p:nvSpPr>
        <p:spPr>
          <a:xfrm>
            <a:off x="5754636" y="2987645"/>
            <a:ext cx="50560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err="1">
                <a:solidFill>
                  <a:srgbClr val="9900CC"/>
                </a:solidFill>
                <a:latin typeface="SVN-Anastasia" panose="020B0606040200020203" pitchFamily="34" charset="0"/>
              </a:rPr>
              <a:t>Chủ</a:t>
            </a:r>
            <a:r>
              <a:rPr lang="en-US" sz="3400" dirty="0">
                <a:solidFill>
                  <a:srgbClr val="9900CC"/>
                </a:solidFill>
                <a:latin typeface="SVN-Anastasia" panose="020B0606040200020203" pitchFamily="34" charset="0"/>
              </a:rPr>
              <a:t> </a:t>
            </a:r>
            <a:r>
              <a:rPr lang="en-US" sz="3400" dirty="0" err="1">
                <a:solidFill>
                  <a:srgbClr val="9900CC"/>
                </a:solidFill>
                <a:latin typeface="SVN-Anastasia" panose="020B0606040200020203" pitchFamily="34" charset="0"/>
              </a:rPr>
              <a:t>điểm</a:t>
            </a:r>
            <a:r>
              <a:rPr lang="en-US" sz="3400" dirty="0">
                <a:solidFill>
                  <a:srgbClr val="9900CC"/>
                </a:solidFill>
                <a:latin typeface="SVN-Anastasia" panose="020B0606040200020203" pitchFamily="34" charset="0"/>
              </a:rPr>
              <a:t>: </a:t>
            </a:r>
            <a:r>
              <a:rPr lang="en-US" sz="3400" dirty="0" err="1">
                <a:solidFill>
                  <a:srgbClr val="9900CC"/>
                </a:solidFill>
                <a:latin typeface="SVN-Anastasia" panose="020B0606040200020203" pitchFamily="34" charset="0"/>
              </a:rPr>
              <a:t>Nơi</a:t>
            </a:r>
            <a:r>
              <a:rPr lang="en-US" sz="3400" dirty="0">
                <a:solidFill>
                  <a:srgbClr val="9900CC"/>
                </a:solidFill>
                <a:latin typeface="SVN-Anastasia" panose="020B0606040200020203" pitchFamily="34" charset="0"/>
              </a:rPr>
              <a:t> </a:t>
            </a:r>
            <a:r>
              <a:rPr lang="en-US" sz="3400" dirty="0" err="1">
                <a:solidFill>
                  <a:srgbClr val="9900CC"/>
                </a:solidFill>
                <a:latin typeface="SVN-Anastasia" panose="020B0606040200020203" pitchFamily="34" charset="0"/>
              </a:rPr>
              <a:t>chốn</a:t>
            </a:r>
            <a:r>
              <a:rPr lang="en-US" sz="3400" dirty="0">
                <a:solidFill>
                  <a:srgbClr val="9900CC"/>
                </a:solidFill>
                <a:latin typeface="SVN-Anastasia" panose="020B0606040200020203" pitchFamily="34" charset="0"/>
              </a:rPr>
              <a:t> </a:t>
            </a:r>
            <a:r>
              <a:rPr lang="en-US" sz="3400" dirty="0" err="1">
                <a:solidFill>
                  <a:srgbClr val="9900CC"/>
                </a:solidFill>
                <a:latin typeface="SVN-Anastasia" panose="020B0606040200020203" pitchFamily="34" charset="0"/>
              </a:rPr>
              <a:t>thân</a:t>
            </a:r>
            <a:r>
              <a:rPr lang="en-US" sz="3400" dirty="0">
                <a:solidFill>
                  <a:srgbClr val="9900CC"/>
                </a:solidFill>
                <a:latin typeface="SVN-Anastasia" panose="020B0606040200020203" pitchFamily="34" charset="0"/>
              </a:rPr>
              <a:t> </a:t>
            </a:r>
            <a:r>
              <a:rPr lang="en-US" sz="3400" dirty="0" err="1">
                <a:solidFill>
                  <a:srgbClr val="9900CC"/>
                </a:solidFill>
                <a:latin typeface="SVN-Anastasia" panose="020B0606040200020203" pitchFamily="34" charset="0"/>
              </a:rPr>
              <a:t>quen</a:t>
            </a:r>
            <a:endParaRPr lang="en-US" sz="3400" dirty="0">
              <a:solidFill>
                <a:srgbClr val="9900CC"/>
              </a:solidFill>
              <a:latin typeface="SVN-Anastasia" panose="020B0606040200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50"/>
                            </p:stCondLst>
                            <p:childTnLst>
                              <p:par>
                                <p:cTn id="2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00"/>
                            </p:stCondLst>
                            <p:childTnLst>
                              <p:par>
                                <p:cTn id="2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5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1"/>
      <p:bldP spid="9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4EE2683B-9448-4C16-AF4F-A963FDA8282E}"/>
              </a:ext>
            </a:extLst>
          </p:cNvPr>
          <p:cNvGrpSpPr/>
          <p:nvPr/>
        </p:nvGrpSpPr>
        <p:grpSpPr>
          <a:xfrm>
            <a:off x="-1" y="4480560"/>
            <a:ext cx="12186378" cy="2377440"/>
            <a:chOff x="-1" y="4480560"/>
            <a:chExt cx="12186378" cy="2377440"/>
          </a:xfrm>
        </p:grpSpPr>
        <p:pic>
          <p:nvPicPr>
            <p:cNvPr id="16" name="Picture 15" descr="A group of colorful flowers&#10;&#10;Description automatically generated with low confidence">
              <a:extLst>
                <a:ext uri="{FF2B5EF4-FFF2-40B4-BE49-F238E27FC236}">
                  <a16:creationId xmlns:a16="http://schemas.microsoft.com/office/drawing/2014/main" id="{52661EF8-1022-46D2-8A2D-EF15EED79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030" y="4480560"/>
              <a:ext cx="7358347" cy="2377440"/>
            </a:xfrm>
            <a:prstGeom prst="rect">
              <a:avLst/>
            </a:prstGeom>
          </p:spPr>
        </p:pic>
        <p:pic>
          <p:nvPicPr>
            <p:cNvPr id="25" name="Picture 24" descr="A group of colorful flowers&#10;&#10;Description automatically generated with low confidence">
              <a:extLst>
                <a:ext uri="{FF2B5EF4-FFF2-40B4-BE49-F238E27FC236}">
                  <a16:creationId xmlns:a16="http://schemas.microsoft.com/office/drawing/2014/main" id="{EDF180C0-9E01-4D3E-853A-43EEAA6B7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387"/>
            <a:stretch/>
          </p:blipFill>
          <p:spPr>
            <a:xfrm flipH="1">
              <a:off x="-1" y="4480560"/>
              <a:ext cx="4828031" cy="2377440"/>
            </a:xfrm>
            <a:prstGeom prst="rect">
              <a:avLst/>
            </a:prstGeom>
          </p:spPr>
        </p:pic>
      </p:grpSp>
      <p:pic>
        <p:nvPicPr>
          <p:cNvPr id="1036" name="Picture 12" descr="120 Animation ideas in 2021 | ملصقات, علم البيئة, تصميم مواقع الويب">
            <a:extLst>
              <a:ext uri="{FF2B5EF4-FFF2-40B4-BE49-F238E27FC236}">
                <a16:creationId xmlns:a16="http://schemas.microsoft.com/office/drawing/2014/main" id="{0BEFE153-2DE5-4675-B671-FE22B35091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334" y="0"/>
            <a:ext cx="2038666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120 Animation ideas in 2021 | ملصقات, علم البيئة, تصميم مواقع الويب">
            <a:extLst>
              <a:ext uri="{FF2B5EF4-FFF2-40B4-BE49-F238E27FC236}">
                <a16:creationId xmlns:a16="http://schemas.microsoft.com/office/drawing/2014/main" id="{29BC2CE5-743B-404E-BA87-3549ED5688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2038666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54C7C477-3FBA-4212-8D78-DAAE11206A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729" y="3040214"/>
            <a:ext cx="4658541" cy="41148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7167C93-DC6C-4F60-BF72-01B2F0603805}"/>
              </a:ext>
            </a:extLst>
          </p:cNvPr>
          <p:cNvGrpSpPr/>
          <p:nvPr/>
        </p:nvGrpSpPr>
        <p:grpSpPr>
          <a:xfrm>
            <a:off x="1019332" y="803683"/>
            <a:ext cx="3783502" cy="3147513"/>
            <a:chOff x="1019332" y="803683"/>
            <a:chExt cx="3783502" cy="3147513"/>
          </a:xfrm>
        </p:grpSpPr>
        <p:pic>
          <p:nvPicPr>
            <p:cNvPr id="20" name="Picture 19" descr="Shape, circle&#10;&#10;Description automatically generated">
              <a:extLst>
                <a:ext uri="{FF2B5EF4-FFF2-40B4-BE49-F238E27FC236}">
                  <a16:creationId xmlns:a16="http://schemas.microsoft.com/office/drawing/2014/main" id="{3BB4AFA5-C9E3-4349-848C-15482E2CF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9332" y="803683"/>
              <a:ext cx="3783502" cy="314751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B1AC071-A0C7-4078-8340-48F0DD05EEE3}"/>
                </a:ext>
              </a:extLst>
            </p:cNvPr>
            <p:cNvSpPr txBox="1"/>
            <p:nvPr/>
          </p:nvSpPr>
          <p:spPr>
            <a:xfrm>
              <a:off x="2069586" y="2143584"/>
              <a:ext cx="1682993" cy="1285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US" sz="3600" dirty="0">
                  <a:solidFill>
                    <a:srgbClr val="F54849"/>
                  </a:solidFill>
                  <a:latin typeface="SVN-Ziclets" panose="02000603000000000000" pitchFamily="2" charset="0"/>
                </a:rPr>
                <a:t>TRÌNH </a:t>
              </a:r>
            </a:p>
            <a:p>
              <a:pPr algn="ctr">
                <a:lnSpc>
                  <a:spcPct val="114000"/>
                </a:lnSpc>
              </a:pPr>
              <a:r>
                <a:rPr lang="en-US" sz="3600" dirty="0">
                  <a:solidFill>
                    <a:srgbClr val="F54849"/>
                  </a:solidFill>
                  <a:latin typeface="SVN-Ziclets" panose="02000603000000000000" pitchFamily="2" charset="0"/>
                </a:rPr>
                <a:t>BÀY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C19A85C-1D95-44FE-BE18-0B6624131FEB}"/>
              </a:ext>
            </a:extLst>
          </p:cNvPr>
          <p:cNvGrpSpPr/>
          <p:nvPr/>
        </p:nvGrpSpPr>
        <p:grpSpPr>
          <a:xfrm>
            <a:off x="7389165" y="659595"/>
            <a:ext cx="3783502" cy="3147513"/>
            <a:chOff x="7389165" y="659595"/>
            <a:chExt cx="3783502" cy="3147513"/>
          </a:xfrm>
        </p:grpSpPr>
        <p:pic>
          <p:nvPicPr>
            <p:cNvPr id="9" name="Picture 8" descr="Shape, circle&#10;&#10;Description automatically generated">
              <a:extLst>
                <a:ext uri="{FF2B5EF4-FFF2-40B4-BE49-F238E27FC236}">
                  <a16:creationId xmlns:a16="http://schemas.microsoft.com/office/drawing/2014/main" id="{643E805F-672D-4227-965B-668B24888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9165" y="659595"/>
              <a:ext cx="3783502" cy="314751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D99E28F-DAAB-423B-8181-F37F58F60F1D}"/>
                </a:ext>
              </a:extLst>
            </p:cNvPr>
            <p:cNvSpPr txBox="1"/>
            <p:nvPr/>
          </p:nvSpPr>
          <p:spPr>
            <a:xfrm>
              <a:off x="8425270" y="2027491"/>
              <a:ext cx="1682995" cy="1285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US" sz="3600" dirty="0">
                  <a:solidFill>
                    <a:srgbClr val="3086A6"/>
                  </a:solidFill>
                  <a:latin typeface="SVN-Ziclets" panose="02000603000000000000" pitchFamily="2" charset="0"/>
                </a:rPr>
                <a:t>NHẬN XÉT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888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7FCD7C8-F8C6-4C85-B5D0-6FCD42C2E3E2}"/>
              </a:ext>
            </a:extLst>
          </p:cNvPr>
          <p:cNvSpPr/>
          <p:nvPr/>
        </p:nvSpPr>
        <p:spPr>
          <a:xfrm>
            <a:off x="4593012" y="3721658"/>
            <a:ext cx="7480426" cy="2843684"/>
          </a:xfrm>
          <a:custGeom>
            <a:avLst/>
            <a:gdLst>
              <a:gd name="connsiteX0" fmla="*/ 0 w 7480426"/>
              <a:gd name="connsiteY0" fmla="*/ 473957 h 2843684"/>
              <a:gd name="connsiteX1" fmla="*/ 473957 w 7480426"/>
              <a:gd name="connsiteY1" fmla="*/ 0 h 2843684"/>
              <a:gd name="connsiteX2" fmla="*/ 7006469 w 7480426"/>
              <a:gd name="connsiteY2" fmla="*/ 0 h 2843684"/>
              <a:gd name="connsiteX3" fmla="*/ 7480426 w 7480426"/>
              <a:gd name="connsiteY3" fmla="*/ 473957 h 2843684"/>
              <a:gd name="connsiteX4" fmla="*/ 7480426 w 7480426"/>
              <a:gd name="connsiteY4" fmla="*/ 2369727 h 2843684"/>
              <a:gd name="connsiteX5" fmla="*/ 7006469 w 7480426"/>
              <a:gd name="connsiteY5" fmla="*/ 2843684 h 2843684"/>
              <a:gd name="connsiteX6" fmla="*/ 473957 w 7480426"/>
              <a:gd name="connsiteY6" fmla="*/ 2843684 h 2843684"/>
              <a:gd name="connsiteX7" fmla="*/ 0 w 7480426"/>
              <a:gd name="connsiteY7" fmla="*/ 2369727 h 2843684"/>
              <a:gd name="connsiteX8" fmla="*/ 0 w 7480426"/>
              <a:gd name="connsiteY8" fmla="*/ 473957 h 2843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0426" h="2843684" fill="none" extrusionOk="0">
                <a:moveTo>
                  <a:pt x="0" y="473957"/>
                </a:moveTo>
                <a:cubicBezTo>
                  <a:pt x="1010" y="239535"/>
                  <a:pt x="238629" y="44359"/>
                  <a:pt x="473957" y="0"/>
                </a:cubicBezTo>
                <a:cubicBezTo>
                  <a:pt x="3405820" y="72427"/>
                  <a:pt x="6097514" y="61419"/>
                  <a:pt x="7006469" y="0"/>
                </a:cubicBezTo>
                <a:cubicBezTo>
                  <a:pt x="7264815" y="-23496"/>
                  <a:pt x="7435056" y="198475"/>
                  <a:pt x="7480426" y="473957"/>
                </a:cubicBezTo>
                <a:cubicBezTo>
                  <a:pt x="7581302" y="1354744"/>
                  <a:pt x="7373113" y="1539296"/>
                  <a:pt x="7480426" y="2369727"/>
                </a:cubicBezTo>
                <a:cubicBezTo>
                  <a:pt x="7487299" y="2596602"/>
                  <a:pt x="7264285" y="2839264"/>
                  <a:pt x="7006469" y="2843684"/>
                </a:cubicBezTo>
                <a:cubicBezTo>
                  <a:pt x="4408635" y="2873511"/>
                  <a:pt x="2996973" y="2764378"/>
                  <a:pt x="473957" y="2843684"/>
                </a:cubicBezTo>
                <a:cubicBezTo>
                  <a:pt x="228088" y="2841888"/>
                  <a:pt x="-41431" y="2639679"/>
                  <a:pt x="0" y="2369727"/>
                </a:cubicBezTo>
                <a:cubicBezTo>
                  <a:pt x="50037" y="2116259"/>
                  <a:pt x="770" y="847595"/>
                  <a:pt x="0" y="473957"/>
                </a:cubicBezTo>
                <a:close/>
              </a:path>
              <a:path w="7480426" h="2843684" stroke="0" extrusionOk="0">
                <a:moveTo>
                  <a:pt x="0" y="473957"/>
                </a:moveTo>
                <a:cubicBezTo>
                  <a:pt x="28690" y="220018"/>
                  <a:pt x="220677" y="17667"/>
                  <a:pt x="473957" y="0"/>
                </a:cubicBezTo>
                <a:cubicBezTo>
                  <a:pt x="2889848" y="123000"/>
                  <a:pt x="4771420" y="-96860"/>
                  <a:pt x="7006469" y="0"/>
                </a:cubicBezTo>
                <a:cubicBezTo>
                  <a:pt x="7246447" y="-16600"/>
                  <a:pt x="7486824" y="199299"/>
                  <a:pt x="7480426" y="473957"/>
                </a:cubicBezTo>
                <a:cubicBezTo>
                  <a:pt x="7483599" y="938359"/>
                  <a:pt x="7574693" y="1882875"/>
                  <a:pt x="7480426" y="2369727"/>
                </a:cubicBezTo>
                <a:cubicBezTo>
                  <a:pt x="7474571" y="2633607"/>
                  <a:pt x="7226179" y="2836802"/>
                  <a:pt x="7006469" y="2843684"/>
                </a:cubicBezTo>
                <a:cubicBezTo>
                  <a:pt x="4510383" y="2682977"/>
                  <a:pt x="2361845" y="2883351"/>
                  <a:pt x="473957" y="2843684"/>
                </a:cubicBezTo>
                <a:cubicBezTo>
                  <a:pt x="167488" y="2834654"/>
                  <a:pt x="-27915" y="2618840"/>
                  <a:pt x="0" y="2369727"/>
                </a:cubicBezTo>
                <a:cubicBezTo>
                  <a:pt x="32216" y="2040053"/>
                  <a:pt x="57206" y="1017712"/>
                  <a:pt x="0" y="473957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图片 10">
            <a:extLst>
              <a:ext uri="{FF2B5EF4-FFF2-40B4-BE49-F238E27FC236}">
                <a16:creationId xmlns:a16="http://schemas.microsoft.com/office/drawing/2014/main" id="{EA7C9314-E8C8-43B5-941B-A46C2B79D6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92" y="2194560"/>
            <a:ext cx="4663440" cy="46634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EF5757-B907-4126-86A4-01F41E72F65A}"/>
              </a:ext>
            </a:extLst>
          </p:cNvPr>
          <p:cNvSpPr txBox="1"/>
          <p:nvPr/>
        </p:nvSpPr>
        <p:spPr>
          <a:xfrm>
            <a:off x="956761" y="416958"/>
            <a:ext cx="5631605" cy="584775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yêu </a:t>
            </a:r>
            <a:r>
              <a:rPr lang="vi-V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đây:</a:t>
            </a:r>
          </a:p>
        </p:txBody>
      </p:sp>
      <p:pic>
        <p:nvPicPr>
          <p:cNvPr id="3080" name="Picture 8" descr="Beginning Sounds | Baamboozle">
            <a:extLst>
              <a:ext uri="{FF2B5EF4-FFF2-40B4-BE49-F238E27FC236}">
                <a16:creationId xmlns:a16="http://schemas.microsoft.com/office/drawing/2014/main" id="{B1BAD29F-B1D3-456A-9BD6-64C5B76173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35" y="343586"/>
            <a:ext cx="778426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02D2640F-F2DE-4EE9-A7B2-E1401C6EF739}"/>
              </a:ext>
            </a:extLst>
          </p:cNvPr>
          <p:cNvGrpSpPr/>
          <p:nvPr/>
        </p:nvGrpSpPr>
        <p:grpSpPr>
          <a:xfrm>
            <a:off x="695737" y="1075105"/>
            <a:ext cx="10800526" cy="584775"/>
            <a:chOff x="675857" y="1333028"/>
            <a:chExt cx="10800526" cy="58477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510A2CC-9915-4E35-97EE-BF55D4924433}"/>
                </a:ext>
              </a:extLst>
            </p:cNvPr>
            <p:cNvSpPr txBox="1"/>
            <p:nvPr/>
          </p:nvSpPr>
          <p:spPr>
            <a:xfrm>
              <a:off x="675857" y="1333028"/>
              <a:ext cx="1080052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vi-VN" sz="3200" b="1" i="0" dirty="0">
                  <a:solidFill>
                    <a:srgbClr val="3F7D18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a. </a:t>
              </a:r>
              <a:r>
                <a:rPr lang="vi-VN" sz="3200" b="1" i="0" dirty="0" err="1">
                  <a:solidFill>
                    <a:srgbClr val="3F7D18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Chọn</a:t>
              </a:r>
              <a:r>
                <a:rPr lang="vi-VN" sz="3200" b="1" i="0" dirty="0">
                  <a:solidFill>
                    <a:srgbClr val="3F7D18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1" i="0" dirty="0" err="1">
                  <a:solidFill>
                    <a:srgbClr val="3F7D18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dấu</a:t>
              </a:r>
              <a:r>
                <a:rPr lang="vi-VN" sz="3200" b="1" i="0" dirty="0">
                  <a:solidFill>
                    <a:srgbClr val="3F7D18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câu </a:t>
              </a:r>
              <a:r>
                <a:rPr lang="vi-VN" sz="3200" b="1" i="0" dirty="0" err="1">
                  <a:solidFill>
                    <a:srgbClr val="3F7D18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phù</a:t>
              </a:r>
              <a:r>
                <a:rPr lang="vi-VN" sz="3200" b="1" i="0" dirty="0">
                  <a:solidFill>
                    <a:srgbClr val="3F7D18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1" i="0" dirty="0" err="1">
                  <a:solidFill>
                    <a:srgbClr val="3F7D18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hợp</a:t>
              </a:r>
              <a:r>
                <a:rPr lang="vi-VN" sz="3200" b="1" i="0" dirty="0">
                  <a:solidFill>
                    <a:srgbClr val="3F7D18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1" i="0" dirty="0" err="1">
                  <a:solidFill>
                    <a:srgbClr val="3F7D18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vi-VN" sz="3200" b="1" i="0" dirty="0">
                  <a:solidFill>
                    <a:srgbClr val="3F7D18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1" i="0" dirty="0" err="1">
                  <a:solidFill>
                    <a:srgbClr val="3F7D18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200" b="1" i="0" dirty="0">
                  <a:solidFill>
                    <a:srgbClr val="3F7D18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</a:t>
              </a:r>
              <a:r>
                <a:rPr lang="vi-VN" sz="3200" b="1" i="0" dirty="0">
                  <a:solidFill>
                    <a:srgbClr val="3F7D18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vi-VN" sz="3200" b="1" i="0" dirty="0" err="1">
                  <a:solidFill>
                    <a:srgbClr val="3F7D18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vi-VN" sz="3200" b="1" i="0" dirty="0">
                  <a:solidFill>
                    <a:srgbClr val="3F7D18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hoa </a:t>
              </a:r>
              <a:r>
                <a:rPr lang="vi-VN" sz="3200" b="1" i="0" dirty="0" err="1">
                  <a:solidFill>
                    <a:srgbClr val="3F7D18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chữ</a:t>
              </a:r>
              <a:r>
                <a:rPr lang="vi-VN" sz="3200" b="1" i="0" dirty="0">
                  <a:solidFill>
                    <a:srgbClr val="3F7D18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1" i="0" dirty="0" err="1">
                  <a:solidFill>
                    <a:srgbClr val="3F7D18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cái</a:t>
              </a:r>
              <a:r>
                <a:rPr lang="vi-VN" sz="3200" b="1" i="0" dirty="0">
                  <a:solidFill>
                    <a:srgbClr val="3F7D18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1" i="0" dirty="0" err="1">
                  <a:solidFill>
                    <a:srgbClr val="3F7D18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đầu</a:t>
              </a:r>
              <a:r>
                <a:rPr lang="vi-VN" sz="3200" b="1" i="0" dirty="0">
                  <a:solidFill>
                    <a:srgbClr val="3F7D18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câu.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54EB0E6-6E10-4CC6-BCD0-1798EDF8C1A6}"/>
                </a:ext>
              </a:extLst>
            </p:cNvPr>
            <p:cNvSpPr/>
            <p:nvPr/>
          </p:nvSpPr>
          <p:spPr>
            <a:xfrm>
              <a:off x="6457495" y="1400057"/>
              <a:ext cx="376774" cy="36576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94B9046-B13F-4FCD-A842-C7BCCCE97768}"/>
              </a:ext>
            </a:extLst>
          </p:cNvPr>
          <p:cNvGrpSpPr/>
          <p:nvPr/>
        </p:nvGrpSpPr>
        <p:grpSpPr>
          <a:xfrm>
            <a:off x="612911" y="1782395"/>
            <a:ext cx="10966177" cy="1646605"/>
            <a:chOff x="695736" y="1859340"/>
            <a:chExt cx="10966177" cy="164660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C8B2732-2314-4073-BD7C-C0E76571349A}"/>
                </a:ext>
              </a:extLst>
            </p:cNvPr>
            <p:cNvSpPr txBox="1"/>
            <p:nvPr/>
          </p:nvSpPr>
          <p:spPr>
            <a:xfrm>
              <a:off x="695736" y="1859340"/>
              <a:ext cx="10966177" cy="16466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spcBef>
                  <a:spcPts val="300"/>
                </a:spcBef>
                <a:spcAft>
                  <a:spcPts val="300"/>
                </a:spcAft>
              </a:pP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Cò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vạc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diệc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xám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rủ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nhau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đây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tổ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         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gọi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nhau  trêu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ghẹo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nhau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váng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cả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vùng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sông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>
                <a:spcBef>
                  <a:spcPts val="300"/>
                </a:spcBef>
                <a:spcAft>
                  <a:spcPts val="300"/>
                </a:spcAft>
              </a:pP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							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Theo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Nguyên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94536D3-EC1F-4EF6-BEF4-6A061699E2BD}"/>
                </a:ext>
              </a:extLst>
            </p:cNvPr>
            <p:cNvSpPr/>
            <p:nvPr/>
          </p:nvSpPr>
          <p:spPr>
            <a:xfrm>
              <a:off x="1302402" y="1957143"/>
              <a:ext cx="376774" cy="36576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54F473A-33C1-41D1-B766-C6B39A220822}"/>
                </a:ext>
              </a:extLst>
            </p:cNvPr>
            <p:cNvSpPr/>
            <p:nvPr/>
          </p:nvSpPr>
          <p:spPr>
            <a:xfrm>
              <a:off x="2418361" y="1957143"/>
              <a:ext cx="376774" cy="36576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664AD9A-13DB-4BAA-AFE6-A90BE0EDA2EA}"/>
                </a:ext>
              </a:extLst>
            </p:cNvPr>
            <p:cNvSpPr/>
            <p:nvPr/>
          </p:nvSpPr>
          <p:spPr>
            <a:xfrm>
              <a:off x="8098923" y="1957143"/>
              <a:ext cx="376774" cy="36576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6F55F93-2A1D-494B-9BF8-800384A0288A}"/>
                </a:ext>
              </a:extLst>
            </p:cNvPr>
            <p:cNvSpPr/>
            <p:nvPr/>
          </p:nvSpPr>
          <p:spPr>
            <a:xfrm>
              <a:off x="11172498" y="1957143"/>
              <a:ext cx="376774" cy="36576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229525E-D6F2-4B3D-A535-CED5D55B09AF}"/>
                </a:ext>
              </a:extLst>
            </p:cNvPr>
            <p:cNvSpPr/>
            <p:nvPr/>
          </p:nvSpPr>
          <p:spPr>
            <a:xfrm>
              <a:off x="8251323" y="2454100"/>
              <a:ext cx="376774" cy="36576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9EE9AFE8-11E8-4F1F-8D28-5A51D3BEACB5}"/>
              </a:ext>
            </a:extLst>
          </p:cNvPr>
          <p:cNvSpPr/>
          <p:nvPr/>
        </p:nvSpPr>
        <p:spPr>
          <a:xfrm>
            <a:off x="1219577" y="1880198"/>
            <a:ext cx="376774" cy="3657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B475616-0229-4B0B-A8DB-F618E924329F}"/>
              </a:ext>
            </a:extLst>
          </p:cNvPr>
          <p:cNvSpPr/>
          <p:nvPr/>
        </p:nvSpPr>
        <p:spPr>
          <a:xfrm>
            <a:off x="2335536" y="1880198"/>
            <a:ext cx="376774" cy="3657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ED101F-6B04-4571-BD8C-0733259992EE}"/>
              </a:ext>
            </a:extLst>
          </p:cNvPr>
          <p:cNvSpPr/>
          <p:nvPr/>
        </p:nvSpPr>
        <p:spPr>
          <a:xfrm>
            <a:off x="8016098" y="1888880"/>
            <a:ext cx="376774" cy="3657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683B3E-72F4-4C9F-B0E7-4A33A5975C08}"/>
              </a:ext>
            </a:extLst>
          </p:cNvPr>
          <p:cNvSpPr txBox="1"/>
          <p:nvPr/>
        </p:nvSpPr>
        <p:spPr>
          <a:xfrm>
            <a:off x="8392872" y="1785875"/>
            <a:ext cx="12001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endParaRPr lang="en-US" sz="32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982C9C1-FFF6-426B-AD78-35CFFA8EFDA5}"/>
              </a:ext>
            </a:extLst>
          </p:cNvPr>
          <p:cNvSpPr txBox="1"/>
          <p:nvPr/>
        </p:nvSpPr>
        <p:spPr>
          <a:xfrm>
            <a:off x="8338251" y="1779371"/>
            <a:ext cx="12404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húng</a:t>
            </a:r>
            <a:endParaRPr lang="en-US" sz="32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AF16A05-3F5F-43C5-B515-E979165EA051}"/>
              </a:ext>
            </a:extLst>
          </p:cNvPr>
          <p:cNvSpPr/>
          <p:nvPr/>
        </p:nvSpPr>
        <p:spPr>
          <a:xfrm>
            <a:off x="11093979" y="1888878"/>
            <a:ext cx="376774" cy="3657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9B4F161-4DF5-45AA-A660-6F5D367358A2}"/>
              </a:ext>
            </a:extLst>
          </p:cNvPr>
          <p:cNvSpPr/>
          <p:nvPr/>
        </p:nvSpPr>
        <p:spPr>
          <a:xfrm>
            <a:off x="8168498" y="2377155"/>
            <a:ext cx="376774" cy="3657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7100356-1A09-48AF-9E45-929FC7BC19FB}"/>
              </a:ext>
            </a:extLst>
          </p:cNvPr>
          <p:cNvSpPr txBox="1"/>
          <p:nvPr/>
        </p:nvSpPr>
        <p:spPr>
          <a:xfrm>
            <a:off x="4593012" y="6007250"/>
            <a:ext cx="73292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Ô vuông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thúc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câu.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EC94212-F756-49B3-8D2A-C96CE8688192}"/>
              </a:ext>
            </a:extLst>
          </p:cNvPr>
          <p:cNvSpPr txBox="1"/>
          <p:nvPr/>
        </p:nvSpPr>
        <p:spPr>
          <a:xfrm>
            <a:off x="4593011" y="3721658"/>
            <a:ext cx="74804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vuông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tiên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phẩy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ngăn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tên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cò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vạc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diệc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DE1F233-3FDD-43E3-BB85-824F7B533853}"/>
              </a:ext>
            </a:extLst>
          </p:cNvPr>
          <p:cNvSpPr txBox="1"/>
          <p:nvPr/>
        </p:nvSpPr>
        <p:spPr>
          <a:xfrm>
            <a:off x="4593012" y="4627151"/>
            <a:ext cx="73625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Ô vuông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thúc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câu.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164877F-9083-4305-B8EB-70DD23ABB4FD}"/>
              </a:ext>
            </a:extLst>
          </p:cNvPr>
          <p:cNvSpPr txBox="1"/>
          <p:nvPr/>
        </p:nvSpPr>
        <p:spPr>
          <a:xfrm>
            <a:off x="4593012" y="5101757"/>
            <a:ext cx="73625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Ô vuông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phẩy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ngăn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nhau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trêu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ghẹo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672BBA0-9E6C-494F-A8B7-5BD8C4C12359}"/>
              </a:ext>
            </a:extLst>
          </p:cNvPr>
          <p:cNvSpPr/>
          <p:nvPr/>
        </p:nvSpPr>
        <p:spPr>
          <a:xfrm>
            <a:off x="1218006" y="1873645"/>
            <a:ext cx="376774" cy="365760"/>
          </a:xfrm>
          <a:prstGeom prst="rect">
            <a:avLst/>
          </a:prstGeom>
          <a:solidFill>
            <a:srgbClr val="FFFF66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B27A199-F56E-4920-B7BF-12D1FF7FFDFA}"/>
              </a:ext>
            </a:extLst>
          </p:cNvPr>
          <p:cNvSpPr/>
          <p:nvPr/>
        </p:nvSpPr>
        <p:spPr>
          <a:xfrm>
            <a:off x="2335536" y="1880198"/>
            <a:ext cx="376774" cy="365760"/>
          </a:xfrm>
          <a:prstGeom prst="rect">
            <a:avLst/>
          </a:prstGeom>
          <a:solidFill>
            <a:srgbClr val="FFFF66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E66A983-8897-45BB-A3CD-F161BECF55E8}"/>
              </a:ext>
            </a:extLst>
          </p:cNvPr>
          <p:cNvSpPr/>
          <p:nvPr/>
        </p:nvSpPr>
        <p:spPr>
          <a:xfrm>
            <a:off x="8011792" y="1876763"/>
            <a:ext cx="376774" cy="365760"/>
          </a:xfrm>
          <a:prstGeom prst="rect">
            <a:avLst/>
          </a:prstGeom>
          <a:solidFill>
            <a:srgbClr val="FFFF66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F4CFC90-9366-4A10-BA17-2256C1B3A0BB}"/>
              </a:ext>
            </a:extLst>
          </p:cNvPr>
          <p:cNvSpPr/>
          <p:nvPr/>
        </p:nvSpPr>
        <p:spPr>
          <a:xfrm>
            <a:off x="11089673" y="1873645"/>
            <a:ext cx="376774" cy="365760"/>
          </a:xfrm>
          <a:prstGeom prst="rect">
            <a:avLst/>
          </a:prstGeom>
          <a:solidFill>
            <a:srgbClr val="FFFF66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8115D01-B9D1-47D0-8377-CD14D3484D8B}"/>
              </a:ext>
            </a:extLst>
          </p:cNvPr>
          <p:cNvSpPr/>
          <p:nvPr/>
        </p:nvSpPr>
        <p:spPr>
          <a:xfrm>
            <a:off x="8168498" y="2377155"/>
            <a:ext cx="376774" cy="365760"/>
          </a:xfrm>
          <a:prstGeom prst="rect">
            <a:avLst/>
          </a:prstGeom>
          <a:solidFill>
            <a:srgbClr val="FFFF66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983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  <p:bldP spid="20" grpId="0" animBg="1"/>
      <p:bldP spid="21" grpId="0" animBg="1"/>
      <p:bldP spid="22" grpId="0" animBg="1"/>
      <p:bldP spid="26" grpId="0"/>
      <p:bldP spid="26" grpId="1"/>
      <p:bldP spid="28" grpId="0"/>
      <p:bldP spid="29" grpId="0" animBg="1"/>
      <p:bldP spid="30" grpId="0" animBg="1"/>
      <p:bldP spid="36" grpId="0"/>
      <p:bldP spid="39" grpId="0"/>
      <p:bldP spid="40" grpId="0"/>
      <p:bldP spid="41" grpId="0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65F226C7-82B1-4551-B95A-89E4BED22976}"/>
              </a:ext>
            </a:extLst>
          </p:cNvPr>
          <p:cNvGrpSpPr/>
          <p:nvPr/>
        </p:nvGrpSpPr>
        <p:grpSpPr>
          <a:xfrm>
            <a:off x="736977" y="3540405"/>
            <a:ext cx="8869680" cy="2286000"/>
            <a:chOff x="1754189" y="2809079"/>
            <a:chExt cx="9144000" cy="228600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180AD56-4195-4007-AD75-59647B832A31}"/>
                </a:ext>
              </a:extLst>
            </p:cNvPr>
            <p:cNvSpPr/>
            <p:nvPr/>
          </p:nvSpPr>
          <p:spPr>
            <a:xfrm>
              <a:off x="1754189" y="2809079"/>
              <a:ext cx="9144000" cy="2286000"/>
            </a:xfrm>
            <a:custGeom>
              <a:avLst/>
              <a:gdLst>
                <a:gd name="connsiteX0" fmla="*/ 0 w 9144000"/>
                <a:gd name="connsiteY0" fmla="*/ 381008 h 2286000"/>
                <a:gd name="connsiteX1" fmla="*/ 381008 w 9144000"/>
                <a:gd name="connsiteY1" fmla="*/ 0 h 2286000"/>
                <a:gd name="connsiteX2" fmla="*/ 1147361 w 9144000"/>
                <a:gd name="connsiteY2" fmla="*/ 0 h 2286000"/>
                <a:gd name="connsiteX3" fmla="*/ 1662254 w 9144000"/>
                <a:gd name="connsiteY3" fmla="*/ 0 h 2286000"/>
                <a:gd name="connsiteX4" fmla="*/ 2093328 w 9144000"/>
                <a:gd name="connsiteY4" fmla="*/ 0 h 2286000"/>
                <a:gd name="connsiteX5" fmla="*/ 2608221 w 9144000"/>
                <a:gd name="connsiteY5" fmla="*/ 0 h 2286000"/>
                <a:gd name="connsiteX6" fmla="*/ 3039294 w 9144000"/>
                <a:gd name="connsiteY6" fmla="*/ 0 h 2286000"/>
                <a:gd name="connsiteX7" fmla="*/ 3638007 w 9144000"/>
                <a:gd name="connsiteY7" fmla="*/ 0 h 2286000"/>
                <a:gd name="connsiteX8" fmla="*/ 4069081 w 9144000"/>
                <a:gd name="connsiteY8" fmla="*/ 0 h 2286000"/>
                <a:gd name="connsiteX9" fmla="*/ 4500154 w 9144000"/>
                <a:gd name="connsiteY9" fmla="*/ 0 h 2286000"/>
                <a:gd name="connsiteX10" fmla="*/ 5266507 w 9144000"/>
                <a:gd name="connsiteY10" fmla="*/ 0 h 2286000"/>
                <a:gd name="connsiteX11" fmla="*/ 5613761 w 9144000"/>
                <a:gd name="connsiteY11" fmla="*/ 0 h 2286000"/>
                <a:gd name="connsiteX12" fmla="*/ 6380114 w 9144000"/>
                <a:gd name="connsiteY12" fmla="*/ 0 h 2286000"/>
                <a:gd name="connsiteX13" fmla="*/ 6978827 w 9144000"/>
                <a:gd name="connsiteY13" fmla="*/ 0 h 2286000"/>
                <a:gd name="connsiteX14" fmla="*/ 7493720 w 9144000"/>
                <a:gd name="connsiteY14" fmla="*/ 0 h 2286000"/>
                <a:gd name="connsiteX15" fmla="*/ 7924794 w 9144000"/>
                <a:gd name="connsiteY15" fmla="*/ 0 h 2286000"/>
                <a:gd name="connsiteX16" fmla="*/ 8762992 w 9144000"/>
                <a:gd name="connsiteY16" fmla="*/ 0 h 2286000"/>
                <a:gd name="connsiteX17" fmla="*/ 9144000 w 9144000"/>
                <a:gd name="connsiteY17" fmla="*/ 381008 h 2286000"/>
                <a:gd name="connsiteX18" fmla="*/ 9144000 w 9144000"/>
                <a:gd name="connsiteY18" fmla="*/ 889003 h 2286000"/>
                <a:gd name="connsiteX19" fmla="*/ 9144000 w 9144000"/>
                <a:gd name="connsiteY19" fmla="*/ 1427477 h 2286000"/>
                <a:gd name="connsiteX20" fmla="*/ 9144000 w 9144000"/>
                <a:gd name="connsiteY20" fmla="*/ 1904992 h 2286000"/>
                <a:gd name="connsiteX21" fmla="*/ 8762992 w 9144000"/>
                <a:gd name="connsiteY21" fmla="*/ 2286000 h 2286000"/>
                <a:gd name="connsiteX22" fmla="*/ 8248099 w 9144000"/>
                <a:gd name="connsiteY22" fmla="*/ 2286000 h 2286000"/>
                <a:gd name="connsiteX23" fmla="*/ 7481746 w 9144000"/>
                <a:gd name="connsiteY23" fmla="*/ 2286000 h 2286000"/>
                <a:gd name="connsiteX24" fmla="*/ 6883033 w 9144000"/>
                <a:gd name="connsiteY24" fmla="*/ 2286000 h 2286000"/>
                <a:gd name="connsiteX25" fmla="*/ 6535779 w 9144000"/>
                <a:gd name="connsiteY25" fmla="*/ 2286000 h 2286000"/>
                <a:gd name="connsiteX26" fmla="*/ 5937066 w 9144000"/>
                <a:gd name="connsiteY26" fmla="*/ 2286000 h 2286000"/>
                <a:gd name="connsiteX27" fmla="*/ 5338353 w 9144000"/>
                <a:gd name="connsiteY27" fmla="*/ 2286000 h 2286000"/>
                <a:gd name="connsiteX28" fmla="*/ 4655820 w 9144000"/>
                <a:gd name="connsiteY28" fmla="*/ 2286000 h 2286000"/>
                <a:gd name="connsiteX29" fmla="*/ 4140927 w 9144000"/>
                <a:gd name="connsiteY29" fmla="*/ 2286000 h 2286000"/>
                <a:gd name="connsiteX30" fmla="*/ 3709853 w 9144000"/>
                <a:gd name="connsiteY30" fmla="*/ 2286000 h 2286000"/>
                <a:gd name="connsiteX31" fmla="*/ 3194960 w 9144000"/>
                <a:gd name="connsiteY31" fmla="*/ 2286000 h 2286000"/>
                <a:gd name="connsiteX32" fmla="*/ 2596247 w 9144000"/>
                <a:gd name="connsiteY32" fmla="*/ 2286000 h 2286000"/>
                <a:gd name="connsiteX33" fmla="*/ 1829894 w 9144000"/>
                <a:gd name="connsiteY33" fmla="*/ 2286000 h 2286000"/>
                <a:gd name="connsiteX34" fmla="*/ 1147361 w 9144000"/>
                <a:gd name="connsiteY34" fmla="*/ 2286000 h 2286000"/>
                <a:gd name="connsiteX35" fmla="*/ 381008 w 9144000"/>
                <a:gd name="connsiteY35" fmla="*/ 2286000 h 2286000"/>
                <a:gd name="connsiteX36" fmla="*/ 0 w 9144000"/>
                <a:gd name="connsiteY36" fmla="*/ 1904992 h 2286000"/>
                <a:gd name="connsiteX37" fmla="*/ 0 w 9144000"/>
                <a:gd name="connsiteY37" fmla="*/ 1427477 h 2286000"/>
                <a:gd name="connsiteX38" fmla="*/ 0 w 9144000"/>
                <a:gd name="connsiteY38" fmla="*/ 889003 h 2286000"/>
                <a:gd name="connsiteX39" fmla="*/ 0 w 9144000"/>
                <a:gd name="connsiteY39" fmla="*/ 381008 h 228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144000" h="2286000" fill="none" extrusionOk="0">
                  <a:moveTo>
                    <a:pt x="0" y="381008"/>
                  </a:moveTo>
                  <a:cubicBezTo>
                    <a:pt x="4875" y="224176"/>
                    <a:pt x="154461" y="-60486"/>
                    <a:pt x="381008" y="0"/>
                  </a:cubicBezTo>
                  <a:cubicBezTo>
                    <a:pt x="724756" y="-86091"/>
                    <a:pt x="901046" y="43378"/>
                    <a:pt x="1147361" y="0"/>
                  </a:cubicBezTo>
                  <a:cubicBezTo>
                    <a:pt x="1393676" y="-43378"/>
                    <a:pt x="1533227" y="1387"/>
                    <a:pt x="1662254" y="0"/>
                  </a:cubicBezTo>
                  <a:cubicBezTo>
                    <a:pt x="1791281" y="-1387"/>
                    <a:pt x="1915264" y="31638"/>
                    <a:pt x="2093328" y="0"/>
                  </a:cubicBezTo>
                  <a:cubicBezTo>
                    <a:pt x="2271392" y="-31638"/>
                    <a:pt x="2480012" y="6557"/>
                    <a:pt x="2608221" y="0"/>
                  </a:cubicBezTo>
                  <a:cubicBezTo>
                    <a:pt x="2736430" y="-6557"/>
                    <a:pt x="2892678" y="14717"/>
                    <a:pt x="3039294" y="0"/>
                  </a:cubicBezTo>
                  <a:cubicBezTo>
                    <a:pt x="3185910" y="-14717"/>
                    <a:pt x="3471196" y="48416"/>
                    <a:pt x="3638007" y="0"/>
                  </a:cubicBezTo>
                  <a:cubicBezTo>
                    <a:pt x="3804818" y="-48416"/>
                    <a:pt x="3860020" y="3232"/>
                    <a:pt x="4069081" y="0"/>
                  </a:cubicBezTo>
                  <a:cubicBezTo>
                    <a:pt x="4278142" y="-3232"/>
                    <a:pt x="4322957" y="46966"/>
                    <a:pt x="4500154" y="0"/>
                  </a:cubicBezTo>
                  <a:cubicBezTo>
                    <a:pt x="4677351" y="-46966"/>
                    <a:pt x="5080691" y="45109"/>
                    <a:pt x="5266507" y="0"/>
                  </a:cubicBezTo>
                  <a:cubicBezTo>
                    <a:pt x="5452323" y="-45109"/>
                    <a:pt x="5535365" y="36832"/>
                    <a:pt x="5613761" y="0"/>
                  </a:cubicBezTo>
                  <a:cubicBezTo>
                    <a:pt x="5692157" y="-36832"/>
                    <a:pt x="6109585" y="16095"/>
                    <a:pt x="6380114" y="0"/>
                  </a:cubicBezTo>
                  <a:cubicBezTo>
                    <a:pt x="6650643" y="-16095"/>
                    <a:pt x="6749473" y="40752"/>
                    <a:pt x="6978827" y="0"/>
                  </a:cubicBezTo>
                  <a:cubicBezTo>
                    <a:pt x="7208181" y="-40752"/>
                    <a:pt x="7367876" y="39002"/>
                    <a:pt x="7493720" y="0"/>
                  </a:cubicBezTo>
                  <a:cubicBezTo>
                    <a:pt x="7619564" y="-39002"/>
                    <a:pt x="7771131" y="10454"/>
                    <a:pt x="7924794" y="0"/>
                  </a:cubicBezTo>
                  <a:cubicBezTo>
                    <a:pt x="8078457" y="-10454"/>
                    <a:pt x="8349806" y="57580"/>
                    <a:pt x="8762992" y="0"/>
                  </a:cubicBezTo>
                  <a:cubicBezTo>
                    <a:pt x="8963527" y="19420"/>
                    <a:pt x="9199123" y="147773"/>
                    <a:pt x="9144000" y="381008"/>
                  </a:cubicBezTo>
                  <a:cubicBezTo>
                    <a:pt x="9152625" y="540046"/>
                    <a:pt x="9099042" y="683206"/>
                    <a:pt x="9144000" y="889003"/>
                  </a:cubicBezTo>
                  <a:cubicBezTo>
                    <a:pt x="9188958" y="1094801"/>
                    <a:pt x="9102087" y="1183944"/>
                    <a:pt x="9144000" y="1427477"/>
                  </a:cubicBezTo>
                  <a:cubicBezTo>
                    <a:pt x="9185913" y="1671010"/>
                    <a:pt x="9090710" y="1679120"/>
                    <a:pt x="9144000" y="1904992"/>
                  </a:cubicBezTo>
                  <a:cubicBezTo>
                    <a:pt x="9155887" y="2145814"/>
                    <a:pt x="8980087" y="2323193"/>
                    <a:pt x="8762992" y="2286000"/>
                  </a:cubicBezTo>
                  <a:cubicBezTo>
                    <a:pt x="8620717" y="2322746"/>
                    <a:pt x="8418386" y="2228541"/>
                    <a:pt x="8248099" y="2286000"/>
                  </a:cubicBezTo>
                  <a:cubicBezTo>
                    <a:pt x="8077812" y="2343459"/>
                    <a:pt x="7735823" y="2259372"/>
                    <a:pt x="7481746" y="2286000"/>
                  </a:cubicBezTo>
                  <a:cubicBezTo>
                    <a:pt x="7227669" y="2312628"/>
                    <a:pt x="7004686" y="2216299"/>
                    <a:pt x="6883033" y="2286000"/>
                  </a:cubicBezTo>
                  <a:cubicBezTo>
                    <a:pt x="6761380" y="2355701"/>
                    <a:pt x="6703107" y="2251909"/>
                    <a:pt x="6535779" y="2286000"/>
                  </a:cubicBezTo>
                  <a:cubicBezTo>
                    <a:pt x="6368451" y="2320091"/>
                    <a:pt x="6214139" y="2238820"/>
                    <a:pt x="5937066" y="2286000"/>
                  </a:cubicBezTo>
                  <a:cubicBezTo>
                    <a:pt x="5659993" y="2333180"/>
                    <a:pt x="5518567" y="2248691"/>
                    <a:pt x="5338353" y="2286000"/>
                  </a:cubicBezTo>
                  <a:cubicBezTo>
                    <a:pt x="5158139" y="2323309"/>
                    <a:pt x="4901616" y="2260774"/>
                    <a:pt x="4655820" y="2286000"/>
                  </a:cubicBezTo>
                  <a:cubicBezTo>
                    <a:pt x="4410024" y="2311226"/>
                    <a:pt x="4294880" y="2244184"/>
                    <a:pt x="4140927" y="2286000"/>
                  </a:cubicBezTo>
                  <a:cubicBezTo>
                    <a:pt x="3986974" y="2327816"/>
                    <a:pt x="3858695" y="2260258"/>
                    <a:pt x="3709853" y="2286000"/>
                  </a:cubicBezTo>
                  <a:cubicBezTo>
                    <a:pt x="3561011" y="2311742"/>
                    <a:pt x="3384801" y="2262661"/>
                    <a:pt x="3194960" y="2286000"/>
                  </a:cubicBezTo>
                  <a:cubicBezTo>
                    <a:pt x="3005119" y="2309339"/>
                    <a:pt x="2834378" y="2257600"/>
                    <a:pt x="2596247" y="2286000"/>
                  </a:cubicBezTo>
                  <a:cubicBezTo>
                    <a:pt x="2358116" y="2314400"/>
                    <a:pt x="2196470" y="2210574"/>
                    <a:pt x="1829894" y="2286000"/>
                  </a:cubicBezTo>
                  <a:cubicBezTo>
                    <a:pt x="1463318" y="2361426"/>
                    <a:pt x="1285011" y="2227524"/>
                    <a:pt x="1147361" y="2286000"/>
                  </a:cubicBezTo>
                  <a:cubicBezTo>
                    <a:pt x="1009711" y="2344476"/>
                    <a:pt x="553127" y="2207552"/>
                    <a:pt x="381008" y="2286000"/>
                  </a:cubicBezTo>
                  <a:cubicBezTo>
                    <a:pt x="148594" y="2247667"/>
                    <a:pt x="43146" y="2151888"/>
                    <a:pt x="0" y="1904992"/>
                  </a:cubicBezTo>
                  <a:cubicBezTo>
                    <a:pt x="-23711" y="1674205"/>
                    <a:pt x="5505" y="1553002"/>
                    <a:pt x="0" y="1427477"/>
                  </a:cubicBezTo>
                  <a:cubicBezTo>
                    <a:pt x="-5505" y="1301953"/>
                    <a:pt x="62334" y="1104945"/>
                    <a:pt x="0" y="889003"/>
                  </a:cubicBezTo>
                  <a:cubicBezTo>
                    <a:pt x="-62334" y="673061"/>
                    <a:pt x="46518" y="542256"/>
                    <a:pt x="0" y="381008"/>
                  </a:cubicBezTo>
                  <a:close/>
                </a:path>
                <a:path w="9144000" h="2286000" stroke="0" extrusionOk="0">
                  <a:moveTo>
                    <a:pt x="0" y="381008"/>
                  </a:moveTo>
                  <a:cubicBezTo>
                    <a:pt x="-27226" y="214231"/>
                    <a:pt x="214185" y="-8726"/>
                    <a:pt x="381008" y="0"/>
                  </a:cubicBezTo>
                  <a:cubicBezTo>
                    <a:pt x="630680" y="-8357"/>
                    <a:pt x="814891" y="63401"/>
                    <a:pt x="979721" y="0"/>
                  </a:cubicBezTo>
                  <a:cubicBezTo>
                    <a:pt x="1144551" y="-63401"/>
                    <a:pt x="1220440" y="23047"/>
                    <a:pt x="1326975" y="0"/>
                  </a:cubicBezTo>
                  <a:cubicBezTo>
                    <a:pt x="1433510" y="-23047"/>
                    <a:pt x="1780296" y="54333"/>
                    <a:pt x="1925688" y="0"/>
                  </a:cubicBezTo>
                  <a:cubicBezTo>
                    <a:pt x="2071080" y="-54333"/>
                    <a:pt x="2201318" y="41065"/>
                    <a:pt x="2440581" y="0"/>
                  </a:cubicBezTo>
                  <a:cubicBezTo>
                    <a:pt x="2679844" y="-41065"/>
                    <a:pt x="2644444" y="13032"/>
                    <a:pt x="2787835" y="0"/>
                  </a:cubicBezTo>
                  <a:cubicBezTo>
                    <a:pt x="2931226" y="-13032"/>
                    <a:pt x="3221572" y="31653"/>
                    <a:pt x="3386548" y="0"/>
                  </a:cubicBezTo>
                  <a:cubicBezTo>
                    <a:pt x="3551524" y="-31653"/>
                    <a:pt x="3813648" y="77455"/>
                    <a:pt x="4152901" y="0"/>
                  </a:cubicBezTo>
                  <a:cubicBezTo>
                    <a:pt x="4492154" y="-77455"/>
                    <a:pt x="4468283" y="35942"/>
                    <a:pt x="4751614" y="0"/>
                  </a:cubicBezTo>
                  <a:cubicBezTo>
                    <a:pt x="5034945" y="-35942"/>
                    <a:pt x="4989753" y="1841"/>
                    <a:pt x="5182687" y="0"/>
                  </a:cubicBezTo>
                  <a:cubicBezTo>
                    <a:pt x="5375621" y="-1841"/>
                    <a:pt x="5595896" y="66465"/>
                    <a:pt x="5949040" y="0"/>
                  </a:cubicBezTo>
                  <a:cubicBezTo>
                    <a:pt x="6302184" y="-66465"/>
                    <a:pt x="6170787" y="33117"/>
                    <a:pt x="6296294" y="0"/>
                  </a:cubicBezTo>
                  <a:cubicBezTo>
                    <a:pt x="6421801" y="-33117"/>
                    <a:pt x="6649567" y="461"/>
                    <a:pt x="6811187" y="0"/>
                  </a:cubicBezTo>
                  <a:cubicBezTo>
                    <a:pt x="6972807" y="-461"/>
                    <a:pt x="7087210" y="37940"/>
                    <a:pt x="7242261" y="0"/>
                  </a:cubicBezTo>
                  <a:cubicBezTo>
                    <a:pt x="7397312" y="-37940"/>
                    <a:pt x="7644612" y="53392"/>
                    <a:pt x="7924794" y="0"/>
                  </a:cubicBezTo>
                  <a:cubicBezTo>
                    <a:pt x="8204976" y="-53392"/>
                    <a:pt x="8540762" y="70064"/>
                    <a:pt x="8762992" y="0"/>
                  </a:cubicBezTo>
                  <a:cubicBezTo>
                    <a:pt x="8927404" y="5796"/>
                    <a:pt x="9186655" y="208694"/>
                    <a:pt x="9144000" y="381008"/>
                  </a:cubicBezTo>
                  <a:cubicBezTo>
                    <a:pt x="9145019" y="611442"/>
                    <a:pt x="9092564" y="689333"/>
                    <a:pt x="9144000" y="858523"/>
                  </a:cubicBezTo>
                  <a:cubicBezTo>
                    <a:pt x="9195436" y="1027713"/>
                    <a:pt x="9091624" y="1155099"/>
                    <a:pt x="9144000" y="1336038"/>
                  </a:cubicBezTo>
                  <a:cubicBezTo>
                    <a:pt x="9196376" y="1516978"/>
                    <a:pt x="9126971" y="1790967"/>
                    <a:pt x="9144000" y="1904992"/>
                  </a:cubicBezTo>
                  <a:cubicBezTo>
                    <a:pt x="9160677" y="2154326"/>
                    <a:pt x="8959887" y="2311355"/>
                    <a:pt x="8762992" y="2286000"/>
                  </a:cubicBezTo>
                  <a:cubicBezTo>
                    <a:pt x="8540193" y="2307130"/>
                    <a:pt x="8404790" y="2220878"/>
                    <a:pt x="8164279" y="2286000"/>
                  </a:cubicBezTo>
                  <a:cubicBezTo>
                    <a:pt x="7923768" y="2351122"/>
                    <a:pt x="7909940" y="2279706"/>
                    <a:pt x="7817025" y="2286000"/>
                  </a:cubicBezTo>
                  <a:cubicBezTo>
                    <a:pt x="7724110" y="2292294"/>
                    <a:pt x="7493931" y="2261086"/>
                    <a:pt x="7302132" y="2286000"/>
                  </a:cubicBezTo>
                  <a:cubicBezTo>
                    <a:pt x="7110333" y="2310914"/>
                    <a:pt x="6950934" y="2253854"/>
                    <a:pt x="6787239" y="2286000"/>
                  </a:cubicBezTo>
                  <a:cubicBezTo>
                    <a:pt x="6623544" y="2318146"/>
                    <a:pt x="6468832" y="2218513"/>
                    <a:pt x="6188525" y="2286000"/>
                  </a:cubicBezTo>
                  <a:cubicBezTo>
                    <a:pt x="5908218" y="2353487"/>
                    <a:pt x="5962735" y="2247130"/>
                    <a:pt x="5841272" y="2286000"/>
                  </a:cubicBezTo>
                  <a:cubicBezTo>
                    <a:pt x="5719809" y="2324870"/>
                    <a:pt x="5313751" y="2207795"/>
                    <a:pt x="5158739" y="2286000"/>
                  </a:cubicBezTo>
                  <a:cubicBezTo>
                    <a:pt x="5003727" y="2364205"/>
                    <a:pt x="4902015" y="2245317"/>
                    <a:pt x="4811485" y="2286000"/>
                  </a:cubicBezTo>
                  <a:cubicBezTo>
                    <a:pt x="4720955" y="2326683"/>
                    <a:pt x="4508929" y="2264816"/>
                    <a:pt x="4296592" y="2286000"/>
                  </a:cubicBezTo>
                  <a:cubicBezTo>
                    <a:pt x="4084255" y="2307184"/>
                    <a:pt x="3886788" y="2282982"/>
                    <a:pt x="3781699" y="2286000"/>
                  </a:cubicBezTo>
                  <a:cubicBezTo>
                    <a:pt x="3676610" y="2289018"/>
                    <a:pt x="3468239" y="2275623"/>
                    <a:pt x="3350625" y="2286000"/>
                  </a:cubicBezTo>
                  <a:cubicBezTo>
                    <a:pt x="3233011" y="2296377"/>
                    <a:pt x="2990597" y="2254474"/>
                    <a:pt x="2668092" y="2286000"/>
                  </a:cubicBezTo>
                  <a:cubicBezTo>
                    <a:pt x="2345587" y="2317526"/>
                    <a:pt x="2211954" y="2217454"/>
                    <a:pt x="1901739" y="2286000"/>
                  </a:cubicBezTo>
                  <a:cubicBezTo>
                    <a:pt x="1591524" y="2354546"/>
                    <a:pt x="1365040" y="2272341"/>
                    <a:pt x="1135387" y="2286000"/>
                  </a:cubicBezTo>
                  <a:cubicBezTo>
                    <a:pt x="905734" y="2299659"/>
                    <a:pt x="655626" y="2228374"/>
                    <a:pt x="381008" y="2286000"/>
                  </a:cubicBezTo>
                  <a:cubicBezTo>
                    <a:pt x="172925" y="2277376"/>
                    <a:pt x="45866" y="2119586"/>
                    <a:pt x="0" y="1904992"/>
                  </a:cubicBezTo>
                  <a:cubicBezTo>
                    <a:pt x="-53065" y="1754899"/>
                    <a:pt x="6601" y="1631827"/>
                    <a:pt x="0" y="1366518"/>
                  </a:cubicBezTo>
                  <a:cubicBezTo>
                    <a:pt x="-6601" y="1101209"/>
                    <a:pt x="48030" y="1095232"/>
                    <a:pt x="0" y="904243"/>
                  </a:cubicBezTo>
                  <a:cubicBezTo>
                    <a:pt x="-48030" y="713254"/>
                    <a:pt x="2184" y="561990"/>
                    <a:pt x="0" y="381008"/>
                  </a:cubicBezTo>
                  <a:close/>
                </a:path>
              </a:pathLst>
            </a:custGeom>
            <a:pattFill prst="horzBrick">
              <a:fgClr>
                <a:srgbClr val="70C2D0"/>
              </a:fgClr>
              <a:bgClr>
                <a:schemeClr val="bg1"/>
              </a:bgClr>
            </a:pattFill>
            <a:ln w="19050">
              <a:solidFill>
                <a:srgbClr val="117695"/>
              </a:solidFill>
              <a:extLst>
                <a:ext uri="{C807C97D-BFC1-408E-A445-0C87EB9F89A2}">
                  <ask:lineSketchStyleProps xmlns:ask="http://schemas.microsoft.com/office/drawing/2018/sketchyshapes" sd="300093972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6FCB64"/>
                </a:solidFill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86670CE8-09C3-471F-AFE2-B2CEAA88FE1D}"/>
                </a:ext>
              </a:extLst>
            </p:cNvPr>
            <p:cNvSpPr/>
            <p:nvPr/>
          </p:nvSpPr>
          <p:spPr>
            <a:xfrm>
              <a:off x="2028509" y="3042055"/>
              <a:ext cx="8595360" cy="1828800"/>
            </a:xfrm>
            <a:custGeom>
              <a:avLst/>
              <a:gdLst>
                <a:gd name="connsiteX0" fmla="*/ 0 w 8595360"/>
                <a:gd name="connsiteY0" fmla="*/ 304806 h 1828800"/>
                <a:gd name="connsiteX1" fmla="*/ 304806 w 8595360"/>
                <a:gd name="connsiteY1" fmla="*/ 0 h 1828800"/>
                <a:gd name="connsiteX2" fmla="*/ 1034932 w 8595360"/>
                <a:gd name="connsiteY2" fmla="*/ 0 h 1828800"/>
                <a:gd name="connsiteX3" fmla="*/ 1525485 w 8595360"/>
                <a:gd name="connsiteY3" fmla="*/ 0 h 1828800"/>
                <a:gd name="connsiteX4" fmla="*/ 1936180 w 8595360"/>
                <a:gd name="connsiteY4" fmla="*/ 0 h 1828800"/>
                <a:gd name="connsiteX5" fmla="*/ 2426733 w 8595360"/>
                <a:gd name="connsiteY5" fmla="*/ 0 h 1828800"/>
                <a:gd name="connsiteX6" fmla="*/ 2837429 w 8595360"/>
                <a:gd name="connsiteY6" fmla="*/ 0 h 1828800"/>
                <a:gd name="connsiteX7" fmla="*/ 3407840 w 8595360"/>
                <a:gd name="connsiteY7" fmla="*/ 0 h 1828800"/>
                <a:gd name="connsiteX8" fmla="*/ 3818535 w 8595360"/>
                <a:gd name="connsiteY8" fmla="*/ 0 h 1828800"/>
                <a:gd name="connsiteX9" fmla="*/ 4229231 w 8595360"/>
                <a:gd name="connsiteY9" fmla="*/ 0 h 1828800"/>
                <a:gd name="connsiteX10" fmla="*/ 4959356 w 8595360"/>
                <a:gd name="connsiteY10" fmla="*/ 0 h 1828800"/>
                <a:gd name="connsiteX11" fmla="*/ 5290194 w 8595360"/>
                <a:gd name="connsiteY11" fmla="*/ 0 h 1828800"/>
                <a:gd name="connsiteX12" fmla="*/ 6020320 w 8595360"/>
                <a:gd name="connsiteY12" fmla="*/ 0 h 1828800"/>
                <a:gd name="connsiteX13" fmla="*/ 6590730 w 8595360"/>
                <a:gd name="connsiteY13" fmla="*/ 0 h 1828800"/>
                <a:gd name="connsiteX14" fmla="*/ 7081284 w 8595360"/>
                <a:gd name="connsiteY14" fmla="*/ 0 h 1828800"/>
                <a:gd name="connsiteX15" fmla="*/ 7491979 w 8595360"/>
                <a:gd name="connsiteY15" fmla="*/ 0 h 1828800"/>
                <a:gd name="connsiteX16" fmla="*/ 8290554 w 8595360"/>
                <a:gd name="connsiteY16" fmla="*/ 0 h 1828800"/>
                <a:gd name="connsiteX17" fmla="*/ 8595360 w 8595360"/>
                <a:gd name="connsiteY17" fmla="*/ 304806 h 1828800"/>
                <a:gd name="connsiteX18" fmla="*/ 8595360 w 8595360"/>
                <a:gd name="connsiteY18" fmla="*/ 711202 h 1828800"/>
                <a:gd name="connsiteX19" fmla="*/ 8595360 w 8595360"/>
                <a:gd name="connsiteY19" fmla="*/ 1141982 h 1828800"/>
                <a:gd name="connsiteX20" fmla="*/ 8595360 w 8595360"/>
                <a:gd name="connsiteY20" fmla="*/ 1523994 h 1828800"/>
                <a:gd name="connsiteX21" fmla="*/ 8290554 w 8595360"/>
                <a:gd name="connsiteY21" fmla="*/ 1828800 h 1828800"/>
                <a:gd name="connsiteX22" fmla="*/ 7800001 w 8595360"/>
                <a:gd name="connsiteY22" fmla="*/ 1828800 h 1828800"/>
                <a:gd name="connsiteX23" fmla="*/ 7069875 w 8595360"/>
                <a:gd name="connsiteY23" fmla="*/ 1828800 h 1828800"/>
                <a:gd name="connsiteX24" fmla="*/ 6499465 w 8595360"/>
                <a:gd name="connsiteY24" fmla="*/ 1828800 h 1828800"/>
                <a:gd name="connsiteX25" fmla="*/ 6168627 w 8595360"/>
                <a:gd name="connsiteY25" fmla="*/ 1828800 h 1828800"/>
                <a:gd name="connsiteX26" fmla="*/ 5598216 w 8595360"/>
                <a:gd name="connsiteY26" fmla="*/ 1828800 h 1828800"/>
                <a:gd name="connsiteX27" fmla="*/ 5027806 w 8595360"/>
                <a:gd name="connsiteY27" fmla="*/ 1828800 h 1828800"/>
                <a:gd name="connsiteX28" fmla="*/ 4377537 w 8595360"/>
                <a:gd name="connsiteY28" fmla="*/ 1828800 h 1828800"/>
                <a:gd name="connsiteX29" fmla="*/ 3886984 w 8595360"/>
                <a:gd name="connsiteY29" fmla="*/ 1828800 h 1828800"/>
                <a:gd name="connsiteX30" fmla="*/ 3476289 w 8595360"/>
                <a:gd name="connsiteY30" fmla="*/ 1828800 h 1828800"/>
                <a:gd name="connsiteX31" fmla="*/ 2985736 w 8595360"/>
                <a:gd name="connsiteY31" fmla="*/ 1828800 h 1828800"/>
                <a:gd name="connsiteX32" fmla="*/ 2415325 w 8595360"/>
                <a:gd name="connsiteY32" fmla="*/ 1828800 h 1828800"/>
                <a:gd name="connsiteX33" fmla="*/ 1685200 w 8595360"/>
                <a:gd name="connsiteY33" fmla="*/ 1828800 h 1828800"/>
                <a:gd name="connsiteX34" fmla="*/ 1034932 w 8595360"/>
                <a:gd name="connsiteY34" fmla="*/ 1828800 h 1828800"/>
                <a:gd name="connsiteX35" fmla="*/ 304806 w 8595360"/>
                <a:gd name="connsiteY35" fmla="*/ 1828800 h 1828800"/>
                <a:gd name="connsiteX36" fmla="*/ 0 w 8595360"/>
                <a:gd name="connsiteY36" fmla="*/ 1523994 h 1828800"/>
                <a:gd name="connsiteX37" fmla="*/ 0 w 8595360"/>
                <a:gd name="connsiteY37" fmla="*/ 1141982 h 1828800"/>
                <a:gd name="connsiteX38" fmla="*/ 0 w 8595360"/>
                <a:gd name="connsiteY38" fmla="*/ 711202 h 1828800"/>
                <a:gd name="connsiteX39" fmla="*/ 0 w 8595360"/>
                <a:gd name="connsiteY39" fmla="*/ 304806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595360" h="1828800" fill="none" extrusionOk="0">
                  <a:moveTo>
                    <a:pt x="0" y="304806"/>
                  </a:moveTo>
                  <a:cubicBezTo>
                    <a:pt x="1241" y="150113"/>
                    <a:pt x="130792" y="-21287"/>
                    <a:pt x="304806" y="0"/>
                  </a:cubicBezTo>
                  <a:cubicBezTo>
                    <a:pt x="514737" y="-72847"/>
                    <a:pt x="859144" y="57446"/>
                    <a:pt x="1034932" y="0"/>
                  </a:cubicBezTo>
                  <a:cubicBezTo>
                    <a:pt x="1210720" y="-57446"/>
                    <a:pt x="1379907" y="32057"/>
                    <a:pt x="1525485" y="0"/>
                  </a:cubicBezTo>
                  <a:cubicBezTo>
                    <a:pt x="1671063" y="-32057"/>
                    <a:pt x="1767818" y="8996"/>
                    <a:pt x="1936180" y="0"/>
                  </a:cubicBezTo>
                  <a:cubicBezTo>
                    <a:pt x="2104542" y="-8996"/>
                    <a:pt x="2271648" y="4737"/>
                    <a:pt x="2426733" y="0"/>
                  </a:cubicBezTo>
                  <a:cubicBezTo>
                    <a:pt x="2581818" y="-4737"/>
                    <a:pt x="2634961" y="3872"/>
                    <a:pt x="2837429" y="0"/>
                  </a:cubicBezTo>
                  <a:cubicBezTo>
                    <a:pt x="3039897" y="-3872"/>
                    <a:pt x="3148071" y="7718"/>
                    <a:pt x="3407840" y="0"/>
                  </a:cubicBezTo>
                  <a:cubicBezTo>
                    <a:pt x="3667609" y="-7718"/>
                    <a:pt x="3712608" y="27229"/>
                    <a:pt x="3818535" y="0"/>
                  </a:cubicBezTo>
                  <a:cubicBezTo>
                    <a:pt x="3924462" y="-27229"/>
                    <a:pt x="4137512" y="33069"/>
                    <a:pt x="4229231" y="0"/>
                  </a:cubicBezTo>
                  <a:cubicBezTo>
                    <a:pt x="4320950" y="-33069"/>
                    <a:pt x="4769546" y="8705"/>
                    <a:pt x="4959356" y="0"/>
                  </a:cubicBezTo>
                  <a:cubicBezTo>
                    <a:pt x="5149166" y="-8705"/>
                    <a:pt x="5143868" y="1557"/>
                    <a:pt x="5290194" y="0"/>
                  </a:cubicBezTo>
                  <a:cubicBezTo>
                    <a:pt x="5436520" y="-1557"/>
                    <a:pt x="5682634" y="43711"/>
                    <a:pt x="6020320" y="0"/>
                  </a:cubicBezTo>
                  <a:cubicBezTo>
                    <a:pt x="6358006" y="-43711"/>
                    <a:pt x="6368483" y="58939"/>
                    <a:pt x="6590730" y="0"/>
                  </a:cubicBezTo>
                  <a:cubicBezTo>
                    <a:pt x="6812977" y="-58939"/>
                    <a:pt x="6927034" y="53264"/>
                    <a:pt x="7081284" y="0"/>
                  </a:cubicBezTo>
                  <a:cubicBezTo>
                    <a:pt x="7235534" y="-53264"/>
                    <a:pt x="7328863" y="13017"/>
                    <a:pt x="7491979" y="0"/>
                  </a:cubicBezTo>
                  <a:cubicBezTo>
                    <a:pt x="7655096" y="-13017"/>
                    <a:pt x="8029064" y="77147"/>
                    <a:pt x="8290554" y="0"/>
                  </a:cubicBezTo>
                  <a:cubicBezTo>
                    <a:pt x="8449287" y="18863"/>
                    <a:pt x="8635545" y="119838"/>
                    <a:pt x="8595360" y="304806"/>
                  </a:cubicBezTo>
                  <a:cubicBezTo>
                    <a:pt x="8640560" y="497727"/>
                    <a:pt x="8562594" y="615409"/>
                    <a:pt x="8595360" y="711202"/>
                  </a:cubicBezTo>
                  <a:cubicBezTo>
                    <a:pt x="8628126" y="806995"/>
                    <a:pt x="8570491" y="1037906"/>
                    <a:pt x="8595360" y="1141982"/>
                  </a:cubicBezTo>
                  <a:cubicBezTo>
                    <a:pt x="8620229" y="1246058"/>
                    <a:pt x="8564991" y="1399264"/>
                    <a:pt x="8595360" y="1523994"/>
                  </a:cubicBezTo>
                  <a:cubicBezTo>
                    <a:pt x="8613678" y="1739176"/>
                    <a:pt x="8463884" y="1856624"/>
                    <a:pt x="8290554" y="1828800"/>
                  </a:cubicBezTo>
                  <a:cubicBezTo>
                    <a:pt x="8143387" y="1871890"/>
                    <a:pt x="8022345" y="1811153"/>
                    <a:pt x="7800001" y="1828800"/>
                  </a:cubicBezTo>
                  <a:cubicBezTo>
                    <a:pt x="7577657" y="1846447"/>
                    <a:pt x="7396265" y="1808308"/>
                    <a:pt x="7069875" y="1828800"/>
                  </a:cubicBezTo>
                  <a:cubicBezTo>
                    <a:pt x="6743485" y="1849292"/>
                    <a:pt x="6730797" y="1805653"/>
                    <a:pt x="6499465" y="1828800"/>
                  </a:cubicBezTo>
                  <a:cubicBezTo>
                    <a:pt x="6268133" y="1851947"/>
                    <a:pt x="6253713" y="1802909"/>
                    <a:pt x="6168627" y="1828800"/>
                  </a:cubicBezTo>
                  <a:cubicBezTo>
                    <a:pt x="6083541" y="1854691"/>
                    <a:pt x="5768120" y="1821901"/>
                    <a:pt x="5598216" y="1828800"/>
                  </a:cubicBezTo>
                  <a:cubicBezTo>
                    <a:pt x="5428312" y="1835699"/>
                    <a:pt x="5145992" y="1784907"/>
                    <a:pt x="5027806" y="1828800"/>
                  </a:cubicBezTo>
                  <a:cubicBezTo>
                    <a:pt x="4909620" y="1872693"/>
                    <a:pt x="4675040" y="1816940"/>
                    <a:pt x="4377537" y="1828800"/>
                  </a:cubicBezTo>
                  <a:cubicBezTo>
                    <a:pt x="4080034" y="1840660"/>
                    <a:pt x="4044742" y="1793162"/>
                    <a:pt x="3886984" y="1828800"/>
                  </a:cubicBezTo>
                  <a:cubicBezTo>
                    <a:pt x="3729226" y="1864438"/>
                    <a:pt x="3671425" y="1822033"/>
                    <a:pt x="3476289" y="1828800"/>
                  </a:cubicBezTo>
                  <a:cubicBezTo>
                    <a:pt x="3281153" y="1835567"/>
                    <a:pt x="3221359" y="1779252"/>
                    <a:pt x="2985736" y="1828800"/>
                  </a:cubicBezTo>
                  <a:cubicBezTo>
                    <a:pt x="2750113" y="1878348"/>
                    <a:pt x="2597716" y="1795365"/>
                    <a:pt x="2415325" y="1828800"/>
                  </a:cubicBezTo>
                  <a:cubicBezTo>
                    <a:pt x="2232934" y="1862235"/>
                    <a:pt x="2021035" y="1801461"/>
                    <a:pt x="1685200" y="1828800"/>
                  </a:cubicBezTo>
                  <a:cubicBezTo>
                    <a:pt x="1349365" y="1856139"/>
                    <a:pt x="1301580" y="1801496"/>
                    <a:pt x="1034932" y="1828800"/>
                  </a:cubicBezTo>
                  <a:cubicBezTo>
                    <a:pt x="768284" y="1856104"/>
                    <a:pt x="474027" y="1748178"/>
                    <a:pt x="304806" y="1828800"/>
                  </a:cubicBezTo>
                  <a:cubicBezTo>
                    <a:pt x="116203" y="1793476"/>
                    <a:pt x="3241" y="1695074"/>
                    <a:pt x="0" y="1523994"/>
                  </a:cubicBezTo>
                  <a:cubicBezTo>
                    <a:pt x="-23711" y="1344089"/>
                    <a:pt x="16966" y="1283901"/>
                    <a:pt x="0" y="1141982"/>
                  </a:cubicBezTo>
                  <a:cubicBezTo>
                    <a:pt x="-16966" y="1000063"/>
                    <a:pt x="31546" y="876568"/>
                    <a:pt x="0" y="711202"/>
                  </a:cubicBezTo>
                  <a:cubicBezTo>
                    <a:pt x="-31546" y="545836"/>
                    <a:pt x="46518" y="448227"/>
                    <a:pt x="0" y="304806"/>
                  </a:cubicBezTo>
                  <a:close/>
                </a:path>
                <a:path w="8595360" h="1828800" stroke="0" extrusionOk="0">
                  <a:moveTo>
                    <a:pt x="0" y="304806"/>
                  </a:moveTo>
                  <a:cubicBezTo>
                    <a:pt x="-26638" y="179173"/>
                    <a:pt x="170403" y="-6792"/>
                    <a:pt x="304806" y="0"/>
                  </a:cubicBezTo>
                  <a:cubicBezTo>
                    <a:pt x="492076" y="-11964"/>
                    <a:pt x="689291" y="56939"/>
                    <a:pt x="875217" y="0"/>
                  </a:cubicBezTo>
                  <a:cubicBezTo>
                    <a:pt x="1061143" y="-56939"/>
                    <a:pt x="1100942" y="38824"/>
                    <a:pt x="1206055" y="0"/>
                  </a:cubicBezTo>
                  <a:cubicBezTo>
                    <a:pt x="1311168" y="-38824"/>
                    <a:pt x="1550777" y="15434"/>
                    <a:pt x="1776465" y="0"/>
                  </a:cubicBezTo>
                  <a:cubicBezTo>
                    <a:pt x="2002153" y="-15434"/>
                    <a:pt x="2077241" y="41673"/>
                    <a:pt x="2267018" y="0"/>
                  </a:cubicBezTo>
                  <a:cubicBezTo>
                    <a:pt x="2456795" y="-41673"/>
                    <a:pt x="2443571" y="110"/>
                    <a:pt x="2597856" y="0"/>
                  </a:cubicBezTo>
                  <a:cubicBezTo>
                    <a:pt x="2752141" y="-110"/>
                    <a:pt x="2933193" y="53129"/>
                    <a:pt x="3168267" y="0"/>
                  </a:cubicBezTo>
                  <a:cubicBezTo>
                    <a:pt x="3403341" y="-53129"/>
                    <a:pt x="3604827" y="84882"/>
                    <a:pt x="3898393" y="0"/>
                  </a:cubicBezTo>
                  <a:cubicBezTo>
                    <a:pt x="4191959" y="-84882"/>
                    <a:pt x="4298297" y="38431"/>
                    <a:pt x="4468803" y="0"/>
                  </a:cubicBezTo>
                  <a:cubicBezTo>
                    <a:pt x="4639309" y="-38431"/>
                    <a:pt x="4732268" y="29188"/>
                    <a:pt x="4879499" y="0"/>
                  </a:cubicBezTo>
                  <a:cubicBezTo>
                    <a:pt x="5026730" y="-29188"/>
                    <a:pt x="5352432" y="26875"/>
                    <a:pt x="5609624" y="0"/>
                  </a:cubicBezTo>
                  <a:cubicBezTo>
                    <a:pt x="5866816" y="-26875"/>
                    <a:pt x="5795657" y="37298"/>
                    <a:pt x="5940462" y="0"/>
                  </a:cubicBezTo>
                  <a:cubicBezTo>
                    <a:pt x="6085267" y="-37298"/>
                    <a:pt x="6201616" y="21558"/>
                    <a:pt x="6431016" y="0"/>
                  </a:cubicBezTo>
                  <a:cubicBezTo>
                    <a:pt x="6660416" y="-21558"/>
                    <a:pt x="6665216" y="5703"/>
                    <a:pt x="6841711" y="0"/>
                  </a:cubicBezTo>
                  <a:cubicBezTo>
                    <a:pt x="7018207" y="-5703"/>
                    <a:pt x="7315136" y="5052"/>
                    <a:pt x="7491979" y="0"/>
                  </a:cubicBezTo>
                  <a:cubicBezTo>
                    <a:pt x="7668822" y="-5052"/>
                    <a:pt x="8059379" y="77256"/>
                    <a:pt x="8290554" y="0"/>
                  </a:cubicBezTo>
                  <a:cubicBezTo>
                    <a:pt x="8440831" y="2275"/>
                    <a:pt x="8603774" y="143984"/>
                    <a:pt x="8595360" y="304806"/>
                  </a:cubicBezTo>
                  <a:cubicBezTo>
                    <a:pt x="8619300" y="451683"/>
                    <a:pt x="8589766" y="591817"/>
                    <a:pt x="8595360" y="686818"/>
                  </a:cubicBezTo>
                  <a:cubicBezTo>
                    <a:pt x="8600954" y="781819"/>
                    <a:pt x="8577365" y="932907"/>
                    <a:pt x="8595360" y="1068830"/>
                  </a:cubicBezTo>
                  <a:cubicBezTo>
                    <a:pt x="8613355" y="1204753"/>
                    <a:pt x="8556927" y="1421366"/>
                    <a:pt x="8595360" y="1523994"/>
                  </a:cubicBezTo>
                  <a:cubicBezTo>
                    <a:pt x="8614447" y="1736868"/>
                    <a:pt x="8442591" y="1859352"/>
                    <a:pt x="8290554" y="1828800"/>
                  </a:cubicBezTo>
                  <a:cubicBezTo>
                    <a:pt x="8044360" y="1850906"/>
                    <a:pt x="7965935" y="1801858"/>
                    <a:pt x="7720143" y="1828800"/>
                  </a:cubicBezTo>
                  <a:cubicBezTo>
                    <a:pt x="7474351" y="1855742"/>
                    <a:pt x="7516623" y="1825669"/>
                    <a:pt x="7389305" y="1828800"/>
                  </a:cubicBezTo>
                  <a:cubicBezTo>
                    <a:pt x="7261987" y="1831931"/>
                    <a:pt x="7021687" y="1779428"/>
                    <a:pt x="6898752" y="1828800"/>
                  </a:cubicBezTo>
                  <a:cubicBezTo>
                    <a:pt x="6775817" y="1878172"/>
                    <a:pt x="6537567" y="1822984"/>
                    <a:pt x="6408199" y="1828800"/>
                  </a:cubicBezTo>
                  <a:cubicBezTo>
                    <a:pt x="6278831" y="1834616"/>
                    <a:pt x="5973166" y="1777093"/>
                    <a:pt x="5837789" y="1828800"/>
                  </a:cubicBezTo>
                  <a:cubicBezTo>
                    <a:pt x="5702412" y="1880507"/>
                    <a:pt x="5611787" y="1809641"/>
                    <a:pt x="5506950" y="1828800"/>
                  </a:cubicBezTo>
                  <a:cubicBezTo>
                    <a:pt x="5402113" y="1847959"/>
                    <a:pt x="5022757" y="1811773"/>
                    <a:pt x="4856682" y="1828800"/>
                  </a:cubicBezTo>
                  <a:cubicBezTo>
                    <a:pt x="4690607" y="1845827"/>
                    <a:pt x="4612023" y="1790183"/>
                    <a:pt x="4525844" y="1828800"/>
                  </a:cubicBezTo>
                  <a:cubicBezTo>
                    <a:pt x="4439665" y="1867417"/>
                    <a:pt x="4158175" y="1819880"/>
                    <a:pt x="4035291" y="1828800"/>
                  </a:cubicBezTo>
                  <a:cubicBezTo>
                    <a:pt x="3912407" y="1837720"/>
                    <a:pt x="3730430" y="1825763"/>
                    <a:pt x="3544738" y="1828800"/>
                  </a:cubicBezTo>
                  <a:cubicBezTo>
                    <a:pt x="3359046" y="1831837"/>
                    <a:pt x="3272867" y="1805833"/>
                    <a:pt x="3134042" y="1828800"/>
                  </a:cubicBezTo>
                  <a:cubicBezTo>
                    <a:pt x="2995217" y="1851767"/>
                    <a:pt x="2621499" y="1787412"/>
                    <a:pt x="2483774" y="1828800"/>
                  </a:cubicBezTo>
                  <a:cubicBezTo>
                    <a:pt x="2346049" y="1870188"/>
                    <a:pt x="2032724" y="1768180"/>
                    <a:pt x="1753649" y="1828800"/>
                  </a:cubicBezTo>
                  <a:cubicBezTo>
                    <a:pt x="1474575" y="1889420"/>
                    <a:pt x="1290669" y="1804862"/>
                    <a:pt x="1023523" y="1828800"/>
                  </a:cubicBezTo>
                  <a:cubicBezTo>
                    <a:pt x="756377" y="1852738"/>
                    <a:pt x="581439" y="1805805"/>
                    <a:pt x="304806" y="1828800"/>
                  </a:cubicBezTo>
                  <a:cubicBezTo>
                    <a:pt x="144517" y="1799152"/>
                    <a:pt x="42178" y="1696167"/>
                    <a:pt x="0" y="1523994"/>
                  </a:cubicBezTo>
                  <a:cubicBezTo>
                    <a:pt x="-32936" y="1333496"/>
                    <a:pt x="30354" y="1221682"/>
                    <a:pt x="0" y="1093214"/>
                  </a:cubicBezTo>
                  <a:cubicBezTo>
                    <a:pt x="-30354" y="964746"/>
                    <a:pt x="3652" y="844805"/>
                    <a:pt x="0" y="723394"/>
                  </a:cubicBezTo>
                  <a:cubicBezTo>
                    <a:pt x="-3652" y="601983"/>
                    <a:pt x="27299" y="405461"/>
                    <a:pt x="0" y="30480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117695"/>
              </a:solidFill>
              <a:extLst>
                <a:ext uri="{C807C97D-BFC1-408E-A445-0C87EB9F89A2}">
                  <ask:lineSketchStyleProps xmlns:ask="http://schemas.microsoft.com/office/drawing/2018/sketchyshapes" sd="300093972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6FCB64"/>
                </a:solidFill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3993F9E-0209-4B59-AAD8-368C342E457D}"/>
              </a:ext>
            </a:extLst>
          </p:cNvPr>
          <p:cNvSpPr txBox="1"/>
          <p:nvPr/>
        </p:nvSpPr>
        <p:spPr>
          <a:xfrm>
            <a:off x="736977" y="2549612"/>
            <a:ext cx="55892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 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sau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em thi văn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494200-D28F-41AB-89A4-4DE8EB301692}"/>
              </a:ext>
            </a:extLst>
          </p:cNvPr>
          <p:cNvSpPr txBox="1"/>
          <p:nvPr/>
        </p:nvSpPr>
        <p:spPr>
          <a:xfrm>
            <a:off x="302795" y="302844"/>
            <a:ext cx="11586410" cy="1077218"/>
          </a:xfrm>
          <a:prstGeom prst="rect">
            <a:avLst/>
          </a:prstGeom>
          <a:solidFill>
            <a:srgbClr val="FFFF66">
              <a:alpha val="80000"/>
            </a:srgbClr>
          </a:solidFill>
        </p:spPr>
        <p:txBody>
          <a:bodyPr wrap="square">
            <a:spAutoFit/>
          </a:bodyPr>
          <a:lstStyle/>
          <a:p>
            <a:pPr algn="l"/>
            <a:r>
              <a:rPr lang="vi-VN" sz="3200" b="1" i="0" dirty="0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vi-VN" sz="3200" b="1" i="0" dirty="0" err="1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vi-VN" sz="3200" b="1" i="0" dirty="0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dirty="0" err="1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200" b="1" i="0" dirty="0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dirty="0" err="1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vi-VN" sz="3200" b="1" i="0" dirty="0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3200" b="1" i="1" dirty="0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vi-VN" sz="3200" b="1" i="1" dirty="0" err="1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vi-VN" sz="3200" b="1" i="0" dirty="0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vi-VN" sz="3200" b="1" i="1" dirty="0" err="1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3200" b="1" i="1" dirty="0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dirty="0" err="1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vi-VN" sz="3200" b="1" i="0" dirty="0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vi-VN" sz="3200" b="1" i="1" dirty="0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bao </a:t>
            </a:r>
            <a:r>
              <a:rPr lang="vi-VN" sz="3200" b="1" i="1" dirty="0" err="1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200" b="1" i="0" dirty="0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3200" b="1" i="0" dirty="0" err="1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vi-VN" sz="3200" b="1" i="0" dirty="0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câu </a:t>
            </a:r>
            <a:r>
              <a:rPr lang="vi-VN" sz="3200" b="1" i="0" dirty="0" err="1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vi-VN" sz="3200" b="1" i="0" dirty="0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cho </a:t>
            </a:r>
            <a:r>
              <a:rPr lang="vi-VN" sz="3200" b="1" i="0" dirty="0" err="1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3200" b="1" i="0" dirty="0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dirty="0" err="1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200" b="1" i="0" dirty="0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dirty="0" err="1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vi-VN" sz="3200" b="1" i="0" dirty="0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vi-VN" sz="3200" b="1" i="0" dirty="0" err="1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đậm</a:t>
            </a:r>
            <a:r>
              <a:rPr lang="vi-VN" sz="3200" b="1" i="0" dirty="0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D47649-10F8-4BD9-9F4F-FBC9C77060D3}"/>
              </a:ext>
            </a:extLst>
          </p:cNvPr>
          <p:cNvSpPr txBox="1"/>
          <p:nvPr/>
        </p:nvSpPr>
        <p:spPr>
          <a:xfrm>
            <a:off x="1889081" y="4866285"/>
            <a:ext cx="68139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nhộn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nhịp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vi-VN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vi-VN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371DCD-CC6A-4291-9043-A66AB8097582}"/>
              </a:ext>
            </a:extLst>
          </p:cNvPr>
          <p:cNvSpPr txBox="1"/>
          <p:nvPr/>
        </p:nvSpPr>
        <p:spPr>
          <a:xfrm>
            <a:off x="736977" y="1380062"/>
            <a:ext cx="80351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 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ông em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ra sân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dục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9E37BA-AA0E-437A-9BAF-1CB6591BCCD1}"/>
              </a:ext>
            </a:extLst>
          </p:cNvPr>
          <p:cNvSpPr txBox="1"/>
          <p:nvPr/>
        </p:nvSpPr>
        <p:spPr>
          <a:xfrm>
            <a:off x="736977" y="1964837"/>
            <a:ext cx="48006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dậy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49EF81-5A76-4F5A-A0C2-FA6C1D183B11}"/>
              </a:ext>
            </a:extLst>
          </p:cNvPr>
          <p:cNvSpPr txBox="1"/>
          <p:nvPr/>
        </p:nvSpPr>
        <p:spPr>
          <a:xfrm>
            <a:off x="1099668" y="3773381"/>
            <a:ext cx="85069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 b="1" i="0" dirty="0">
                <a:solidFill>
                  <a:srgbClr val="1176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M: </a:t>
            </a:r>
            <a:r>
              <a:rPr lang="en-US" sz="3200" b="1" i="0" dirty="0">
                <a:solidFill>
                  <a:srgbClr val="11769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sớm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nhộn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nhịp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7B0093-8433-4949-9883-AFCA25C348EC}"/>
              </a:ext>
            </a:extLst>
          </p:cNvPr>
          <p:cNvSpPr txBox="1"/>
          <p:nvPr/>
        </p:nvSpPr>
        <p:spPr>
          <a:xfrm>
            <a:off x="1885151" y="4358156"/>
            <a:ext cx="68178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vi-VN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vi-VN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3200" b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2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vi-VN" sz="32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vi-VN" sz="32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vi-VN" sz="32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nhộn</a:t>
            </a:r>
            <a:r>
              <a:rPr lang="vi-VN" sz="32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nhịp</a:t>
            </a:r>
            <a:r>
              <a:rPr lang="vi-VN" sz="32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2800" b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058C0717-700E-444F-B8DA-99A9738C93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5" t="79877" r="7054" b="7662"/>
          <a:stretch/>
        </p:blipFill>
        <p:spPr>
          <a:xfrm>
            <a:off x="1158244" y="4462202"/>
            <a:ext cx="726907" cy="365760"/>
          </a:xfrm>
          <a:prstGeom prst="rect">
            <a:avLst/>
          </a:prstGeom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85A51EE5-2413-4DAF-8587-93B189FEBF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5" t="79877" r="7054" b="7662"/>
          <a:stretch/>
        </p:blipFill>
        <p:spPr>
          <a:xfrm>
            <a:off x="1158244" y="5008654"/>
            <a:ext cx="726907" cy="365760"/>
          </a:xfrm>
          <a:prstGeom prst="rect">
            <a:avLst/>
          </a:prstGeom>
        </p:spPr>
      </p:pic>
      <p:pic>
        <p:nvPicPr>
          <p:cNvPr id="28" name="图片 11">
            <a:extLst>
              <a:ext uri="{FF2B5EF4-FFF2-40B4-BE49-F238E27FC236}">
                <a16:creationId xmlns:a16="http://schemas.microsoft.com/office/drawing/2014/main" id="{075D471E-2466-46F7-A6F0-B35FE574B6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635" y="3186678"/>
            <a:ext cx="3657600" cy="36576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480E23C2-9320-444E-BB61-C7E6FA5FC40D}"/>
              </a:ext>
            </a:extLst>
          </p:cNvPr>
          <p:cNvGrpSpPr/>
          <p:nvPr/>
        </p:nvGrpSpPr>
        <p:grpSpPr>
          <a:xfrm>
            <a:off x="8920331" y="1685533"/>
            <a:ext cx="2634988" cy="2037338"/>
            <a:chOff x="9027417" y="1662961"/>
            <a:chExt cx="2634988" cy="2037338"/>
          </a:xfrm>
          <a:solidFill>
            <a:srgbClr val="FB7C6C"/>
          </a:solidFill>
        </p:grpSpPr>
        <p:sp>
          <p:nvSpPr>
            <p:cNvPr id="29" name="Speech Bubble: Oval 28">
              <a:extLst>
                <a:ext uri="{FF2B5EF4-FFF2-40B4-BE49-F238E27FC236}">
                  <a16:creationId xmlns:a16="http://schemas.microsoft.com/office/drawing/2014/main" id="{E7FAD22A-014A-40C9-A287-E4749E1E1625}"/>
                </a:ext>
              </a:extLst>
            </p:cNvPr>
            <p:cNvSpPr/>
            <p:nvPr/>
          </p:nvSpPr>
          <p:spPr>
            <a:xfrm flipH="1">
              <a:off x="9027417" y="1662961"/>
              <a:ext cx="2634988" cy="2037338"/>
            </a:xfrm>
            <a:prstGeom prst="wedgeEllipseCallout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84C1247-19AD-4C32-9AEF-156DB2ECDC1C}"/>
                </a:ext>
              </a:extLst>
            </p:cNvPr>
            <p:cNvSpPr txBox="1"/>
            <p:nvPr/>
          </p:nvSpPr>
          <p:spPr>
            <a:xfrm>
              <a:off x="9095884" y="1714225"/>
              <a:ext cx="249805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ngữ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in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đậm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biết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điều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BD8828C-0CFB-4BF0-A664-9820BDAC39FE}"/>
              </a:ext>
            </a:extLst>
          </p:cNvPr>
          <p:cNvGrpSpPr/>
          <p:nvPr/>
        </p:nvGrpSpPr>
        <p:grpSpPr>
          <a:xfrm>
            <a:off x="8904956" y="1685533"/>
            <a:ext cx="2660227" cy="2087848"/>
            <a:chOff x="9027419" y="1780059"/>
            <a:chExt cx="2575205" cy="2011680"/>
          </a:xfrm>
          <a:solidFill>
            <a:srgbClr val="D8335E"/>
          </a:solidFill>
        </p:grpSpPr>
        <p:sp>
          <p:nvSpPr>
            <p:cNvPr id="34" name="Speech Bubble: Oval 33">
              <a:extLst>
                <a:ext uri="{FF2B5EF4-FFF2-40B4-BE49-F238E27FC236}">
                  <a16:creationId xmlns:a16="http://schemas.microsoft.com/office/drawing/2014/main" id="{1CD304B8-C9E3-4710-AD8D-2C89D8420423}"/>
                </a:ext>
              </a:extLst>
            </p:cNvPr>
            <p:cNvSpPr/>
            <p:nvPr/>
          </p:nvSpPr>
          <p:spPr>
            <a:xfrm flipH="1">
              <a:off x="9027419" y="1780059"/>
              <a:ext cx="2560320" cy="2011680"/>
            </a:xfrm>
            <a:prstGeom prst="wedgeEllipseCallout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2D682F9-83CB-4989-ABB9-4DBB7CCA0F81}"/>
                </a:ext>
              </a:extLst>
            </p:cNvPr>
            <p:cNvSpPr txBox="1"/>
            <p:nvPr/>
          </p:nvSpPr>
          <p:spPr>
            <a:xfrm>
              <a:off x="9042305" y="2159473"/>
              <a:ext cx="256031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ngữ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in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đậm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428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1" grpId="0"/>
      <p:bldP spid="13" grpId="0"/>
      <p:bldP spid="15" grpId="0"/>
      <p:bldP spid="17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4EE2683B-9448-4C16-AF4F-A963FDA8282E}"/>
              </a:ext>
            </a:extLst>
          </p:cNvPr>
          <p:cNvGrpSpPr/>
          <p:nvPr/>
        </p:nvGrpSpPr>
        <p:grpSpPr>
          <a:xfrm>
            <a:off x="-1" y="4480560"/>
            <a:ext cx="12186378" cy="2377440"/>
            <a:chOff x="-1" y="4480560"/>
            <a:chExt cx="12186378" cy="2377440"/>
          </a:xfrm>
        </p:grpSpPr>
        <p:pic>
          <p:nvPicPr>
            <p:cNvPr id="16" name="Picture 15" descr="A group of colorful flowers&#10;&#10;Description automatically generated with low confidence">
              <a:extLst>
                <a:ext uri="{FF2B5EF4-FFF2-40B4-BE49-F238E27FC236}">
                  <a16:creationId xmlns:a16="http://schemas.microsoft.com/office/drawing/2014/main" id="{52661EF8-1022-46D2-8A2D-EF15EED79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030" y="4480560"/>
              <a:ext cx="7358347" cy="2377440"/>
            </a:xfrm>
            <a:prstGeom prst="rect">
              <a:avLst/>
            </a:prstGeom>
          </p:spPr>
        </p:pic>
        <p:pic>
          <p:nvPicPr>
            <p:cNvPr id="25" name="Picture 24" descr="A group of colorful flowers&#10;&#10;Description automatically generated with low confidence">
              <a:extLst>
                <a:ext uri="{FF2B5EF4-FFF2-40B4-BE49-F238E27FC236}">
                  <a16:creationId xmlns:a16="http://schemas.microsoft.com/office/drawing/2014/main" id="{EDF180C0-9E01-4D3E-853A-43EEAA6B7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387"/>
            <a:stretch/>
          </p:blipFill>
          <p:spPr>
            <a:xfrm flipH="1">
              <a:off x="-1" y="4480560"/>
              <a:ext cx="4828031" cy="2377440"/>
            </a:xfrm>
            <a:prstGeom prst="rect">
              <a:avLst/>
            </a:prstGeom>
          </p:spPr>
        </p:pic>
      </p:grpSp>
      <p:pic>
        <p:nvPicPr>
          <p:cNvPr id="32" name="Picture 2" descr="Learning PNG File | PNG All">
            <a:extLst>
              <a:ext uri="{FF2B5EF4-FFF2-40B4-BE49-F238E27FC236}">
                <a16:creationId xmlns:a16="http://schemas.microsoft.com/office/drawing/2014/main" id="{C57C0B94-A7B9-43FE-90A3-1DDB29343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640080"/>
            <a:ext cx="5093800" cy="621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20 Animation ideas in 2021 | ملصقات, علم البيئة, تصميم مواقع الويب">
            <a:extLst>
              <a:ext uri="{FF2B5EF4-FFF2-40B4-BE49-F238E27FC236}">
                <a16:creationId xmlns:a16="http://schemas.microsoft.com/office/drawing/2014/main" id="{0BEFE153-2DE5-4675-B671-FE22B35091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334" y="0"/>
            <a:ext cx="2038666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2" descr="120 Animation ideas in 2021 | ملصقات, علم البيئة, تصميم مواقع الويب">
            <a:extLst>
              <a:ext uri="{FF2B5EF4-FFF2-40B4-BE49-F238E27FC236}">
                <a16:creationId xmlns:a16="http://schemas.microsoft.com/office/drawing/2014/main" id="{7711A709-284D-4B68-8353-2F6210968D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021" y="4937760"/>
            <a:ext cx="1918744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C9ABB90-67F0-4663-A3F5-571F021CD85C}"/>
              </a:ext>
            </a:extLst>
          </p:cNvPr>
          <p:cNvGrpSpPr/>
          <p:nvPr/>
        </p:nvGrpSpPr>
        <p:grpSpPr>
          <a:xfrm>
            <a:off x="5764003" y="1005840"/>
            <a:ext cx="5486400" cy="5486400"/>
            <a:chOff x="5764003" y="1005840"/>
            <a:chExt cx="5486400" cy="5486400"/>
          </a:xfrm>
        </p:grpSpPr>
        <p:pic>
          <p:nvPicPr>
            <p:cNvPr id="5" name="Picture 4" descr="A picture containing text, accessory&#10;&#10;Description automatically generated">
              <a:extLst>
                <a:ext uri="{FF2B5EF4-FFF2-40B4-BE49-F238E27FC236}">
                  <a16:creationId xmlns:a16="http://schemas.microsoft.com/office/drawing/2014/main" id="{B882CFB0-C47B-498D-9BCC-2C05607B9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4003" y="1005840"/>
              <a:ext cx="5486400" cy="5486400"/>
            </a:xfrm>
            <a:prstGeom prst="rect">
              <a:avLst/>
            </a:prstGeom>
          </p:spPr>
        </p:pic>
        <p:sp>
          <p:nvSpPr>
            <p:cNvPr id="15" name="矩形 10">
              <a:extLst>
                <a:ext uri="{FF2B5EF4-FFF2-40B4-BE49-F238E27FC236}">
                  <a16:creationId xmlns:a16="http://schemas.microsoft.com/office/drawing/2014/main" id="{26677B51-D62E-4801-8D06-3930EDA990B7}"/>
                </a:ext>
              </a:extLst>
            </p:cNvPr>
            <p:cNvSpPr/>
            <p:nvPr/>
          </p:nvSpPr>
          <p:spPr>
            <a:xfrm>
              <a:off x="6540369" y="2736502"/>
              <a:ext cx="3727189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defRPr/>
              </a:pPr>
              <a:r>
                <a:rPr lang="en-US" altLang="zh-CN" sz="4200" kern="0" dirty="0">
                  <a:solidFill>
                    <a:srgbClr val="FF5834"/>
                  </a:solidFill>
                  <a:latin typeface="Coiny" panose="02000903060500060000" pitchFamily="2" charset="0"/>
                  <a:ea typeface="字魂59号-创粗黑"/>
                  <a:cs typeface="Baloo" panose="03080902040302020200" pitchFamily="66" charset="0"/>
                  <a:sym typeface="+mn-lt"/>
                </a:rPr>
                <a:t>HOẠT ĐỘNG</a:t>
              </a:r>
            </a:p>
            <a:p>
              <a:pPr algn="ctr" defTabSz="1219170">
                <a:defRPr/>
              </a:pPr>
              <a:r>
                <a:rPr lang="en-US" altLang="zh-CN" sz="4200" kern="0" dirty="0">
                  <a:solidFill>
                    <a:srgbClr val="FF5834"/>
                  </a:solidFill>
                  <a:latin typeface="Coiny" panose="02000903060500060000" pitchFamily="2" charset="0"/>
                  <a:ea typeface="字魂59号-创粗黑"/>
                  <a:cs typeface="Baloo" panose="03080902040302020200" pitchFamily="66" charset="0"/>
                  <a:sym typeface="+mn-lt"/>
                </a:rPr>
                <a:t>NHÓM ĐÔI</a:t>
              </a:r>
              <a:endParaRPr lang="zh-CN" altLang="en-US" sz="4200" kern="0" dirty="0">
                <a:solidFill>
                  <a:srgbClr val="FF5834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934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4EE2683B-9448-4C16-AF4F-A963FDA8282E}"/>
              </a:ext>
            </a:extLst>
          </p:cNvPr>
          <p:cNvGrpSpPr/>
          <p:nvPr/>
        </p:nvGrpSpPr>
        <p:grpSpPr>
          <a:xfrm>
            <a:off x="-1" y="4480560"/>
            <a:ext cx="12186378" cy="2377440"/>
            <a:chOff x="-1" y="4480560"/>
            <a:chExt cx="12186378" cy="2377440"/>
          </a:xfrm>
        </p:grpSpPr>
        <p:pic>
          <p:nvPicPr>
            <p:cNvPr id="16" name="Picture 15" descr="A group of colorful flowers&#10;&#10;Description automatically generated with low confidence">
              <a:extLst>
                <a:ext uri="{FF2B5EF4-FFF2-40B4-BE49-F238E27FC236}">
                  <a16:creationId xmlns:a16="http://schemas.microsoft.com/office/drawing/2014/main" id="{52661EF8-1022-46D2-8A2D-EF15EED79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030" y="4480560"/>
              <a:ext cx="7358347" cy="2377440"/>
            </a:xfrm>
            <a:prstGeom prst="rect">
              <a:avLst/>
            </a:prstGeom>
          </p:spPr>
        </p:pic>
        <p:pic>
          <p:nvPicPr>
            <p:cNvPr id="25" name="Picture 24" descr="A group of colorful flowers&#10;&#10;Description automatically generated with low confidence">
              <a:extLst>
                <a:ext uri="{FF2B5EF4-FFF2-40B4-BE49-F238E27FC236}">
                  <a16:creationId xmlns:a16="http://schemas.microsoft.com/office/drawing/2014/main" id="{EDF180C0-9E01-4D3E-853A-43EEAA6B7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387"/>
            <a:stretch/>
          </p:blipFill>
          <p:spPr>
            <a:xfrm flipH="1">
              <a:off x="-1" y="4480560"/>
              <a:ext cx="4828031" cy="2377440"/>
            </a:xfrm>
            <a:prstGeom prst="rect">
              <a:avLst/>
            </a:prstGeom>
          </p:spPr>
        </p:pic>
      </p:grpSp>
      <p:pic>
        <p:nvPicPr>
          <p:cNvPr id="1036" name="Picture 12" descr="120 Animation ideas in 2021 | ملصقات, علم البيئة, تصميم مواقع الويب">
            <a:extLst>
              <a:ext uri="{FF2B5EF4-FFF2-40B4-BE49-F238E27FC236}">
                <a16:creationId xmlns:a16="http://schemas.microsoft.com/office/drawing/2014/main" id="{0BEFE153-2DE5-4675-B671-FE22B35091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334" y="0"/>
            <a:ext cx="2038666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120 Animation ideas in 2021 | ملصقات, علم البيئة, تصميم مواقع الويب">
            <a:extLst>
              <a:ext uri="{FF2B5EF4-FFF2-40B4-BE49-F238E27FC236}">
                <a16:creationId xmlns:a16="http://schemas.microsoft.com/office/drawing/2014/main" id="{29BC2CE5-743B-404E-BA87-3549ED5688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2038666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blur&#10;&#10;Description automatically generated">
            <a:extLst>
              <a:ext uri="{FF2B5EF4-FFF2-40B4-BE49-F238E27FC236}">
                <a16:creationId xmlns:a16="http://schemas.microsoft.com/office/drawing/2014/main" id="{25FC2010-5FE5-4B3E-8C08-62A064727C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440" y="-300933"/>
            <a:ext cx="6675120" cy="6675120"/>
          </a:xfrm>
          <a:prstGeom prst="rect">
            <a:avLst/>
          </a:prstGeom>
        </p:spPr>
      </p:pic>
      <p:pic>
        <p:nvPicPr>
          <p:cNvPr id="17" name="Picture 1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97D33171-7033-4BB3-BFCD-749441BCEF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74029" y="3036627"/>
            <a:ext cx="2329271" cy="4114800"/>
          </a:xfrm>
          <a:prstGeom prst="rect">
            <a:avLst/>
          </a:prstGeom>
        </p:spPr>
      </p:pic>
      <p:pic>
        <p:nvPicPr>
          <p:cNvPr id="19" name="Picture 1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C05BAA1-6528-4F4F-B30F-A3CC94F1C6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8988698" y="3036627"/>
            <a:ext cx="2329271" cy="4114800"/>
          </a:xfrm>
          <a:prstGeom prst="rect">
            <a:avLst/>
          </a:prstGeom>
        </p:spPr>
      </p:pic>
      <p:sp>
        <p:nvSpPr>
          <p:cNvPr id="23" name="矩形 10">
            <a:extLst>
              <a:ext uri="{FF2B5EF4-FFF2-40B4-BE49-F238E27FC236}">
                <a16:creationId xmlns:a16="http://schemas.microsoft.com/office/drawing/2014/main" id="{47F95BC6-EDCE-47B3-9EF6-943FDE98AB34}"/>
              </a:ext>
            </a:extLst>
          </p:cNvPr>
          <p:cNvSpPr/>
          <p:nvPr/>
        </p:nvSpPr>
        <p:spPr>
          <a:xfrm>
            <a:off x="4232404" y="2459504"/>
            <a:ext cx="37271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6000" kern="0" dirty="0">
                <a:solidFill>
                  <a:srgbClr val="06A19C"/>
                </a:solidFill>
                <a:latin typeface="Baloo" panose="03080902040302020200" pitchFamily="66" charset="0"/>
                <a:ea typeface="字魂59号-创粗黑"/>
                <a:cs typeface="Baloo" panose="03080902040302020200" pitchFamily="66" charset="0"/>
                <a:sym typeface="+mn-lt"/>
              </a:rPr>
              <a:t>TRUYỀN ĐIỆN</a:t>
            </a:r>
            <a:endParaRPr lang="zh-CN" altLang="en-US" sz="6000" kern="0" dirty="0">
              <a:solidFill>
                <a:srgbClr val="06A19C"/>
              </a:solidFill>
              <a:latin typeface="Baloo" panose="03080902040302020200" pitchFamily="66" charset="0"/>
              <a:ea typeface="字魂59号-创粗黑"/>
              <a:cs typeface="Baloo" panose="03080902040302020200" pitchFamily="66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1398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5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4EE2683B-9448-4C16-AF4F-A963FDA8282E}"/>
              </a:ext>
            </a:extLst>
          </p:cNvPr>
          <p:cNvGrpSpPr/>
          <p:nvPr/>
        </p:nvGrpSpPr>
        <p:grpSpPr>
          <a:xfrm>
            <a:off x="-1" y="4480560"/>
            <a:ext cx="12186378" cy="2377440"/>
            <a:chOff x="-1" y="4480560"/>
            <a:chExt cx="12186378" cy="2377440"/>
          </a:xfrm>
        </p:grpSpPr>
        <p:pic>
          <p:nvPicPr>
            <p:cNvPr id="16" name="Picture 15" descr="A group of colorful flowers&#10;&#10;Description automatically generated with low confidence">
              <a:extLst>
                <a:ext uri="{FF2B5EF4-FFF2-40B4-BE49-F238E27FC236}">
                  <a16:creationId xmlns:a16="http://schemas.microsoft.com/office/drawing/2014/main" id="{52661EF8-1022-46D2-8A2D-EF15EED79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030" y="4480560"/>
              <a:ext cx="7358347" cy="2377440"/>
            </a:xfrm>
            <a:prstGeom prst="rect">
              <a:avLst/>
            </a:prstGeom>
          </p:spPr>
        </p:pic>
        <p:pic>
          <p:nvPicPr>
            <p:cNvPr id="25" name="Picture 24" descr="A group of colorful flowers&#10;&#10;Description automatically generated with low confidence">
              <a:extLst>
                <a:ext uri="{FF2B5EF4-FFF2-40B4-BE49-F238E27FC236}">
                  <a16:creationId xmlns:a16="http://schemas.microsoft.com/office/drawing/2014/main" id="{EDF180C0-9E01-4D3E-853A-43EEAA6B7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387"/>
            <a:stretch/>
          </p:blipFill>
          <p:spPr>
            <a:xfrm flipH="1">
              <a:off x="-1" y="4480560"/>
              <a:ext cx="4828031" cy="2377440"/>
            </a:xfrm>
            <a:prstGeom prst="rect">
              <a:avLst/>
            </a:prstGeom>
          </p:spPr>
        </p:pic>
      </p:grpSp>
      <p:pic>
        <p:nvPicPr>
          <p:cNvPr id="1036" name="Picture 12" descr="120 Animation ideas in 2021 | ملصقات, علم البيئة, تصميم مواقع الويب">
            <a:extLst>
              <a:ext uri="{FF2B5EF4-FFF2-40B4-BE49-F238E27FC236}">
                <a16:creationId xmlns:a16="http://schemas.microsoft.com/office/drawing/2014/main" id="{0BEFE153-2DE5-4675-B671-FE22B35091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334" y="0"/>
            <a:ext cx="2038666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120 Animation ideas in 2021 | ملصقات, علم البيئة, تصميم مواقع الويب">
            <a:extLst>
              <a:ext uri="{FF2B5EF4-FFF2-40B4-BE49-F238E27FC236}">
                <a16:creationId xmlns:a16="http://schemas.microsoft.com/office/drawing/2014/main" id="{29BC2CE5-743B-404E-BA87-3549ED5688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2038666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54C7C477-3FBA-4212-8D78-DAAE11206A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729" y="3040214"/>
            <a:ext cx="4658541" cy="41148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7167C93-DC6C-4F60-BF72-01B2F0603805}"/>
              </a:ext>
            </a:extLst>
          </p:cNvPr>
          <p:cNvGrpSpPr/>
          <p:nvPr/>
        </p:nvGrpSpPr>
        <p:grpSpPr>
          <a:xfrm>
            <a:off x="1019332" y="803683"/>
            <a:ext cx="3783502" cy="3147513"/>
            <a:chOff x="1019332" y="803683"/>
            <a:chExt cx="3783502" cy="3147513"/>
          </a:xfrm>
        </p:grpSpPr>
        <p:pic>
          <p:nvPicPr>
            <p:cNvPr id="20" name="Picture 19" descr="Shape, circle&#10;&#10;Description automatically generated">
              <a:extLst>
                <a:ext uri="{FF2B5EF4-FFF2-40B4-BE49-F238E27FC236}">
                  <a16:creationId xmlns:a16="http://schemas.microsoft.com/office/drawing/2014/main" id="{3BB4AFA5-C9E3-4349-848C-15482E2CF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9332" y="803683"/>
              <a:ext cx="3783502" cy="314751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B1AC071-A0C7-4078-8340-48F0DD05EEE3}"/>
                </a:ext>
              </a:extLst>
            </p:cNvPr>
            <p:cNvSpPr txBox="1"/>
            <p:nvPr/>
          </p:nvSpPr>
          <p:spPr>
            <a:xfrm>
              <a:off x="2069586" y="2180345"/>
              <a:ext cx="1682993" cy="1285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US" sz="3600" dirty="0">
                  <a:solidFill>
                    <a:srgbClr val="F54849"/>
                  </a:solidFill>
                  <a:latin typeface="SVN-Ziclets" panose="02000603000000000000" pitchFamily="2" charset="0"/>
                </a:rPr>
                <a:t>THẮC MẮC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C19A85C-1D95-44FE-BE18-0B6624131FEB}"/>
              </a:ext>
            </a:extLst>
          </p:cNvPr>
          <p:cNvGrpSpPr/>
          <p:nvPr/>
        </p:nvGrpSpPr>
        <p:grpSpPr>
          <a:xfrm>
            <a:off x="7389165" y="659595"/>
            <a:ext cx="3783502" cy="3147513"/>
            <a:chOff x="7389165" y="659595"/>
            <a:chExt cx="3783502" cy="3147513"/>
          </a:xfrm>
        </p:grpSpPr>
        <p:pic>
          <p:nvPicPr>
            <p:cNvPr id="9" name="Picture 8" descr="Shape, circle&#10;&#10;Description automatically generated">
              <a:extLst>
                <a:ext uri="{FF2B5EF4-FFF2-40B4-BE49-F238E27FC236}">
                  <a16:creationId xmlns:a16="http://schemas.microsoft.com/office/drawing/2014/main" id="{643E805F-672D-4227-965B-668B24888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9165" y="659595"/>
              <a:ext cx="3783502" cy="314751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D99E28F-DAAB-423B-8181-F37F58F60F1D}"/>
                </a:ext>
              </a:extLst>
            </p:cNvPr>
            <p:cNvSpPr txBox="1"/>
            <p:nvPr/>
          </p:nvSpPr>
          <p:spPr>
            <a:xfrm>
              <a:off x="8439419" y="2027491"/>
              <a:ext cx="1682995" cy="1285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US" sz="3600" dirty="0">
                  <a:solidFill>
                    <a:srgbClr val="3086A6"/>
                  </a:solidFill>
                  <a:latin typeface="SVN-Ziclets" panose="02000603000000000000" pitchFamily="2" charset="0"/>
                </a:rPr>
                <a:t>NHẬN XÉT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16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7494200-D28F-41AB-89A4-4DE8EB301692}"/>
              </a:ext>
            </a:extLst>
          </p:cNvPr>
          <p:cNvSpPr txBox="1"/>
          <p:nvPr/>
        </p:nvSpPr>
        <p:spPr>
          <a:xfrm>
            <a:off x="302795" y="302844"/>
            <a:ext cx="11586410" cy="1077218"/>
          </a:xfrm>
          <a:prstGeom prst="rect">
            <a:avLst/>
          </a:prstGeom>
          <a:solidFill>
            <a:srgbClr val="FFFF66">
              <a:alpha val="80000"/>
            </a:srgbClr>
          </a:solidFill>
        </p:spPr>
        <p:txBody>
          <a:bodyPr wrap="square">
            <a:spAutoFit/>
          </a:bodyPr>
          <a:lstStyle/>
          <a:p>
            <a:pPr algn="l"/>
            <a:r>
              <a:rPr lang="vi-VN" sz="3200" b="1" i="0" dirty="0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vi-VN" sz="3200" b="1" i="0" dirty="0" err="1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vi-VN" sz="3200" b="1" i="0" dirty="0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dirty="0" err="1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200" b="1" i="0" dirty="0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dirty="0" err="1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vi-VN" sz="3200" b="1" i="0" dirty="0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3200" b="1" i="1" dirty="0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vi-VN" sz="3200" b="1" i="1" dirty="0" err="1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vi-VN" sz="3200" b="1" i="0" dirty="0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vi-VN" sz="3200" b="1" i="1" dirty="0" err="1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3200" b="1" i="1" dirty="0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dirty="0" err="1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vi-VN" sz="3200" b="1" i="0" dirty="0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vi-VN" sz="3200" b="1" i="1" dirty="0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bao </a:t>
            </a:r>
            <a:r>
              <a:rPr lang="vi-VN" sz="3200" b="1" i="1" dirty="0" err="1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200" b="1" i="0" dirty="0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3200" b="1" i="0" dirty="0" err="1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vi-VN" sz="3200" b="1" i="0" dirty="0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câu </a:t>
            </a:r>
            <a:r>
              <a:rPr lang="vi-VN" sz="3200" b="1" i="0" dirty="0" err="1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vi-VN" sz="3200" b="1" i="0" dirty="0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cho </a:t>
            </a:r>
            <a:r>
              <a:rPr lang="vi-VN" sz="3200" b="1" i="0" dirty="0" err="1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3200" b="1" i="0" dirty="0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dirty="0" err="1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200" b="1" i="0" dirty="0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dirty="0" err="1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vi-VN" sz="3200" b="1" i="0" dirty="0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vi-VN" sz="3200" b="1" i="0" dirty="0" err="1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đậm</a:t>
            </a:r>
            <a:r>
              <a:rPr lang="vi-VN" sz="3200" b="1" i="0" dirty="0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371DCD-CC6A-4291-9043-A66AB8097582}"/>
              </a:ext>
            </a:extLst>
          </p:cNvPr>
          <p:cNvSpPr txBox="1"/>
          <p:nvPr/>
        </p:nvSpPr>
        <p:spPr>
          <a:xfrm>
            <a:off x="736977" y="1380062"/>
            <a:ext cx="80351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 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ông em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ra sân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dục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DD674A3-6F73-4DCB-A599-2616DB8D31B7}"/>
              </a:ext>
            </a:extLst>
          </p:cNvPr>
          <p:cNvSpPr txBox="1"/>
          <p:nvPr/>
        </p:nvSpPr>
        <p:spPr>
          <a:xfrm>
            <a:off x="1535674" y="2082519"/>
            <a:ext cx="74598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vi-VN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ông em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ra sân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dục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2B3B800-7D3F-496B-B74E-92D8E66CF7F3}"/>
              </a:ext>
            </a:extLst>
          </p:cNvPr>
          <p:cNvSpPr txBox="1"/>
          <p:nvPr/>
        </p:nvSpPr>
        <p:spPr>
          <a:xfrm>
            <a:off x="1535674" y="2784976"/>
            <a:ext cx="74598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Ông em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ra sân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dục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ACC59C3-F833-4214-9F2B-A0619B8EDD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4" t="28650" r="57750" b="60466"/>
          <a:stretch/>
        </p:blipFill>
        <p:spPr>
          <a:xfrm>
            <a:off x="736977" y="2197816"/>
            <a:ext cx="798697" cy="365760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65DD2E19-A7DB-409C-A176-2C572C9D91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4" t="28650" r="57750" b="60466"/>
          <a:stretch/>
        </p:blipFill>
        <p:spPr>
          <a:xfrm>
            <a:off x="736977" y="2899777"/>
            <a:ext cx="798697" cy="3657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886A070-882F-436B-8446-40F3142990BA}"/>
              </a:ext>
            </a:extLst>
          </p:cNvPr>
          <p:cNvSpPr txBox="1"/>
          <p:nvPr/>
        </p:nvSpPr>
        <p:spPr>
          <a:xfrm>
            <a:off x="1535674" y="5185550"/>
            <a:ext cx="43883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dậy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29A911-9AD2-44A4-A234-140A43CB42E6}"/>
              </a:ext>
            </a:extLst>
          </p:cNvPr>
          <p:cNvSpPr txBox="1"/>
          <p:nvPr/>
        </p:nvSpPr>
        <p:spPr>
          <a:xfrm>
            <a:off x="1535674" y="4497609"/>
            <a:ext cx="45337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dậy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978B4B7A-E8C7-49B2-BF96-95B2283261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4" t="28650" r="57750" b="60466"/>
          <a:stretch/>
        </p:blipFill>
        <p:spPr>
          <a:xfrm>
            <a:off x="736977" y="4667959"/>
            <a:ext cx="798697" cy="365760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4DC68B3C-93EF-4210-AA6B-D3A9CD0DE7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4" t="28650" r="57750" b="60466"/>
          <a:stretch/>
        </p:blipFill>
        <p:spPr>
          <a:xfrm>
            <a:off x="736977" y="5310890"/>
            <a:ext cx="798697" cy="36576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E190A32-5997-4655-92CD-3062C35C4F2B}"/>
              </a:ext>
            </a:extLst>
          </p:cNvPr>
          <p:cNvSpPr txBox="1"/>
          <p:nvPr/>
        </p:nvSpPr>
        <p:spPr>
          <a:xfrm>
            <a:off x="736976" y="3805192"/>
            <a:ext cx="48006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dậy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1" name="图片 15">
            <a:extLst>
              <a:ext uri="{FF2B5EF4-FFF2-40B4-BE49-F238E27FC236}">
                <a16:creationId xmlns:a16="http://schemas.microsoft.com/office/drawing/2014/main" id="{31EE1999-32DC-4729-A42E-45BFDC8430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3204919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68188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30" grpId="0"/>
      <p:bldP spid="36" grpId="0"/>
      <p:bldP spid="16" grpId="0"/>
      <p:bldP spid="17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993F9E-0209-4B59-AAD8-368C342E457D}"/>
              </a:ext>
            </a:extLst>
          </p:cNvPr>
          <p:cNvSpPr txBox="1"/>
          <p:nvPr/>
        </p:nvSpPr>
        <p:spPr>
          <a:xfrm>
            <a:off x="736977" y="1505402"/>
            <a:ext cx="55892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 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sau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em thi văn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494200-D28F-41AB-89A4-4DE8EB301692}"/>
              </a:ext>
            </a:extLst>
          </p:cNvPr>
          <p:cNvSpPr txBox="1"/>
          <p:nvPr/>
        </p:nvSpPr>
        <p:spPr>
          <a:xfrm>
            <a:off x="302795" y="302844"/>
            <a:ext cx="11586410" cy="1077218"/>
          </a:xfrm>
          <a:prstGeom prst="rect">
            <a:avLst/>
          </a:prstGeom>
          <a:solidFill>
            <a:srgbClr val="FFFF66">
              <a:alpha val="80000"/>
            </a:srgbClr>
          </a:solidFill>
        </p:spPr>
        <p:txBody>
          <a:bodyPr wrap="square">
            <a:spAutoFit/>
          </a:bodyPr>
          <a:lstStyle/>
          <a:p>
            <a:pPr algn="l"/>
            <a:r>
              <a:rPr lang="vi-VN" sz="3200" b="1" i="0" dirty="0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vi-VN" sz="3200" b="1" i="0" dirty="0" err="1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vi-VN" sz="3200" b="1" i="0" dirty="0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dirty="0" err="1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200" b="1" i="0" dirty="0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dirty="0" err="1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vi-VN" sz="3200" b="1" i="0" dirty="0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3200" b="1" i="1" dirty="0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vi-VN" sz="3200" b="1" i="1" dirty="0" err="1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vi-VN" sz="3200" b="1" i="0" dirty="0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vi-VN" sz="3200" b="1" i="1" dirty="0" err="1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3200" b="1" i="1" dirty="0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dirty="0" err="1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vi-VN" sz="3200" b="1" i="0" dirty="0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vi-VN" sz="3200" b="1" i="1" dirty="0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bao </a:t>
            </a:r>
            <a:r>
              <a:rPr lang="vi-VN" sz="3200" b="1" i="1" dirty="0" err="1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200" b="1" i="0" dirty="0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3200" b="1" i="0" dirty="0" err="1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vi-VN" sz="3200" b="1" i="0" dirty="0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câu </a:t>
            </a:r>
            <a:r>
              <a:rPr lang="vi-VN" sz="3200" b="1" i="0" dirty="0" err="1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vi-VN" sz="3200" b="1" i="0" dirty="0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cho </a:t>
            </a:r>
            <a:r>
              <a:rPr lang="vi-VN" sz="3200" b="1" i="0" dirty="0" err="1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3200" b="1" i="0" dirty="0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dirty="0" err="1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200" b="1" i="0" dirty="0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dirty="0" err="1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vi-VN" sz="3200" b="1" i="0" dirty="0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vi-VN" sz="3200" b="1" i="0" dirty="0" err="1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đậm</a:t>
            </a:r>
            <a:r>
              <a:rPr lang="vi-VN" sz="3200" b="1" i="0" dirty="0">
                <a:solidFill>
                  <a:srgbClr val="3F7D1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51CB5D3-F009-43D2-85F4-A9F6A2F4D385}"/>
              </a:ext>
            </a:extLst>
          </p:cNvPr>
          <p:cNvSpPr txBox="1"/>
          <p:nvPr/>
        </p:nvSpPr>
        <p:spPr>
          <a:xfrm>
            <a:off x="1535674" y="2189662"/>
            <a:ext cx="50621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Bao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AD70635-8B85-403A-A2AE-59DB040668A0}"/>
              </a:ext>
            </a:extLst>
          </p:cNvPr>
          <p:cNvSpPr txBox="1"/>
          <p:nvPr/>
        </p:nvSpPr>
        <p:spPr>
          <a:xfrm>
            <a:off x="1535674" y="2873922"/>
            <a:ext cx="51580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bao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ACC59C3-F833-4214-9F2B-A0619B8EDD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4" t="28650" r="57750" b="60466"/>
          <a:stretch/>
        </p:blipFill>
        <p:spPr>
          <a:xfrm>
            <a:off x="736977" y="2299169"/>
            <a:ext cx="798697" cy="365760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65DD2E19-A7DB-409C-A176-2C572C9D91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4" t="28650" r="57750" b="60466"/>
          <a:stretch/>
        </p:blipFill>
        <p:spPr>
          <a:xfrm>
            <a:off x="736976" y="2983429"/>
            <a:ext cx="798697" cy="365760"/>
          </a:xfrm>
          <a:prstGeom prst="rect">
            <a:avLst/>
          </a:prstGeom>
        </p:spPr>
      </p:pic>
      <p:pic>
        <p:nvPicPr>
          <p:cNvPr id="18" name="图片 15">
            <a:extLst>
              <a:ext uri="{FF2B5EF4-FFF2-40B4-BE49-F238E27FC236}">
                <a16:creationId xmlns:a16="http://schemas.microsoft.com/office/drawing/2014/main" id="{6041A8A5-275C-467E-A606-0C00A2EAA6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3200400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3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1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4EE2683B-9448-4C16-AF4F-A963FDA8282E}"/>
              </a:ext>
            </a:extLst>
          </p:cNvPr>
          <p:cNvGrpSpPr/>
          <p:nvPr/>
        </p:nvGrpSpPr>
        <p:grpSpPr>
          <a:xfrm>
            <a:off x="-1" y="4480560"/>
            <a:ext cx="12186378" cy="2377440"/>
            <a:chOff x="-1" y="4480560"/>
            <a:chExt cx="12186378" cy="2377440"/>
          </a:xfrm>
        </p:grpSpPr>
        <p:pic>
          <p:nvPicPr>
            <p:cNvPr id="16" name="Picture 15" descr="A group of colorful flowers&#10;&#10;Description automatically generated with low confidence">
              <a:extLst>
                <a:ext uri="{FF2B5EF4-FFF2-40B4-BE49-F238E27FC236}">
                  <a16:creationId xmlns:a16="http://schemas.microsoft.com/office/drawing/2014/main" id="{52661EF8-1022-46D2-8A2D-EF15EED79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030" y="4480560"/>
              <a:ext cx="7358347" cy="2377440"/>
            </a:xfrm>
            <a:prstGeom prst="rect">
              <a:avLst/>
            </a:prstGeom>
          </p:spPr>
        </p:pic>
        <p:pic>
          <p:nvPicPr>
            <p:cNvPr id="25" name="Picture 24" descr="A group of colorful flowers&#10;&#10;Description automatically generated with low confidence">
              <a:extLst>
                <a:ext uri="{FF2B5EF4-FFF2-40B4-BE49-F238E27FC236}">
                  <a16:creationId xmlns:a16="http://schemas.microsoft.com/office/drawing/2014/main" id="{EDF180C0-9E01-4D3E-853A-43EEAA6B7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387"/>
            <a:stretch/>
          </p:blipFill>
          <p:spPr>
            <a:xfrm flipH="1">
              <a:off x="-1" y="4480560"/>
              <a:ext cx="4828031" cy="2377440"/>
            </a:xfrm>
            <a:prstGeom prst="rect">
              <a:avLst/>
            </a:prstGeom>
          </p:spPr>
        </p:pic>
      </p:grpSp>
      <p:pic>
        <p:nvPicPr>
          <p:cNvPr id="1036" name="Picture 12" descr="120 Animation ideas in 2021 | ملصقات, علم البيئة, تصميم مواقع الويب">
            <a:extLst>
              <a:ext uri="{FF2B5EF4-FFF2-40B4-BE49-F238E27FC236}">
                <a16:creationId xmlns:a16="http://schemas.microsoft.com/office/drawing/2014/main" id="{0BEFE153-2DE5-4675-B671-FE22B35091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334" y="0"/>
            <a:ext cx="2038666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120 Animation ideas in 2021 | ملصقات, علم البيئة, تصميم مواقع الويب">
            <a:extLst>
              <a:ext uri="{FF2B5EF4-FFF2-40B4-BE49-F238E27FC236}">
                <a16:creationId xmlns:a16="http://schemas.microsoft.com/office/drawing/2014/main" id="{29BC2CE5-743B-404E-BA87-3549ED5688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2038666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0BAC82D-108E-41D4-9BB5-FE7FF3B63B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990" y="777240"/>
            <a:ext cx="9506020" cy="74066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A9AF6E-427D-4AE9-8473-D484D7E03267}"/>
              </a:ext>
            </a:extLst>
          </p:cNvPr>
          <p:cNvSpPr txBox="1"/>
          <p:nvPr/>
        </p:nvSpPr>
        <p:spPr>
          <a:xfrm>
            <a:off x="3949147" y="3429000"/>
            <a:ext cx="21468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VBT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2AA7F7-77F5-4749-9FA2-82BD16680F71}"/>
              </a:ext>
            </a:extLst>
          </p:cNvPr>
          <p:cNvSpPr txBox="1"/>
          <p:nvPr/>
        </p:nvSpPr>
        <p:spPr>
          <a:xfrm>
            <a:off x="6096000" y="3114735"/>
            <a:ext cx="214685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48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645920"/>
            <a:ext cx="5212080" cy="52120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27057" y="4930447"/>
            <a:ext cx="7527124" cy="8912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D30481-1279-4A0E-A73E-1B8C03D23C96}"/>
              </a:ext>
            </a:extLst>
          </p:cNvPr>
          <p:cNvSpPr txBox="1"/>
          <p:nvPr/>
        </p:nvSpPr>
        <p:spPr>
          <a:xfrm>
            <a:off x="5822294" y="2450618"/>
            <a:ext cx="53366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spc="300" dirty="0" err="1">
                <a:solidFill>
                  <a:srgbClr val="FF2543"/>
                </a:solidFill>
                <a:latin typeface="SVN-Heroe Pro Inline" pitchFamily="50" charset="0"/>
              </a:rPr>
              <a:t>Tạm</a:t>
            </a:r>
            <a:r>
              <a:rPr lang="en-US" sz="7200" b="1" spc="300" dirty="0">
                <a:solidFill>
                  <a:srgbClr val="FF2543"/>
                </a:solidFill>
                <a:latin typeface="SVN-Heroe Pro Inline" pitchFamily="50" charset="0"/>
              </a:rPr>
              <a:t> </a:t>
            </a:r>
            <a:r>
              <a:rPr lang="en-US" sz="7200" b="1" spc="300" dirty="0" err="1">
                <a:solidFill>
                  <a:srgbClr val="FF2543"/>
                </a:solidFill>
                <a:latin typeface="SVN-Heroe Pro Inline" pitchFamily="50" charset="0"/>
              </a:rPr>
              <a:t>biệt</a:t>
            </a:r>
            <a:r>
              <a:rPr lang="en-US" sz="7200" b="1" spc="300" dirty="0">
                <a:solidFill>
                  <a:srgbClr val="FF2543"/>
                </a:solidFill>
                <a:latin typeface="SVN-Heroe Pro Inline" pitchFamily="50" charset="0"/>
              </a:rPr>
              <a:t> </a:t>
            </a:r>
            <a:r>
              <a:rPr lang="en-US" sz="7200" b="1" spc="300" dirty="0" err="1">
                <a:solidFill>
                  <a:srgbClr val="FF2543"/>
                </a:solidFill>
                <a:latin typeface="SVN-Heroe Pro Inline" pitchFamily="50" charset="0"/>
              </a:rPr>
              <a:t>và</a:t>
            </a:r>
            <a:r>
              <a:rPr lang="en-US" sz="7200" b="1" spc="300" dirty="0">
                <a:solidFill>
                  <a:srgbClr val="FF2543"/>
                </a:solidFill>
                <a:latin typeface="SVN-Heroe Pro Inline" pitchFamily="50" charset="0"/>
              </a:rPr>
              <a:t> </a:t>
            </a:r>
          </a:p>
          <a:p>
            <a:pPr algn="ctr"/>
            <a:r>
              <a:rPr lang="en-US" sz="7200" b="1" spc="300" dirty="0" err="1">
                <a:solidFill>
                  <a:srgbClr val="FF2543"/>
                </a:solidFill>
                <a:latin typeface="SVN-Heroe Pro Inline" pitchFamily="50" charset="0"/>
              </a:rPr>
              <a:t>hẹn</a:t>
            </a:r>
            <a:r>
              <a:rPr lang="en-US" sz="7200" b="1" spc="300" dirty="0">
                <a:solidFill>
                  <a:srgbClr val="FF2543"/>
                </a:solidFill>
                <a:latin typeface="SVN-Heroe Pro Inline" pitchFamily="50" charset="0"/>
              </a:rPr>
              <a:t> </a:t>
            </a:r>
            <a:r>
              <a:rPr lang="en-US" sz="7200" b="1" spc="300" dirty="0" err="1">
                <a:solidFill>
                  <a:srgbClr val="FF2543"/>
                </a:solidFill>
                <a:latin typeface="SVN-Heroe Pro Inline" pitchFamily="50" charset="0"/>
              </a:rPr>
              <a:t>gặp</a:t>
            </a:r>
            <a:r>
              <a:rPr lang="en-US" sz="7200" b="1" spc="300" dirty="0">
                <a:solidFill>
                  <a:srgbClr val="FF2543"/>
                </a:solidFill>
                <a:latin typeface="SVN-Heroe Pro Inline" pitchFamily="50" charset="0"/>
              </a:rPr>
              <a:t> </a:t>
            </a:r>
            <a:r>
              <a:rPr lang="en-US" sz="7200" b="1" spc="300" dirty="0" err="1">
                <a:solidFill>
                  <a:srgbClr val="FF2543"/>
                </a:solidFill>
                <a:latin typeface="SVN-Heroe Pro Inline" pitchFamily="50" charset="0"/>
              </a:rPr>
              <a:t>lại</a:t>
            </a:r>
            <a:endParaRPr lang="en-US" sz="7200" b="1" spc="300" dirty="0">
              <a:solidFill>
                <a:srgbClr val="FF2543"/>
              </a:solidFill>
              <a:latin typeface="SVN-Heroe Pro Inline" pitchFamily="50" charset="0"/>
            </a:endParaRPr>
          </a:p>
        </p:txBody>
      </p:sp>
      <p:pic>
        <p:nvPicPr>
          <p:cNvPr id="5" name="流行趣味轻松可爱儿童吉他马林巴琴.mp3">
            <a:hlinkClick r:id="" action="ppaction://media"/>
            <a:extLst>
              <a:ext uri="{FF2B5EF4-FFF2-40B4-BE49-F238E27FC236}">
                <a16:creationId xmlns:a16="http://schemas.microsoft.com/office/drawing/2014/main" id="{59A2BE0B-17D5-42DF-A4EA-A07D90D7A7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48692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7310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4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C91AA20-BF59-4886-B833-1A62473EAC22}"/>
              </a:ext>
            </a:extLst>
          </p:cNvPr>
          <p:cNvGrpSpPr/>
          <p:nvPr/>
        </p:nvGrpSpPr>
        <p:grpSpPr>
          <a:xfrm>
            <a:off x="6096000" y="2423160"/>
            <a:ext cx="4431701" cy="2011680"/>
            <a:chOff x="6732848" y="2423160"/>
            <a:chExt cx="4431701" cy="201168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430964B-9775-4AB1-85FC-C23BD20B46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35" t="69784" r="18420" b="5701"/>
            <a:stretch/>
          </p:blipFill>
          <p:spPr>
            <a:xfrm>
              <a:off x="6732848" y="2423160"/>
              <a:ext cx="4431701" cy="2011680"/>
            </a:xfrm>
            <a:prstGeom prst="rect">
              <a:avLst/>
            </a:prstGeom>
          </p:spPr>
        </p:pic>
        <p:sp>
          <p:nvSpPr>
            <p:cNvPr id="12" name="矩形 10">
              <a:extLst>
                <a:ext uri="{FF2B5EF4-FFF2-40B4-BE49-F238E27FC236}">
                  <a16:creationId xmlns:a16="http://schemas.microsoft.com/office/drawing/2014/main" id="{0AF98B56-6641-4728-B365-59BA519EDC2C}"/>
                </a:ext>
              </a:extLst>
            </p:cNvPr>
            <p:cNvSpPr/>
            <p:nvPr/>
          </p:nvSpPr>
          <p:spPr>
            <a:xfrm>
              <a:off x="7524649" y="2996521"/>
              <a:ext cx="3238804" cy="10926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>
                <a:lnSpc>
                  <a:spcPct val="130000"/>
                </a:lnSpc>
                <a:defRPr/>
              </a:pPr>
              <a:r>
                <a:rPr lang="en-US" altLang="zh-CN" sz="5000" kern="0" dirty="0">
                  <a:solidFill>
                    <a:srgbClr val="FF2543"/>
                  </a:solidFill>
                  <a:latin typeface="Baloo" panose="03080902040302020200" pitchFamily="66" charset="0"/>
                  <a:ea typeface="字魂59号-创粗黑"/>
                  <a:cs typeface="Baloo" panose="03080902040302020200" pitchFamily="66" charset="0"/>
                  <a:sym typeface="+mn-lt"/>
                </a:rPr>
                <a:t>LUYỆN TỪ</a:t>
              </a:r>
              <a:endParaRPr lang="zh-CN" altLang="en-US" sz="5000" kern="0" dirty="0">
                <a:solidFill>
                  <a:srgbClr val="FF2543"/>
                </a:solidFill>
                <a:latin typeface="Baloo" panose="03080902040302020200" pitchFamily="66" charset="0"/>
                <a:ea typeface="字魂59号-创粗黑"/>
                <a:cs typeface="Baloo" panose="03080902040302020200" pitchFamily="66" charset="0"/>
                <a:sym typeface="+mn-lt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EE2683B-9448-4C16-AF4F-A963FDA8282E}"/>
              </a:ext>
            </a:extLst>
          </p:cNvPr>
          <p:cNvGrpSpPr/>
          <p:nvPr/>
        </p:nvGrpSpPr>
        <p:grpSpPr>
          <a:xfrm>
            <a:off x="-1" y="4480560"/>
            <a:ext cx="12186378" cy="2377440"/>
            <a:chOff x="-1" y="4480560"/>
            <a:chExt cx="12186378" cy="2377440"/>
          </a:xfrm>
        </p:grpSpPr>
        <p:pic>
          <p:nvPicPr>
            <p:cNvPr id="16" name="Picture 15" descr="A group of colorful flowers&#10;&#10;Description automatically generated with low confidence">
              <a:extLst>
                <a:ext uri="{FF2B5EF4-FFF2-40B4-BE49-F238E27FC236}">
                  <a16:creationId xmlns:a16="http://schemas.microsoft.com/office/drawing/2014/main" id="{52661EF8-1022-46D2-8A2D-EF15EED79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030" y="4480560"/>
              <a:ext cx="7358347" cy="2377440"/>
            </a:xfrm>
            <a:prstGeom prst="rect">
              <a:avLst/>
            </a:prstGeom>
          </p:spPr>
        </p:pic>
        <p:pic>
          <p:nvPicPr>
            <p:cNvPr id="25" name="Picture 24" descr="A group of colorful flowers&#10;&#10;Description automatically generated with low confidence">
              <a:extLst>
                <a:ext uri="{FF2B5EF4-FFF2-40B4-BE49-F238E27FC236}">
                  <a16:creationId xmlns:a16="http://schemas.microsoft.com/office/drawing/2014/main" id="{EDF180C0-9E01-4D3E-853A-43EEAA6B7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387"/>
            <a:stretch/>
          </p:blipFill>
          <p:spPr>
            <a:xfrm flipH="1">
              <a:off x="-1" y="4480560"/>
              <a:ext cx="4828031" cy="2377440"/>
            </a:xfrm>
            <a:prstGeom prst="rect">
              <a:avLst/>
            </a:prstGeom>
          </p:spPr>
        </p:pic>
      </p:grpSp>
      <p:pic>
        <p:nvPicPr>
          <p:cNvPr id="32" name="Picture 2" descr="Learning PNG File | PNG All">
            <a:extLst>
              <a:ext uri="{FF2B5EF4-FFF2-40B4-BE49-F238E27FC236}">
                <a16:creationId xmlns:a16="http://schemas.microsoft.com/office/drawing/2014/main" id="{C57C0B94-A7B9-43FE-90A3-1DDB29343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640080"/>
            <a:ext cx="5093800" cy="621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20 Animation ideas in 2021 | ملصقات, علم البيئة, تصميم مواقع الويب">
            <a:extLst>
              <a:ext uri="{FF2B5EF4-FFF2-40B4-BE49-F238E27FC236}">
                <a16:creationId xmlns:a16="http://schemas.microsoft.com/office/drawing/2014/main" id="{0BEFE153-2DE5-4675-B671-FE22B35091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334" y="0"/>
            <a:ext cx="2038666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2" descr="120 Animation ideas in 2021 | ملصقات, علم البيئة, تصميم مواقع الويب">
            <a:extLst>
              <a:ext uri="{FF2B5EF4-FFF2-40B4-BE49-F238E27FC236}">
                <a16:creationId xmlns:a16="http://schemas.microsoft.com/office/drawing/2014/main" id="{7711A709-284D-4B68-8353-2F6210968D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021" y="4937760"/>
            <a:ext cx="1918744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30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4EF5757-B907-4126-86A4-01F41E72F65A}"/>
              </a:ext>
            </a:extLst>
          </p:cNvPr>
          <p:cNvSpPr txBox="1"/>
          <p:nvPr/>
        </p:nvSpPr>
        <p:spPr>
          <a:xfrm>
            <a:off x="928221" y="416958"/>
            <a:ext cx="11085444" cy="584775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sau </a:t>
            </a:r>
            <a:r>
              <a:rPr lang="vi-VN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nơi thân quen:</a:t>
            </a:r>
            <a:endParaRPr lang="en-US" sz="3200" dirty="0">
              <a:solidFill>
                <a:srgbClr val="FF0000"/>
              </a:solidFill>
              <a:latin typeface="SVN-Nexa Rust Script" panose="020B0606040200020203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73B784C-89DF-4F9F-BAD1-5FEC2FE9E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21" y="1075105"/>
            <a:ext cx="10335556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7F467D0-1AAA-486D-8E83-B3B1376416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8395" y="3013213"/>
            <a:ext cx="5029200" cy="5029200"/>
          </a:xfrm>
          <a:prstGeom prst="rect">
            <a:avLst/>
          </a:prstGeom>
        </p:spPr>
      </p:pic>
      <p:pic>
        <p:nvPicPr>
          <p:cNvPr id="3080" name="Picture 8" descr="Beginning Sounds | Baamboozle">
            <a:extLst>
              <a:ext uri="{FF2B5EF4-FFF2-40B4-BE49-F238E27FC236}">
                <a16:creationId xmlns:a16="http://schemas.microsoft.com/office/drawing/2014/main" id="{B1BAD29F-B1D3-456A-9BD6-64C5B76173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35" y="343586"/>
            <a:ext cx="778426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Tooth Fairy | Family Dental Care">
            <a:extLst>
              <a:ext uri="{FF2B5EF4-FFF2-40B4-BE49-F238E27FC236}">
                <a16:creationId xmlns:a16="http://schemas.microsoft.com/office/drawing/2014/main" id="{94FC3A64-BDC8-4A69-B602-539745101A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Tooth Fairy | Family Dental Care">
            <a:extLst>
              <a:ext uri="{FF2B5EF4-FFF2-40B4-BE49-F238E27FC236}">
                <a16:creationId xmlns:a16="http://schemas.microsoft.com/office/drawing/2014/main" id="{F869F8AA-D5AE-48C3-AF86-BAA19F5B63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251" y="1075104"/>
            <a:ext cx="2468880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CEA1F06-CE3C-4461-873D-2857A0F5F11E}"/>
              </a:ext>
            </a:extLst>
          </p:cNvPr>
          <p:cNvSpPr/>
          <p:nvPr/>
        </p:nvSpPr>
        <p:spPr>
          <a:xfrm>
            <a:off x="2809461" y="1736036"/>
            <a:ext cx="768626" cy="5035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6723EE5-9912-406C-899C-8D7CFC66DC66}"/>
              </a:ext>
            </a:extLst>
          </p:cNvPr>
          <p:cNvSpPr/>
          <p:nvPr/>
        </p:nvSpPr>
        <p:spPr>
          <a:xfrm>
            <a:off x="5711686" y="1736036"/>
            <a:ext cx="808384" cy="5035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2131116-C5FA-419F-918E-707C92717F15}"/>
              </a:ext>
            </a:extLst>
          </p:cNvPr>
          <p:cNvSpPr/>
          <p:nvPr/>
        </p:nvSpPr>
        <p:spPr>
          <a:xfrm>
            <a:off x="8898834" y="1702905"/>
            <a:ext cx="808384" cy="5035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5929E50-6488-402A-8C7C-ED1EFA5D5166}"/>
              </a:ext>
            </a:extLst>
          </p:cNvPr>
          <p:cNvSpPr/>
          <p:nvPr/>
        </p:nvSpPr>
        <p:spPr>
          <a:xfrm>
            <a:off x="2595843" y="3220081"/>
            <a:ext cx="665972" cy="5035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15F7BB9-4B73-4CF2-AB05-FC914AAF2607}"/>
              </a:ext>
            </a:extLst>
          </p:cNvPr>
          <p:cNvSpPr/>
          <p:nvPr/>
        </p:nvSpPr>
        <p:spPr>
          <a:xfrm>
            <a:off x="5459104" y="3236002"/>
            <a:ext cx="1105468" cy="5307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4A321FD-9438-4636-A450-810897B68075}"/>
              </a:ext>
            </a:extLst>
          </p:cNvPr>
          <p:cNvSpPr/>
          <p:nvPr/>
        </p:nvSpPr>
        <p:spPr>
          <a:xfrm>
            <a:off x="9064387" y="3197334"/>
            <a:ext cx="912126" cy="5148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4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25 -4.07407E-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4.07407E-6 L 0.50182 -0.00625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91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182 -0.00625 L -0.02096 0.22061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46" y="1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6 0.2206 L 0.23203 0.2088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43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203 0.20879 L 0.51641 0.23056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23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4EE2683B-9448-4C16-AF4F-A963FDA8282E}"/>
              </a:ext>
            </a:extLst>
          </p:cNvPr>
          <p:cNvGrpSpPr/>
          <p:nvPr/>
        </p:nvGrpSpPr>
        <p:grpSpPr>
          <a:xfrm>
            <a:off x="-1" y="4480560"/>
            <a:ext cx="12186378" cy="2377440"/>
            <a:chOff x="-1" y="4480560"/>
            <a:chExt cx="12186378" cy="2377440"/>
          </a:xfrm>
        </p:grpSpPr>
        <p:pic>
          <p:nvPicPr>
            <p:cNvPr id="16" name="Picture 15" descr="A group of colorful flowers&#10;&#10;Description automatically generated with low confidence">
              <a:extLst>
                <a:ext uri="{FF2B5EF4-FFF2-40B4-BE49-F238E27FC236}">
                  <a16:creationId xmlns:a16="http://schemas.microsoft.com/office/drawing/2014/main" id="{52661EF8-1022-46D2-8A2D-EF15EED79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030" y="4480560"/>
              <a:ext cx="7358347" cy="2377440"/>
            </a:xfrm>
            <a:prstGeom prst="rect">
              <a:avLst/>
            </a:prstGeom>
          </p:spPr>
        </p:pic>
        <p:pic>
          <p:nvPicPr>
            <p:cNvPr id="25" name="Picture 24" descr="A group of colorful flowers&#10;&#10;Description automatically generated with low confidence">
              <a:extLst>
                <a:ext uri="{FF2B5EF4-FFF2-40B4-BE49-F238E27FC236}">
                  <a16:creationId xmlns:a16="http://schemas.microsoft.com/office/drawing/2014/main" id="{EDF180C0-9E01-4D3E-853A-43EEAA6B7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387"/>
            <a:stretch/>
          </p:blipFill>
          <p:spPr>
            <a:xfrm flipH="1">
              <a:off x="-1" y="4480560"/>
              <a:ext cx="4828031" cy="2377440"/>
            </a:xfrm>
            <a:prstGeom prst="rect">
              <a:avLst/>
            </a:prstGeom>
          </p:spPr>
        </p:pic>
      </p:grpSp>
      <p:pic>
        <p:nvPicPr>
          <p:cNvPr id="32" name="Picture 2" descr="Learning PNG File | PNG All">
            <a:extLst>
              <a:ext uri="{FF2B5EF4-FFF2-40B4-BE49-F238E27FC236}">
                <a16:creationId xmlns:a16="http://schemas.microsoft.com/office/drawing/2014/main" id="{C57C0B94-A7B9-43FE-90A3-1DDB29343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640080"/>
            <a:ext cx="5093800" cy="621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20 Animation ideas in 2021 | ملصقات, علم البيئة, تصميم مواقع الويب">
            <a:extLst>
              <a:ext uri="{FF2B5EF4-FFF2-40B4-BE49-F238E27FC236}">
                <a16:creationId xmlns:a16="http://schemas.microsoft.com/office/drawing/2014/main" id="{0BEFE153-2DE5-4675-B671-FE22B35091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334" y="0"/>
            <a:ext cx="2038666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2" descr="120 Animation ideas in 2021 | ملصقات, علم البيئة, تصميم مواقع الويب">
            <a:extLst>
              <a:ext uri="{FF2B5EF4-FFF2-40B4-BE49-F238E27FC236}">
                <a16:creationId xmlns:a16="http://schemas.microsoft.com/office/drawing/2014/main" id="{7711A709-284D-4B68-8353-2F6210968D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021" y="4937760"/>
            <a:ext cx="1918744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C9ABB90-67F0-4663-A3F5-571F021CD85C}"/>
              </a:ext>
            </a:extLst>
          </p:cNvPr>
          <p:cNvGrpSpPr/>
          <p:nvPr/>
        </p:nvGrpSpPr>
        <p:grpSpPr>
          <a:xfrm>
            <a:off x="5764003" y="1005840"/>
            <a:ext cx="5486400" cy="5486400"/>
            <a:chOff x="5764003" y="1005840"/>
            <a:chExt cx="5486400" cy="5486400"/>
          </a:xfrm>
        </p:grpSpPr>
        <p:pic>
          <p:nvPicPr>
            <p:cNvPr id="5" name="Picture 4" descr="A picture containing text, accessory&#10;&#10;Description automatically generated">
              <a:extLst>
                <a:ext uri="{FF2B5EF4-FFF2-40B4-BE49-F238E27FC236}">
                  <a16:creationId xmlns:a16="http://schemas.microsoft.com/office/drawing/2014/main" id="{B882CFB0-C47B-498D-9BCC-2C05607B9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4003" y="1005840"/>
              <a:ext cx="5486400" cy="5486400"/>
            </a:xfrm>
            <a:prstGeom prst="rect">
              <a:avLst/>
            </a:prstGeom>
          </p:spPr>
        </p:pic>
        <p:sp>
          <p:nvSpPr>
            <p:cNvPr id="15" name="矩形 10">
              <a:extLst>
                <a:ext uri="{FF2B5EF4-FFF2-40B4-BE49-F238E27FC236}">
                  <a16:creationId xmlns:a16="http://schemas.microsoft.com/office/drawing/2014/main" id="{26677B51-D62E-4801-8D06-3930EDA990B7}"/>
                </a:ext>
              </a:extLst>
            </p:cNvPr>
            <p:cNvSpPr/>
            <p:nvPr/>
          </p:nvSpPr>
          <p:spPr>
            <a:xfrm>
              <a:off x="6643608" y="2849344"/>
              <a:ext cx="3727189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defRPr/>
              </a:pPr>
              <a:r>
                <a:rPr lang="en-US" altLang="zh-CN" sz="5000" kern="0" dirty="0">
                  <a:solidFill>
                    <a:schemeClr val="accent5">
                      <a:lumMod val="50000"/>
                    </a:schemeClr>
                  </a:solidFill>
                  <a:latin typeface="Baloo" panose="03080902040302020200" pitchFamily="66" charset="0"/>
                  <a:ea typeface="字魂59号-创粗黑"/>
                  <a:cs typeface="Baloo" panose="03080902040302020200" pitchFamily="66" charset="0"/>
                  <a:sym typeface="+mn-lt"/>
                </a:rPr>
                <a:t>THẢO LUẬN NHÓM</a:t>
              </a:r>
              <a:endParaRPr lang="zh-CN" altLang="en-US" sz="5000" kern="0" dirty="0">
                <a:solidFill>
                  <a:schemeClr val="accent5">
                    <a:lumMod val="50000"/>
                  </a:schemeClr>
                </a:solidFill>
                <a:latin typeface="Baloo" panose="03080902040302020200" pitchFamily="66" charset="0"/>
                <a:ea typeface="字魂59号-创粗黑"/>
                <a:cs typeface="Baloo" panose="03080902040302020200" pitchFamily="66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103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4EE2683B-9448-4C16-AF4F-A963FDA8282E}"/>
              </a:ext>
            </a:extLst>
          </p:cNvPr>
          <p:cNvGrpSpPr/>
          <p:nvPr/>
        </p:nvGrpSpPr>
        <p:grpSpPr>
          <a:xfrm>
            <a:off x="-1" y="4480560"/>
            <a:ext cx="12186378" cy="2377440"/>
            <a:chOff x="-1" y="4480560"/>
            <a:chExt cx="12186378" cy="2377440"/>
          </a:xfrm>
        </p:grpSpPr>
        <p:pic>
          <p:nvPicPr>
            <p:cNvPr id="16" name="Picture 15" descr="A group of colorful flowers&#10;&#10;Description automatically generated with low confidence">
              <a:extLst>
                <a:ext uri="{FF2B5EF4-FFF2-40B4-BE49-F238E27FC236}">
                  <a16:creationId xmlns:a16="http://schemas.microsoft.com/office/drawing/2014/main" id="{52661EF8-1022-46D2-8A2D-EF15EED79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030" y="4480560"/>
              <a:ext cx="7358347" cy="2377440"/>
            </a:xfrm>
            <a:prstGeom prst="rect">
              <a:avLst/>
            </a:prstGeom>
          </p:spPr>
        </p:pic>
        <p:pic>
          <p:nvPicPr>
            <p:cNvPr id="25" name="Picture 24" descr="A group of colorful flowers&#10;&#10;Description automatically generated with low confidence">
              <a:extLst>
                <a:ext uri="{FF2B5EF4-FFF2-40B4-BE49-F238E27FC236}">
                  <a16:creationId xmlns:a16="http://schemas.microsoft.com/office/drawing/2014/main" id="{EDF180C0-9E01-4D3E-853A-43EEAA6B7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387"/>
            <a:stretch/>
          </p:blipFill>
          <p:spPr>
            <a:xfrm flipH="1">
              <a:off x="-1" y="4480560"/>
              <a:ext cx="4828031" cy="2377440"/>
            </a:xfrm>
            <a:prstGeom prst="rect">
              <a:avLst/>
            </a:prstGeom>
          </p:spPr>
        </p:pic>
      </p:grpSp>
      <p:pic>
        <p:nvPicPr>
          <p:cNvPr id="1036" name="Picture 12" descr="120 Animation ideas in 2021 | ملصقات, علم البيئة, تصميم مواقع الويب">
            <a:extLst>
              <a:ext uri="{FF2B5EF4-FFF2-40B4-BE49-F238E27FC236}">
                <a16:creationId xmlns:a16="http://schemas.microsoft.com/office/drawing/2014/main" id="{0BEFE153-2DE5-4675-B671-FE22B35091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334" y="0"/>
            <a:ext cx="2038666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120 Animation ideas in 2021 | ملصقات, علم البيئة, تصميم مواقع الويب">
            <a:extLst>
              <a:ext uri="{FF2B5EF4-FFF2-40B4-BE49-F238E27FC236}">
                <a16:creationId xmlns:a16="http://schemas.microsoft.com/office/drawing/2014/main" id="{29BC2CE5-743B-404E-BA87-3549ED5688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2038666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54C7C477-3FBA-4212-8D78-DAAE11206A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729" y="3040214"/>
            <a:ext cx="4658541" cy="41148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7167C93-DC6C-4F60-BF72-01B2F0603805}"/>
              </a:ext>
            </a:extLst>
          </p:cNvPr>
          <p:cNvGrpSpPr/>
          <p:nvPr/>
        </p:nvGrpSpPr>
        <p:grpSpPr>
          <a:xfrm>
            <a:off x="1019332" y="803683"/>
            <a:ext cx="3783502" cy="3147513"/>
            <a:chOff x="1019332" y="803683"/>
            <a:chExt cx="3783502" cy="3147513"/>
          </a:xfrm>
        </p:grpSpPr>
        <p:pic>
          <p:nvPicPr>
            <p:cNvPr id="20" name="Picture 19" descr="Shape, circle&#10;&#10;Description automatically generated">
              <a:extLst>
                <a:ext uri="{FF2B5EF4-FFF2-40B4-BE49-F238E27FC236}">
                  <a16:creationId xmlns:a16="http://schemas.microsoft.com/office/drawing/2014/main" id="{3BB4AFA5-C9E3-4349-848C-15482E2CF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9332" y="803683"/>
              <a:ext cx="3783502" cy="314751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B1AC071-A0C7-4078-8340-48F0DD05EEE3}"/>
                </a:ext>
              </a:extLst>
            </p:cNvPr>
            <p:cNvSpPr txBox="1"/>
            <p:nvPr/>
          </p:nvSpPr>
          <p:spPr>
            <a:xfrm>
              <a:off x="2069586" y="2143584"/>
              <a:ext cx="1682993" cy="1285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US" sz="3600" dirty="0">
                  <a:solidFill>
                    <a:srgbClr val="F54849"/>
                  </a:solidFill>
                  <a:latin typeface="SVN-Ziclets" panose="02000603000000000000" pitchFamily="2" charset="0"/>
                  <a:cs typeface="Baloo" panose="03080902040302020200" pitchFamily="66" charset="0"/>
                </a:rPr>
                <a:t>TRÌNH </a:t>
              </a:r>
            </a:p>
            <a:p>
              <a:pPr algn="ctr">
                <a:lnSpc>
                  <a:spcPct val="114000"/>
                </a:lnSpc>
              </a:pPr>
              <a:r>
                <a:rPr lang="en-US" sz="3600" dirty="0">
                  <a:solidFill>
                    <a:srgbClr val="F54849"/>
                  </a:solidFill>
                  <a:latin typeface="SVN-Ziclets" panose="02000603000000000000" pitchFamily="2" charset="0"/>
                  <a:cs typeface="Baloo" panose="03080902040302020200" pitchFamily="66" charset="0"/>
                </a:rPr>
                <a:t>BÀY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C19A85C-1D95-44FE-BE18-0B6624131FEB}"/>
              </a:ext>
            </a:extLst>
          </p:cNvPr>
          <p:cNvGrpSpPr/>
          <p:nvPr/>
        </p:nvGrpSpPr>
        <p:grpSpPr>
          <a:xfrm>
            <a:off x="7389165" y="659595"/>
            <a:ext cx="3783502" cy="3147513"/>
            <a:chOff x="7389165" y="659595"/>
            <a:chExt cx="3783502" cy="3147513"/>
          </a:xfrm>
        </p:grpSpPr>
        <p:pic>
          <p:nvPicPr>
            <p:cNvPr id="9" name="Picture 8" descr="Shape, circle&#10;&#10;Description automatically generated">
              <a:extLst>
                <a:ext uri="{FF2B5EF4-FFF2-40B4-BE49-F238E27FC236}">
                  <a16:creationId xmlns:a16="http://schemas.microsoft.com/office/drawing/2014/main" id="{643E805F-672D-4227-965B-668B24888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9165" y="659595"/>
              <a:ext cx="3783502" cy="314751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D99E28F-DAAB-423B-8181-F37F58F60F1D}"/>
                </a:ext>
              </a:extLst>
            </p:cNvPr>
            <p:cNvSpPr txBox="1"/>
            <p:nvPr/>
          </p:nvSpPr>
          <p:spPr>
            <a:xfrm>
              <a:off x="8439419" y="2027491"/>
              <a:ext cx="1682995" cy="1285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US" sz="3600" dirty="0">
                  <a:solidFill>
                    <a:srgbClr val="3086A6"/>
                  </a:solidFill>
                  <a:latin typeface="SVN-Ziclets" panose="02000603000000000000" pitchFamily="2" charset="0"/>
                </a:rPr>
                <a:t>NHẬN XÉT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746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4EF5757-B907-4126-86A4-01F41E72F65A}"/>
              </a:ext>
            </a:extLst>
          </p:cNvPr>
          <p:cNvSpPr txBox="1"/>
          <p:nvPr/>
        </p:nvSpPr>
        <p:spPr>
          <a:xfrm>
            <a:off x="928221" y="416958"/>
            <a:ext cx="11085444" cy="584775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sau </a:t>
            </a:r>
            <a:r>
              <a:rPr lang="vi-VN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nơi thân quen:</a:t>
            </a:r>
            <a:endParaRPr lang="en-US" sz="3200" dirty="0">
              <a:solidFill>
                <a:srgbClr val="FF0000"/>
              </a:solidFill>
              <a:latin typeface="SVN-Nexa Rust Script" panose="020B0606040200020203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73B784C-89DF-4F9F-BAD1-5FEC2FE9E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21" y="1075105"/>
            <a:ext cx="10335556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7F467D0-1AAA-486D-8E83-B3B1376416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199" y="2937806"/>
            <a:ext cx="5029200" cy="5029200"/>
          </a:xfrm>
          <a:prstGeom prst="rect">
            <a:avLst/>
          </a:prstGeom>
        </p:spPr>
      </p:pic>
      <p:pic>
        <p:nvPicPr>
          <p:cNvPr id="3080" name="Picture 8" descr="Beginning Sounds | Baamboozle">
            <a:extLst>
              <a:ext uri="{FF2B5EF4-FFF2-40B4-BE49-F238E27FC236}">
                <a16:creationId xmlns:a16="http://schemas.microsoft.com/office/drawing/2014/main" id="{B1BAD29F-B1D3-456A-9BD6-64C5B76173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35" y="343586"/>
            <a:ext cx="778426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3ADC6C-35CB-462A-8522-D02A41F85E09}"/>
              </a:ext>
            </a:extLst>
          </p:cNvPr>
          <p:cNvSpPr txBox="1"/>
          <p:nvPr/>
        </p:nvSpPr>
        <p:spPr>
          <a:xfrm>
            <a:off x="7690773" y="5205459"/>
            <a:ext cx="17757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 err="1">
                <a:solidFill>
                  <a:srgbClr val="03586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vi-VN" sz="3600" b="0" i="0" dirty="0">
                <a:solidFill>
                  <a:srgbClr val="03586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tha</a:t>
            </a:r>
            <a:endParaRPr lang="en-US" sz="3600" dirty="0">
              <a:solidFill>
                <a:srgbClr val="03586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0A99DA5-7210-4209-AE7F-36C5F05FA5B6}"/>
              </a:ext>
            </a:extLst>
          </p:cNvPr>
          <p:cNvCxnSpPr>
            <a:cxnSpLocks/>
          </p:cNvCxnSpPr>
          <p:nvPr/>
        </p:nvCxnSpPr>
        <p:spPr>
          <a:xfrm>
            <a:off x="3551582" y="2001079"/>
            <a:ext cx="218660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573FB6E-DF9D-4146-9E6B-839615DA66A9}"/>
              </a:ext>
            </a:extLst>
          </p:cNvPr>
          <p:cNvCxnSpPr>
            <a:cxnSpLocks/>
          </p:cNvCxnSpPr>
          <p:nvPr/>
        </p:nvCxnSpPr>
        <p:spPr>
          <a:xfrm>
            <a:off x="3548417" y="1992573"/>
            <a:ext cx="539086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66D2925-7F1B-4513-A6FD-E1DE597620BF}"/>
              </a:ext>
            </a:extLst>
          </p:cNvPr>
          <p:cNvCxnSpPr>
            <a:cxnSpLocks/>
          </p:cNvCxnSpPr>
          <p:nvPr/>
        </p:nvCxnSpPr>
        <p:spPr>
          <a:xfrm>
            <a:off x="3548417" y="2019868"/>
            <a:ext cx="2047165" cy="13784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BC4A1DB-4D67-4878-99CC-4DD60AD2CAE2}"/>
              </a:ext>
            </a:extLst>
          </p:cNvPr>
          <p:cNvCxnSpPr>
            <a:cxnSpLocks/>
          </p:cNvCxnSpPr>
          <p:nvPr/>
        </p:nvCxnSpPr>
        <p:spPr>
          <a:xfrm>
            <a:off x="3575713" y="2006221"/>
            <a:ext cx="5500048" cy="140571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BB29394-74E5-4475-BA0D-F84E67E90F47}"/>
              </a:ext>
            </a:extLst>
          </p:cNvPr>
          <p:cNvSpPr txBox="1"/>
          <p:nvPr/>
        </p:nvSpPr>
        <p:spPr>
          <a:xfrm>
            <a:off x="7170379" y="4566376"/>
            <a:ext cx="25311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03586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thân thương</a:t>
            </a:r>
            <a:endParaRPr lang="en-US" sz="3600" dirty="0">
              <a:solidFill>
                <a:srgbClr val="03586D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69849EE-A6C8-4094-A982-FFB1458CB658}"/>
              </a:ext>
            </a:extLst>
          </p:cNvPr>
          <p:cNvSpPr txBox="1"/>
          <p:nvPr/>
        </p:nvSpPr>
        <p:spPr>
          <a:xfrm>
            <a:off x="2969986" y="4566375"/>
            <a:ext cx="21037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03586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thân quen</a:t>
            </a:r>
            <a:endParaRPr lang="en-US" sz="3600" dirty="0">
              <a:solidFill>
                <a:srgbClr val="03586D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74AECC3-F299-4540-BB4D-DC8913E5D3E7}"/>
              </a:ext>
            </a:extLst>
          </p:cNvPr>
          <p:cNvSpPr txBox="1"/>
          <p:nvPr/>
        </p:nvSpPr>
        <p:spPr>
          <a:xfrm>
            <a:off x="5111038" y="4566377"/>
            <a:ext cx="20242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03586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thân </a:t>
            </a:r>
            <a:r>
              <a:rPr lang="vi-VN" sz="3600" b="0" i="0" dirty="0" err="1">
                <a:solidFill>
                  <a:srgbClr val="03586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endParaRPr lang="en-US" sz="3600" dirty="0">
              <a:solidFill>
                <a:srgbClr val="03586D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9F28C6-18D3-42C0-9378-9121C7E6A905}"/>
              </a:ext>
            </a:extLst>
          </p:cNvPr>
          <p:cNvSpPr txBox="1"/>
          <p:nvPr/>
        </p:nvSpPr>
        <p:spPr>
          <a:xfrm>
            <a:off x="2969986" y="5205462"/>
            <a:ext cx="22097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03586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thân </a:t>
            </a:r>
            <a:r>
              <a:rPr lang="vi-VN" sz="3600" b="0" i="0" dirty="0" err="1">
                <a:solidFill>
                  <a:srgbClr val="03586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endParaRPr lang="en-US" sz="3600" dirty="0">
              <a:solidFill>
                <a:srgbClr val="03586D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FA8ABB4-61A4-4DAC-BE4C-8F706BB3EEFC}"/>
              </a:ext>
            </a:extLst>
          </p:cNvPr>
          <p:cNvSpPr txBox="1"/>
          <p:nvPr/>
        </p:nvSpPr>
        <p:spPr>
          <a:xfrm>
            <a:off x="5278050" y="5205460"/>
            <a:ext cx="23158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03586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quen </a:t>
            </a:r>
            <a:r>
              <a:rPr lang="vi-VN" sz="3600" b="0" i="0" dirty="0" err="1">
                <a:solidFill>
                  <a:srgbClr val="03586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endParaRPr lang="en-US" sz="3600" dirty="0">
              <a:solidFill>
                <a:srgbClr val="03586D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F998ADA-43FE-46DC-8C53-6975EC1F7616}"/>
              </a:ext>
            </a:extLst>
          </p:cNvPr>
          <p:cNvSpPr txBox="1"/>
          <p:nvPr/>
        </p:nvSpPr>
        <p:spPr>
          <a:xfrm>
            <a:off x="4907288" y="4566377"/>
            <a:ext cx="1938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3586D"/>
                </a:solidFill>
              </a:rPr>
              <a:t>,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4CCE57D-A491-4BB8-8C68-B55D41235553}"/>
              </a:ext>
            </a:extLst>
          </p:cNvPr>
          <p:cNvCxnSpPr>
            <a:cxnSpLocks/>
          </p:cNvCxnSpPr>
          <p:nvPr/>
        </p:nvCxnSpPr>
        <p:spPr>
          <a:xfrm>
            <a:off x="6470943" y="2016277"/>
            <a:ext cx="2604818" cy="13956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64DE26F-2B0F-4B74-85DA-68A142DC6A48}"/>
              </a:ext>
            </a:extLst>
          </p:cNvPr>
          <p:cNvCxnSpPr>
            <a:cxnSpLocks/>
          </p:cNvCxnSpPr>
          <p:nvPr/>
        </p:nvCxnSpPr>
        <p:spPr>
          <a:xfrm flipH="1">
            <a:off x="3248170" y="2006221"/>
            <a:ext cx="5663818" cy="147395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7980F61F-24AF-4CBE-988E-0B37D7C99D49}"/>
              </a:ext>
            </a:extLst>
          </p:cNvPr>
          <p:cNvSpPr txBox="1"/>
          <p:nvPr/>
        </p:nvSpPr>
        <p:spPr>
          <a:xfrm>
            <a:off x="6976566" y="4566377"/>
            <a:ext cx="1938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3586D"/>
                </a:solidFill>
              </a:rPr>
              <a:t>,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5E8DCD9-35CF-4B70-BE56-D3EC7FB16E91}"/>
              </a:ext>
            </a:extLst>
          </p:cNvPr>
          <p:cNvSpPr txBox="1"/>
          <p:nvPr/>
        </p:nvSpPr>
        <p:spPr>
          <a:xfrm>
            <a:off x="9547906" y="4566374"/>
            <a:ext cx="1938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3586D"/>
                </a:solidFill>
              </a:rPr>
              <a:t>,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E263A41-4C9A-4AC6-9564-1E90CB344C75}"/>
              </a:ext>
            </a:extLst>
          </p:cNvPr>
          <p:cNvSpPr txBox="1"/>
          <p:nvPr/>
        </p:nvSpPr>
        <p:spPr>
          <a:xfrm>
            <a:off x="5084237" y="5205461"/>
            <a:ext cx="1938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3586D"/>
                </a:solidFill>
              </a:rPr>
              <a:t>,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92B5918-AB5C-4945-88C7-D7B686E4CA6A}"/>
              </a:ext>
            </a:extLst>
          </p:cNvPr>
          <p:cNvSpPr txBox="1"/>
          <p:nvPr/>
        </p:nvSpPr>
        <p:spPr>
          <a:xfrm>
            <a:off x="7496960" y="5205460"/>
            <a:ext cx="1938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3586D"/>
                </a:solidFill>
              </a:rPr>
              <a:t>,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B0793B3-0F73-42FE-BB01-1270C9B08B6F}"/>
              </a:ext>
            </a:extLst>
          </p:cNvPr>
          <p:cNvCxnSpPr>
            <a:cxnSpLocks/>
          </p:cNvCxnSpPr>
          <p:nvPr/>
        </p:nvCxnSpPr>
        <p:spPr>
          <a:xfrm flipV="1">
            <a:off x="3286271" y="2016277"/>
            <a:ext cx="5653013" cy="14639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3515F14-2CDC-4A87-BB94-00E31A6E0E6E}"/>
              </a:ext>
            </a:extLst>
          </p:cNvPr>
          <p:cNvSpPr txBox="1"/>
          <p:nvPr/>
        </p:nvSpPr>
        <p:spPr>
          <a:xfrm>
            <a:off x="2975929" y="5851790"/>
            <a:ext cx="17757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3586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3600" b="0" i="0" dirty="0">
                <a:solidFill>
                  <a:srgbClr val="03586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</a:t>
            </a:r>
            <a:r>
              <a:rPr lang="en-US" sz="3600" b="0" i="0" dirty="0">
                <a:solidFill>
                  <a:srgbClr val="03586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3586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endParaRPr lang="en-US" sz="3600" dirty="0">
              <a:solidFill>
                <a:srgbClr val="03586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21FD6BA-D272-4677-AC49-3C0E5E659DF2}"/>
              </a:ext>
            </a:extLst>
          </p:cNvPr>
          <p:cNvSpPr txBox="1"/>
          <p:nvPr/>
        </p:nvSpPr>
        <p:spPr>
          <a:xfrm>
            <a:off x="9303016" y="5153758"/>
            <a:ext cx="1938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3586D"/>
                </a:solidFill>
              </a:rPr>
              <a:t>,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746DAF6-A48C-49E8-AF64-BAAAD2E39191}"/>
              </a:ext>
            </a:extLst>
          </p:cNvPr>
          <p:cNvSpPr txBox="1"/>
          <p:nvPr/>
        </p:nvSpPr>
        <p:spPr>
          <a:xfrm>
            <a:off x="4649531" y="5800089"/>
            <a:ext cx="1938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3586D"/>
                </a:solidFill>
              </a:rPr>
              <a:t>,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0E68D8F-D8C8-45D5-9A6E-3302C7F734D3}"/>
              </a:ext>
            </a:extLst>
          </p:cNvPr>
          <p:cNvSpPr txBox="1"/>
          <p:nvPr/>
        </p:nvSpPr>
        <p:spPr>
          <a:xfrm>
            <a:off x="4843344" y="5851790"/>
            <a:ext cx="21118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03586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quen </a:t>
            </a:r>
            <a:r>
              <a:rPr lang="en-US" sz="3600" b="0" i="0" dirty="0" err="1">
                <a:solidFill>
                  <a:srgbClr val="03586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endParaRPr lang="en-US" sz="3600" dirty="0">
              <a:solidFill>
                <a:srgbClr val="03586D"/>
              </a:solidFill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A1AC601-31C1-4DAE-8863-239D9B2D06EC}"/>
              </a:ext>
            </a:extLst>
          </p:cNvPr>
          <p:cNvCxnSpPr>
            <a:cxnSpLocks/>
          </p:cNvCxnSpPr>
          <p:nvPr/>
        </p:nvCxnSpPr>
        <p:spPr>
          <a:xfrm flipH="1">
            <a:off x="3575713" y="1987432"/>
            <a:ext cx="2057970" cy="2884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57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5" grpId="1"/>
      <p:bldP spid="35" grpId="0"/>
      <p:bldP spid="35" grpId="1"/>
      <p:bldP spid="37" grpId="0"/>
      <p:bldP spid="37" grpId="1"/>
      <p:bldP spid="39" grpId="0"/>
      <p:bldP spid="39" grpId="1"/>
      <p:bldP spid="41" grpId="0"/>
      <p:bldP spid="41" grpId="1"/>
      <p:bldP spid="44" grpId="0"/>
      <p:bldP spid="44" grpId="1"/>
      <p:bldP spid="48" grpId="0"/>
      <p:bldP spid="48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29" grpId="0"/>
      <p:bldP spid="29" grpId="1"/>
      <p:bldP spid="30" grpId="0"/>
      <p:bldP spid="30" grpId="1"/>
      <p:bldP spid="32" grpId="0"/>
      <p:bldP spid="32" grpId="1"/>
      <p:bldP spid="33" grpId="0"/>
      <p:bldP spid="3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4EE2683B-9448-4C16-AF4F-A963FDA8282E}"/>
              </a:ext>
            </a:extLst>
          </p:cNvPr>
          <p:cNvGrpSpPr/>
          <p:nvPr/>
        </p:nvGrpSpPr>
        <p:grpSpPr>
          <a:xfrm>
            <a:off x="-1" y="4480560"/>
            <a:ext cx="12186378" cy="2377440"/>
            <a:chOff x="-1" y="4480560"/>
            <a:chExt cx="12186378" cy="2377440"/>
          </a:xfrm>
        </p:grpSpPr>
        <p:pic>
          <p:nvPicPr>
            <p:cNvPr id="16" name="Picture 15" descr="A group of colorful flowers&#10;&#10;Description automatically generated with low confidence">
              <a:extLst>
                <a:ext uri="{FF2B5EF4-FFF2-40B4-BE49-F238E27FC236}">
                  <a16:creationId xmlns:a16="http://schemas.microsoft.com/office/drawing/2014/main" id="{52661EF8-1022-46D2-8A2D-EF15EED79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030" y="4480560"/>
              <a:ext cx="7358347" cy="2377440"/>
            </a:xfrm>
            <a:prstGeom prst="rect">
              <a:avLst/>
            </a:prstGeom>
          </p:spPr>
        </p:pic>
        <p:pic>
          <p:nvPicPr>
            <p:cNvPr id="25" name="Picture 24" descr="A group of colorful flowers&#10;&#10;Description automatically generated with low confidence">
              <a:extLst>
                <a:ext uri="{FF2B5EF4-FFF2-40B4-BE49-F238E27FC236}">
                  <a16:creationId xmlns:a16="http://schemas.microsoft.com/office/drawing/2014/main" id="{EDF180C0-9E01-4D3E-853A-43EEAA6B7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387"/>
            <a:stretch/>
          </p:blipFill>
          <p:spPr>
            <a:xfrm flipH="1">
              <a:off x="-1" y="4480560"/>
              <a:ext cx="4828031" cy="2377440"/>
            </a:xfrm>
            <a:prstGeom prst="rect">
              <a:avLst/>
            </a:prstGeom>
          </p:spPr>
        </p:pic>
      </p:grpSp>
      <p:pic>
        <p:nvPicPr>
          <p:cNvPr id="32" name="Picture 2" descr="Learning PNG File | PNG All">
            <a:extLst>
              <a:ext uri="{FF2B5EF4-FFF2-40B4-BE49-F238E27FC236}">
                <a16:creationId xmlns:a16="http://schemas.microsoft.com/office/drawing/2014/main" id="{C57C0B94-A7B9-43FE-90A3-1DDB29343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640080"/>
            <a:ext cx="5093800" cy="621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20 Animation ideas in 2021 | ملصقات, علم البيئة, تصميم مواقع الويب">
            <a:extLst>
              <a:ext uri="{FF2B5EF4-FFF2-40B4-BE49-F238E27FC236}">
                <a16:creationId xmlns:a16="http://schemas.microsoft.com/office/drawing/2014/main" id="{0BEFE153-2DE5-4675-B671-FE22B35091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334" y="0"/>
            <a:ext cx="2038666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2" descr="120 Animation ideas in 2021 | ملصقات, علم البيئة, تصميم مواقع الويب">
            <a:extLst>
              <a:ext uri="{FF2B5EF4-FFF2-40B4-BE49-F238E27FC236}">
                <a16:creationId xmlns:a16="http://schemas.microsoft.com/office/drawing/2014/main" id="{7711A709-284D-4B68-8353-2F6210968D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021" y="4937760"/>
            <a:ext cx="1918744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F8C5720-8632-48D4-A1AD-7940C84D3A6B}"/>
              </a:ext>
            </a:extLst>
          </p:cNvPr>
          <p:cNvGrpSpPr/>
          <p:nvPr/>
        </p:nvGrpSpPr>
        <p:grpSpPr>
          <a:xfrm>
            <a:off x="6090201" y="2743200"/>
            <a:ext cx="4834004" cy="2011680"/>
            <a:chOff x="6090201" y="2743200"/>
            <a:chExt cx="4834004" cy="201168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965B29F-0DB2-437C-A998-99DB531FA5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61" t="4521" r="30679" b="72813"/>
            <a:stretch/>
          </p:blipFill>
          <p:spPr>
            <a:xfrm>
              <a:off x="6090201" y="2743200"/>
              <a:ext cx="4834004" cy="2011680"/>
            </a:xfrm>
            <a:prstGeom prst="rect">
              <a:avLst/>
            </a:prstGeom>
          </p:spPr>
        </p:pic>
        <p:sp>
          <p:nvSpPr>
            <p:cNvPr id="13" name="矩形 10">
              <a:extLst>
                <a:ext uri="{FF2B5EF4-FFF2-40B4-BE49-F238E27FC236}">
                  <a16:creationId xmlns:a16="http://schemas.microsoft.com/office/drawing/2014/main" id="{95F190D2-A9BF-49BF-AFEB-3E1E3EA6757E}"/>
                </a:ext>
              </a:extLst>
            </p:cNvPr>
            <p:cNvSpPr/>
            <p:nvPr/>
          </p:nvSpPr>
          <p:spPr>
            <a:xfrm>
              <a:off x="6922355" y="2991835"/>
              <a:ext cx="3685547" cy="10926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lnSpc>
                  <a:spcPct val="130000"/>
                </a:lnSpc>
                <a:defRPr/>
              </a:pPr>
              <a:r>
                <a:rPr lang="en-US" altLang="zh-CN" sz="5000" kern="0" dirty="0">
                  <a:solidFill>
                    <a:srgbClr val="FF2543"/>
                  </a:solidFill>
                  <a:latin typeface="Baloo" panose="03080902040302020200" pitchFamily="66" charset="0"/>
                  <a:ea typeface="字魂59号-创粗黑"/>
                  <a:cs typeface="Baloo" panose="03080902040302020200" pitchFamily="66" charset="0"/>
                  <a:sym typeface="+mn-lt"/>
                </a:rPr>
                <a:t>LUYỆN CÂU</a:t>
              </a:r>
              <a:endParaRPr lang="zh-CN" altLang="en-US" sz="5000" kern="0" dirty="0">
                <a:solidFill>
                  <a:srgbClr val="FF2543"/>
                </a:solidFill>
                <a:latin typeface="Baloo" panose="03080902040302020200" pitchFamily="66" charset="0"/>
                <a:ea typeface="字魂59号-创粗黑"/>
                <a:cs typeface="Baloo" panose="03080902040302020200" pitchFamily="66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652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4EF5757-B907-4126-86A4-01F41E72F65A}"/>
              </a:ext>
            </a:extLst>
          </p:cNvPr>
          <p:cNvSpPr txBox="1"/>
          <p:nvPr/>
        </p:nvSpPr>
        <p:spPr>
          <a:xfrm>
            <a:off x="956761" y="416958"/>
            <a:ext cx="5631605" cy="584775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yêu </a:t>
            </a:r>
            <a:r>
              <a:rPr lang="vi-V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đây:</a:t>
            </a:r>
          </a:p>
        </p:txBody>
      </p:sp>
      <p:pic>
        <p:nvPicPr>
          <p:cNvPr id="3080" name="Picture 8" descr="Beginning Sounds | Baamboozle">
            <a:extLst>
              <a:ext uri="{FF2B5EF4-FFF2-40B4-BE49-F238E27FC236}">
                <a16:creationId xmlns:a16="http://schemas.microsoft.com/office/drawing/2014/main" id="{B1BAD29F-B1D3-456A-9BD6-64C5B76173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35" y="343586"/>
            <a:ext cx="778426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02D2640F-F2DE-4EE9-A7B2-E1401C6EF739}"/>
              </a:ext>
            </a:extLst>
          </p:cNvPr>
          <p:cNvGrpSpPr/>
          <p:nvPr/>
        </p:nvGrpSpPr>
        <p:grpSpPr>
          <a:xfrm>
            <a:off x="695737" y="1075105"/>
            <a:ext cx="10800526" cy="584775"/>
            <a:chOff x="675857" y="1333028"/>
            <a:chExt cx="10800526" cy="58477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510A2CC-9915-4E35-97EE-BF55D4924433}"/>
                </a:ext>
              </a:extLst>
            </p:cNvPr>
            <p:cNvSpPr txBox="1"/>
            <p:nvPr/>
          </p:nvSpPr>
          <p:spPr>
            <a:xfrm>
              <a:off x="675857" y="1333028"/>
              <a:ext cx="1080052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vi-VN" sz="3200" b="1" i="0" dirty="0">
                  <a:solidFill>
                    <a:srgbClr val="3F7D18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a. </a:t>
              </a:r>
              <a:r>
                <a:rPr lang="vi-VN" sz="3200" b="1" i="0" dirty="0" err="1">
                  <a:solidFill>
                    <a:srgbClr val="3F7D18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Chọn</a:t>
              </a:r>
              <a:r>
                <a:rPr lang="vi-VN" sz="3200" b="1" i="0" dirty="0">
                  <a:solidFill>
                    <a:srgbClr val="3F7D18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1" i="0" dirty="0" err="1">
                  <a:solidFill>
                    <a:srgbClr val="3F7D18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dấu</a:t>
              </a:r>
              <a:r>
                <a:rPr lang="vi-VN" sz="3200" b="1" i="0" dirty="0">
                  <a:solidFill>
                    <a:srgbClr val="3F7D18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câu </a:t>
              </a:r>
              <a:r>
                <a:rPr lang="vi-VN" sz="3200" b="1" i="0" dirty="0" err="1">
                  <a:solidFill>
                    <a:srgbClr val="3F7D18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phù</a:t>
              </a:r>
              <a:r>
                <a:rPr lang="vi-VN" sz="3200" b="1" i="0" dirty="0">
                  <a:solidFill>
                    <a:srgbClr val="3F7D18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1" i="0" dirty="0" err="1">
                  <a:solidFill>
                    <a:srgbClr val="3F7D18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hợp</a:t>
              </a:r>
              <a:r>
                <a:rPr lang="vi-VN" sz="3200" b="1" i="0" dirty="0">
                  <a:solidFill>
                    <a:srgbClr val="3F7D18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1" i="0" dirty="0" err="1">
                  <a:solidFill>
                    <a:srgbClr val="3F7D18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vi-VN" sz="3200" b="1" i="0" dirty="0">
                  <a:solidFill>
                    <a:srgbClr val="3F7D18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1" i="0" dirty="0" err="1">
                  <a:solidFill>
                    <a:srgbClr val="3F7D18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200" b="1" i="0" dirty="0">
                  <a:solidFill>
                    <a:srgbClr val="3F7D18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</a:t>
              </a:r>
              <a:r>
                <a:rPr lang="vi-VN" sz="3200" b="1" i="0" dirty="0">
                  <a:solidFill>
                    <a:srgbClr val="3F7D18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vi-VN" sz="3200" b="1" i="0" dirty="0" err="1">
                  <a:solidFill>
                    <a:srgbClr val="3F7D18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vi-VN" sz="3200" b="1" i="0" dirty="0">
                  <a:solidFill>
                    <a:srgbClr val="3F7D18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hoa </a:t>
              </a:r>
              <a:r>
                <a:rPr lang="vi-VN" sz="3200" b="1" i="0" dirty="0" err="1">
                  <a:solidFill>
                    <a:srgbClr val="3F7D18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chữ</a:t>
              </a:r>
              <a:r>
                <a:rPr lang="vi-VN" sz="3200" b="1" i="0" dirty="0">
                  <a:solidFill>
                    <a:srgbClr val="3F7D18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1" i="0" dirty="0" err="1">
                  <a:solidFill>
                    <a:srgbClr val="3F7D18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cái</a:t>
              </a:r>
              <a:r>
                <a:rPr lang="vi-VN" sz="3200" b="1" i="0" dirty="0">
                  <a:solidFill>
                    <a:srgbClr val="3F7D18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1" i="0" dirty="0" err="1">
                  <a:solidFill>
                    <a:srgbClr val="3F7D18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đầu</a:t>
              </a:r>
              <a:r>
                <a:rPr lang="vi-VN" sz="3200" b="1" i="0" dirty="0">
                  <a:solidFill>
                    <a:srgbClr val="3F7D18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câu.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54EB0E6-6E10-4CC6-BCD0-1798EDF8C1A6}"/>
                </a:ext>
              </a:extLst>
            </p:cNvPr>
            <p:cNvSpPr/>
            <p:nvPr/>
          </p:nvSpPr>
          <p:spPr>
            <a:xfrm>
              <a:off x="6457495" y="1400057"/>
              <a:ext cx="376774" cy="36576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94B9046-B13F-4FCD-A842-C7BCCCE97768}"/>
              </a:ext>
            </a:extLst>
          </p:cNvPr>
          <p:cNvGrpSpPr/>
          <p:nvPr/>
        </p:nvGrpSpPr>
        <p:grpSpPr>
          <a:xfrm>
            <a:off x="612911" y="1782395"/>
            <a:ext cx="10966177" cy="1646605"/>
            <a:chOff x="695736" y="1859340"/>
            <a:chExt cx="10966177" cy="164660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C8B2732-2314-4073-BD7C-C0E76571349A}"/>
                </a:ext>
              </a:extLst>
            </p:cNvPr>
            <p:cNvSpPr txBox="1"/>
            <p:nvPr/>
          </p:nvSpPr>
          <p:spPr>
            <a:xfrm>
              <a:off x="695736" y="1859340"/>
              <a:ext cx="10966177" cy="16466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spcBef>
                  <a:spcPts val="300"/>
                </a:spcBef>
                <a:spcAft>
                  <a:spcPts val="300"/>
                </a:spcAft>
              </a:pP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Cò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vạc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diệc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xám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rủ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nhau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đây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tổ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gọi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nhau  trêu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ghẹo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nhau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váng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cả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vùng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sông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>
                <a:spcBef>
                  <a:spcPts val="300"/>
                </a:spcBef>
                <a:spcAft>
                  <a:spcPts val="300"/>
                </a:spcAft>
              </a:pP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							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Theo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Nguyên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94536D3-EC1F-4EF6-BEF4-6A061699E2BD}"/>
                </a:ext>
              </a:extLst>
            </p:cNvPr>
            <p:cNvSpPr/>
            <p:nvPr/>
          </p:nvSpPr>
          <p:spPr>
            <a:xfrm>
              <a:off x="1302402" y="1957143"/>
              <a:ext cx="376774" cy="36576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54F473A-33C1-41D1-B766-C6B39A220822}"/>
                </a:ext>
              </a:extLst>
            </p:cNvPr>
            <p:cNvSpPr/>
            <p:nvPr/>
          </p:nvSpPr>
          <p:spPr>
            <a:xfrm>
              <a:off x="2418361" y="1957143"/>
              <a:ext cx="376774" cy="36576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664AD9A-13DB-4BAA-AFE6-A90BE0EDA2EA}"/>
                </a:ext>
              </a:extLst>
            </p:cNvPr>
            <p:cNvSpPr/>
            <p:nvPr/>
          </p:nvSpPr>
          <p:spPr>
            <a:xfrm>
              <a:off x="8098923" y="1957143"/>
              <a:ext cx="376774" cy="36576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6F55F93-2A1D-494B-9BF8-800384A0288A}"/>
                </a:ext>
              </a:extLst>
            </p:cNvPr>
            <p:cNvSpPr/>
            <p:nvPr/>
          </p:nvSpPr>
          <p:spPr>
            <a:xfrm>
              <a:off x="11172498" y="1957143"/>
              <a:ext cx="376774" cy="36576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229525E-D6F2-4B3D-A535-CED5D55B09AF}"/>
                </a:ext>
              </a:extLst>
            </p:cNvPr>
            <p:cNvSpPr/>
            <p:nvPr/>
          </p:nvSpPr>
          <p:spPr>
            <a:xfrm>
              <a:off x="8251323" y="2454100"/>
              <a:ext cx="376774" cy="36576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7" name="图片 12">
            <a:extLst>
              <a:ext uri="{FF2B5EF4-FFF2-40B4-BE49-F238E27FC236}">
                <a16:creationId xmlns:a16="http://schemas.microsoft.com/office/drawing/2014/main" id="{61714EB0-C74A-4F05-AD7E-2C9F7FC9FD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520" y="3004986"/>
            <a:ext cx="3840480" cy="3840480"/>
          </a:xfrm>
          <a:prstGeom prst="rect">
            <a:avLst/>
          </a:prstGeom>
        </p:spPr>
      </p:pic>
      <p:pic>
        <p:nvPicPr>
          <p:cNvPr id="38" name="图片 13">
            <a:extLst>
              <a:ext uri="{FF2B5EF4-FFF2-40B4-BE49-F238E27FC236}">
                <a16:creationId xmlns:a16="http://schemas.microsoft.com/office/drawing/2014/main" id="{EF5DCFBF-47C8-4EA8-B345-AA5C150712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4103"/>
            <a:ext cx="3241363" cy="324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29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4EE2683B-9448-4C16-AF4F-A963FDA8282E}"/>
              </a:ext>
            </a:extLst>
          </p:cNvPr>
          <p:cNvGrpSpPr/>
          <p:nvPr/>
        </p:nvGrpSpPr>
        <p:grpSpPr>
          <a:xfrm>
            <a:off x="-1" y="4480560"/>
            <a:ext cx="12186378" cy="2377440"/>
            <a:chOff x="-1" y="4480560"/>
            <a:chExt cx="12186378" cy="2377440"/>
          </a:xfrm>
        </p:grpSpPr>
        <p:pic>
          <p:nvPicPr>
            <p:cNvPr id="16" name="Picture 15" descr="A group of colorful flowers&#10;&#10;Description automatically generated with low confidence">
              <a:extLst>
                <a:ext uri="{FF2B5EF4-FFF2-40B4-BE49-F238E27FC236}">
                  <a16:creationId xmlns:a16="http://schemas.microsoft.com/office/drawing/2014/main" id="{52661EF8-1022-46D2-8A2D-EF15EED79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030" y="4480560"/>
              <a:ext cx="7358347" cy="2377440"/>
            </a:xfrm>
            <a:prstGeom prst="rect">
              <a:avLst/>
            </a:prstGeom>
          </p:spPr>
        </p:pic>
        <p:pic>
          <p:nvPicPr>
            <p:cNvPr id="25" name="Picture 24" descr="A group of colorful flowers&#10;&#10;Description automatically generated with low confidence">
              <a:extLst>
                <a:ext uri="{FF2B5EF4-FFF2-40B4-BE49-F238E27FC236}">
                  <a16:creationId xmlns:a16="http://schemas.microsoft.com/office/drawing/2014/main" id="{EDF180C0-9E01-4D3E-853A-43EEAA6B7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387"/>
            <a:stretch/>
          </p:blipFill>
          <p:spPr>
            <a:xfrm flipH="1">
              <a:off x="-1" y="4480560"/>
              <a:ext cx="4828031" cy="2377440"/>
            </a:xfrm>
            <a:prstGeom prst="rect">
              <a:avLst/>
            </a:prstGeom>
          </p:spPr>
        </p:pic>
      </p:grpSp>
      <p:pic>
        <p:nvPicPr>
          <p:cNvPr id="32" name="Picture 2" descr="Learning PNG File | PNG All">
            <a:extLst>
              <a:ext uri="{FF2B5EF4-FFF2-40B4-BE49-F238E27FC236}">
                <a16:creationId xmlns:a16="http://schemas.microsoft.com/office/drawing/2014/main" id="{C57C0B94-A7B9-43FE-90A3-1DDB29343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640080"/>
            <a:ext cx="5093800" cy="621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20 Animation ideas in 2021 | ملصقات, علم البيئة, تصميم مواقع الويب">
            <a:extLst>
              <a:ext uri="{FF2B5EF4-FFF2-40B4-BE49-F238E27FC236}">
                <a16:creationId xmlns:a16="http://schemas.microsoft.com/office/drawing/2014/main" id="{0BEFE153-2DE5-4675-B671-FE22B35091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334" y="0"/>
            <a:ext cx="2038666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2" descr="120 Animation ideas in 2021 | ملصقات, علم البيئة, تصميم مواقع الويب">
            <a:extLst>
              <a:ext uri="{FF2B5EF4-FFF2-40B4-BE49-F238E27FC236}">
                <a16:creationId xmlns:a16="http://schemas.microsoft.com/office/drawing/2014/main" id="{7711A709-284D-4B68-8353-2F6210968D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021" y="4937760"/>
            <a:ext cx="1918744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C9ABB90-67F0-4663-A3F5-571F021CD85C}"/>
              </a:ext>
            </a:extLst>
          </p:cNvPr>
          <p:cNvGrpSpPr/>
          <p:nvPr/>
        </p:nvGrpSpPr>
        <p:grpSpPr>
          <a:xfrm>
            <a:off x="5764003" y="1005840"/>
            <a:ext cx="5486400" cy="5486400"/>
            <a:chOff x="5764003" y="1005840"/>
            <a:chExt cx="5486400" cy="5486400"/>
          </a:xfrm>
        </p:grpSpPr>
        <p:pic>
          <p:nvPicPr>
            <p:cNvPr id="5" name="Picture 4" descr="A picture containing text, accessory&#10;&#10;Description automatically generated">
              <a:extLst>
                <a:ext uri="{FF2B5EF4-FFF2-40B4-BE49-F238E27FC236}">
                  <a16:creationId xmlns:a16="http://schemas.microsoft.com/office/drawing/2014/main" id="{B882CFB0-C47B-498D-9BCC-2C05607B9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4003" y="1005840"/>
              <a:ext cx="5486400" cy="5486400"/>
            </a:xfrm>
            <a:prstGeom prst="rect">
              <a:avLst/>
            </a:prstGeom>
          </p:spPr>
        </p:pic>
        <p:sp>
          <p:nvSpPr>
            <p:cNvPr id="15" name="矩形 10">
              <a:extLst>
                <a:ext uri="{FF2B5EF4-FFF2-40B4-BE49-F238E27FC236}">
                  <a16:creationId xmlns:a16="http://schemas.microsoft.com/office/drawing/2014/main" id="{26677B51-D62E-4801-8D06-3930EDA990B7}"/>
                </a:ext>
              </a:extLst>
            </p:cNvPr>
            <p:cNvSpPr/>
            <p:nvPr/>
          </p:nvSpPr>
          <p:spPr>
            <a:xfrm>
              <a:off x="6540369" y="2613392"/>
              <a:ext cx="3727189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defRPr/>
              </a:pPr>
              <a:r>
                <a:rPr lang="en-US" altLang="zh-CN" sz="5000" kern="0" dirty="0">
                  <a:solidFill>
                    <a:srgbClr val="C32CAD"/>
                  </a:solidFill>
                  <a:latin typeface="Baloo" panose="03080902040302020200" pitchFamily="66" charset="0"/>
                  <a:ea typeface="字魂59号-创粗黑"/>
                  <a:cs typeface="Baloo" panose="03080902040302020200" pitchFamily="66" charset="0"/>
                  <a:sym typeface="+mn-lt"/>
                </a:rPr>
                <a:t>THẢO LUẬN NHÓM ĐÔI</a:t>
              </a:r>
              <a:endParaRPr lang="zh-CN" altLang="en-US" sz="5000" kern="0" dirty="0">
                <a:solidFill>
                  <a:srgbClr val="C32CAD"/>
                </a:solidFill>
                <a:latin typeface="Baloo" panose="03080902040302020200" pitchFamily="66" charset="0"/>
                <a:ea typeface="字魂59号-创粗黑"/>
                <a:cs typeface="Baloo" panose="03080902040302020200" pitchFamily="66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901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415zmpa0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3wtnur4h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</TotalTime>
  <Words>591</Words>
  <Application>Microsoft Office PowerPoint</Application>
  <PresentationFormat>Widescreen</PresentationFormat>
  <Paragraphs>102</Paragraphs>
  <Slides>19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Coiny</vt:lpstr>
      <vt:lpstr>字魂59号-创粗黑</vt:lpstr>
      <vt:lpstr>SVN-Nexa Rust Script</vt:lpstr>
      <vt:lpstr>等线</vt:lpstr>
      <vt:lpstr>Baloo</vt:lpstr>
      <vt:lpstr>SVN-Heroe Pro Inline</vt:lpstr>
      <vt:lpstr>Calibri</vt:lpstr>
      <vt:lpstr>SVN-Anastasia</vt:lpstr>
      <vt:lpstr>SVN-Ziclets</vt:lpstr>
      <vt:lpstr>更多模版请关注:尚佳素材公社shop64427429.taobao.com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Hoang Mai Tram</dc:creator>
  <cp:lastModifiedBy>Nguyen Hoang Mai Tram</cp:lastModifiedBy>
  <cp:revision>15</cp:revision>
  <dcterms:created xsi:type="dcterms:W3CDTF">2021-11-15T08:36:54Z</dcterms:created>
  <dcterms:modified xsi:type="dcterms:W3CDTF">2021-11-22T15:08:13Z</dcterms:modified>
</cp:coreProperties>
</file>