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81" r:id="rId4"/>
    <p:sldId id="267" r:id="rId5"/>
    <p:sldId id="282" r:id="rId6"/>
    <p:sldId id="283" r:id="rId7"/>
    <p:sldId id="284" r:id="rId8"/>
    <p:sldId id="286" r:id="rId9"/>
    <p:sldId id="285" r:id="rId10"/>
    <p:sldId id="287" r:id="rId11"/>
    <p:sldId id="288" r:id="rId12"/>
    <p:sldId id="303" r:id="rId13"/>
  </p:sldIdLst>
  <p:sldSz cx="12192000" cy="6858000"/>
  <p:notesSz cx="6858000" cy="9144000"/>
  <p:embeddedFontLst>
    <p:embeddedFont>
      <p:font typeface="#9Slide02 Noi dung dai" panose="020B0604020202020204" charset="0"/>
      <p:regular r:id="rId14"/>
    </p:embeddedFont>
    <p:embeddedFont>
      <p:font typeface="#9Slide02 Tieu de dai" panose="020B060402020202020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Ciel Cadena" panose="02000503000000020004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24A"/>
    <a:srgbClr val="0498FC"/>
    <a:srgbClr val="8C1542"/>
    <a:srgbClr val="EF8465"/>
    <a:srgbClr val="418021"/>
    <a:srgbClr val="F6F6F6"/>
    <a:srgbClr val="EAF8E3"/>
    <a:srgbClr val="A2D577"/>
    <a:srgbClr val="9ED377"/>
    <a:srgbClr val="208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0927" autoAdjust="0"/>
  </p:normalViewPr>
  <p:slideViewPr>
    <p:cSldViewPr showGuides="1">
      <p:cViewPr varScale="1">
        <p:scale>
          <a:sx n="83" d="100"/>
          <a:sy n="83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5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73582BE-267C-4810-8B21-F3C69BF2A8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74F095-C006-4E6A-A91B-D3D94CC6DAA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A2A35-6F7B-49AF-AF81-E3A755AC6C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05EA4-5C48-45D4-8820-D5D397C4DD7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9.emf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6.jp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9.xml"/><Relationship Id="rId7" Type="http://schemas.openxmlformats.org/officeDocument/2006/relationships/image" Target="../media/image15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9.emf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15.xml"/><Relationship Id="rId7" Type="http://schemas.openxmlformats.org/officeDocument/2006/relationships/image" Target="../media/image14.jp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18.xml"/><Relationship Id="rId7" Type="http://schemas.openxmlformats.org/officeDocument/2006/relationships/image" Target="../media/image15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9.emf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E1FFAE0-E2E8-4B73-ADA0-FF47952A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41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2A1616-5BE0-4C93-A43E-858C574F8417}"/>
              </a:ext>
            </a:extLst>
          </p:cNvPr>
          <p:cNvGrpSpPr/>
          <p:nvPr/>
        </p:nvGrpSpPr>
        <p:grpSpPr>
          <a:xfrm>
            <a:off x="2074515" y="-592485"/>
            <a:ext cx="8042970" cy="8042970"/>
            <a:chOff x="2074515" y="-592485"/>
            <a:chExt cx="8042970" cy="80429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B691DA-5A36-4343-A029-3D67F7CEA7CA}"/>
                </a:ext>
              </a:extLst>
            </p:cNvPr>
            <p:cNvSpPr/>
            <p:nvPr/>
          </p:nvSpPr>
          <p:spPr>
            <a:xfrm>
              <a:off x="2074515" y="-592485"/>
              <a:ext cx="8042970" cy="804297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549593-1A20-4E15-A2B7-AC61ACF6F553}"/>
                </a:ext>
              </a:extLst>
            </p:cNvPr>
            <p:cNvSpPr/>
            <p:nvPr/>
          </p:nvSpPr>
          <p:spPr>
            <a:xfrm>
              <a:off x="2476500" y="-190500"/>
              <a:ext cx="7239000" cy="7239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AA74B-35CE-48A7-B64D-660B7DEFA12A}"/>
              </a:ext>
            </a:extLst>
          </p:cNvPr>
          <p:cNvGrpSpPr/>
          <p:nvPr/>
        </p:nvGrpSpPr>
        <p:grpSpPr>
          <a:xfrm>
            <a:off x="4772438" y="1676400"/>
            <a:ext cx="2602112" cy="853745"/>
            <a:chOff x="4765128" y="1123827"/>
            <a:chExt cx="2602112" cy="8537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501E388-4E2F-41C5-A6CE-E0E348E04B9A}"/>
                </a:ext>
              </a:extLst>
            </p:cNvPr>
            <p:cNvSpPr/>
            <p:nvPr/>
          </p:nvSpPr>
          <p:spPr>
            <a:xfrm>
              <a:off x="4824757" y="1188598"/>
              <a:ext cx="2542483" cy="78897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8AA3DAA-6611-497C-989B-07D841DF07E1}"/>
                </a:ext>
              </a:extLst>
            </p:cNvPr>
            <p:cNvSpPr/>
            <p:nvPr/>
          </p:nvSpPr>
          <p:spPr>
            <a:xfrm>
              <a:off x="4765128" y="1123827"/>
              <a:ext cx="2542483" cy="78897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9A664E-3031-45A1-AE6B-F4D33503D728}"/>
                </a:ext>
              </a:extLst>
            </p:cNvPr>
            <p:cNvSpPr txBox="1"/>
            <p:nvPr/>
          </p:nvSpPr>
          <p:spPr>
            <a:xfrm>
              <a:off x="5084502" y="1212821"/>
              <a:ext cx="2022991" cy="615553"/>
            </a:xfrm>
            <a:prstGeom prst="rect">
              <a:avLst/>
            </a:prstGeom>
            <a:noFill/>
            <a:effectLst>
              <a:outerShdw blurRad="12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ĐẠO ĐỨC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AF26DB-4CF8-4C4B-8D37-9D6E4E023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52"/>
          <a:stretch/>
        </p:blipFill>
        <p:spPr>
          <a:xfrm>
            <a:off x="2285999" y="2552360"/>
            <a:ext cx="7620002" cy="2476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Love Panda">
            <a:extLst>
              <a:ext uri="{FF2B5EF4-FFF2-40B4-BE49-F238E27FC236}">
                <a16:creationId xmlns:a16="http://schemas.microsoft.com/office/drawing/2014/main" id="{9215A2FA-B137-4EC3-84E9-92158C1F5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54" y="3306143"/>
            <a:ext cx="4038600" cy="4038600"/>
          </a:xfrm>
          <a:prstGeom prst="rect">
            <a:avLst/>
          </a:prstGeom>
        </p:spPr>
      </p:pic>
      <p:pic>
        <p:nvPicPr>
          <p:cNvPr id="23" name="Picture 22" descr="Sad Panda">
            <a:extLst>
              <a:ext uri="{FF2B5EF4-FFF2-40B4-BE49-F238E27FC236}">
                <a16:creationId xmlns:a16="http://schemas.microsoft.com/office/drawing/2014/main" id="{6A07D187-0F2F-476D-9B3F-9E6CAF44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63" y="3830826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4B8979-8774-4288-8FCD-95E462EC9A07}"/>
              </a:ext>
            </a:extLst>
          </p:cNvPr>
          <p:cNvGrpSpPr/>
          <p:nvPr/>
        </p:nvGrpSpPr>
        <p:grpSpPr>
          <a:xfrm>
            <a:off x="518017" y="1118789"/>
            <a:ext cx="2492552" cy="2208188"/>
            <a:chOff x="598131" y="968663"/>
            <a:chExt cx="2286000" cy="2487938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131" y="96866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240" y="109769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62121" y="1040915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496" t="-2" r="-4279" b="-1236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7926" y="3789168"/>
            <a:ext cx="2540071" cy="26403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0B2D31-B3E4-4A23-9D45-A04E6DF3358B}"/>
              </a:ext>
            </a:extLst>
          </p:cNvPr>
          <p:cNvGrpSpPr/>
          <p:nvPr/>
        </p:nvGrpSpPr>
        <p:grpSpPr>
          <a:xfrm>
            <a:off x="7613259" y="1432932"/>
            <a:ext cx="4273941" cy="1668627"/>
            <a:chOff x="7613259" y="1432932"/>
            <a:chExt cx="4273941" cy="166862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8507" y="1778238"/>
              <a:ext cx="889291" cy="889291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44053" t="-73070" r="-25151" b="-16118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7613259" y="1712990"/>
              <a:ext cx="1019786" cy="1019787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8695976" y="1432932"/>
              <a:ext cx="3191224" cy="1668627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 lắng, băn khoăn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1D6D6-2AE2-4B94-BEC6-1BD744C5DB87}"/>
              </a:ext>
            </a:extLst>
          </p:cNvPr>
          <p:cNvGrpSpPr/>
          <p:nvPr/>
        </p:nvGrpSpPr>
        <p:grpSpPr>
          <a:xfrm>
            <a:off x="3113226" y="1425159"/>
            <a:ext cx="4268861" cy="1666643"/>
            <a:chOff x="3113226" y="1425159"/>
            <a:chExt cx="4268861" cy="166664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177026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28" t="-78218" r="-156266" b="-12966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113226" y="170509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194656" y="1425159"/>
              <a:ext cx="3187431" cy="1666643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 vẻ,</a:t>
              </a:r>
              <a:b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 thiện</a:t>
              </a:r>
              <a:endPara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DAC3F4-48DA-4C90-A55A-EBF38D4BF451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13226" y="4746310"/>
            <a:chExt cx="4268861" cy="122835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178396" y="491637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07" t="-34677" r="-187530" b="-509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1322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19465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sẽ thân thiện mời Na cùng chơi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3784229" y="223826"/>
            <a:ext cx="765754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418021"/>
                </a:solidFill>
                <a:latin typeface="UTM Azuki" panose="02040603050506020204" pitchFamily="18" charset="0"/>
              </a:rPr>
              <a:t>CHIA SẺ TRƯỚC LỚP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178344-6D8F-45E2-A3D2-C34470C2D4EA}"/>
              </a:ext>
            </a:extLst>
          </p:cNvPr>
          <p:cNvGrpSpPr/>
          <p:nvPr/>
        </p:nvGrpSpPr>
        <p:grpSpPr>
          <a:xfrm>
            <a:off x="7618339" y="4746310"/>
            <a:ext cx="4268861" cy="1228359"/>
            <a:chOff x="7618339" y="4746310"/>
            <a:chExt cx="4268861" cy="122835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138C06-424F-42C4-9C1A-1F045933EBC7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7683509" y="491637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07" t="-34677" r="-187530" b="-509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9A6AC70-9499-47D5-80A1-7C1E0184280A}"/>
                </a:ext>
              </a:extLst>
            </p:cNvPr>
            <p:cNvSpPr/>
            <p:nvPr/>
          </p:nvSpPr>
          <p:spPr>
            <a:xfrm>
              <a:off x="7618339" y="4851202"/>
              <a:ext cx="1018574" cy="101857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8C50E93-90BA-4B6A-954E-F5CB8B330462}"/>
                </a:ext>
              </a:extLst>
            </p:cNvPr>
            <p:cNvSpPr/>
            <p:nvPr/>
          </p:nvSpPr>
          <p:spPr>
            <a:xfrm>
              <a:off x="8699769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không biết Cốm có muốn chơi không.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8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1D49B-363F-4B11-A543-A1353254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1905EA-3A66-4DCC-B9E2-76CF4F99C10D}"/>
              </a:ext>
            </a:extLst>
          </p:cNvPr>
          <p:cNvGrpSpPr/>
          <p:nvPr/>
        </p:nvGrpSpPr>
        <p:grpSpPr>
          <a:xfrm>
            <a:off x="454314" y="222851"/>
            <a:ext cx="11283372" cy="1529749"/>
            <a:chOff x="375228" y="111912"/>
            <a:chExt cx="11283372" cy="15297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75E978F-5734-4E03-9AE3-3E4044080267}"/>
                </a:ext>
              </a:extLst>
            </p:cNvPr>
            <p:cNvGrpSpPr/>
            <p:nvPr/>
          </p:nvGrpSpPr>
          <p:grpSpPr>
            <a:xfrm>
              <a:off x="1952970" y="253197"/>
              <a:ext cx="9705630" cy="1357807"/>
              <a:chOff x="380617" y="79658"/>
              <a:chExt cx="5023081" cy="1825342"/>
            </a:xfrm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5CE2B0E-A8CB-44BB-8204-F80C0C9D99DD}"/>
                  </a:ext>
                </a:extLst>
              </p:cNvPr>
              <p:cNvSpPr/>
              <p:nvPr/>
            </p:nvSpPr>
            <p:spPr>
              <a:xfrm>
                <a:off x="430294" y="228600"/>
                <a:ext cx="4973404" cy="1676400"/>
              </a:xfrm>
              <a:prstGeom prst="round2DiagRect">
                <a:avLst>
                  <a:gd name="adj1" fmla="val 27576"/>
                  <a:gd name="adj2" fmla="val 12121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8C5C3C89-AAB2-4664-A5CE-3477115EFF44}"/>
                  </a:ext>
                </a:extLst>
              </p:cNvPr>
              <p:cNvSpPr/>
              <p:nvPr/>
            </p:nvSpPr>
            <p:spPr>
              <a:xfrm>
                <a:off x="380617" y="79658"/>
                <a:ext cx="4973403" cy="1676399"/>
              </a:xfrm>
              <a:prstGeom prst="round2DiagRect">
                <a:avLst>
                  <a:gd name="adj1" fmla="val 27576"/>
                  <a:gd name="adj2" fmla="val 9091"/>
                </a:avLst>
              </a:prstGeom>
              <a:noFill/>
              <a:ln w="38100">
                <a:solidFill>
                  <a:srgbClr val="418021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2396793941">
                      <a:custGeom>
                        <a:avLst/>
                        <a:gdLst>
                          <a:gd name="connsiteX0" fmla="*/ 0 w 4973404"/>
                          <a:gd name="connsiteY0" fmla="*/ 368121 h 1676400"/>
                          <a:gd name="connsiteX1" fmla="*/ 368121 w 4973404"/>
                          <a:gd name="connsiteY1" fmla="*/ 0 h 1676400"/>
                          <a:gd name="connsiteX2" fmla="*/ 897766 w 4973404"/>
                          <a:gd name="connsiteY2" fmla="*/ 0 h 1676400"/>
                          <a:gd name="connsiteX3" fmla="*/ 1342668 w 4973404"/>
                          <a:gd name="connsiteY3" fmla="*/ 0 h 1676400"/>
                          <a:gd name="connsiteX4" fmla="*/ 1787570 w 4973404"/>
                          <a:gd name="connsiteY4" fmla="*/ 0 h 1676400"/>
                          <a:gd name="connsiteX5" fmla="*/ 2274844 w 4973404"/>
                          <a:gd name="connsiteY5" fmla="*/ 0 h 1676400"/>
                          <a:gd name="connsiteX6" fmla="*/ 2889232 w 4973404"/>
                          <a:gd name="connsiteY6" fmla="*/ 0 h 1676400"/>
                          <a:gd name="connsiteX7" fmla="*/ 3334134 w 4973404"/>
                          <a:gd name="connsiteY7" fmla="*/ 0 h 1676400"/>
                          <a:gd name="connsiteX8" fmla="*/ 3821408 w 4973404"/>
                          <a:gd name="connsiteY8" fmla="*/ 0 h 1676400"/>
                          <a:gd name="connsiteX9" fmla="*/ 4605283 w 4973404"/>
                          <a:gd name="connsiteY9" fmla="*/ 0 h 1676400"/>
                          <a:gd name="connsiteX10" fmla="*/ 4973404 w 4973404"/>
                          <a:gd name="connsiteY10" fmla="*/ 368121 h 1676400"/>
                          <a:gd name="connsiteX11" fmla="*/ 4973404 w 4973404"/>
                          <a:gd name="connsiteY11" fmla="*/ 809995 h 1676400"/>
                          <a:gd name="connsiteX12" fmla="*/ 4973404 w 4973404"/>
                          <a:gd name="connsiteY12" fmla="*/ 1308279 h 1676400"/>
                          <a:gd name="connsiteX13" fmla="*/ 4605283 w 4973404"/>
                          <a:gd name="connsiteY13" fmla="*/ 1676400 h 1676400"/>
                          <a:gd name="connsiteX14" fmla="*/ 4160381 w 4973404"/>
                          <a:gd name="connsiteY14" fmla="*/ 1676400 h 1676400"/>
                          <a:gd name="connsiteX15" fmla="*/ 3545993 w 4973404"/>
                          <a:gd name="connsiteY15" fmla="*/ 1676400 h 1676400"/>
                          <a:gd name="connsiteX16" fmla="*/ 3058719 w 4973404"/>
                          <a:gd name="connsiteY16" fmla="*/ 1676400 h 1676400"/>
                          <a:gd name="connsiteX17" fmla="*/ 2571445 w 4973404"/>
                          <a:gd name="connsiteY17" fmla="*/ 1676400 h 1676400"/>
                          <a:gd name="connsiteX18" fmla="*/ 2126543 w 4973404"/>
                          <a:gd name="connsiteY18" fmla="*/ 1676400 h 1676400"/>
                          <a:gd name="connsiteX19" fmla="*/ 1681641 w 4973404"/>
                          <a:gd name="connsiteY19" fmla="*/ 1676400 h 1676400"/>
                          <a:gd name="connsiteX20" fmla="*/ 1109624 w 4973404"/>
                          <a:gd name="connsiteY20" fmla="*/ 1676400 h 1676400"/>
                          <a:gd name="connsiteX21" fmla="*/ 368121 w 4973404"/>
                          <a:gd name="connsiteY21" fmla="*/ 1676400 h 1676400"/>
                          <a:gd name="connsiteX22" fmla="*/ 0 w 4973404"/>
                          <a:gd name="connsiteY22" fmla="*/ 1308279 h 1676400"/>
                          <a:gd name="connsiteX23" fmla="*/ 0 w 4973404"/>
                          <a:gd name="connsiteY23" fmla="*/ 866405 h 1676400"/>
                          <a:gd name="connsiteX24" fmla="*/ 0 w 4973404"/>
                          <a:gd name="connsiteY24" fmla="*/ 368121 h 167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973404" h="1676400" extrusionOk="0">
                            <a:moveTo>
                              <a:pt x="0" y="368121"/>
                            </a:moveTo>
                            <a:cubicBezTo>
                              <a:pt x="-47894" y="155361"/>
                              <a:pt x="119460" y="-13058"/>
                              <a:pt x="368121" y="0"/>
                            </a:cubicBezTo>
                            <a:cubicBezTo>
                              <a:pt x="596670" y="-34575"/>
                              <a:pt x="778466" y="40527"/>
                              <a:pt x="897766" y="0"/>
                            </a:cubicBezTo>
                            <a:cubicBezTo>
                              <a:pt x="1017067" y="-40527"/>
                              <a:pt x="1124709" y="27585"/>
                              <a:pt x="1342668" y="0"/>
                            </a:cubicBezTo>
                            <a:cubicBezTo>
                              <a:pt x="1560627" y="-27585"/>
                              <a:pt x="1691747" y="26573"/>
                              <a:pt x="1787570" y="0"/>
                            </a:cubicBezTo>
                            <a:cubicBezTo>
                              <a:pt x="1883393" y="-26573"/>
                              <a:pt x="2084437" y="40138"/>
                              <a:pt x="2274844" y="0"/>
                            </a:cubicBezTo>
                            <a:cubicBezTo>
                              <a:pt x="2465251" y="-40138"/>
                              <a:pt x="2601707" y="57572"/>
                              <a:pt x="2889232" y="0"/>
                            </a:cubicBezTo>
                            <a:cubicBezTo>
                              <a:pt x="3176757" y="-57572"/>
                              <a:pt x="3195922" y="40634"/>
                              <a:pt x="3334134" y="0"/>
                            </a:cubicBezTo>
                            <a:cubicBezTo>
                              <a:pt x="3472346" y="-40634"/>
                              <a:pt x="3718584" y="54937"/>
                              <a:pt x="3821408" y="0"/>
                            </a:cubicBezTo>
                            <a:cubicBezTo>
                              <a:pt x="3924232" y="-54937"/>
                              <a:pt x="4261855" y="2963"/>
                              <a:pt x="4605283" y="0"/>
                            </a:cubicBezTo>
                            <a:cubicBezTo>
                              <a:pt x="4793670" y="-19353"/>
                              <a:pt x="4986297" y="168867"/>
                              <a:pt x="4973404" y="368121"/>
                            </a:cubicBezTo>
                            <a:cubicBezTo>
                              <a:pt x="5001807" y="473481"/>
                              <a:pt x="4951841" y="647096"/>
                              <a:pt x="4973404" y="809995"/>
                            </a:cubicBezTo>
                            <a:cubicBezTo>
                              <a:pt x="4994967" y="972894"/>
                              <a:pt x="4944662" y="1137944"/>
                              <a:pt x="4973404" y="1308279"/>
                            </a:cubicBezTo>
                            <a:cubicBezTo>
                              <a:pt x="4966971" y="1517566"/>
                              <a:pt x="4829938" y="1687817"/>
                              <a:pt x="4605283" y="1676400"/>
                            </a:cubicBezTo>
                            <a:cubicBezTo>
                              <a:pt x="4397597" y="1700065"/>
                              <a:pt x="4298278" y="1667558"/>
                              <a:pt x="4160381" y="1676400"/>
                            </a:cubicBezTo>
                            <a:cubicBezTo>
                              <a:pt x="4022484" y="1685242"/>
                              <a:pt x="3672748" y="1640428"/>
                              <a:pt x="3545993" y="1676400"/>
                            </a:cubicBezTo>
                            <a:cubicBezTo>
                              <a:pt x="3419238" y="1712372"/>
                              <a:pt x="3248601" y="1656584"/>
                              <a:pt x="3058719" y="1676400"/>
                            </a:cubicBezTo>
                            <a:cubicBezTo>
                              <a:pt x="2868837" y="1696216"/>
                              <a:pt x="2784864" y="1625409"/>
                              <a:pt x="2571445" y="1676400"/>
                            </a:cubicBezTo>
                            <a:cubicBezTo>
                              <a:pt x="2358026" y="1727391"/>
                              <a:pt x="2233246" y="1663745"/>
                              <a:pt x="2126543" y="1676400"/>
                            </a:cubicBezTo>
                            <a:cubicBezTo>
                              <a:pt x="2019840" y="1689055"/>
                              <a:pt x="1846371" y="1661832"/>
                              <a:pt x="1681641" y="1676400"/>
                            </a:cubicBezTo>
                            <a:cubicBezTo>
                              <a:pt x="1516911" y="1690968"/>
                              <a:pt x="1316172" y="1661426"/>
                              <a:pt x="1109624" y="1676400"/>
                            </a:cubicBezTo>
                            <a:cubicBezTo>
                              <a:pt x="903076" y="1691374"/>
                              <a:pt x="606564" y="1593011"/>
                              <a:pt x="368121" y="1676400"/>
                            </a:cubicBezTo>
                            <a:cubicBezTo>
                              <a:pt x="195839" y="1689458"/>
                              <a:pt x="-57939" y="1526870"/>
                              <a:pt x="0" y="1308279"/>
                            </a:cubicBezTo>
                            <a:cubicBezTo>
                              <a:pt x="-51564" y="1160096"/>
                              <a:pt x="22840" y="968255"/>
                              <a:pt x="0" y="866405"/>
                            </a:cubicBezTo>
                            <a:cubicBezTo>
                              <a:pt x="-22840" y="764555"/>
                              <a:pt x="12229" y="574773"/>
                              <a:pt x="0" y="36812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7CC76-6EE5-43F9-A8FE-6FF8DB5267D7}"/>
                  </a:ext>
                </a:extLst>
              </p:cNvPr>
              <p:cNvSpPr txBox="1"/>
              <p:nvPr/>
            </p:nvSpPr>
            <p:spPr>
              <a:xfrm>
                <a:off x="474100" y="483418"/>
                <a:ext cx="4786438" cy="868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Sắm vai thể hiện cảm xúc trong tình huống sau: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17B856-B78C-4A81-9EFB-324A8757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28" y="111912"/>
              <a:ext cx="1529749" cy="152974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551656-2B28-4617-A762-D5A2870B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071" y="1641661"/>
            <a:ext cx="6937849" cy="49259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DC16828-0D26-49D9-B9F0-8E09AFCD4541}"/>
              </a:ext>
            </a:extLst>
          </p:cNvPr>
          <p:cNvGrpSpPr/>
          <p:nvPr/>
        </p:nvGrpSpPr>
        <p:grpSpPr>
          <a:xfrm>
            <a:off x="7137210" y="1641661"/>
            <a:ext cx="4865030" cy="4944285"/>
            <a:chOff x="7137210" y="1641661"/>
            <a:chExt cx="4865030" cy="49442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AD8CD70-C326-42BE-9CAA-0F61511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7210" y="1641661"/>
              <a:ext cx="4865030" cy="49442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612A54-1BD4-472C-BD41-3E8187A850D5}"/>
                </a:ext>
              </a:extLst>
            </p:cNvPr>
            <p:cNvSpPr txBox="1"/>
            <p:nvPr/>
          </p:nvSpPr>
          <p:spPr>
            <a:xfrm>
              <a:off x="7239000" y="2209800"/>
              <a:ext cx="181851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chủ nhật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F965946-16DA-4CE9-818F-327AE31A3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79"/>
          <a:stretch/>
        </p:blipFill>
        <p:spPr>
          <a:xfrm>
            <a:off x="9057511" y="4853638"/>
            <a:ext cx="2898972" cy="17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4596107" y="1668180"/>
            <a:ext cx="6504986" cy="28798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8000">
                <a:solidFill>
                  <a:srgbClr val="FFCA61"/>
                </a:solidFill>
                <a:latin typeface="iCiel Cadena" panose="02000503000000020004" pitchFamily="50" charset="0"/>
              </a:rPr>
              <a:t>Tạm biệt</a:t>
            </a:r>
          </a:p>
          <a:p>
            <a:pPr algn="ctr">
              <a:lnSpc>
                <a:spcPct val="124000"/>
              </a:lnSpc>
            </a:pPr>
            <a:r>
              <a:rPr lang="en-US" sz="8000">
                <a:solidFill>
                  <a:srgbClr val="FFCA61"/>
                </a:solidFill>
                <a:latin typeface="iCiel Cadena" panose="02000503000000020004" pitchFamily="50" charset="0"/>
              </a:rPr>
              <a:t>và hẹn gặp lại!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2476-6D4B-4A69-93E4-659E112B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7558" y="1750776"/>
            <a:ext cx="4873037" cy="50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5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761439" y="1359138"/>
            <a:ext cx="4185441" cy="4139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LUYỆN</a:t>
            </a:r>
          </a:p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40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84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E2E33-0EFC-40B0-8DFD-B657813B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981472-F411-4F98-9E98-1D759A8220D0}"/>
              </a:ext>
            </a:extLst>
          </p:cNvPr>
          <p:cNvGrpSpPr/>
          <p:nvPr/>
        </p:nvGrpSpPr>
        <p:grpSpPr>
          <a:xfrm>
            <a:off x="57509" y="228600"/>
            <a:ext cx="5185674" cy="2753369"/>
            <a:chOff x="57509" y="228600"/>
            <a:chExt cx="5185674" cy="275336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B48645-E5E3-4884-91E0-4D000A3DD4E0}"/>
                </a:ext>
              </a:extLst>
            </p:cNvPr>
            <p:cNvGrpSpPr/>
            <p:nvPr/>
          </p:nvGrpSpPr>
          <p:grpSpPr>
            <a:xfrm>
              <a:off x="633959" y="228600"/>
              <a:ext cx="4609224" cy="2609112"/>
              <a:chOff x="329083" y="130488"/>
              <a:chExt cx="5074615" cy="177451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839D8CE6-FB70-4CCF-9825-17E6E4321048}"/>
                  </a:ext>
                </a:extLst>
              </p:cNvPr>
              <p:cNvSpPr/>
              <p:nvPr/>
            </p:nvSpPr>
            <p:spPr>
              <a:xfrm>
                <a:off x="430294" y="228600"/>
                <a:ext cx="4973404" cy="1676400"/>
              </a:xfrm>
              <a:prstGeom prst="round2DiagRect">
                <a:avLst>
                  <a:gd name="adj1" fmla="val 27576"/>
                  <a:gd name="adj2" fmla="val 12121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: Diagonal Corners Rounded 32">
                <a:extLst>
                  <a:ext uri="{FF2B5EF4-FFF2-40B4-BE49-F238E27FC236}">
                    <a16:creationId xmlns:a16="http://schemas.microsoft.com/office/drawing/2014/main" id="{5DBCA0BC-406E-4CC4-9794-F1F5B88A118A}"/>
                  </a:ext>
                </a:extLst>
              </p:cNvPr>
              <p:cNvSpPr/>
              <p:nvPr/>
            </p:nvSpPr>
            <p:spPr>
              <a:xfrm>
                <a:off x="329083" y="130488"/>
                <a:ext cx="4973403" cy="1676400"/>
              </a:xfrm>
              <a:prstGeom prst="round2DiagRect">
                <a:avLst>
                  <a:gd name="adj1" fmla="val 27576"/>
                  <a:gd name="adj2" fmla="val 9091"/>
                </a:avLst>
              </a:prstGeom>
              <a:noFill/>
              <a:ln w="38100">
                <a:solidFill>
                  <a:srgbClr val="418021"/>
                </a:solidFill>
                <a:prstDash val="solid"/>
                <a:extLst>
                  <a:ext uri="{C807C97D-BFC1-408E-A445-0C87EB9F89A2}">
                    <ask:lineSketchStyleProps xmlns="" xmlns:ask="http://schemas.microsoft.com/office/drawing/2018/sketchyshapes" sd="2396793941">
                      <a:custGeom>
                        <a:avLst/>
                        <a:gdLst>
                          <a:gd name="connsiteX0" fmla="*/ 0 w 4973404"/>
                          <a:gd name="connsiteY0" fmla="*/ 368121 h 1676400"/>
                          <a:gd name="connsiteX1" fmla="*/ 368121 w 4973404"/>
                          <a:gd name="connsiteY1" fmla="*/ 0 h 1676400"/>
                          <a:gd name="connsiteX2" fmla="*/ 897766 w 4973404"/>
                          <a:gd name="connsiteY2" fmla="*/ 0 h 1676400"/>
                          <a:gd name="connsiteX3" fmla="*/ 1342668 w 4973404"/>
                          <a:gd name="connsiteY3" fmla="*/ 0 h 1676400"/>
                          <a:gd name="connsiteX4" fmla="*/ 1787570 w 4973404"/>
                          <a:gd name="connsiteY4" fmla="*/ 0 h 1676400"/>
                          <a:gd name="connsiteX5" fmla="*/ 2274844 w 4973404"/>
                          <a:gd name="connsiteY5" fmla="*/ 0 h 1676400"/>
                          <a:gd name="connsiteX6" fmla="*/ 2889232 w 4973404"/>
                          <a:gd name="connsiteY6" fmla="*/ 0 h 1676400"/>
                          <a:gd name="connsiteX7" fmla="*/ 3334134 w 4973404"/>
                          <a:gd name="connsiteY7" fmla="*/ 0 h 1676400"/>
                          <a:gd name="connsiteX8" fmla="*/ 3821408 w 4973404"/>
                          <a:gd name="connsiteY8" fmla="*/ 0 h 1676400"/>
                          <a:gd name="connsiteX9" fmla="*/ 4605283 w 4973404"/>
                          <a:gd name="connsiteY9" fmla="*/ 0 h 1676400"/>
                          <a:gd name="connsiteX10" fmla="*/ 4973404 w 4973404"/>
                          <a:gd name="connsiteY10" fmla="*/ 368121 h 1676400"/>
                          <a:gd name="connsiteX11" fmla="*/ 4973404 w 4973404"/>
                          <a:gd name="connsiteY11" fmla="*/ 809995 h 1676400"/>
                          <a:gd name="connsiteX12" fmla="*/ 4973404 w 4973404"/>
                          <a:gd name="connsiteY12" fmla="*/ 1308279 h 1676400"/>
                          <a:gd name="connsiteX13" fmla="*/ 4605283 w 4973404"/>
                          <a:gd name="connsiteY13" fmla="*/ 1676400 h 1676400"/>
                          <a:gd name="connsiteX14" fmla="*/ 4160381 w 4973404"/>
                          <a:gd name="connsiteY14" fmla="*/ 1676400 h 1676400"/>
                          <a:gd name="connsiteX15" fmla="*/ 3545993 w 4973404"/>
                          <a:gd name="connsiteY15" fmla="*/ 1676400 h 1676400"/>
                          <a:gd name="connsiteX16" fmla="*/ 3058719 w 4973404"/>
                          <a:gd name="connsiteY16" fmla="*/ 1676400 h 1676400"/>
                          <a:gd name="connsiteX17" fmla="*/ 2571445 w 4973404"/>
                          <a:gd name="connsiteY17" fmla="*/ 1676400 h 1676400"/>
                          <a:gd name="connsiteX18" fmla="*/ 2126543 w 4973404"/>
                          <a:gd name="connsiteY18" fmla="*/ 1676400 h 1676400"/>
                          <a:gd name="connsiteX19" fmla="*/ 1681641 w 4973404"/>
                          <a:gd name="connsiteY19" fmla="*/ 1676400 h 1676400"/>
                          <a:gd name="connsiteX20" fmla="*/ 1109624 w 4973404"/>
                          <a:gd name="connsiteY20" fmla="*/ 1676400 h 1676400"/>
                          <a:gd name="connsiteX21" fmla="*/ 368121 w 4973404"/>
                          <a:gd name="connsiteY21" fmla="*/ 1676400 h 1676400"/>
                          <a:gd name="connsiteX22" fmla="*/ 0 w 4973404"/>
                          <a:gd name="connsiteY22" fmla="*/ 1308279 h 1676400"/>
                          <a:gd name="connsiteX23" fmla="*/ 0 w 4973404"/>
                          <a:gd name="connsiteY23" fmla="*/ 866405 h 1676400"/>
                          <a:gd name="connsiteX24" fmla="*/ 0 w 4973404"/>
                          <a:gd name="connsiteY24" fmla="*/ 368121 h 167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973404" h="1676400" extrusionOk="0">
                            <a:moveTo>
                              <a:pt x="0" y="368121"/>
                            </a:moveTo>
                            <a:cubicBezTo>
                              <a:pt x="-47894" y="155361"/>
                              <a:pt x="119460" y="-13058"/>
                              <a:pt x="368121" y="0"/>
                            </a:cubicBezTo>
                            <a:cubicBezTo>
                              <a:pt x="596670" y="-34575"/>
                              <a:pt x="778466" y="40527"/>
                              <a:pt x="897766" y="0"/>
                            </a:cubicBezTo>
                            <a:cubicBezTo>
                              <a:pt x="1017067" y="-40527"/>
                              <a:pt x="1124709" y="27585"/>
                              <a:pt x="1342668" y="0"/>
                            </a:cubicBezTo>
                            <a:cubicBezTo>
                              <a:pt x="1560627" y="-27585"/>
                              <a:pt x="1691747" y="26573"/>
                              <a:pt x="1787570" y="0"/>
                            </a:cubicBezTo>
                            <a:cubicBezTo>
                              <a:pt x="1883393" y="-26573"/>
                              <a:pt x="2084437" y="40138"/>
                              <a:pt x="2274844" y="0"/>
                            </a:cubicBezTo>
                            <a:cubicBezTo>
                              <a:pt x="2465251" y="-40138"/>
                              <a:pt x="2601707" y="57572"/>
                              <a:pt x="2889232" y="0"/>
                            </a:cubicBezTo>
                            <a:cubicBezTo>
                              <a:pt x="3176757" y="-57572"/>
                              <a:pt x="3195922" y="40634"/>
                              <a:pt x="3334134" y="0"/>
                            </a:cubicBezTo>
                            <a:cubicBezTo>
                              <a:pt x="3472346" y="-40634"/>
                              <a:pt x="3718584" y="54937"/>
                              <a:pt x="3821408" y="0"/>
                            </a:cubicBezTo>
                            <a:cubicBezTo>
                              <a:pt x="3924232" y="-54937"/>
                              <a:pt x="4261855" y="2963"/>
                              <a:pt x="4605283" y="0"/>
                            </a:cubicBezTo>
                            <a:cubicBezTo>
                              <a:pt x="4793670" y="-19353"/>
                              <a:pt x="4986297" y="168867"/>
                              <a:pt x="4973404" y="368121"/>
                            </a:cubicBezTo>
                            <a:cubicBezTo>
                              <a:pt x="5001807" y="473481"/>
                              <a:pt x="4951841" y="647096"/>
                              <a:pt x="4973404" y="809995"/>
                            </a:cubicBezTo>
                            <a:cubicBezTo>
                              <a:pt x="4994967" y="972894"/>
                              <a:pt x="4944662" y="1137944"/>
                              <a:pt x="4973404" y="1308279"/>
                            </a:cubicBezTo>
                            <a:cubicBezTo>
                              <a:pt x="4966971" y="1517566"/>
                              <a:pt x="4829938" y="1687817"/>
                              <a:pt x="4605283" y="1676400"/>
                            </a:cubicBezTo>
                            <a:cubicBezTo>
                              <a:pt x="4397597" y="1700065"/>
                              <a:pt x="4298278" y="1667558"/>
                              <a:pt x="4160381" y="1676400"/>
                            </a:cubicBezTo>
                            <a:cubicBezTo>
                              <a:pt x="4022484" y="1685242"/>
                              <a:pt x="3672748" y="1640428"/>
                              <a:pt x="3545993" y="1676400"/>
                            </a:cubicBezTo>
                            <a:cubicBezTo>
                              <a:pt x="3419238" y="1712372"/>
                              <a:pt x="3248601" y="1656584"/>
                              <a:pt x="3058719" y="1676400"/>
                            </a:cubicBezTo>
                            <a:cubicBezTo>
                              <a:pt x="2868837" y="1696216"/>
                              <a:pt x="2784864" y="1625409"/>
                              <a:pt x="2571445" y="1676400"/>
                            </a:cubicBezTo>
                            <a:cubicBezTo>
                              <a:pt x="2358026" y="1727391"/>
                              <a:pt x="2233246" y="1663745"/>
                              <a:pt x="2126543" y="1676400"/>
                            </a:cubicBezTo>
                            <a:cubicBezTo>
                              <a:pt x="2019840" y="1689055"/>
                              <a:pt x="1846371" y="1661832"/>
                              <a:pt x="1681641" y="1676400"/>
                            </a:cubicBezTo>
                            <a:cubicBezTo>
                              <a:pt x="1516911" y="1690968"/>
                              <a:pt x="1316172" y="1661426"/>
                              <a:pt x="1109624" y="1676400"/>
                            </a:cubicBezTo>
                            <a:cubicBezTo>
                              <a:pt x="903076" y="1691374"/>
                              <a:pt x="606564" y="1593011"/>
                              <a:pt x="368121" y="1676400"/>
                            </a:cubicBezTo>
                            <a:cubicBezTo>
                              <a:pt x="195839" y="1689458"/>
                              <a:pt x="-57939" y="1526870"/>
                              <a:pt x="0" y="1308279"/>
                            </a:cubicBezTo>
                            <a:cubicBezTo>
                              <a:pt x="-51564" y="1160096"/>
                              <a:pt x="22840" y="968255"/>
                              <a:pt x="0" y="866405"/>
                            </a:cubicBezTo>
                            <a:cubicBezTo>
                              <a:pt x="-22840" y="764555"/>
                              <a:pt x="12229" y="574773"/>
                              <a:pt x="0" y="36812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79C692-3DCA-45AA-B125-5E4EB5DA1E8B}"/>
                  </a:ext>
                </a:extLst>
              </p:cNvPr>
              <p:cNvSpPr txBox="1"/>
              <p:nvPr/>
            </p:nvSpPr>
            <p:spPr>
              <a:xfrm>
                <a:off x="573453" y="303060"/>
                <a:ext cx="468708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 bạn trong tranh đang có</a:t>
                </a:r>
                <a:b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cảm xúc gì? 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795544-1785-4C0C-8648-E9276121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09" y="1284673"/>
              <a:ext cx="1697296" cy="169729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E9388D-E370-453C-B74F-F8663F149738}"/>
              </a:ext>
            </a:extLst>
          </p:cNvPr>
          <p:cNvSpPr txBox="1"/>
          <p:nvPr/>
        </p:nvSpPr>
        <p:spPr>
          <a:xfrm>
            <a:off x="2141422" y="2839067"/>
            <a:ext cx="128881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accent4"/>
                </a:solidFill>
                <a:latin typeface="UTM Azuki" panose="02040603050506020204" pitchFamily="18" charset="0"/>
              </a:rPr>
              <a:t>GỢI 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2EE210-F31E-4306-8B33-AFFCAFB71A03}"/>
              </a:ext>
            </a:extLst>
          </p:cNvPr>
          <p:cNvSpPr/>
          <p:nvPr/>
        </p:nvSpPr>
        <p:spPr>
          <a:xfrm>
            <a:off x="413572" y="3581278"/>
            <a:ext cx="4829611" cy="266712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418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A0D75-6B56-45B3-8BB2-29323EA7FAE7}"/>
              </a:ext>
            </a:extLst>
          </p:cNvPr>
          <p:cNvSpPr txBox="1"/>
          <p:nvPr/>
        </p:nvSpPr>
        <p:spPr>
          <a:xfrm>
            <a:off x="1295400" y="3807446"/>
            <a:ext cx="3641714" cy="2232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 tranh vẽ gì?</a:t>
            </a:r>
          </a:p>
          <a:p>
            <a:pPr algn="just">
              <a:lnSpc>
                <a:spcPct val="115000"/>
              </a:lnSpc>
            </a:pP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gọi tên cảm xúc được thể hiện trong tranh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FB8226-77D0-4187-B05F-121083B3B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75" y="3848092"/>
            <a:ext cx="417112" cy="4171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3BED75-AB96-4071-B36F-88BB827BF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75" y="4429586"/>
            <a:ext cx="417112" cy="4171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2B5E8-6E66-4637-96CA-83A08E706BCD}"/>
              </a:ext>
            </a:extLst>
          </p:cNvPr>
          <p:cNvGrpSpPr/>
          <p:nvPr/>
        </p:nvGrpSpPr>
        <p:grpSpPr>
          <a:xfrm>
            <a:off x="5685031" y="304800"/>
            <a:ext cx="6093397" cy="6294920"/>
            <a:chOff x="5685031" y="304800"/>
            <a:chExt cx="6093397" cy="6294920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294F8961-9A09-4EDD-A066-83494E0432DC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847898" y="304800"/>
              <a:ext cx="2930530" cy="2930530"/>
            </a:xfrm>
            <a:prstGeom prst="round2DiagRect">
              <a:avLst>
                <a:gd name="adj1" fmla="val 16667"/>
                <a:gd name="adj2" fmla="val 6501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29" t="-5945" r="-589" b="-1800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999C46C3-C468-4957-885D-290891E43310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5702303" y="317182"/>
              <a:ext cx="2930530" cy="2930530"/>
            </a:xfrm>
            <a:prstGeom prst="round2DiagRect">
              <a:avLst>
                <a:gd name="adj1" fmla="val 16667"/>
                <a:gd name="adj2" fmla="val 8234"/>
              </a:avLst>
            </a:prstGeom>
            <a:blipFill dpi="0" rotWithShape="0"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10" r="-2469" b="-5362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A25F1493-5AD5-4492-8CE3-EB451E1D083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5685031" y="3441334"/>
              <a:ext cx="6093397" cy="3158386"/>
            </a:xfrm>
            <a:prstGeom prst="round2DiagRect">
              <a:avLst>
                <a:gd name="adj1" fmla="val 22296"/>
                <a:gd name="adj2" fmla="val 5629"/>
              </a:avLst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68" t="-4306" r="-4701" b="-24858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B2C902-DBE9-4C9E-8B0D-AF978BB54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491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9645C9-68DD-42D4-A2B0-C563F5B10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38086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DE5B34-37DA-4A7D-B4CA-DE0F6671C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432" y="6083688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15BBB-0BDA-4270-A285-38A69315F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079"/>
          <a:stretch/>
        </p:blipFill>
        <p:spPr>
          <a:xfrm>
            <a:off x="9766491" y="5284868"/>
            <a:ext cx="2231495" cy="13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1" grpId="0" uiExpand="1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C0DA0D-5AFC-4402-8EAE-65DF7D42A02B}"/>
              </a:ext>
            </a:extLst>
          </p:cNvPr>
          <p:cNvGrpSpPr/>
          <p:nvPr/>
        </p:nvGrpSpPr>
        <p:grpSpPr>
          <a:xfrm>
            <a:off x="457200" y="277613"/>
            <a:ext cx="5791200" cy="6302775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7" y="460651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33" b="-2407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49403" y="4854518"/>
            <a:ext cx="1867442" cy="19411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E34DA1-6E1E-4778-A2C9-99158D42BBF0}"/>
              </a:ext>
            </a:extLst>
          </p:cNvPr>
          <p:cNvGrpSpPr/>
          <p:nvPr/>
        </p:nvGrpSpPr>
        <p:grpSpPr>
          <a:xfrm>
            <a:off x="6400800" y="602565"/>
            <a:ext cx="1331148" cy="1331148"/>
            <a:chOff x="6400800" y="6025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485969" y="68773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6025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46548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 hãi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thấy con sâu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5B73C-A6B0-493D-ADC8-915C7A292F54}"/>
              </a:ext>
            </a:extLst>
          </p:cNvPr>
          <p:cNvGrpSpPr/>
          <p:nvPr/>
        </p:nvGrpSpPr>
        <p:grpSpPr>
          <a:xfrm>
            <a:off x="6400800" y="4361325"/>
            <a:ext cx="1331148" cy="1331148"/>
            <a:chOff x="6400800" y="4361325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6485969" y="444649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774" t="-40428" r="-222196" b="-30122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4361325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422424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 thú</a:t>
            </a:r>
            <a:b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trêu đùa na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C77123-7EE4-4629-B1CB-B64D97AFD58D}"/>
              </a:ext>
            </a:extLst>
          </p:cNvPr>
          <p:cNvGrpSpPr/>
          <p:nvPr/>
        </p:nvGrpSpPr>
        <p:grpSpPr>
          <a:xfrm>
            <a:off x="6400800" y="2430651"/>
            <a:ext cx="1331148" cy="1331148"/>
            <a:chOff x="6400800" y="2430651"/>
            <a:chExt cx="1331148" cy="133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2515820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2922" t="-136043" r="-153048" b="-2056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6400800" y="2430651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8EBA63-EE31-4059-BCAA-4055945760B8}"/>
              </a:ext>
            </a:extLst>
          </p:cNvPr>
          <p:cNvSpPr/>
          <p:nvPr/>
        </p:nvSpPr>
        <p:spPr>
          <a:xfrm>
            <a:off x="7814093" y="229357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6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 tĩnh</a:t>
            </a:r>
            <a:b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viên Na</a:t>
            </a:r>
          </a:p>
        </p:txBody>
      </p:sp>
    </p:spTree>
    <p:extLst>
      <p:ext uri="{BB962C8B-B14F-4D97-AF65-F5344CB8AC3E}">
        <p14:creationId xmlns:p14="http://schemas.microsoft.com/office/powerpoint/2010/main" val="27430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A86960-9FF8-49D8-A869-45FA46FE9CBF}"/>
              </a:ext>
            </a:extLst>
          </p:cNvPr>
          <p:cNvGrpSpPr/>
          <p:nvPr/>
        </p:nvGrpSpPr>
        <p:grpSpPr>
          <a:xfrm>
            <a:off x="457200" y="277613"/>
            <a:ext cx="5791200" cy="6302775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6" y="389203"/>
              <a:ext cx="5567907" cy="6047345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69" r="-1469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49403" y="4854518"/>
            <a:ext cx="1867442" cy="19411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A835DE-DF3D-4C06-A933-DB1F4157C6CF}"/>
              </a:ext>
            </a:extLst>
          </p:cNvPr>
          <p:cNvGrpSpPr/>
          <p:nvPr/>
        </p:nvGrpSpPr>
        <p:grpSpPr>
          <a:xfrm>
            <a:off x="6400800" y="602565"/>
            <a:ext cx="1331148" cy="1331148"/>
            <a:chOff x="6400800" y="6025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687734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3970" t="-126759" r="-207815" b="-20771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6025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46548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mừng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nhận được phần thưởng từ cô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E115B-FECD-47C4-8964-D4EA32C9F670}"/>
              </a:ext>
            </a:extLst>
          </p:cNvPr>
          <p:cNvGrpSpPr/>
          <p:nvPr/>
        </p:nvGrpSpPr>
        <p:grpSpPr>
          <a:xfrm>
            <a:off x="6400800" y="2500868"/>
            <a:ext cx="1331148" cy="1331148"/>
            <a:chOff x="6400800" y="2500868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2586037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6782" t="-156273" r="-133906" b="-1664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2500868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2363787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vẻ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Tin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6C61B8-8BF1-4E8B-B2AD-18A4BB063F38}"/>
              </a:ext>
            </a:extLst>
          </p:cNvPr>
          <p:cNvGrpSpPr/>
          <p:nvPr/>
        </p:nvGrpSpPr>
        <p:grpSpPr>
          <a:xfrm>
            <a:off x="6400800" y="4399171"/>
            <a:ext cx="1331148" cy="1331148"/>
            <a:chOff x="6400800" y="4399171"/>
            <a:chExt cx="1331148" cy="133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4484340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9396" t="-156590" r="-62207" b="-15659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6400800" y="4399171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8EBA63-EE31-4059-BCAA-4055945760B8}"/>
              </a:ext>
            </a:extLst>
          </p:cNvPr>
          <p:cNvSpPr/>
          <p:nvPr/>
        </p:nvSpPr>
        <p:spPr>
          <a:xfrm>
            <a:off x="7814093" y="426209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hậm hực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Tin nhận được quà</a:t>
            </a:r>
          </a:p>
        </p:txBody>
      </p:sp>
    </p:spTree>
    <p:extLst>
      <p:ext uri="{BB962C8B-B14F-4D97-AF65-F5344CB8AC3E}">
        <p14:creationId xmlns:p14="http://schemas.microsoft.com/office/powerpoint/2010/main" val="17445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5274BA-CEAA-4711-9517-6C6B83400ABE}"/>
              </a:ext>
            </a:extLst>
          </p:cNvPr>
          <p:cNvGrpSpPr/>
          <p:nvPr/>
        </p:nvGrpSpPr>
        <p:grpSpPr>
          <a:xfrm>
            <a:off x="457200" y="1038770"/>
            <a:ext cx="5791200" cy="4780460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619306" y="389203"/>
              <a:ext cx="5567907" cy="6047345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795" t="-4387" r="-3517" b="-2379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3D2510-C5B1-4FBB-A612-034C30F8D6CF}"/>
              </a:ext>
            </a:extLst>
          </p:cNvPr>
          <p:cNvGrpSpPr/>
          <p:nvPr/>
        </p:nvGrpSpPr>
        <p:grpSpPr>
          <a:xfrm>
            <a:off x="6400800" y="1351171"/>
            <a:ext cx="1331148" cy="1331148"/>
            <a:chOff x="6400800" y="9073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992534"/>
              <a:ext cx="1160810" cy="1160810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7080" t="-100421" r="-210878" b="-1918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9073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121409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vẻ, thân thiện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tham gia cùng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39E2EA-79D9-4951-A392-00DAC8D56FE8}"/>
              </a:ext>
            </a:extLst>
          </p:cNvPr>
          <p:cNvGrpSpPr/>
          <p:nvPr/>
        </p:nvGrpSpPr>
        <p:grpSpPr>
          <a:xfrm>
            <a:off x="6400800" y="3942074"/>
            <a:ext cx="1331148" cy="1331148"/>
            <a:chOff x="6400800" y="2805668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2890837"/>
              <a:ext cx="1160810" cy="1160810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9465" t="-76649" r="-28587" b="-17454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2805668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3352800"/>
            <a:ext cx="4165569" cy="2513013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lắng, băn khoăn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biết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có cho mình chơi cùng không.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47744-6623-4A81-BD45-406C0A12F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4137" y="4489104"/>
            <a:ext cx="2151121" cy="2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E2E33-0EFC-40B0-8DFD-B657813B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1B48645-E5E3-4884-91E0-4D000A3DD4E0}"/>
              </a:ext>
            </a:extLst>
          </p:cNvPr>
          <p:cNvGrpSpPr/>
          <p:nvPr/>
        </p:nvGrpSpPr>
        <p:grpSpPr>
          <a:xfrm>
            <a:off x="581980" y="274320"/>
            <a:ext cx="4609224" cy="3777375"/>
            <a:chOff x="329083" y="130488"/>
            <a:chExt cx="5074615" cy="2569072"/>
          </a:xfrm>
        </p:grpSpPr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839D8CE6-FB70-4CCF-9825-17E6E4321048}"/>
                </a:ext>
              </a:extLst>
            </p:cNvPr>
            <p:cNvSpPr/>
            <p:nvPr/>
          </p:nvSpPr>
          <p:spPr>
            <a:xfrm>
              <a:off x="430294" y="228600"/>
              <a:ext cx="4973404" cy="2470960"/>
            </a:xfrm>
            <a:prstGeom prst="round2DiagRect">
              <a:avLst>
                <a:gd name="adj1" fmla="val 27576"/>
                <a:gd name="adj2" fmla="val 1212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5DBCA0BC-406E-4CC4-9794-F1F5B88A118A}"/>
                </a:ext>
              </a:extLst>
            </p:cNvPr>
            <p:cNvSpPr/>
            <p:nvPr/>
          </p:nvSpPr>
          <p:spPr>
            <a:xfrm>
              <a:off x="329083" y="130488"/>
              <a:ext cx="4973403" cy="2470960"/>
            </a:xfrm>
            <a:prstGeom prst="round2DiagRect">
              <a:avLst>
                <a:gd name="adj1" fmla="val 27576"/>
                <a:gd name="adj2" fmla="val 9091"/>
              </a:avLst>
            </a:prstGeom>
            <a:noFill/>
            <a:ln w="38100">
              <a:solidFill>
                <a:srgbClr val="418021"/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2396793941">
                    <a:custGeom>
                      <a:avLst/>
                      <a:gdLst>
                        <a:gd name="connsiteX0" fmla="*/ 0 w 4973404"/>
                        <a:gd name="connsiteY0" fmla="*/ 368121 h 1676400"/>
                        <a:gd name="connsiteX1" fmla="*/ 368121 w 4973404"/>
                        <a:gd name="connsiteY1" fmla="*/ 0 h 1676400"/>
                        <a:gd name="connsiteX2" fmla="*/ 897766 w 4973404"/>
                        <a:gd name="connsiteY2" fmla="*/ 0 h 1676400"/>
                        <a:gd name="connsiteX3" fmla="*/ 1342668 w 4973404"/>
                        <a:gd name="connsiteY3" fmla="*/ 0 h 1676400"/>
                        <a:gd name="connsiteX4" fmla="*/ 1787570 w 4973404"/>
                        <a:gd name="connsiteY4" fmla="*/ 0 h 1676400"/>
                        <a:gd name="connsiteX5" fmla="*/ 2274844 w 4973404"/>
                        <a:gd name="connsiteY5" fmla="*/ 0 h 1676400"/>
                        <a:gd name="connsiteX6" fmla="*/ 2889232 w 4973404"/>
                        <a:gd name="connsiteY6" fmla="*/ 0 h 1676400"/>
                        <a:gd name="connsiteX7" fmla="*/ 3334134 w 4973404"/>
                        <a:gd name="connsiteY7" fmla="*/ 0 h 1676400"/>
                        <a:gd name="connsiteX8" fmla="*/ 3821408 w 4973404"/>
                        <a:gd name="connsiteY8" fmla="*/ 0 h 1676400"/>
                        <a:gd name="connsiteX9" fmla="*/ 4605283 w 4973404"/>
                        <a:gd name="connsiteY9" fmla="*/ 0 h 1676400"/>
                        <a:gd name="connsiteX10" fmla="*/ 4973404 w 4973404"/>
                        <a:gd name="connsiteY10" fmla="*/ 368121 h 1676400"/>
                        <a:gd name="connsiteX11" fmla="*/ 4973404 w 4973404"/>
                        <a:gd name="connsiteY11" fmla="*/ 809995 h 1676400"/>
                        <a:gd name="connsiteX12" fmla="*/ 4973404 w 4973404"/>
                        <a:gd name="connsiteY12" fmla="*/ 1308279 h 1676400"/>
                        <a:gd name="connsiteX13" fmla="*/ 4605283 w 4973404"/>
                        <a:gd name="connsiteY13" fmla="*/ 1676400 h 1676400"/>
                        <a:gd name="connsiteX14" fmla="*/ 4160381 w 4973404"/>
                        <a:gd name="connsiteY14" fmla="*/ 1676400 h 1676400"/>
                        <a:gd name="connsiteX15" fmla="*/ 3545993 w 4973404"/>
                        <a:gd name="connsiteY15" fmla="*/ 1676400 h 1676400"/>
                        <a:gd name="connsiteX16" fmla="*/ 3058719 w 4973404"/>
                        <a:gd name="connsiteY16" fmla="*/ 1676400 h 1676400"/>
                        <a:gd name="connsiteX17" fmla="*/ 2571445 w 4973404"/>
                        <a:gd name="connsiteY17" fmla="*/ 1676400 h 1676400"/>
                        <a:gd name="connsiteX18" fmla="*/ 2126543 w 4973404"/>
                        <a:gd name="connsiteY18" fmla="*/ 1676400 h 1676400"/>
                        <a:gd name="connsiteX19" fmla="*/ 1681641 w 4973404"/>
                        <a:gd name="connsiteY19" fmla="*/ 1676400 h 1676400"/>
                        <a:gd name="connsiteX20" fmla="*/ 1109624 w 4973404"/>
                        <a:gd name="connsiteY20" fmla="*/ 1676400 h 1676400"/>
                        <a:gd name="connsiteX21" fmla="*/ 368121 w 4973404"/>
                        <a:gd name="connsiteY21" fmla="*/ 1676400 h 1676400"/>
                        <a:gd name="connsiteX22" fmla="*/ 0 w 4973404"/>
                        <a:gd name="connsiteY22" fmla="*/ 1308279 h 1676400"/>
                        <a:gd name="connsiteX23" fmla="*/ 0 w 4973404"/>
                        <a:gd name="connsiteY23" fmla="*/ 866405 h 1676400"/>
                        <a:gd name="connsiteX24" fmla="*/ 0 w 4973404"/>
                        <a:gd name="connsiteY24" fmla="*/ 368121 h 167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973404" h="1676400" extrusionOk="0">
                          <a:moveTo>
                            <a:pt x="0" y="368121"/>
                          </a:moveTo>
                          <a:cubicBezTo>
                            <a:pt x="-47894" y="155361"/>
                            <a:pt x="119460" y="-13058"/>
                            <a:pt x="368121" y="0"/>
                          </a:cubicBezTo>
                          <a:cubicBezTo>
                            <a:pt x="596670" y="-34575"/>
                            <a:pt x="778466" y="40527"/>
                            <a:pt x="897766" y="0"/>
                          </a:cubicBezTo>
                          <a:cubicBezTo>
                            <a:pt x="1017067" y="-40527"/>
                            <a:pt x="1124709" y="27585"/>
                            <a:pt x="1342668" y="0"/>
                          </a:cubicBezTo>
                          <a:cubicBezTo>
                            <a:pt x="1560627" y="-27585"/>
                            <a:pt x="1691747" y="26573"/>
                            <a:pt x="1787570" y="0"/>
                          </a:cubicBezTo>
                          <a:cubicBezTo>
                            <a:pt x="1883393" y="-26573"/>
                            <a:pt x="2084437" y="40138"/>
                            <a:pt x="2274844" y="0"/>
                          </a:cubicBezTo>
                          <a:cubicBezTo>
                            <a:pt x="2465251" y="-40138"/>
                            <a:pt x="2601707" y="57572"/>
                            <a:pt x="2889232" y="0"/>
                          </a:cubicBezTo>
                          <a:cubicBezTo>
                            <a:pt x="3176757" y="-57572"/>
                            <a:pt x="3195922" y="40634"/>
                            <a:pt x="3334134" y="0"/>
                          </a:cubicBezTo>
                          <a:cubicBezTo>
                            <a:pt x="3472346" y="-40634"/>
                            <a:pt x="3718584" y="54937"/>
                            <a:pt x="3821408" y="0"/>
                          </a:cubicBezTo>
                          <a:cubicBezTo>
                            <a:pt x="3924232" y="-54937"/>
                            <a:pt x="4261855" y="2963"/>
                            <a:pt x="4605283" y="0"/>
                          </a:cubicBezTo>
                          <a:cubicBezTo>
                            <a:pt x="4793670" y="-19353"/>
                            <a:pt x="4986297" y="168867"/>
                            <a:pt x="4973404" y="368121"/>
                          </a:cubicBezTo>
                          <a:cubicBezTo>
                            <a:pt x="5001807" y="473481"/>
                            <a:pt x="4951841" y="647096"/>
                            <a:pt x="4973404" y="809995"/>
                          </a:cubicBezTo>
                          <a:cubicBezTo>
                            <a:pt x="4994967" y="972894"/>
                            <a:pt x="4944662" y="1137944"/>
                            <a:pt x="4973404" y="1308279"/>
                          </a:cubicBezTo>
                          <a:cubicBezTo>
                            <a:pt x="4966971" y="1517566"/>
                            <a:pt x="4829938" y="1687817"/>
                            <a:pt x="4605283" y="1676400"/>
                          </a:cubicBezTo>
                          <a:cubicBezTo>
                            <a:pt x="4397597" y="1700065"/>
                            <a:pt x="4298278" y="1667558"/>
                            <a:pt x="4160381" y="1676400"/>
                          </a:cubicBezTo>
                          <a:cubicBezTo>
                            <a:pt x="4022484" y="1685242"/>
                            <a:pt x="3672748" y="1640428"/>
                            <a:pt x="3545993" y="1676400"/>
                          </a:cubicBezTo>
                          <a:cubicBezTo>
                            <a:pt x="3419238" y="1712372"/>
                            <a:pt x="3248601" y="1656584"/>
                            <a:pt x="3058719" y="1676400"/>
                          </a:cubicBezTo>
                          <a:cubicBezTo>
                            <a:pt x="2868837" y="1696216"/>
                            <a:pt x="2784864" y="1625409"/>
                            <a:pt x="2571445" y="1676400"/>
                          </a:cubicBezTo>
                          <a:cubicBezTo>
                            <a:pt x="2358026" y="1727391"/>
                            <a:pt x="2233246" y="1663745"/>
                            <a:pt x="2126543" y="1676400"/>
                          </a:cubicBezTo>
                          <a:cubicBezTo>
                            <a:pt x="2019840" y="1689055"/>
                            <a:pt x="1846371" y="1661832"/>
                            <a:pt x="1681641" y="1676400"/>
                          </a:cubicBezTo>
                          <a:cubicBezTo>
                            <a:pt x="1516911" y="1690968"/>
                            <a:pt x="1316172" y="1661426"/>
                            <a:pt x="1109624" y="1676400"/>
                          </a:cubicBezTo>
                          <a:cubicBezTo>
                            <a:pt x="903076" y="1691374"/>
                            <a:pt x="606564" y="1593011"/>
                            <a:pt x="368121" y="1676400"/>
                          </a:cubicBezTo>
                          <a:cubicBezTo>
                            <a:pt x="195839" y="1689458"/>
                            <a:pt x="-57939" y="1526870"/>
                            <a:pt x="0" y="1308279"/>
                          </a:cubicBezTo>
                          <a:cubicBezTo>
                            <a:pt x="-51564" y="1160096"/>
                            <a:pt x="22840" y="968255"/>
                            <a:pt x="0" y="866405"/>
                          </a:cubicBezTo>
                          <a:cubicBezTo>
                            <a:pt x="-22840" y="764555"/>
                            <a:pt x="12229" y="574773"/>
                            <a:pt x="0" y="36812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79C692-3DCA-45AA-B125-5E4EB5DA1E8B}"/>
                </a:ext>
              </a:extLst>
            </p:cNvPr>
            <p:cNvSpPr txBox="1"/>
            <p:nvPr/>
          </p:nvSpPr>
          <p:spPr>
            <a:xfrm>
              <a:off x="550072" y="236072"/>
              <a:ext cx="4687086" cy="23653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xét về</a:t>
              </a:r>
              <a:b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ảnh hưởng của những cảm xúc đó với người </a:t>
              </a:r>
              <a:b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4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xung quanh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795544-1785-4C0C-8648-E9276121F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187" y="3480603"/>
            <a:ext cx="3494738" cy="34947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33CCE9-2E12-4789-8410-F7D922BC71DF}"/>
              </a:ext>
            </a:extLst>
          </p:cNvPr>
          <p:cNvGrpSpPr/>
          <p:nvPr/>
        </p:nvGrpSpPr>
        <p:grpSpPr>
          <a:xfrm>
            <a:off x="5685031" y="304800"/>
            <a:ext cx="6093397" cy="6294920"/>
            <a:chOff x="5685031" y="304800"/>
            <a:chExt cx="6093397" cy="6294920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04CD1D92-389E-4BB9-8C2F-39004603D71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847898" y="304800"/>
              <a:ext cx="2930530" cy="2930530"/>
            </a:xfrm>
            <a:prstGeom prst="round2DiagRect">
              <a:avLst>
                <a:gd name="adj1" fmla="val 16667"/>
                <a:gd name="adj2" fmla="val 6501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29" t="-5945" r="-589" b="-1800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79235510-8C58-4CDD-BC42-F7ECF726657B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5702303" y="317182"/>
              <a:ext cx="2930530" cy="2930530"/>
            </a:xfrm>
            <a:prstGeom prst="round2DiagRect">
              <a:avLst>
                <a:gd name="adj1" fmla="val 16667"/>
                <a:gd name="adj2" fmla="val 8234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10" r="-2469" b="-5362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36E5D2F0-FDB4-431A-9EB2-D04B892D498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5685031" y="3441334"/>
              <a:ext cx="6093397" cy="3158386"/>
            </a:xfrm>
            <a:prstGeom prst="round2DiagRect">
              <a:avLst>
                <a:gd name="adj1" fmla="val 22296"/>
                <a:gd name="adj2" fmla="val 5629"/>
              </a:avLst>
            </a:prstGeom>
            <a:blipFill dpi="0" rotWithShape="0"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68" t="-4306" r="-4701" b="-24858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228C7D-9410-440C-86BD-EA37495A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491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2A39BE-5141-4E4C-A633-492D828790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38086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AACB9C-547B-4EE3-BBEA-9B199F695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432" y="6083688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59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0985CD-0B3A-421C-A388-5D34D6A3D643}"/>
              </a:ext>
            </a:extLst>
          </p:cNvPr>
          <p:cNvGrpSpPr/>
          <p:nvPr/>
        </p:nvGrpSpPr>
        <p:grpSpPr>
          <a:xfrm>
            <a:off x="598131" y="968663"/>
            <a:ext cx="2286000" cy="2487938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7" y="460651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33" b="-2407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2240" y="3886200"/>
            <a:ext cx="2540071" cy="26403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9F8172-C481-4FC2-81C5-E574C076769F}"/>
              </a:ext>
            </a:extLst>
          </p:cNvPr>
          <p:cNvGrpSpPr/>
          <p:nvPr/>
        </p:nvGrpSpPr>
        <p:grpSpPr>
          <a:xfrm>
            <a:off x="7613259" y="1607973"/>
            <a:ext cx="4273941" cy="1229821"/>
            <a:chOff x="6400800" y="4224244"/>
            <a:chExt cx="5578862" cy="160531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6485969" y="444649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774" t="-40428" r="-222196" b="-30122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4361325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7814093" y="4224244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 thú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trêu đùa na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0A622D-A214-450F-A86F-A1DD125D723A}"/>
              </a:ext>
            </a:extLst>
          </p:cNvPr>
          <p:cNvGrpSpPr/>
          <p:nvPr/>
        </p:nvGrpSpPr>
        <p:grpSpPr>
          <a:xfrm>
            <a:off x="3113226" y="1600200"/>
            <a:ext cx="4268861" cy="1228359"/>
            <a:chOff x="3082507" y="448041"/>
            <a:chExt cx="5578862" cy="160531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3167676" y="670291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2922" t="-136043" r="-153048" b="-2056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082507" y="585122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495800" y="448041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tĩnh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viên Na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356268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356268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2F6AB4-FB08-43FC-BE4A-176D092FAE86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68018" y="3083545"/>
            <a:chExt cx="5578862" cy="160531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53187" y="3305795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68018" y="3220626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581311" y="3083545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 Na đỡ sợ và bình tĩnh hơn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37C54F-4259-44F4-8BE7-C69ACD1468E4}"/>
              </a:ext>
            </a:extLst>
          </p:cNvPr>
          <p:cNvGrpSpPr/>
          <p:nvPr/>
        </p:nvGrpSpPr>
        <p:grpSpPr>
          <a:xfrm>
            <a:off x="7613259" y="4746310"/>
            <a:ext cx="4268861" cy="1228359"/>
            <a:chOff x="3168018" y="3083545"/>
            <a:chExt cx="5578862" cy="16053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EE98960-7E8C-487E-8407-4475034CFB3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53187" y="3305795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D8D17F-0264-4189-875C-802A4905DBDD}"/>
                </a:ext>
              </a:extLst>
            </p:cNvPr>
            <p:cNvSpPr/>
            <p:nvPr/>
          </p:nvSpPr>
          <p:spPr>
            <a:xfrm>
              <a:off x="3168018" y="3220626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0DA4DF9-3B65-47BE-854F-93921D155D77}"/>
                </a:ext>
              </a:extLst>
            </p:cNvPr>
            <p:cNvSpPr/>
            <p:nvPr/>
          </p:nvSpPr>
          <p:spPr>
            <a:xfrm>
              <a:off x="4581311" y="3083545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 có thể buồn, sợ hãi hơn.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3784229" y="223826"/>
            <a:ext cx="765754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418021"/>
                </a:solidFill>
                <a:latin typeface="UTM Azuki" panose="0204060305050602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958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1" grpId="0" animBg="1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1" grpId="0" animBg="1"/>
          <p:bldP spid="4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E262F-6F78-44EC-84A7-4C1F7098B35C}"/>
              </a:ext>
            </a:extLst>
          </p:cNvPr>
          <p:cNvGrpSpPr/>
          <p:nvPr/>
        </p:nvGrpSpPr>
        <p:grpSpPr>
          <a:xfrm>
            <a:off x="598131" y="968663"/>
            <a:ext cx="2286000" cy="2487938"/>
            <a:chOff x="598131" y="968663"/>
            <a:chExt cx="2286000" cy="2487938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98131" y="96866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2240" y="109769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62121" y="1040915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910" t="-3063" r="-1182" b="1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2240" y="3886200"/>
            <a:ext cx="2540071" cy="26403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1127C-296B-4F62-953F-C9FD327ACD77}"/>
              </a:ext>
            </a:extLst>
          </p:cNvPr>
          <p:cNvGrpSpPr/>
          <p:nvPr/>
        </p:nvGrpSpPr>
        <p:grpSpPr>
          <a:xfrm>
            <a:off x="7613259" y="1432932"/>
            <a:ext cx="4273941" cy="1668627"/>
            <a:chOff x="7613259" y="1432932"/>
            <a:chExt cx="4273941" cy="166862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7678507" y="1778238"/>
              <a:ext cx="889291" cy="889291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7932" t="-162075" r="-62255" b="-160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7613259" y="1712990"/>
              <a:ext cx="1019786" cy="1019787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8695976" y="1432932"/>
              <a:ext cx="3191224" cy="1668627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 </a:t>
              </a:r>
              <a:r>
                <a:rPr lang="vi-VN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hậm hực</a:t>
              </a:r>
              <a:b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Tin nhận được quà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32849-FFBA-4E99-B51E-F33FD61E3A1B}"/>
              </a:ext>
            </a:extLst>
          </p:cNvPr>
          <p:cNvGrpSpPr/>
          <p:nvPr/>
        </p:nvGrpSpPr>
        <p:grpSpPr>
          <a:xfrm>
            <a:off x="3113226" y="1425159"/>
            <a:ext cx="4268861" cy="1666643"/>
            <a:chOff x="3113226" y="1425159"/>
            <a:chExt cx="4268861" cy="166664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177026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5621" t="-191178" r="-165537" b="-20594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113226" y="170509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194656" y="1425159"/>
              <a:ext cx="3187431" cy="1666643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 vẻ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chúc mừng Tin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C61AF-7DFC-4A19-9856-D5B96A01D1D1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13226" y="4746310"/>
            <a:chExt cx="4268861" cy="122835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491637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932" t="-122893" r="-203734" b="-2040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1322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19465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sẽ cảm thấy hạnh phúc hơn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3784229" y="223826"/>
            <a:ext cx="765754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418021"/>
                </a:solidFill>
                <a:latin typeface="UTM Azuki" panose="02040603050506020204" pitchFamily="18" charset="0"/>
              </a:rPr>
              <a:t>CHIA SẺ TRƯỚC LỚP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D538ED-B84C-436D-BB8C-01CCA92311AB}"/>
              </a:ext>
            </a:extLst>
          </p:cNvPr>
          <p:cNvGrpSpPr/>
          <p:nvPr/>
        </p:nvGrpSpPr>
        <p:grpSpPr>
          <a:xfrm>
            <a:off x="7614546" y="4746310"/>
            <a:ext cx="4268861" cy="1228359"/>
            <a:chOff x="7614546" y="4746310"/>
            <a:chExt cx="4268861" cy="12283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518C8-F72C-4B6C-A6B0-5755FD60F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9716" y="491637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932" t="-122893" r="-203734" b="-2040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9815DF6-C582-4A0E-A679-F6BB5396F76A}"/>
                </a:ext>
              </a:extLst>
            </p:cNvPr>
            <p:cNvSpPr/>
            <p:nvPr/>
          </p:nvSpPr>
          <p:spPr>
            <a:xfrm>
              <a:off x="761454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A34CB7F-4D99-4805-AB86-4E3608F0F01C}"/>
                </a:ext>
              </a:extLst>
            </p:cNvPr>
            <p:cNvSpPr/>
            <p:nvPr/>
          </p:nvSpPr>
          <p:spPr>
            <a:xfrm>
              <a:off x="869597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sẽ rất buồn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1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541</TotalTime>
  <Words>171</Words>
  <Application>Microsoft Office PowerPoint</Application>
  <PresentationFormat>Widescreen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#9Slide02 Noi dung dai</vt:lpstr>
      <vt:lpstr>Arial</vt:lpstr>
      <vt:lpstr>UTM Azuki</vt:lpstr>
      <vt:lpstr>Calibri</vt:lpstr>
      <vt:lpstr>#9Slide02 Tieu de dai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VÕ HÙNG CƯỜNG</cp:lastModifiedBy>
  <cp:revision>105</cp:revision>
  <dcterms:created xsi:type="dcterms:W3CDTF">2021-10-26T17:13:17Z</dcterms:created>
  <dcterms:modified xsi:type="dcterms:W3CDTF">2024-03-07T11:32:28Z</dcterms:modified>
  <cp:category>9Slide.vn</cp:category>
  <cp:contentStatus>9Slide</cp:contentStatus>
</cp:coreProperties>
</file>