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64" r:id="rId2"/>
    <p:sldId id="485" r:id="rId3"/>
    <p:sldId id="506" r:id="rId4"/>
    <p:sldId id="507" r:id="rId5"/>
    <p:sldId id="508" r:id="rId6"/>
    <p:sldId id="509" r:id="rId7"/>
    <p:sldId id="510" r:id="rId8"/>
    <p:sldId id="456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47" autoAdjust="0"/>
    <p:restoredTop sz="94662" autoAdjust="0"/>
  </p:normalViewPr>
  <p:slideViewPr>
    <p:cSldViewPr>
      <p:cViewPr>
        <p:scale>
          <a:sx n="60" d="100"/>
          <a:sy n="60" d="100"/>
        </p:scale>
        <p:origin x="-1188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D72C43D-774E-40C6-930C-F9007652555E}" type="datetimeFigureOut">
              <a:rPr lang="en-US"/>
              <a:pPr>
                <a:defRPr/>
              </a:pPr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CCDDFEF-AF56-46CD-96C7-30246616D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45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8288D-B644-4966-81A9-DA99608AD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64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F654D-44CD-4815-A09E-723D7F1E73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26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71D89-79E1-46C4-A68E-6ACE738078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765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401A7-6BEA-41B3-ACC7-152B8BD4E0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456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C4516-CDA6-4331-BC19-F50EF24326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47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646D2-4681-41A2-BE60-AF50CE6EB5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19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CE396-270D-4966-A23C-46501B97E4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40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5CE30-B7CC-4478-96E3-F9756A245D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34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88C6D-0C0F-4C3F-B499-7AB97F13F9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86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9C747-8DBB-4874-8828-118A59C2D3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01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37831-34B6-45F9-84F8-A7793B4EE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57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5CB59-BB0D-424D-9E81-839F759B85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58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60718-A9B8-46BF-90B7-06CD2AF5EB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21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4920E3-71C5-4185-A410-7374906D33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17">
            <a:extLst>
              <a:ext uri="{FF2B5EF4-FFF2-40B4-BE49-F238E27FC236}">
                <a16:creationId xmlns:a16="http://schemas.microsoft.com/office/drawing/2014/main" xmlns="" id="{EB405BF6-8E7B-45A9-A8E3-AFE63226A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838200"/>
            <a:ext cx="8763000" cy="165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759" tIns="47380" rIns="94759" bIns="4738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Snap ITC" pitchFamily="82" charset="0"/>
                <a:cs typeface="Times New Roman" pitchFamily="18" charset="0"/>
              </a:rPr>
              <a:t>ỦY BAN NHÂN DÂN QUẬN BÌNH TÂN</a:t>
            </a:r>
            <a:endParaRPr lang="vi-VN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Snap ITC" pitchFamily="82" charset="0"/>
                <a:cs typeface="Times New Roman"/>
              </a:rPr>
              <a:t>TRƯỜNG TIỂU HỌC KIM ĐỒNG</a:t>
            </a:r>
          </a:p>
          <a:p>
            <a:pPr algn="ctr">
              <a:spcBef>
                <a:spcPct val="50000"/>
              </a:spcBef>
              <a:defRPr/>
            </a:pPr>
            <a:endParaRPr lang="en-US" sz="2900" b="1" dirty="0">
              <a:solidFill>
                <a:srgbClr val="FF0000"/>
              </a:solidFill>
              <a:latin typeface="Snap ITC" pitchFamily="82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D82A7F7-85E1-4476-AB39-9A581CA07F8E}"/>
              </a:ext>
            </a:extLst>
          </p:cNvPr>
          <p:cNvSpPr/>
          <p:nvPr/>
        </p:nvSpPr>
        <p:spPr>
          <a:xfrm>
            <a:off x="571500" y="1686606"/>
            <a:ext cx="8001000" cy="3050340"/>
          </a:xfrm>
          <a:prstGeom prst="rect">
            <a:avLst/>
          </a:prstGeom>
        </p:spPr>
        <p:txBody>
          <a:bodyPr wrap="square" lIns="94759" tIns="47380" rIns="94759" bIns="47380">
            <a:spAutoFit/>
          </a:bodyPr>
          <a:lstStyle/>
          <a:p>
            <a:pPr algn="ctr">
              <a:defRPr/>
            </a:pPr>
            <a:r>
              <a:rPr lang="en-US" sz="96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Rounded MT Bold" pitchFamily="34" charset="0"/>
                <a:cs typeface="Times New Roman"/>
              </a:rPr>
              <a:t>Âm</a:t>
            </a:r>
            <a:r>
              <a:rPr lang="en-US" sz="9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Rounded MT Bold" pitchFamily="34" charset="0"/>
                <a:cs typeface="Times New Roman"/>
              </a:rPr>
              <a:t> </a:t>
            </a:r>
            <a:r>
              <a:rPr lang="en-US" sz="96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Rounded MT Bold" pitchFamily="34" charset="0"/>
                <a:cs typeface="Times New Roman"/>
              </a:rPr>
              <a:t>nhạc</a:t>
            </a:r>
            <a:r>
              <a:rPr lang="vi-VN" sz="9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Rounded MT Bold" pitchFamily="34" charset="0"/>
                <a:cs typeface="Times New Roman"/>
              </a:rPr>
              <a:t> </a:t>
            </a:r>
          </a:p>
          <a:p>
            <a:pPr algn="ctr">
              <a:defRPr/>
            </a:pPr>
            <a:r>
              <a:rPr lang="vi-VN" sz="9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Rounded MT Bold" pitchFamily="34" charset="0"/>
                <a:cs typeface="Times New Roman"/>
              </a:rPr>
              <a:t>lớp 4</a:t>
            </a:r>
            <a:endParaRPr lang="en-US" sz="96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Rounded MT Bold" pitchFamily="34" charset="0"/>
              <a:cs typeface="Times New Roman"/>
            </a:endParaRP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xmlns="" id="{E9515AC8-8DC4-46E5-8E12-C80165691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648200"/>
            <a:ext cx="7585710" cy="12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59" tIns="47380" rIns="94759" bIns="4738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Jokerman" pitchFamily="82" charset="0"/>
                <a:cs typeface="Times New Roman" pitchFamily="18" charset="0"/>
              </a:rPr>
              <a:t>GV: </a:t>
            </a:r>
            <a:r>
              <a:rPr lang="en-US" sz="27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Jokerman" pitchFamily="82" charset="0"/>
                <a:cs typeface="Times New Roman" pitchFamily="18" charset="0"/>
              </a:rPr>
              <a:t>Nguyễn</a:t>
            </a: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Jokerman" pitchFamily="82" charset="0"/>
                <a:cs typeface="Times New Roman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Jokerman" pitchFamily="82" charset="0"/>
                <a:cs typeface="Times New Roman" pitchFamily="18" charset="0"/>
              </a:rPr>
              <a:t>Đỗ</a:t>
            </a: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Jokerman" pitchFamily="82" charset="0"/>
                <a:cs typeface="Times New Roman" pitchFamily="18" charset="0"/>
              </a:rPr>
              <a:t> Thi </a:t>
            </a:r>
            <a:r>
              <a:rPr lang="en-US" sz="27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Jokerman" pitchFamily="82" charset="0"/>
                <a:cs typeface="Times New Roman" pitchFamily="18" charset="0"/>
              </a:rPr>
              <a:t>Tuyển</a:t>
            </a:r>
            <a:endParaRPr lang="en-US" sz="27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Jokerman" pitchFamily="82" charset="0"/>
              <a:cs typeface="Times New Roman"/>
            </a:endParaRPr>
          </a:p>
          <a:p>
            <a:pPr algn="ctr">
              <a:spcBef>
                <a:spcPct val="50000"/>
              </a:spcBef>
              <a:defRPr/>
            </a:pPr>
            <a:endParaRPr lang="en-US" sz="2900" b="1" dirty="0">
              <a:solidFill>
                <a:srgbClr val="FF0000"/>
              </a:solidFill>
              <a:latin typeface=".VnTime" pitchFamily="34" charset="0"/>
              <a:cs typeface="Arial" charset="0"/>
            </a:endParaRPr>
          </a:p>
        </p:txBody>
      </p:sp>
      <p:pic>
        <p:nvPicPr>
          <p:cNvPr id="7" name="Parkside">
            <a:hlinkClick r:id="" action="ppaction://media"/>
            <a:extLst>
              <a:ext uri="{FF2B5EF4-FFF2-40B4-BE49-F238E27FC236}">
                <a16:creationId xmlns:a16="http://schemas.microsoft.com/office/drawing/2014/main" xmlns="" id="{062A4ADD-0C0A-4058-B1DC-DA0E473889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60288" y="76200"/>
            <a:ext cx="609600" cy="609600"/>
          </a:xfrm>
          <a:prstGeom prst="rect">
            <a:avLst/>
          </a:prstGeom>
        </p:spPr>
      </p:pic>
      <p:pic>
        <p:nvPicPr>
          <p:cNvPr id="8" name="PA_图片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1704" flipH="1">
            <a:off x="1975634" y="3423385"/>
            <a:ext cx="1617150" cy="1819472"/>
          </a:xfrm>
          <a:prstGeom prst="rect">
            <a:avLst/>
          </a:prstGeom>
        </p:spPr>
      </p:pic>
      <p:pic>
        <p:nvPicPr>
          <p:cNvPr id="9" name="PA_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096284"/>
            <a:ext cx="1526088" cy="222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0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89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537" showWhenStopped="0">
                <p:cTn id="2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F5D27D1-AB46-40C6-86BF-4B0001B6D6F6}"/>
              </a:ext>
            </a:extLst>
          </p:cNvPr>
          <p:cNvSpPr txBox="1"/>
          <p:nvPr/>
        </p:nvSpPr>
        <p:spPr>
          <a:xfrm>
            <a:off x="990600" y="685800"/>
            <a:ext cx="777240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4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 Dương </a:t>
            </a:r>
          </a:p>
          <a:p>
            <a:pPr algn="ctr">
              <a:spcBef>
                <a:spcPct val="50000"/>
              </a:spcBef>
            </a:pPr>
            <a:r>
              <a:rPr 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Mênh Mông</a:t>
            </a:r>
          </a:p>
          <a:p>
            <a:pPr algn="ctr">
              <a:spcBef>
                <a:spcPct val="50000"/>
              </a:spcBef>
            </a:pPr>
            <a:r>
              <a:rPr lang="vi-VN" sz="4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Ôn Tập Tuần 19</a:t>
            </a:r>
            <a:endParaRPr lang="en-US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481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1" y="-762000"/>
            <a:ext cx="9144000" cy="769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7" b="83411"/>
          <a:stretch/>
        </p:blipFill>
        <p:spPr>
          <a:xfrm>
            <a:off x="1219200" y="914400"/>
            <a:ext cx="6781799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9" b="42171"/>
          <a:stretch/>
        </p:blipFill>
        <p:spPr>
          <a:xfrm>
            <a:off x="1562098" y="2461436"/>
            <a:ext cx="6210301" cy="40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200"/>
            <a:ext cx="9144000" cy="769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33953"/>
          <a:stretch/>
        </p:blipFill>
        <p:spPr>
          <a:xfrm>
            <a:off x="1295400" y="914400"/>
            <a:ext cx="67056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37"/>
          <a:stretch/>
        </p:blipFill>
        <p:spPr>
          <a:xfrm>
            <a:off x="1587795" y="2514600"/>
            <a:ext cx="640079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200"/>
            <a:ext cx="9144000" cy="769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50"/>
          <a:stretch/>
        </p:blipFill>
        <p:spPr>
          <a:xfrm>
            <a:off x="1371600" y="914400"/>
            <a:ext cx="6858000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9" b="66237"/>
          <a:stretch/>
        </p:blipFill>
        <p:spPr>
          <a:xfrm>
            <a:off x="1524000" y="2514600"/>
            <a:ext cx="6324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9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200"/>
            <a:ext cx="9144000" cy="769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4" b="58475"/>
          <a:stretch/>
        </p:blipFill>
        <p:spPr>
          <a:xfrm>
            <a:off x="1524000" y="914400"/>
            <a:ext cx="64008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33" b="47386"/>
          <a:stretch/>
        </p:blipFill>
        <p:spPr>
          <a:xfrm>
            <a:off x="1943100" y="2819399"/>
            <a:ext cx="5448300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3" y="-762000"/>
            <a:ext cx="9144000" cy="769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63" b="42001"/>
          <a:stretch/>
        </p:blipFill>
        <p:spPr>
          <a:xfrm>
            <a:off x="1905000" y="1066800"/>
            <a:ext cx="5715000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7" b="3982"/>
          <a:stretch/>
        </p:blipFill>
        <p:spPr>
          <a:xfrm>
            <a:off x="1600200" y="2514600"/>
            <a:ext cx="6248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3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QUYNH NGUYEN\PPT DEP\background-20.jpg">
            <a:extLst>
              <a:ext uri="{FF2B5EF4-FFF2-40B4-BE49-F238E27FC236}">
                <a16:creationId xmlns:a16="http://schemas.microsoft.com/office/drawing/2014/main" xmlns="" id="{A08F3F4F-3336-4810-88BE-F2774DE74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b">
            <a:extLst>
              <a:ext uri="{FF2B5EF4-FFF2-40B4-BE49-F238E27FC236}">
                <a16:creationId xmlns:a16="http://schemas.microsoft.com/office/drawing/2014/main" xmlns="" id="{EB86D446-D954-4BD1-B196-1D6CE5A7E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99692"/>
            <a:ext cx="3243580" cy="327088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81E4290-A6B2-4F7F-9DD2-7A8AA6255084}"/>
              </a:ext>
            </a:extLst>
          </p:cNvPr>
          <p:cNvSpPr/>
          <p:nvPr/>
        </p:nvSpPr>
        <p:spPr>
          <a:xfrm>
            <a:off x="1371600" y="1600200"/>
            <a:ext cx="744728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kern="1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Jokerman" pitchFamily="82" charset="0"/>
                <a:cs typeface="Times New Roman" panose="02020603050405020304"/>
                <a:sym typeface="+mn-ea"/>
              </a:rPr>
              <a:t> CHÚC </a:t>
            </a:r>
            <a:r>
              <a:rPr lang="vi-VN" sz="4400" b="1" kern="1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Jokerman" pitchFamily="82" charset="0"/>
                <a:cs typeface="Times New Roman" panose="02020603050405020304"/>
                <a:sym typeface="+mn-ea"/>
              </a:rPr>
              <a:t>CÁC EM CHĂM NGOAN HỌC GIỎI </a:t>
            </a:r>
            <a:endParaRPr lang="en-US" sz="4400" b="1" kern="10" spc="50" dirty="0">
              <a:ln w="22225">
                <a:solidFill>
                  <a:schemeClr val="accent2"/>
                </a:solidFill>
                <a:prstDash val="solid"/>
              </a:ln>
              <a:latin typeface="Arial Rounded MT Bold" pitchFamily="34" charset="0"/>
              <a:ea typeface="Tahoma" panose="020B0604030504040204" pitchFamily="34" charset="0"/>
              <a:cs typeface="Times New Roman" panose="02020603050405020304"/>
              <a:sym typeface="+mn-ea"/>
            </a:endParaRPr>
          </a:p>
          <a:p>
            <a:pPr algn="ctr"/>
            <a:endParaRPr lang="en-US" sz="4400" b="1" kern="10" spc="50" dirty="0">
              <a:ln w="22225">
                <a:solidFill>
                  <a:schemeClr val="accent2"/>
                </a:solidFill>
                <a:prstDash val="solid"/>
              </a:ln>
              <a:effectLst/>
              <a:latin typeface="Times New Roman" panose="02020603050405020304"/>
              <a:ea typeface="Tahoma" panose="020B0604030504040204" pitchFamily="34" charset="0"/>
              <a:cs typeface="Times New Roman" panose="02020603050405020304"/>
              <a:sym typeface="+mn-ea"/>
            </a:endParaRPr>
          </a:p>
        </p:txBody>
      </p:sp>
      <p:pic>
        <p:nvPicPr>
          <p:cNvPr id="5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1638">
            <a:off x="7394945" y="-473386"/>
            <a:ext cx="1371600" cy="200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6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2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4379</TotalTime>
  <Words>44</Words>
  <Application>Microsoft Office PowerPoint</Application>
  <PresentationFormat>On-screen Show (4:3)</PresentationFormat>
  <Paragraphs>10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HOANGQUYNH</dc:creator>
  <cp:lastModifiedBy>Windows User</cp:lastModifiedBy>
  <cp:revision>225</cp:revision>
  <dcterms:created xsi:type="dcterms:W3CDTF">2013-01-15T04:49:20Z</dcterms:created>
  <dcterms:modified xsi:type="dcterms:W3CDTF">2024-01-19T03:29:42Z</dcterms:modified>
</cp:coreProperties>
</file>