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64" r:id="rId2"/>
    <p:sldId id="485" r:id="rId3"/>
    <p:sldId id="516" r:id="rId4"/>
    <p:sldId id="506" r:id="rId5"/>
    <p:sldId id="511" r:id="rId6"/>
    <p:sldId id="512" r:id="rId7"/>
    <p:sldId id="513" r:id="rId8"/>
    <p:sldId id="514" r:id="rId9"/>
    <p:sldId id="517" r:id="rId10"/>
    <p:sldId id="45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47" autoAdjust="0"/>
    <p:restoredTop sz="94662" autoAdjust="0"/>
  </p:normalViewPr>
  <p:slideViewPr>
    <p:cSldViewPr>
      <p:cViewPr varScale="1">
        <p:scale>
          <a:sx n="68" d="100"/>
          <a:sy n="68" d="100"/>
        </p:scale>
        <p:origin x="8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D72C43D-774E-40C6-930C-F9007652555E}" type="datetimeFigureOut">
              <a:rPr lang="en-US"/>
              <a:pPr>
                <a:defRPr/>
              </a:pPr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CCDDFEF-AF56-46CD-96C7-30246616D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451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8288D-B644-4966-81A9-DA99608AD2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64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F654D-44CD-4815-A09E-723D7F1E73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26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71D89-79E1-46C4-A68E-6ACE738078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8765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401A7-6BEA-41B3-ACC7-152B8BD4E0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456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C4516-CDA6-4331-BC19-F50EF24326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47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646D2-4681-41A2-BE60-AF50CE6EB5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197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CE396-270D-4966-A23C-46501B97E4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40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5CE30-B7CC-4478-96E3-F9756A245D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34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88C6D-0C0F-4C3F-B499-7AB97F13F9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86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9C747-8DBB-4874-8828-118A59C2D3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011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37831-34B6-45F9-84F8-A7793B4EE6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57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5CB59-BB0D-424D-9E81-839F759B85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58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60718-A9B8-46BF-90B7-06CD2AF5EB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216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14920E3-71C5-4185-A410-7374906D33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Box 17">
            <a:extLst>
              <a:ext uri="{FF2B5EF4-FFF2-40B4-BE49-F238E27FC236}">
                <a16:creationId xmlns:a16="http://schemas.microsoft.com/office/drawing/2014/main" id="{EB405BF6-8E7B-45A9-A8E3-AFE63226A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838200"/>
            <a:ext cx="8763000" cy="165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759" tIns="47380" rIns="94759" bIns="4738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Snap ITC" pitchFamily="82" charset="0"/>
                <a:cs typeface="Times New Roman" pitchFamily="18" charset="0"/>
              </a:rPr>
              <a:t>ỦY BAN NHÂN DÂN QUẬN BÌNH TÂN</a:t>
            </a:r>
            <a:endParaRPr lang="vi-VN" sz="2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Snap ITC" pitchFamily="82" charset="0"/>
                <a:cs typeface="Times New Roman"/>
              </a:rPr>
              <a:t>TRƯỜNG TIỂU HỌC KIM ĐỒNG</a:t>
            </a:r>
          </a:p>
          <a:p>
            <a:pPr algn="ctr">
              <a:spcBef>
                <a:spcPct val="50000"/>
              </a:spcBef>
              <a:defRPr/>
            </a:pPr>
            <a:endParaRPr lang="en-US" sz="2900" b="1" dirty="0">
              <a:solidFill>
                <a:srgbClr val="FF0000"/>
              </a:solidFill>
              <a:latin typeface="Snap ITC" pitchFamily="82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82A7F7-85E1-4476-AB39-9A581CA07F8E}"/>
              </a:ext>
            </a:extLst>
          </p:cNvPr>
          <p:cNvSpPr/>
          <p:nvPr/>
        </p:nvSpPr>
        <p:spPr>
          <a:xfrm>
            <a:off x="571500" y="1686606"/>
            <a:ext cx="8001000" cy="3050340"/>
          </a:xfrm>
          <a:prstGeom prst="rect">
            <a:avLst/>
          </a:prstGeom>
        </p:spPr>
        <p:txBody>
          <a:bodyPr wrap="square" lIns="94759" tIns="47380" rIns="94759" bIns="47380">
            <a:spAutoFit/>
          </a:bodyPr>
          <a:lstStyle/>
          <a:p>
            <a:pPr algn="ctr">
              <a:defRPr/>
            </a:pPr>
            <a:r>
              <a:rPr lang="en-US" sz="9600" b="1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96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vi-VN" sz="96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vi-VN" sz="96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  <a:endParaRPr lang="en-US" sz="96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A_图片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1704" flipH="1">
            <a:off x="1975634" y="3423385"/>
            <a:ext cx="1617150" cy="1819472"/>
          </a:xfrm>
          <a:prstGeom prst="rect">
            <a:avLst/>
          </a:prstGeom>
        </p:spPr>
      </p:pic>
      <p:pic>
        <p:nvPicPr>
          <p:cNvPr id="9" name="PA_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096284"/>
            <a:ext cx="1526088" cy="2227031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C639E646-B63F-AA12-B999-EA891F0FE1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12" y="1582916"/>
            <a:ext cx="1019110" cy="9828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150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6"/>
    </mc:Choice>
    <mc:Fallback xmlns="">
      <p:transition spd="slow" advTm="9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QUYNH NGUYEN\PPT DEP\background-20.jpg">
            <a:extLst>
              <a:ext uri="{FF2B5EF4-FFF2-40B4-BE49-F238E27FC236}">
                <a16:creationId xmlns:a16="http://schemas.microsoft.com/office/drawing/2014/main" id="{A08F3F4F-3336-4810-88BE-F2774DE74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b">
            <a:extLst>
              <a:ext uri="{FF2B5EF4-FFF2-40B4-BE49-F238E27FC236}">
                <a16:creationId xmlns:a16="http://schemas.microsoft.com/office/drawing/2014/main" id="{EB86D446-D954-4BD1-B196-1D6CE5A7EF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99692"/>
            <a:ext cx="3243580" cy="327088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1E4290-A6B2-4F7F-9DD2-7A8AA6255084}"/>
              </a:ext>
            </a:extLst>
          </p:cNvPr>
          <p:cNvSpPr/>
          <p:nvPr/>
        </p:nvSpPr>
        <p:spPr>
          <a:xfrm>
            <a:off x="1371600" y="1600200"/>
            <a:ext cx="744728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kern="1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Jokerman" pitchFamily="82" charset="0"/>
                <a:cs typeface="Times New Roman" panose="02020603050405020304"/>
                <a:sym typeface="+mn-ea"/>
              </a:rPr>
              <a:t> CHÚC </a:t>
            </a:r>
            <a:r>
              <a:rPr lang="vi-VN" sz="4400" b="1" kern="1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Jokerman" pitchFamily="82" charset="0"/>
                <a:cs typeface="Times New Roman" panose="02020603050405020304"/>
                <a:sym typeface="+mn-ea"/>
              </a:rPr>
              <a:t>CÁC EM CHĂM NGOAN HỌC GIỎI </a:t>
            </a:r>
            <a:endParaRPr lang="en-US" sz="4400" b="1" kern="10" spc="50" dirty="0">
              <a:ln w="22225">
                <a:solidFill>
                  <a:schemeClr val="accent2"/>
                </a:solidFill>
                <a:prstDash val="solid"/>
              </a:ln>
              <a:latin typeface="Arial Rounded MT Bold" pitchFamily="34" charset="0"/>
              <a:ea typeface="Tahoma" panose="020B0604030504040204" pitchFamily="34" charset="0"/>
              <a:cs typeface="Times New Roman" panose="02020603050405020304"/>
              <a:sym typeface="+mn-ea"/>
            </a:endParaRPr>
          </a:p>
          <a:p>
            <a:pPr algn="ctr"/>
            <a:endParaRPr lang="en-US" sz="4400" b="1" kern="10" spc="50" dirty="0">
              <a:ln w="22225">
                <a:solidFill>
                  <a:schemeClr val="accent2"/>
                </a:solidFill>
                <a:prstDash val="solid"/>
              </a:ln>
              <a:effectLst/>
              <a:latin typeface="Times New Roman" panose="02020603050405020304"/>
              <a:ea typeface="Tahoma" panose="020B0604030504040204" pitchFamily="34" charset="0"/>
              <a:cs typeface="Times New Roman" panose="02020603050405020304"/>
              <a:sym typeface="+mn-ea"/>
            </a:endParaRPr>
          </a:p>
        </p:txBody>
      </p:sp>
      <p:pic>
        <p:nvPicPr>
          <p:cNvPr id="5" name="PA_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1638">
            <a:off x="7394945" y="-473386"/>
            <a:ext cx="1371600" cy="20015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286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28"/>
    </mc:Choice>
    <mc:Fallback xmlns="">
      <p:transition spd="slow" advTm="68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2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5D27D1-AB46-40C6-86BF-4B0001B6D6F6}"/>
              </a:ext>
            </a:extLst>
          </p:cNvPr>
          <p:cNvSpPr txBox="1"/>
          <p:nvPr/>
        </p:nvSpPr>
        <p:spPr>
          <a:xfrm>
            <a:off x="609600" y="1143000"/>
            <a:ext cx="7772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40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vi-VN" sz="4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Tuần </a:t>
            </a:r>
            <a:r>
              <a:rPr lang="en-US" sz="4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vi-VN" sz="40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vi-VN" sz="40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Đọc nhạc : 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 – SON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LA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2481214"/>
      </p:ext>
    </p:extLst>
  </p:cSld>
  <p:clrMapOvr>
    <a:masterClrMapping/>
  </p:clrMapOvr>
  <p:transition spd="slow" advTm="62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4" y="2569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5D27D1-AB46-40C6-86BF-4B0001B6D6F6}"/>
              </a:ext>
            </a:extLst>
          </p:cNvPr>
          <p:cNvSpPr txBox="1"/>
          <p:nvPr/>
        </p:nvSpPr>
        <p:spPr>
          <a:xfrm>
            <a:off x="762000" y="1524000"/>
            <a:ext cx="7772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8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hỏi ôn tập</a:t>
            </a:r>
            <a:endParaRPr lang="en-US" sz="8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4424302"/>
      </p:ext>
    </p:extLst>
  </p:cSld>
  <p:clrMapOvr>
    <a:masterClrMapping/>
  </p:clrMapOvr>
  <p:transition spd="slow" advTm="390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3" y="-762000"/>
            <a:ext cx="9144000" cy="7696200"/>
          </a:xfrm>
          <a:prstGeom prst="rect">
            <a:avLst/>
          </a:prstGeom>
        </p:spPr>
      </p:pic>
      <p:sp>
        <p:nvSpPr>
          <p:cNvPr id="9" name="Câu hỏi">
            <a:extLst>
              <a:ext uri="{FF2B5EF4-FFF2-40B4-BE49-F238E27FC236}">
                <a16:creationId xmlns:a16="http://schemas.microsoft.com/office/drawing/2014/main" id="{A8C74ADD-F6B2-7D86-742E-AB8A07EF5A05}"/>
              </a:ext>
            </a:extLst>
          </p:cNvPr>
          <p:cNvSpPr/>
          <p:nvPr/>
        </p:nvSpPr>
        <p:spPr>
          <a:xfrm>
            <a:off x="990600" y="914400"/>
            <a:ext cx="7239000" cy="14434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46">
              <a:lnSpc>
                <a:spcPct val="150000"/>
              </a:lnSpc>
            </a:pPr>
            <a:r>
              <a:rPr lang="vi-VN" sz="2800" b="1" u="sng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vi-VN" sz="2800" b="1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Nốt </a:t>
            </a:r>
            <a:r>
              <a:rPr lang="en-US" sz="2800" b="1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vi-VN" sz="2800" b="1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là nốt có màu gì?</a:t>
            </a:r>
          </a:p>
        </p:txBody>
      </p:sp>
      <p:sp>
        <p:nvSpPr>
          <p:cNvPr id="11" name="Đáp án sai 1">
            <a:extLst>
              <a:ext uri="{FF2B5EF4-FFF2-40B4-BE49-F238E27FC236}">
                <a16:creationId xmlns:a16="http://schemas.microsoft.com/office/drawing/2014/main" id="{31D58B06-1E8D-574C-10EA-0B69D78D40AB}"/>
              </a:ext>
            </a:extLst>
          </p:cNvPr>
          <p:cNvSpPr/>
          <p:nvPr/>
        </p:nvSpPr>
        <p:spPr>
          <a:xfrm>
            <a:off x="1143000" y="2630198"/>
            <a:ext cx="6640794" cy="6935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46"/>
            <a:r>
              <a:rPr lang="vi-VN" sz="3200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Màu xanh</a:t>
            </a:r>
            <a:r>
              <a:rPr lang="en-US" sz="3200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dương</a:t>
            </a:r>
            <a:endParaRPr lang="vi-VN" sz="3200" noProof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Đáp án sai 2">
            <a:extLst>
              <a:ext uri="{FF2B5EF4-FFF2-40B4-BE49-F238E27FC236}">
                <a16:creationId xmlns:a16="http://schemas.microsoft.com/office/drawing/2014/main" id="{8E441541-8CAD-2C45-B49F-4AC3885701AB}"/>
              </a:ext>
            </a:extLst>
          </p:cNvPr>
          <p:cNvSpPr/>
          <p:nvPr/>
        </p:nvSpPr>
        <p:spPr>
          <a:xfrm>
            <a:off x="1150526" y="3308970"/>
            <a:ext cx="6640794" cy="6803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46"/>
            <a:r>
              <a:rPr lang="en-US" sz="3200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Màu xanh đậm</a:t>
            </a:r>
            <a:endParaRPr lang="vi-VN" sz="3200" noProof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Đáp án sai 3">
            <a:extLst>
              <a:ext uri="{FF2B5EF4-FFF2-40B4-BE49-F238E27FC236}">
                <a16:creationId xmlns:a16="http://schemas.microsoft.com/office/drawing/2014/main" id="{1EEF4ADD-F0BE-96ED-BFCB-5E83A292F6AB}"/>
              </a:ext>
            </a:extLst>
          </p:cNvPr>
          <p:cNvSpPr/>
          <p:nvPr/>
        </p:nvSpPr>
        <p:spPr>
          <a:xfrm>
            <a:off x="1154807" y="3959457"/>
            <a:ext cx="6633421" cy="6935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46"/>
            <a:r>
              <a:rPr lang="vi-VN" sz="3200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Màu</a:t>
            </a:r>
            <a:r>
              <a:rPr lang="en-US" sz="3200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vàng</a:t>
            </a:r>
            <a:endParaRPr lang="vi-VN" sz="3200" noProof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Đáp án đúng">
            <a:extLst>
              <a:ext uri="{FF2B5EF4-FFF2-40B4-BE49-F238E27FC236}">
                <a16:creationId xmlns:a16="http://schemas.microsoft.com/office/drawing/2014/main" id="{96293EBC-28AC-5618-F0CA-E7C667CCA6BE}"/>
              </a:ext>
            </a:extLst>
          </p:cNvPr>
          <p:cNvSpPr/>
          <p:nvPr/>
        </p:nvSpPr>
        <p:spPr>
          <a:xfrm>
            <a:off x="1150525" y="4639811"/>
            <a:ext cx="6640795" cy="7193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46"/>
            <a:r>
              <a:rPr lang="en-US" sz="3200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Màu xanh lá</a:t>
            </a:r>
            <a:endParaRPr lang="vi-VN" sz="3200" noProof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EAAED42-82FD-1C78-8E1B-5BB6C3A53CF8}"/>
              </a:ext>
            </a:extLst>
          </p:cNvPr>
          <p:cNvSpPr/>
          <p:nvPr/>
        </p:nvSpPr>
        <p:spPr>
          <a:xfrm>
            <a:off x="1153632" y="3378448"/>
            <a:ext cx="573591" cy="610876"/>
          </a:xfrm>
          <a:prstGeom prst="ellipse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707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3"/>
    </mc:Choice>
    <mc:Fallback xmlns="">
      <p:transition spd="slow" advTm="121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3" y="-762000"/>
            <a:ext cx="9144000" cy="7696200"/>
          </a:xfrm>
          <a:prstGeom prst="rect">
            <a:avLst/>
          </a:prstGeom>
        </p:spPr>
      </p:pic>
      <p:sp>
        <p:nvSpPr>
          <p:cNvPr id="9" name="Câu hỏi">
            <a:extLst>
              <a:ext uri="{FF2B5EF4-FFF2-40B4-BE49-F238E27FC236}">
                <a16:creationId xmlns:a16="http://schemas.microsoft.com/office/drawing/2014/main" id="{A8C74ADD-F6B2-7D86-742E-AB8A07EF5A05}"/>
              </a:ext>
            </a:extLst>
          </p:cNvPr>
          <p:cNvSpPr/>
          <p:nvPr/>
        </p:nvSpPr>
        <p:spPr>
          <a:xfrm>
            <a:off x="990600" y="914400"/>
            <a:ext cx="7239000" cy="14434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46">
              <a:lnSpc>
                <a:spcPct val="150000"/>
              </a:lnSpc>
            </a:pPr>
            <a:r>
              <a:rPr lang="vi-VN" sz="2800" b="1" u="sng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vi-VN" sz="2800" b="1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Nốt </a:t>
            </a:r>
            <a:r>
              <a:rPr lang="en-US" sz="2800" b="1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vi-VN" sz="2800" b="1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2800" b="1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nằm ở khe mấy</a:t>
            </a:r>
            <a:r>
              <a:rPr lang="vi-VN" sz="2800" b="1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Đáp án sai 1">
            <a:extLst>
              <a:ext uri="{FF2B5EF4-FFF2-40B4-BE49-F238E27FC236}">
                <a16:creationId xmlns:a16="http://schemas.microsoft.com/office/drawing/2014/main" id="{31D58B06-1E8D-574C-10EA-0B69D78D40AB}"/>
              </a:ext>
            </a:extLst>
          </p:cNvPr>
          <p:cNvSpPr/>
          <p:nvPr/>
        </p:nvSpPr>
        <p:spPr>
          <a:xfrm>
            <a:off x="1143000" y="2630198"/>
            <a:ext cx="6640794" cy="6935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46"/>
            <a:r>
              <a:rPr lang="vi-VN" sz="3200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Khe 2</a:t>
            </a:r>
            <a:r>
              <a:rPr lang="vi-VN" sz="3200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Đáp án sai 2">
            <a:extLst>
              <a:ext uri="{FF2B5EF4-FFF2-40B4-BE49-F238E27FC236}">
                <a16:creationId xmlns:a16="http://schemas.microsoft.com/office/drawing/2014/main" id="{8E441541-8CAD-2C45-B49F-4AC3885701AB}"/>
              </a:ext>
            </a:extLst>
          </p:cNvPr>
          <p:cNvSpPr/>
          <p:nvPr/>
        </p:nvSpPr>
        <p:spPr>
          <a:xfrm>
            <a:off x="1145057" y="3255967"/>
            <a:ext cx="6640794" cy="6803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46"/>
            <a:r>
              <a:rPr lang="en-US" sz="3200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Khe 1</a:t>
            </a:r>
            <a:endParaRPr lang="vi-VN" sz="3200" noProof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Đáp án sai 3">
            <a:extLst>
              <a:ext uri="{FF2B5EF4-FFF2-40B4-BE49-F238E27FC236}">
                <a16:creationId xmlns:a16="http://schemas.microsoft.com/office/drawing/2014/main" id="{1EEF4ADD-F0BE-96ED-BFCB-5E83A292F6AB}"/>
              </a:ext>
            </a:extLst>
          </p:cNvPr>
          <p:cNvSpPr/>
          <p:nvPr/>
        </p:nvSpPr>
        <p:spPr>
          <a:xfrm>
            <a:off x="1173951" y="3913886"/>
            <a:ext cx="6633421" cy="6935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46"/>
            <a:r>
              <a:rPr lang="vi-VN" sz="3200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Khe 3</a:t>
            </a:r>
            <a:endParaRPr lang="vi-VN" sz="3200" noProof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Đáp án đúng">
            <a:extLst>
              <a:ext uri="{FF2B5EF4-FFF2-40B4-BE49-F238E27FC236}">
                <a16:creationId xmlns:a16="http://schemas.microsoft.com/office/drawing/2014/main" id="{96293EBC-28AC-5618-F0CA-E7C667CCA6BE}"/>
              </a:ext>
            </a:extLst>
          </p:cNvPr>
          <p:cNvSpPr/>
          <p:nvPr/>
        </p:nvSpPr>
        <p:spPr>
          <a:xfrm>
            <a:off x="1142999" y="4575789"/>
            <a:ext cx="6640795" cy="7193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46"/>
            <a:r>
              <a:rPr lang="en-US" sz="3200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Khe 4</a:t>
            </a:r>
            <a:endParaRPr lang="vi-VN" sz="3200" noProof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EAAED42-82FD-1C78-8E1B-5BB6C3A53CF8}"/>
              </a:ext>
            </a:extLst>
          </p:cNvPr>
          <p:cNvSpPr/>
          <p:nvPr/>
        </p:nvSpPr>
        <p:spPr>
          <a:xfrm>
            <a:off x="1200493" y="2677241"/>
            <a:ext cx="573591" cy="610876"/>
          </a:xfrm>
          <a:prstGeom prst="ellipse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797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06"/>
    </mc:Choice>
    <mc:Fallback xmlns="">
      <p:transition spd="slow" advTm="127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3" y="-762000"/>
            <a:ext cx="9144000" cy="7696200"/>
          </a:xfrm>
          <a:prstGeom prst="rect">
            <a:avLst/>
          </a:prstGeom>
        </p:spPr>
      </p:pic>
      <p:sp>
        <p:nvSpPr>
          <p:cNvPr id="9" name="Câu hỏi">
            <a:extLst>
              <a:ext uri="{FF2B5EF4-FFF2-40B4-BE49-F238E27FC236}">
                <a16:creationId xmlns:a16="http://schemas.microsoft.com/office/drawing/2014/main" id="{A8C74ADD-F6B2-7D86-742E-AB8A07EF5A05}"/>
              </a:ext>
            </a:extLst>
          </p:cNvPr>
          <p:cNvSpPr/>
          <p:nvPr/>
        </p:nvSpPr>
        <p:spPr>
          <a:xfrm>
            <a:off x="990600" y="914400"/>
            <a:ext cx="7239000" cy="14434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46">
              <a:lnSpc>
                <a:spcPct val="150000"/>
              </a:lnSpc>
            </a:pPr>
            <a:r>
              <a:rPr lang="vi-VN" sz="2800" b="1" u="sng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r>
              <a:rPr lang="vi-VN" sz="2800" b="1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Ký hiệu bàn tay nốt </a:t>
            </a:r>
            <a:r>
              <a:rPr lang="en-US" sz="2800" b="1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vi-VN" sz="2800" b="1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được đặt ở vị trí nào trên cơ thể?</a:t>
            </a:r>
          </a:p>
        </p:txBody>
      </p:sp>
      <p:sp>
        <p:nvSpPr>
          <p:cNvPr id="11" name="Đáp án sai 1">
            <a:extLst>
              <a:ext uri="{FF2B5EF4-FFF2-40B4-BE49-F238E27FC236}">
                <a16:creationId xmlns:a16="http://schemas.microsoft.com/office/drawing/2014/main" id="{31D58B06-1E8D-574C-10EA-0B69D78D40AB}"/>
              </a:ext>
            </a:extLst>
          </p:cNvPr>
          <p:cNvSpPr/>
          <p:nvPr/>
        </p:nvSpPr>
        <p:spPr>
          <a:xfrm>
            <a:off x="1143000" y="2630198"/>
            <a:ext cx="6640794" cy="6935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46"/>
            <a:r>
              <a:rPr lang="vi-VN" sz="3200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Vai</a:t>
            </a:r>
            <a:endParaRPr lang="vi-VN" sz="3200" noProof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Đáp án sai 2">
            <a:extLst>
              <a:ext uri="{FF2B5EF4-FFF2-40B4-BE49-F238E27FC236}">
                <a16:creationId xmlns:a16="http://schemas.microsoft.com/office/drawing/2014/main" id="{8E441541-8CAD-2C45-B49F-4AC3885701AB}"/>
              </a:ext>
            </a:extLst>
          </p:cNvPr>
          <p:cNvSpPr/>
          <p:nvPr/>
        </p:nvSpPr>
        <p:spPr>
          <a:xfrm>
            <a:off x="1143000" y="3308817"/>
            <a:ext cx="6640794" cy="6803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46"/>
            <a:r>
              <a:rPr lang="en-US" sz="3200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Ngực</a:t>
            </a:r>
            <a:endParaRPr lang="vi-VN" sz="3200" noProof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Đáp án sai 3">
            <a:extLst>
              <a:ext uri="{FF2B5EF4-FFF2-40B4-BE49-F238E27FC236}">
                <a16:creationId xmlns:a16="http://schemas.microsoft.com/office/drawing/2014/main" id="{1EEF4ADD-F0BE-96ED-BFCB-5E83A292F6AB}"/>
              </a:ext>
            </a:extLst>
          </p:cNvPr>
          <p:cNvSpPr/>
          <p:nvPr/>
        </p:nvSpPr>
        <p:spPr>
          <a:xfrm>
            <a:off x="1137683" y="3974233"/>
            <a:ext cx="6633421" cy="6935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46"/>
            <a:r>
              <a:rPr lang="vi-VN" sz="3200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Thắt lưng</a:t>
            </a:r>
            <a:endParaRPr lang="vi-VN" sz="3200" noProof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Đáp án đúng">
            <a:extLst>
              <a:ext uri="{FF2B5EF4-FFF2-40B4-BE49-F238E27FC236}">
                <a16:creationId xmlns:a16="http://schemas.microsoft.com/office/drawing/2014/main" id="{96293EBC-28AC-5618-F0CA-E7C667CCA6BE}"/>
              </a:ext>
            </a:extLst>
          </p:cNvPr>
          <p:cNvSpPr/>
          <p:nvPr/>
        </p:nvSpPr>
        <p:spPr>
          <a:xfrm>
            <a:off x="1137683" y="4654587"/>
            <a:ext cx="6640795" cy="7193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46"/>
            <a:r>
              <a:rPr lang="en-US" sz="3200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Bụng</a:t>
            </a:r>
            <a:endParaRPr lang="vi-VN" sz="3200" noProof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EAAED42-82FD-1C78-8E1B-5BB6C3A53CF8}"/>
              </a:ext>
            </a:extLst>
          </p:cNvPr>
          <p:cNvSpPr/>
          <p:nvPr/>
        </p:nvSpPr>
        <p:spPr>
          <a:xfrm>
            <a:off x="1200493" y="2677241"/>
            <a:ext cx="573591" cy="610876"/>
          </a:xfrm>
          <a:prstGeom prst="ellipse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335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84"/>
    </mc:Choice>
    <mc:Fallback xmlns="">
      <p:transition spd="slow" advTm="168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3" y="-762000"/>
            <a:ext cx="9144000" cy="7696200"/>
          </a:xfrm>
          <a:prstGeom prst="rect">
            <a:avLst/>
          </a:prstGeom>
        </p:spPr>
      </p:pic>
      <p:sp>
        <p:nvSpPr>
          <p:cNvPr id="9" name="Câu hỏi">
            <a:extLst>
              <a:ext uri="{FF2B5EF4-FFF2-40B4-BE49-F238E27FC236}">
                <a16:creationId xmlns:a16="http://schemas.microsoft.com/office/drawing/2014/main" id="{A8C74ADD-F6B2-7D86-742E-AB8A07EF5A05}"/>
              </a:ext>
            </a:extLst>
          </p:cNvPr>
          <p:cNvSpPr/>
          <p:nvPr/>
        </p:nvSpPr>
        <p:spPr>
          <a:xfrm>
            <a:off x="990600" y="914400"/>
            <a:ext cx="7239000" cy="14434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46">
              <a:lnSpc>
                <a:spcPct val="150000"/>
              </a:lnSpc>
            </a:pPr>
            <a:r>
              <a:rPr lang="vi-VN" sz="2800" b="1" u="sng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  <a:r>
              <a:rPr lang="vi-VN" sz="2800" b="1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Đâu là k</a:t>
            </a:r>
            <a:r>
              <a:rPr lang="vi-VN" sz="2800" b="1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 hiệu bàn tay </a:t>
            </a:r>
            <a:r>
              <a:rPr lang="en-US" sz="2800" b="1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của </a:t>
            </a:r>
            <a:r>
              <a:rPr lang="vi-VN" sz="2800" b="1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nốt </a:t>
            </a:r>
            <a:r>
              <a:rPr lang="en-US" sz="2800" b="1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LA?</a:t>
            </a:r>
            <a:r>
              <a:rPr lang="vi-VN" sz="2800" b="1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Đáp án sai 1">
            <a:extLst>
              <a:ext uri="{FF2B5EF4-FFF2-40B4-BE49-F238E27FC236}">
                <a16:creationId xmlns:a16="http://schemas.microsoft.com/office/drawing/2014/main" id="{31D58B06-1E8D-574C-10EA-0B69D78D40AB}"/>
              </a:ext>
            </a:extLst>
          </p:cNvPr>
          <p:cNvSpPr/>
          <p:nvPr/>
        </p:nvSpPr>
        <p:spPr>
          <a:xfrm>
            <a:off x="1113379" y="2660671"/>
            <a:ext cx="6640794" cy="6935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46"/>
            <a:r>
              <a:rPr lang="vi-VN" sz="3200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</a:p>
        </p:txBody>
      </p:sp>
      <p:sp>
        <p:nvSpPr>
          <p:cNvPr id="12" name="Đáp án sai 2">
            <a:extLst>
              <a:ext uri="{FF2B5EF4-FFF2-40B4-BE49-F238E27FC236}">
                <a16:creationId xmlns:a16="http://schemas.microsoft.com/office/drawing/2014/main" id="{8E441541-8CAD-2C45-B49F-4AC3885701AB}"/>
              </a:ext>
            </a:extLst>
          </p:cNvPr>
          <p:cNvSpPr/>
          <p:nvPr/>
        </p:nvSpPr>
        <p:spPr>
          <a:xfrm>
            <a:off x="1113379" y="3338805"/>
            <a:ext cx="6640794" cy="6803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46"/>
            <a:r>
              <a:rPr lang="en-US" sz="3200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endParaRPr lang="vi-VN" sz="3200" noProof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Đáp án sai 3">
            <a:extLst>
              <a:ext uri="{FF2B5EF4-FFF2-40B4-BE49-F238E27FC236}">
                <a16:creationId xmlns:a16="http://schemas.microsoft.com/office/drawing/2014/main" id="{1EEF4ADD-F0BE-96ED-BFCB-5E83A292F6AB}"/>
              </a:ext>
            </a:extLst>
          </p:cNvPr>
          <p:cNvSpPr/>
          <p:nvPr/>
        </p:nvSpPr>
        <p:spPr>
          <a:xfrm>
            <a:off x="1113379" y="4019159"/>
            <a:ext cx="6633421" cy="6935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46"/>
            <a:r>
              <a:rPr lang="vi-VN" sz="3200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14" name="Đáp án đúng">
            <a:extLst>
              <a:ext uri="{FF2B5EF4-FFF2-40B4-BE49-F238E27FC236}">
                <a16:creationId xmlns:a16="http://schemas.microsoft.com/office/drawing/2014/main" id="{96293EBC-28AC-5618-F0CA-E7C667CCA6BE}"/>
              </a:ext>
            </a:extLst>
          </p:cNvPr>
          <p:cNvSpPr/>
          <p:nvPr/>
        </p:nvSpPr>
        <p:spPr>
          <a:xfrm>
            <a:off x="1137683" y="4718907"/>
            <a:ext cx="6640795" cy="7193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46"/>
            <a:r>
              <a:rPr lang="en-US" sz="3200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endParaRPr lang="vi-VN" sz="3200" noProof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EAAED42-82FD-1C78-8E1B-5BB6C3A53CF8}"/>
              </a:ext>
            </a:extLst>
          </p:cNvPr>
          <p:cNvSpPr/>
          <p:nvPr/>
        </p:nvSpPr>
        <p:spPr>
          <a:xfrm>
            <a:off x="1137683" y="4131471"/>
            <a:ext cx="573591" cy="529502"/>
          </a:xfrm>
          <a:prstGeom prst="ellipse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FC9B01-C98F-4715-AC67-734EA69978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3546" y="4044692"/>
            <a:ext cx="758912" cy="6162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23307B-7714-4707-8B24-8C44C0074B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0920" y="2715984"/>
            <a:ext cx="758913" cy="5972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0CBD38-56F4-4128-B227-8CF27DCCF3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0920" y="3429000"/>
            <a:ext cx="795337" cy="5748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91DDDF-5F04-454D-9542-84AEBB5F97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3546" y="4691510"/>
            <a:ext cx="758913" cy="6538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608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8"/>
    </mc:Choice>
    <mc:Fallback xmlns="">
      <p:transition spd="slow" advTm="116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3" y="-762000"/>
            <a:ext cx="9144000" cy="7696200"/>
          </a:xfrm>
          <a:prstGeom prst="rect">
            <a:avLst/>
          </a:prstGeom>
        </p:spPr>
      </p:pic>
      <p:sp>
        <p:nvSpPr>
          <p:cNvPr id="9" name="Câu hỏi">
            <a:extLst>
              <a:ext uri="{FF2B5EF4-FFF2-40B4-BE49-F238E27FC236}">
                <a16:creationId xmlns:a16="http://schemas.microsoft.com/office/drawing/2014/main" id="{A8C74ADD-F6B2-7D86-742E-AB8A07EF5A05}"/>
              </a:ext>
            </a:extLst>
          </p:cNvPr>
          <p:cNvSpPr/>
          <p:nvPr/>
        </p:nvSpPr>
        <p:spPr>
          <a:xfrm>
            <a:off x="990600" y="914400"/>
            <a:ext cx="7239000" cy="14434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46">
              <a:lnSpc>
                <a:spcPct val="150000"/>
              </a:lnSpc>
            </a:pPr>
            <a:r>
              <a:rPr lang="vi-VN" sz="2800" b="1" u="sng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5</a:t>
            </a:r>
            <a:r>
              <a:rPr lang="vi-VN" sz="2800" b="1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Đâu là k</a:t>
            </a:r>
            <a:r>
              <a:rPr lang="vi-VN" sz="2800" b="1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 hiệu bàn tay </a:t>
            </a:r>
            <a:r>
              <a:rPr lang="en-US" sz="2800" b="1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của </a:t>
            </a:r>
            <a:r>
              <a:rPr lang="vi-VN" sz="2800" b="1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nốt </a:t>
            </a:r>
            <a:r>
              <a:rPr lang="en-US" sz="2800" b="1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r>
              <a:rPr lang="vi-VN" sz="2800" b="1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Đáp án sai 1">
            <a:extLst>
              <a:ext uri="{FF2B5EF4-FFF2-40B4-BE49-F238E27FC236}">
                <a16:creationId xmlns:a16="http://schemas.microsoft.com/office/drawing/2014/main" id="{31D58B06-1E8D-574C-10EA-0B69D78D40AB}"/>
              </a:ext>
            </a:extLst>
          </p:cNvPr>
          <p:cNvSpPr/>
          <p:nvPr/>
        </p:nvSpPr>
        <p:spPr>
          <a:xfrm>
            <a:off x="1113379" y="2660671"/>
            <a:ext cx="6640794" cy="6935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46"/>
            <a:r>
              <a:rPr lang="vi-VN" sz="3200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</a:p>
        </p:txBody>
      </p:sp>
      <p:sp>
        <p:nvSpPr>
          <p:cNvPr id="12" name="Đáp án sai 2">
            <a:extLst>
              <a:ext uri="{FF2B5EF4-FFF2-40B4-BE49-F238E27FC236}">
                <a16:creationId xmlns:a16="http://schemas.microsoft.com/office/drawing/2014/main" id="{8E441541-8CAD-2C45-B49F-4AC3885701AB}"/>
              </a:ext>
            </a:extLst>
          </p:cNvPr>
          <p:cNvSpPr/>
          <p:nvPr/>
        </p:nvSpPr>
        <p:spPr>
          <a:xfrm>
            <a:off x="1113379" y="3338805"/>
            <a:ext cx="6640794" cy="6803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46"/>
            <a:r>
              <a:rPr lang="en-US" sz="3200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endParaRPr lang="vi-VN" sz="3200" noProof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Đáp án sai 3">
            <a:extLst>
              <a:ext uri="{FF2B5EF4-FFF2-40B4-BE49-F238E27FC236}">
                <a16:creationId xmlns:a16="http://schemas.microsoft.com/office/drawing/2014/main" id="{1EEF4ADD-F0BE-96ED-BFCB-5E83A292F6AB}"/>
              </a:ext>
            </a:extLst>
          </p:cNvPr>
          <p:cNvSpPr/>
          <p:nvPr/>
        </p:nvSpPr>
        <p:spPr>
          <a:xfrm>
            <a:off x="1113379" y="4019159"/>
            <a:ext cx="6633421" cy="6935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46"/>
            <a:r>
              <a:rPr lang="vi-VN" sz="3200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14" name="Đáp án đúng">
            <a:extLst>
              <a:ext uri="{FF2B5EF4-FFF2-40B4-BE49-F238E27FC236}">
                <a16:creationId xmlns:a16="http://schemas.microsoft.com/office/drawing/2014/main" id="{96293EBC-28AC-5618-F0CA-E7C667CCA6BE}"/>
              </a:ext>
            </a:extLst>
          </p:cNvPr>
          <p:cNvSpPr/>
          <p:nvPr/>
        </p:nvSpPr>
        <p:spPr>
          <a:xfrm>
            <a:off x="1137683" y="4718907"/>
            <a:ext cx="6640795" cy="7193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46"/>
            <a:r>
              <a:rPr lang="en-US" sz="3200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endParaRPr lang="vi-VN" sz="3200" noProof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EAAED42-82FD-1C78-8E1B-5BB6C3A53CF8}"/>
              </a:ext>
            </a:extLst>
          </p:cNvPr>
          <p:cNvSpPr/>
          <p:nvPr/>
        </p:nvSpPr>
        <p:spPr>
          <a:xfrm>
            <a:off x="1116804" y="2767152"/>
            <a:ext cx="573591" cy="529502"/>
          </a:xfrm>
          <a:prstGeom prst="ellipse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3BC4F4-581F-45F0-9C3C-4090386D5B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8535" y="2649863"/>
            <a:ext cx="947737" cy="715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1A6B02-6404-49DA-9191-183B5E28BC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4412" y="3222928"/>
            <a:ext cx="1028491" cy="7193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B7C9B7-239B-459E-8EC4-1367F01747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1200" y="3944692"/>
            <a:ext cx="1181601" cy="7193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345FA5-A399-48DD-B540-110CCC4D26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1804" y="4574303"/>
            <a:ext cx="990601" cy="838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907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55"/>
    </mc:Choice>
    <mc:Fallback xmlns="">
      <p:transition spd="slow" advTm="180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3" y="-762000"/>
            <a:ext cx="9144000" cy="7696200"/>
          </a:xfrm>
          <a:prstGeom prst="rect">
            <a:avLst/>
          </a:prstGeom>
        </p:spPr>
      </p:pic>
      <p:sp>
        <p:nvSpPr>
          <p:cNvPr id="9" name="Câu hỏi">
            <a:extLst>
              <a:ext uri="{FF2B5EF4-FFF2-40B4-BE49-F238E27FC236}">
                <a16:creationId xmlns:a16="http://schemas.microsoft.com/office/drawing/2014/main" id="{A8C74ADD-F6B2-7D86-742E-AB8A07EF5A05}"/>
              </a:ext>
            </a:extLst>
          </p:cNvPr>
          <p:cNvSpPr/>
          <p:nvPr/>
        </p:nvSpPr>
        <p:spPr>
          <a:xfrm>
            <a:off x="990600" y="914400"/>
            <a:ext cx="7239000" cy="14434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46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sng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en-US" sz="2800" b="1" i="0" u="sng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kumimoji="0" lang="vi-VN" sz="2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Đâu là k</a:t>
            </a:r>
            <a:r>
              <a:rPr kumimoji="0" lang="vi-VN" sz="2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ý hiệu bàn tay </a:t>
            </a:r>
            <a:r>
              <a:rPr kumimoji="0" lang="en-US" sz="2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của </a:t>
            </a:r>
            <a:r>
              <a:rPr kumimoji="0" lang="vi-VN" sz="2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</a:t>
            </a:r>
            <a:r>
              <a:rPr lang="en-US" sz="2800" b="1" noProof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kumimoji="0" lang="vi-VN" sz="28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Đáp án sai 1">
            <a:extLst>
              <a:ext uri="{FF2B5EF4-FFF2-40B4-BE49-F238E27FC236}">
                <a16:creationId xmlns:a16="http://schemas.microsoft.com/office/drawing/2014/main" id="{31D58B06-1E8D-574C-10EA-0B69D78D40AB}"/>
              </a:ext>
            </a:extLst>
          </p:cNvPr>
          <p:cNvSpPr/>
          <p:nvPr/>
        </p:nvSpPr>
        <p:spPr>
          <a:xfrm>
            <a:off x="1113379" y="2660671"/>
            <a:ext cx="6640794" cy="6935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</a:p>
        </p:txBody>
      </p:sp>
      <p:sp>
        <p:nvSpPr>
          <p:cNvPr id="12" name="Đáp án sai 2">
            <a:extLst>
              <a:ext uri="{FF2B5EF4-FFF2-40B4-BE49-F238E27FC236}">
                <a16:creationId xmlns:a16="http://schemas.microsoft.com/office/drawing/2014/main" id="{8E441541-8CAD-2C45-B49F-4AC3885701AB}"/>
              </a:ext>
            </a:extLst>
          </p:cNvPr>
          <p:cNvSpPr/>
          <p:nvPr/>
        </p:nvSpPr>
        <p:spPr>
          <a:xfrm>
            <a:off x="1113379" y="3338805"/>
            <a:ext cx="6640794" cy="7090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endParaRPr kumimoji="0" lang="vi-VN" sz="3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Đáp án sai 3">
            <a:extLst>
              <a:ext uri="{FF2B5EF4-FFF2-40B4-BE49-F238E27FC236}">
                <a16:creationId xmlns:a16="http://schemas.microsoft.com/office/drawing/2014/main" id="{1EEF4ADD-F0BE-96ED-BFCB-5E83A292F6AB}"/>
              </a:ext>
            </a:extLst>
          </p:cNvPr>
          <p:cNvSpPr/>
          <p:nvPr/>
        </p:nvSpPr>
        <p:spPr>
          <a:xfrm>
            <a:off x="1145057" y="4032363"/>
            <a:ext cx="6633421" cy="7347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14" name="Đáp án đúng">
            <a:extLst>
              <a:ext uri="{FF2B5EF4-FFF2-40B4-BE49-F238E27FC236}">
                <a16:creationId xmlns:a16="http://schemas.microsoft.com/office/drawing/2014/main" id="{96293EBC-28AC-5618-F0CA-E7C667CCA6BE}"/>
              </a:ext>
            </a:extLst>
          </p:cNvPr>
          <p:cNvSpPr/>
          <p:nvPr/>
        </p:nvSpPr>
        <p:spPr>
          <a:xfrm>
            <a:off x="1137683" y="4718907"/>
            <a:ext cx="6640795" cy="7193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endParaRPr kumimoji="0" lang="vi-VN" sz="3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EAAED42-82FD-1C78-8E1B-5BB6C3A53CF8}"/>
              </a:ext>
            </a:extLst>
          </p:cNvPr>
          <p:cNvSpPr/>
          <p:nvPr/>
        </p:nvSpPr>
        <p:spPr>
          <a:xfrm>
            <a:off x="1116804" y="2767152"/>
            <a:ext cx="573591" cy="529502"/>
          </a:xfrm>
          <a:prstGeom prst="ellipse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3BC4F4-581F-45F0-9C3C-4090386D5B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6675" y="3777450"/>
            <a:ext cx="947737" cy="715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1A6B02-6404-49DA-9191-183B5E28BC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8159" y="3220857"/>
            <a:ext cx="1028491" cy="7193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B7C9B7-239B-459E-8EC4-1367F01747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1845" y="2718045"/>
            <a:ext cx="1181601" cy="7193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345FA5-A399-48DD-B540-110CCC4D26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5273" y="4560931"/>
            <a:ext cx="990601" cy="838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9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55"/>
    </mc:Choice>
    <mc:Fallback xmlns="">
      <p:transition spd="slow" advTm="180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5|1.2|1.3|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4|7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4|7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|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2|5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1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|6.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4519</TotalTime>
  <Words>196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Rounded MT Bold</vt:lpstr>
      <vt:lpstr>Calibri</vt:lpstr>
      <vt:lpstr>Jokerman</vt:lpstr>
      <vt:lpstr>Snap ITC</vt:lpstr>
      <vt:lpstr>Tahoma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HOANGQUYNH</dc:creator>
  <cp:lastModifiedBy>Admin</cp:lastModifiedBy>
  <cp:revision>238</cp:revision>
  <dcterms:created xsi:type="dcterms:W3CDTF">2013-01-15T04:49:20Z</dcterms:created>
  <dcterms:modified xsi:type="dcterms:W3CDTF">2024-12-03T01:38:11Z</dcterms:modified>
</cp:coreProperties>
</file>