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358" r:id="rId4"/>
    <p:sldId id="334" r:id="rId5"/>
    <p:sldId id="347" r:id="rId6"/>
    <p:sldId id="344" r:id="rId7"/>
    <p:sldId id="345" r:id="rId8"/>
    <p:sldId id="339" r:id="rId9"/>
    <p:sldId id="353" r:id="rId10"/>
    <p:sldId id="335" r:id="rId11"/>
    <p:sldId id="349" r:id="rId12"/>
    <p:sldId id="351" r:id="rId13"/>
    <p:sldId id="338" r:id="rId14"/>
    <p:sldId id="352" r:id="rId15"/>
    <p:sldId id="321" r:id="rId16"/>
    <p:sldId id="342" r:id="rId17"/>
    <p:sldId id="337" r:id="rId18"/>
    <p:sldId id="327" r:id="rId19"/>
    <p:sldId id="336" r:id="rId20"/>
    <p:sldId id="350" r:id="rId21"/>
    <p:sldId id="340" r:id="rId22"/>
    <p:sldId id="341" r:id="rId23"/>
    <p:sldId id="332" r:id="rId24"/>
    <p:sldId id="313" r:id="rId25"/>
    <p:sldId id="354" r:id="rId26"/>
    <p:sldId id="317" r:id="rId27"/>
  </p:sldIdLst>
  <p:sldSz cx="9144000" cy="5143500" type="screen16x9"/>
  <p:notesSz cx="6858000" cy="9144000"/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B0811"/>
    <a:srgbClr val="FFFFFF"/>
    <a:srgbClr val="009999"/>
    <a:srgbClr val="CCFFFF"/>
    <a:srgbClr val="FFFF66"/>
    <a:srgbClr val="7AB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4E9855-20D4-487F-BD53-88C4286A4D2A}">
  <a:tblStyle styleId="{B04E9855-20D4-487F-BD53-88C4286A4D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0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82BD-3708-E5E8-0BBD-550CFFA30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76657-E672-F163-BD91-17993DA167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FE3B-4086-4680-A835-76F3E0D560C1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DEE68-043B-49E5-9852-1FDC03593C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AD2AB-05D2-5A6F-215A-2A4754A541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B0C3-22D9-4A53-874E-0A5EDABD9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09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855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41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03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19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58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11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412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483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947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998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6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47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45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51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75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147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12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21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78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5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188613" y="800753"/>
            <a:ext cx="490228" cy="608811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7407728" y="555833"/>
            <a:ext cx="1868496" cy="1468493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1566000" y="24861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7920675" y="2226504"/>
            <a:ext cx="670499" cy="438524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188613" y="800753"/>
            <a:ext cx="490228" cy="608811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7407728" y="555833"/>
            <a:ext cx="1868496" cy="1468493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1566000" y="24861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7920675" y="2226504"/>
            <a:ext cx="670499" cy="438524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687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188613" y="800753"/>
            <a:ext cx="490228" cy="608811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7407728" y="555833"/>
            <a:ext cx="1868496" cy="1468493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1566000" y="24861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1534325" y="883300"/>
            <a:ext cx="59382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7920675" y="2226504"/>
            <a:ext cx="670499" cy="438524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30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229650" y="2528175"/>
            <a:ext cx="10937774" cy="4371294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flipH="1">
            <a:off x="-2672842" y="146841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flipH="1">
            <a:off x="5333507" y="2945049"/>
            <a:ext cx="4766462" cy="2527390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flipH="1">
            <a:off x="5515002" y="3035904"/>
            <a:ext cx="4584974" cy="2345706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6782681" y="4897925"/>
            <a:ext cx="504289" cy="380375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3891667" y="4608500"/>
            <a:ext cx="557842" cy="281651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8289002" y="4319849"/>
            <a:ext cx="504289" cy="380375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715050" y="2774700"/>
            <a:ext cx="7713900" cy="60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46479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3054800" y="3573125"/>
            <a:ext cx="303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248394" y="3806761"/>
            <a:ext cx="1288989" cy="1705844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241654" y="4742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11238" y="3628694"/>
            <a:ext cx="1728148" cy="1381053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8097111" y="680562"/>
            <a:ext cx="490238" cy="355904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229650" y="2528175"/>
            <a:ext cx="10937774" cy="4371294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flipH="1">
            <a:off x="-2672842" y="146841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flipH="1">
            <a:off x="5333507" y="2945049"/>
            <a:ext cx="4766462" cy="2527390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flipH="1">
            <a:off x="5515002" y="3035904"/>
            <a:ext cx="4584974" cy="2345706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6782681" y="4897925"/>
            <a:ext cx="504289" cy="380375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3891667" y="4608500"/>
            <a:ext cx="557842" cy="281651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8289002" y="4319849"/>
            <a:ext cx="504289" cy="380375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715050" y="2774700"/>
            <a:ext cx="7713900" cy="60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46479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3054800" y="3573125"/>
            <a:ext cx="303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248394" y="3806761"/>
            <a:ext cx="1288989" cy="1705844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241654" y="4742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11238" y="3628694"/>
            <a:ext cx="1728148" cy="1381053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8097111" y="680562"/>
            <a:ext cx="490238" cy="355904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73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229650" y="2528175"/>
            <a:ext cx="10937774" cy="4371294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flipH="1">
            <a:off x="-2672842" y="146841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flipH="1">
            <a:off x="5333507" y="2945049"/>
            <a:ext cx="4766462" cy="2527390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flipH="1">
            <a:off x="5515002" y="3035904"/>
            <a:ext cx="4584974" cy="2345706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6782681" y="4897925"/>
            <a:ext cx="504289" cy="380375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3891667" y="4608500"/>
            <a:ext cx="557842" cy="281651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8289002" y="4319849"/>
            <a:ext cx="504289" cy="380375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715050" y="2774700"/>
            <a:ext cx="7713900" cy="60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46479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3054800" y="3573125"/>
            <a:ext cx="303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248394" y="3806761"/>
            <a:ext cx="1288989" cy="1705844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241654" y="4742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11238" y="3628694"/>
            <a:ext cx="1728148" cy="1381053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8097111" y="680562"/>
            <a:ext cx="490238" cy="355904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02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229650" y="2528175"/>
            <a:ext cx="10937774" cy="4371294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flipH="1">
            <a:off x="-2672842" y="146841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flipH="1">
            <a:off x="5333507" y="2945049"/>
            <a:ext cx="4766462" cy="2527390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flipH="1">
            <a:off x="5515002" y="3035904"/>
            <a:ext cx="4584974" cy="2345706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6782681" y="4897925"/>
            <a:ext cx="504289" cy="380375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3891667" y="4608500"/>
            <a:ext cx="557842" cy="281651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8289002" y="4319849"/>
            <a:ext cx="504289" cy="380375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715050" y="2774700"/>
            <a:ext cx="7713900" cy="60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46479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3054800" y="3573125"/>
            <a:ext cx="303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248394" y="3806761"/>
            <a:ext cx="1288989" cy="1705844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241654" y="4742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11238" y="3628694"/>
            <a:ext cx="1728148" cy="1381053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8097111" y="680562"/>
            <a:ext cx="490238" cy="355904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69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229650" y="2528175"/>
            <a:ext cx="10937774" cy="4371294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flipH="1">
            <a:off x="-2672842" y="146841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flipH="1">
            <a:off x="5333507" y="2945049"/>
            <a:ext cx="4766462" cy="2527390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flipH="1">
            <a:off x="5515002" y="3035904"/>
            <a:ext cx="4584974" cy="2345706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6782681" y="4897925"/>
            <a:ext cx="504289" cy="380375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3891667" y="4608500"/>
            <a:ext cx="557842" cy="281651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8289002" y="4319849"/>
            <a:ext cx="504289" cy="380375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715050" y="2774700"/>
            <a:ext cx="7713900" cy="60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46479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3054800" y="3573125"/>
            <a:ext cx="30345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248394" y="3806761"/>
            <a:ext cx="1288989" cy="1705844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241654" y="47420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11238" y="3628694"/>
            <a:ext cx="1728148" cy="1381053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8097111" y="680562"/>
            <a:ext cx="490238" cy="355904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718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8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611824" y="4422477"/>
            <a:ext cx="10937774" cy="140096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685341" y="-763920"/>
            <a:ext cx="11982441" cy="166499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177200" y="2584125"/>
            <a:ext cx="2928600" cy="12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177200" y="1876575"/>
            <a:ext cx="2968200" cy="6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611824" y="4422477"/>
            <a:ext cx="10937774" cy="140096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685341" y="-763920"/>
            <a:ext cx="11982441" cy="166499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177200" y="2584125"/>
            <a:ext cx="2928600" cy="12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177200" y="1876575"/>
            <a:ext cx="2968200" cy="6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3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3071692" y="12295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-817000" y="29933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333825" y="3522900"/>
            <a:ext cx="29076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4836300" y="3294350"/>
            <a:ext cx="29076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333825" y="390775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4836300" y="367915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286600" y="2436850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7345175" y="4430538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864568" y="4389229"/>
            <a:ext cx="670499" cy="438524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8135213" y="2056615"/>
            <a:ext cx="490228" cy="608811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6940550" y="588022"/>
            <a:ext cx="1072969" cy="40740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1857776" y="1112199"/>
            <a:ext cx="671587" cy="255008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4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3071692" y="12295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-817000" y="29933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333825" y="3522900"/>
            <a:ext cx="29076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4836300" y="3294350"/>
            <a:ext cx="29076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24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333825" y="390775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4836300" y="367915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286600" y="2436850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/>
          <p:nvPr/>
        </p:nvSpPr>
        <p:spPr>
          <a:xfrm>
            <a:off x="7345175" y="4430538"/>
            <a:ext cx="1184702" cy="35592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864568" y="4389229"/>
            <a:ext cx="670499" cy="438524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8135213" y="2056615"/>
            <a:ext cx="490228" cy="608811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6940550" y="588022"/>
            <a:ext cx="1072969" cy="40740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1857776" y="1112199"/>
            <a:ext cx="671587" cy="255008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6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3296992" y="127848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4"/>
          <p:cNvSpPr/>
          <p:nvPr/>
        </p:nvSpPr>
        <p:spPr>
          <a:xfrm flipH="1">
            <a:off x="-1504359" y="3235700"/>
            <a:ext cx="1172553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7669511" y="301799"/>
            <a:ext cx="490238" cy="355904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8238863" y="1965540"/>
            <a:ext cx="490228" cy="608811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537725" y="58071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6530838" y="1015203"/>
            <a:ext cx="490228" cy="608811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967275" y="15304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967275" y="19645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5896100" y="15304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5896050" y="19645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967275" y="29638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967275" y="33979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5896100" y="2963850"/>
            <a:ext cx="228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5896050" y="3397975"/>
            <a:ext cx="2280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276838" y="2754178"/>
            <a:ext cx="490228" cy="608811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26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2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8106263" y="1116390"/>
            <a:ext cx="490228" cy="608811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319163" y="3275778"/>
            <a:ext cx="490228" cy="608811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40E2-36BE-486F-A9B7-0B76B9FD3A3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92AE-AAB1-4310-A344-6D9A8305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9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977050" y="1707900"/>
            <a:ext cx="3858900" cy="10473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205100" y="1810644"/>
            <a:ext cx="1354200" cy="8418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977050" y="2907600"/>
            <a:ext cx="30798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7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7"/>
          <p:cNvGrpSpPr/>
          <p:nvPr/>
        </p:nvGrpSpPr>
        <p:grpSpPr>
          <a:xfrm>
            <a:off x="6481886" y="357049"/>
            <a:ext cx="490238" cy="355904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5942788" y="1427165"/>
            <a:ext cx="490228" cy="608811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357862" y="46563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7"/>
          <p:cNvGrpSpPr/>
          <p:nvPr/>
        </p:nvGrpSpPr>
        <p:grpSpPr>
          <a:xfrm>
            <a:off x="829088" y="-294072"/>
            <a:ext cx="490228" cy="608811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720000" y="1529000"/>
            <a:ext cx="4677300" cy="2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227443" y="1997216"/>
            <a:ext cx="670499" cy="438524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4293950" y="4117240"/>
            <a:ext cx="490228" cy="608811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7983044" y="1391935"/>
            <a:ext cx="1115949" cy="1738267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4144289" y="2628551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4393335" y="2736262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8339852" y="469678"/>
            <a:ext cx="490228" cy="608811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1882875" y="1078500"/>
            <a:ext cx="5169900" cy="2529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3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19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4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94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3291A2A-B3E9-7A10-5B94-FD55EA3B704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496" y="-261962"/>
            <a:ext cx="2559373" cy="255937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9" r:id="rId2"/>
    <p:sldLayoutId id="2147483687" r:id="rId3"/>
    <p:sldLayoutId id="2147483692" r:id="rId4"/>
    <p:sldLayoutId id="2147483684" r:id="rId5"/>
    <p:sldLayoutId id="2147483655" r:id="rId6"/>
    <p:sldLayoutId id="2147483697" r:id="rId7"/>
    <p:sldLayoutId id="2147483696" r:id="rId8"/>
    <p:sldLayoutId id="2147483686" r:id="rId9"/>
    <p:sldLayoutId id="2147483685" r:id="rId10"/>
    <p:sldLayoutId id="2147483658" r:id="rId11"/>
    <p:sldLayoutId id="2147483661" r:id="rId12"/>
    <p:sldLayoutId id="2147483694" r:id="rId13"/>
    <p:sldLayoutId id="2147483680" r:id="rId14"/>
    <p:sldLayoutId id="2147483662" r:id="rId15"/>
    <p:sldLayoutId id="2147483691" r:id="rId16"/>
    <p:sldLayoutId id="2147483690" r:id="rId17"/>
    <p:sldLayoutId id="2147483689" r:id="rId18"/>
    <p:sldLayoutId id="2147483688" r:id="rId19"/>
    <p:sldLayoutId id="2147483664" r:id="rId20"/>
    <p:sldLayoutId id="2147483683" r:id="rId21"/>
    <p:sldLayoutId id="2147483682" r:id="rId22"/>
    <p:sldLayoutId id="2147483681" r:id="rId23"/>
    <p:sldLayoutId id="2147483693" r:id="rId24"/>
    <p:sldLayoutId id="2147483674" r:id="rId25"/>
    <p:sldLayoutId id="2147483695" r:id="rId26"/>
    <p:sldLayoutId id="2147483698" r:id="rId27"/>
    <p:sldLayoutId id="2147483676" r:id="rId2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040E2-36BE-486F-A9B7-0B76B9FD3A34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92AE-AAB1-4310-A344-6D9A8305FC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54B081C-B283-15AD-63A1-F42F1AF59D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267" y="319442"/>
            <a:ext cx="1845305" cy="18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6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8620263" y="18748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3"/>
          <p:cNvSpPr/>
          <p:nvPr/>
        </p:nvSpPr>
        <p:spPr>
          <a:xfrm>
            <a:off x="7450859" y="4019327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8506419" y="1314353"/>
            <a:ext cx="1125416" cy="1321546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7450838" y="1670715"/>
            <a:ext cx="490228" cy="608811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3487687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2392500" y="294504"/>
            <a:ext cx="670499" cy="438524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589674" y="833920"/>
            <a:ext cx="1453010" cy="210977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6656661" y="-664776"/>
            <a:ext cx="1320625" cy="1230423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321656" y="2586734"/>
            <a:ext cx="2163936" cy="2209757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933962" y="267800"/>
            <a:ext cx="981285" cy="534397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8025461" y="871812"/>
            <a:ext cx="490238" cy="355904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8515699" y="3947260"/>
            <a:ext cx="1169376" cy="991415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840;p36">
            <a:extLst>
              <a:ext uri="{FF2B5EF4-FFF2-40B4-BE49-F238E27FC236}">
                <a16:creationId xmlns:a16="http://schemas.microsoft.com/office/drawing/2014/main" id="{97FBECB4-4014-49E4-A08C-C0BE29A6072A}"/>
              </a:ext>
            </a:extLst>
          </p:cNvPr>
          <p:cNvSpPr/>
          <p:nvPr/>
        </p:nvSpPr>
        <p:spPr>
          <a:xfrm flipH="1">
            <a:off x="1425024" y="310754"/>
            <a:ext cx="6575740" cy="44474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845E35-8B43-4318-B989-5BC88849C32A}"/>
              </a:ext>
            </a:extLst>
          </p:cNvPr>
          <p:cNvSpPr txBox="1"/>
          <p:nvPr/>
        </p:nvSpPr>
        <p:spPr>
          <a:xfrm>
            <a:off x="3460322" y="546300"/>
            <a:ext cx="2103021" cy="769441"/>
          </a:xfrm>
          <a:prstGeom prst="rect">
            <a:avLst/>
          </a:prstGeom>
          <a:noFill/>
          <a:effectLst>
            <a:glow rad="127000">
              <a:srgbClr val="EEECE1">
                <a:lumMod val="75000"/>
                <a:alpha val="86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Baloo" panose="03080902040302020200" pitchFamily="66" charset="0"/>
              </a:rPr>
              <a:t>Tiếng</a:t>
            </a:r>
            <a:r>
              <a:rPr kumimoji="0" lang="en-US" sz="44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4400" b="1" i="0" u="none" strike="noStrike" kern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Baloo" panose="03080902040302020200" pitchFamily="66" charset="0"/>
              </a:rPr>
              <a:t>Việt</a:t>
            </a:r>
            <a:endParaRPr kumimoji="0" lang="en-US" sz="44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9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BAD8D92-1545-48BD-95C2-4BFD7117BA21}"/>
              </a:ext>
            </a:extLst>
          </p:cNvPr>
          <p:cNvSpPr txBox="1"/>
          <p:nvPr/>
        </p:nvSpPr>
        <p:spPr>
          <a:xfrm>
            <a:off x="1441383" y="1956828"/>
            <a:ext cx="6545179" cy="646331"/>
          </a:xfrm>
          <a:prstGeom prst="rect">
            <a:avLst/>
          </a:prstGeom>
          <a:noFill/>
          <a:effectLst>
            <a:glow rad="127000">
              <a:schemeClr val="accent1">
                <a:alpha val="9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6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SVN-Poky's" panose="020B0606040200020203" pitchFamily="34" charset="0"/>
                <a:cs typeface="Baloo" panose="03080902040302020200" pitchFamily="66" charset="0"/>
              </a:rPr>
              <a:t>CHỦ ĐIỂM: MÁI ẤM GIA ĐÌNH</a:t>
            </a:r>
            <a:endParaRPr lang="en-US" sz="3600" b="1" kern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  <a:latin typeface="SVN-Poky's" panose="020B0606040200020203" pitchFamily="34" charset="0"/>
              <a:cs typeface="Baloo" panose="03080902040302020200" pitchFamily="66" charset="0"/>
              <a:sym typeface="Arial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6031B9C-E42E-446A-9563-B4855B6B8438}"/>
              </a:ext>
            </a:extLst>
          </p:cNvPr>
          <p:cNvSpPr txBox="1"/>
          <p:nvPr/>
        </p:nvSpPr>
        <p:spPr>
          <a:xfrm>
            <a:off x="2058480" y="2626152"/>
            <a:ext cx="508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Ôn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 </a:t>
            </a: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Tập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 </a:t>
            </a: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Cuối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 </a:t>
            </a: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Học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 </a:t>
            </a:r>
            <a:r>
              <a:rPr lang="en-US" sz="54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Kỳ</a:t>
            </a:r>
            <a:r>
              <a:rPr lang="en-US" sz="54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C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5 Phobia" panose="02000506000000020003" pitchFamily="2" charset="0"/>
                <a:cs typeface="Baloo" panose="03080902040302020200" pitchFamily="66" charset="0"/>
              </a:rPr>
              <a:t> 1</a:t>
            </a:r>
            <a:endParaRPr lang="en-US" sz="5400" b="1" kern="0" dirty="0">
              <a:ln w="10160">
                <a:solidFill>
                  <a:srgbClr val="002060"/>
                </a:solidFill>
                <a:prstDash val="solid"/>
              </a:ln>
              <a:solidFill>
                <a:srgbClr val="CC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#9Slide05 Phobia" panose="02000506000000020003" pitchFamily="2" charset="0"/>
              <a:cs typeface="Baloo" panose="03080902040302020200" pitchFamily="66" charset="0"/>
              <a:sym typeface="Arial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81F321F-36E5-49CC-A935-E71949FC5873}"/>
              </a:ext>
            </a:extLst>
          </p:cNvPr>
          <p:cNvSpPr txBox="1"/>
          <p:nvPr/>
        </p:nvSpPr>
        <p:spPr>
          <a:xfrm>
            <a:off x="3689346" y="4158595"/>
            <a:ext cx="177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  <a:cs typeface="Baloo" panose="03080902040302020200" pitchFamily="66" charset="0"/>
              </a:rPr>
              <a:t>(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  <a:cs typeface="Baloo" panose="03080902040302020200" pitchFamily="66" charset="0"/>
              </a:rPr>
              <a:t>Tiết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  <a:cs typeface="Baloo" panose="03080902040302020200" pitchFamily="66" charset="0"/>
              </a:rPr>
              <a:t> 3)</a:t>
            </a:r>
            <a:endParaRPr lang="en-US" sz="32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Duepuntozero" panose="02040603050506020204" pitchFamily="18" charset="0"/>
              <a:cs typeface="Baloo" panose="03080902040302020200" pitchFamily="66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4" grpId="0"/>
      <p:bldP spid="195" grpId="0"/>
      <p:bldP spid="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id="{A8BF6D3C-32CF-0370-A792-9A468268A1C6}"/>
              </a:ext>
            </a:extLst>
          </p:cNvPr>
          <p:cNvSpPr/>
          <p:nvPr/>
        </p:nvSpPr>
        <p:spPr>
          <a:xfrm>
            <a:off x="181210" y="397705"/>
            <a:ext cx="8758737" cy="4414719"/>
          </a:xfrm>
          <a:custGeom>
            <a:avLst/>
            <a:gdLst>
              <a:gd name="connsiteX0" fmla="*/ 0 w 8758737"/>
              <a:gd name="connsiteY0" fmla="*/ 553208 h 4414719"/>
              <a:gd name="connsiteX1" fmla="*/ 553208 w 8758737"/>
              <a:gd name="connsiteY1" fmla="*/ 0 h 4414719"/>
              <a:gd name="connsiteX2" fmla="*/ 1019304 w 8758737"/>
              <a:gd name="connsiteY2" fmla="*/ 0 h 4414719"/>
              <a:gd name="connsiteX3" fmla="*/ 1868016 w 8758737"/>
              <a:gd name="connsiteY3" fmla="*/ 0 h 4414719"/>
              <a:gd name="connsiteX4" fmla="*/ 2563681 w 8758737"/>
              <a:gd name="connsiteY4" fmla="*/ 0 h 4414719"/>
              <a:gd name="connsiteX5" fmla="*/ 3259347 w 8758737"/>
              <a:gd name="connsiteY5" fmla="*/ 0 h 4414719"/>
              <a:gd name="connsiteX6" fmla="*/ 4031536 w 8758737"/>
              <a:gd name="connsiteY6" fmla="*/ 0 h 4414719"/>
              <a:gd name="connsiteX7" fmla="*/ 4727201 w 8758737"/>
              <a:gd name="connsiteY7" fmla="*/ 0 h 4414719"/>
              <a:gd name="connsiteX8" fmla="*/ 5346344 w 8758737"/>
              <a:gd name="connsiteY8" fmla="*/ 0 h 4414719"/>
              <a:gd name="connsiteX9" fmla="*/ 5965486 w 8758737"/>
              <a:gd name="connsiteY9" fmla="*/ 0 h 4414719"/>
              <a:gd name="connsiteX10" fmla="*/ 6431582 w 8758737"/>
              <a:gd name="connsiteY10" fmla="*/ 0 h 4414719"/>
              <a:gd name="connsiteX11" fmla="*/ 7050724 w 8758737"/>
              <a:gd name="connsiteY11" fmla="*/ 0 h 4414719"/>
              <a:gd name="connsiteX12" fmla="*/ 7593343 w 8758737"/>
              <a:gd name="connsiteY12" fmla="*/ 0 h 4414719"/>
              <a:gd name="connsiteX13" fmla="*/ 8205529 w 8758737"/>
              <a:gd name="connsiteY13" fmla="*/ 0 h 4414719"/>
              <a:gd name="connsiteX14" fmla="*/ 8758737 w 8758737"/>
              <a:gd name="connsiteY14" fmla="*/ 553208 h 4414719"/>
              <a:gd name="connsiteX15" fmla="*/ 8758737 w 8758737"/>
              <a:gd name="connsiteY15" fmla="*/ 1247952 h 4414719"/>
              <a:gd name="connsiteX16" fmla="*/ 8758737 w 8758737"/>
              <a:gd name="connsiteY16" fmla="*/ 1942695 h 4414719"/>
              <a:gd name="connsiteX17" fmla="*/ 8758737 w 8758737"/>
              <a:gd name="connsiteY17" fmla="*/ 2604356 h 4414719"/>
              <a:gd name="connsiteX18" fmla="*/ 8758737 w 8758737"/>
              <a:gd name="connsiteY18" fmla="*/ 3232933 h 4414719"/>
              <a:gd name="connsiteX19" fmla="*/ 8758737 w 8758737"/>
              <a:gd name="connsiteY19" fmla="*/ 3861511 h 4414719"/>
              <a:gd name="connsiteX20" fmla="*/ 8205529 w 8758737"/>
              <a:gd name="connsiteY20" fmla="*/ 4414719 h 4414719"/>
              <a:gd name="connsiteX21" fmla="*/ 7586387 w 8758737"/>
              <a:gd name="connsiteY21" fmla="*/ 4414719 h 4414719"/>
              <a:gd name="connsiteX22" fmla="*/ 7043768 w 8758737"/>
              <a:gd name="connsiteY22" fmla="*/ 4414719 h 4414719"/>
              <a:gd name="connsiteX23" fmla="*/ 6577672 w 8758737"/>
              <a:gd name="connsiteY23" fmla="*/ 4414719 h 4414719"/>
              <a:gd name="connsiteX24" fmla="*/ 5728960 w 8758737"/>
              <a:gd name="connsiteY24" fmla="*/ 4414719 h 4414719"/>
              <a:gd name="connsiteX25" fmla="*/ 5186341 w 8758737"/>
              <a:gd name="connsiteY25" fmla="*/ 4414719 h 4414719"/>
              <a:gd name="connsiteX26" fmla="*/ 4643721 w 8758737"/>
              <a:gd name="connsiteY26" fmla="*/ 4414719 h 4414719"/>
              <a:gd name="connsiteX27" fmla="*/ 3795009 w 8758737"/>
              <a:gd name="connsiteY27" fmla="*/ 4414719 h 4414719"/>
              <a:gd name="connsiteX28" fmla="*/ 3328914 w 8758737"/>
              <a:gd name="connsiteY28" fmla="*/ 4414719 h 4414719"/>
              <a:gd name="connsiteX29" fmla="*/ 2556725 w 8758737"/>
              <a:gd name="connsiteY29" fmla="*/ 4414719 h 4414719"/>
              <a:gd name="connsiteX30" fmla="*/ 1861059 w 8758737"/>
              <a:gd name="connsiteY30" fmla="*/ 4414719 h 4414719"/>
              <a:gd name="connsiteX31" fmla="*/ 553208 w 8758737"/>
              <a:gd name="connsiteY31" fmla="*/ 4414719 h 4414719"/>
              <a:gd name="connsiteX32" fmla="*/ 0 w 8758737"/>
              <a:gd name="connsiteY32" fmla="*/ 3861511 h 4414719"/>
              <a:gd name="connsiteX33" fmla="*/ 0 w 8758737"/>
              <a:gd name="connsiteY33" fmla="*/ 3299099 h 4414719"/>
              <a:gd name="connsiteX34" fmla="*/ 0 w 8758737"/>
              <a:gd name="connsiteY34" fmla="*/ 2571273 h 4414719"/>
              <a:gd name="connsiteX35" fmla="*/ 0 w 8758737"/>
              <a:gd name="connsiteY35" fmla="*/ 1942695 h 4414719"/>
              <a:gd name="connsiteX36" fmla="*/ 0 w 8758737"/>
              <a:gd name="connsiteY36" fmla="*/ 1314118 h 4414719"/>
              <a:gd name="connsiteX37" fmla="*/ 0 w 8758737"/>
              <a:gd name="connsiteY37" fmla="*/ 553208 h 441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58737" h="4414719" fill="none" extrusionOk="0">
                <a:moveTo>
                  <a:pt x="0" y="553208"/>
                </a:moveTo>
                <a:cubicBezTo>
                  <a:pt x="-37913" y="264820"/>
                  <a:pt x="254172" y="-31388"/>
                  <a:pt x="553208" y="0"/>
                </a:cubicBezTo>
                <a:cubicBezTo>
                  <a:pt x="653865" y="16710"/>
                  <a:pt x="786723" y="21671"/>
                  <a:pt x="1019304" y="0"/>
                </a:cubicBezTo>
                <a:cubicBezTo>
                  <a:pt x="1251885" y="-21671"/>
                  <a:pt x="1559747" y="18191"/>
                  <a:pt x="1868016" y="0"/>
                </a:cubicBezTo>
                <a:cubicBezTo>
                  <a:pt x="2176285" y="-18191"/>
                  <a:pt x="2289628" y="3400"/>
                  <a:pt x="2563681" y="0"/>
                </a:cubicBezTo>
                <a:cubicBezTo>
                  <a:pt x="2837734" y="-3400"/>
                  <a:pt x="3051620" y="6308"/>
                  <a:pt x="3259347" y="0"/>
                </a:cubicBezTo>
                <a:cubicBezTo>
                  <a:pt x="3467074" y="-6308"/>
                  <a:pt x="3769647" y="12018"/>
                  <a:pt x="4031536" y="0"/>
                </a:cubicBezTo>
                <a:cubicBezTo>
                  <a:pt x="4293425" y="-12018"/>
                  <a:pt x="4409884" y="31358"/>
                  <a:pt x="4727201" y="0"/>
                </a:cubicBezTo>
                <a:cubicBezTo>
                  <a:pt x="5044519" y="-31358"/>
                  <a:pt x="5135699" y="-12790"/>
                  <a:pt x="5346344" y="0"/>
                </a:cubicBezTo>
                <a:cubicBezTo>
                  <a:pt x="5556989" y="12790"/>
                  <a:pt x="5710906" y="-18316"/>
                  <a:pt x="5965486" y="0"/>
                </a:cubicBezTo>
                <a:cubicBezTo>
                  <a:pt x="6220066" y="18316"/>
                  <a:pt x="6246127" y="19595"/>
                  <a:pt x="6431582" y="0"/>
                </a:cubicBezTo>
                <a:cubicBezTo>
                  <a:pt x="6617037" y="-19595"/>
                  <a:pt x="6884162" y="19110"/>
                  <a:pt x="7050724" y="0"/>
                </a:cubicBezTo>
                <a:cubicBezTo>
                  <a:pt x="7217286" y="-19110"/>
                  <a:pt x="7428453" y="-23702"/>
                  <a:pt x="7593343" y="0"/>
                </a:cubicBezTo>
                <a:cubicBezTo>
                  <a:pt x="7758233" y="23702"/>
                  <a:pt x="8058650" y="-716"/>
                  <a:pt x="8205529" y="0"/>
                </a:cubicBezTo>
                <a:cubicBezTo>
                  <a:pt x="8507687" y="10287"/>
                  <a:pt x="8767167" y="259211"/>
                  <a:pt x="8758737" y="553208"/>
                </a:cubicBezTo>
                <a:cubicBezTo>
                  <a:pt x="8734645" y="858335"/>
                  <a:pt x="8731677" y="961736"/>
                  <a:pt x="8758737" y="1247952"/>
                </a:cubicBezTo>
                <a:cubicBezTo>
                  <a:pt x="8785797" y="1534168"/>
                  <a:pt x="8753169" y="1606565"/>
                  <a:pt x="8758737" y="1942695"/>
                </a:cubicBezTo>
                <a:cubicBezTo>
                  <a:pt x="8764305" y="2278825"/>
                  <a:pt x="8772802" y="2442878"/>
                  <a:pt x="8758737" y="2604356"/>
                </a:cubicBezTo>
                <a:cubicBezTo>
                  <a:pt x="8744672" y="2765834"/>
                  <a:pt x="8790043" y="3036136"/>
                  <a:pt x="8758737" y="3232933"/>
                </a:cubicBezTo>
                <a:cubicBezTo>
                  <a:pt x="8727431" y="3429730"/>
                  <a:pt x="8744991" y="3611325"/>
                  <a:pt x="8758737" y="3861511"/>
                </a:cubicBezTo>
                <a:cubicBezTo>
                  <a:pt x="8780957" y="4109143"/>
                  <a:pt x="8456608" y="4446863"/>
                  <a:pt x="8205529" y="4414719"/>
                </a:cubicBezTo>
                <a:cubicBezTo>
                  <a:pt x="7937569" y="4385071"/>
                  <a:pt x="7767405" y="4392799"/>
                  <a:pt x="7586387" y="4414719"/>
                </a:cubicBezTo>
                <a:cubicBezTo>
                  <a:pt x="7405369" y="4436639"/>
                  <a:pt x="7181525" y="4419965"/>
                  <a:pt x="7043768" y="4414719"/>
                </a:cubicBezTo>
                <a:cubicBezTo>
                  <a:pt x="6906011" y="4409473"/>
                  <a:pt x="6775355" y="4402203"/>
                  <a:pt x="6577672" y="4414719"/>
                </a:cubicBezTo>
                <a:cubicBezTo>
                  <a:pt x="6379989" y="4427235"/>
                  <a:pt x="5907214" y="4408823"/>
                  <a:pt x="5728960" y="4414719"/>
                </a:cubicBezTo>
                <a:cubicBezTo>
                  <a:pt x="5550706" y="4420615"/>
                  <a:pt x="5303127" y="4389686"/>
                  <a:pt x="5186341" y="4414719"/>
                </a:cubicBezTo>
                <a:cubicBezTo>
                  <a:pt x="5069555" y="4439752"/>
                  <a:pt x="4850104" y="4407305"/>
                  <a:pt x="4643721" y="4414719"/>
                </a:cubicBezTo>
                <a:cubicBezTo>
                  <a:pt x="4437338" y="4422133"/>
                  <a:pt x="4014505" y="4395434"/>
                  <a:pt x="3795009" y="4414719"/>
                </a:cubicBezTo>
                <a:cubicBezTo>
                  <a:pt x="3575513" y="4434004"/>
                  <a:pt x="3460692" y="4398936"/>
                  <a:pt x="3328914" y="4414719"/>
                </a:cubicBezTo>
                <a:cubicBezTo>
                  <a:pt x="3197137" y="4430502"/>
                  <a:pt x="2729205" y="4441148"/>
                  <a:pt x="2556725" y="4414719"/>
                </a:cubicBezTo>
                <a:cubicBezTo>
                  <a:pt x="2384245" y="4388290"/>
                  <a:pt x="2048966" y="4392787"/>
                  <a:pt x="1861059" y="4414719"/>
                </a:cubicBezTo>
                <a:cubicBezTo>
                  <a:pt x="1673152" y="4436651"/>
                  <a:pt x="1003380" y="4366460"/>
                  <a:pt x="553208" y="4414719"/>
                </a:cubicBezTo>
                <a:cubicBezTo>
                  <a:pt x="245372" y="4488526"/>
                  <a:pt x="-45014" y="4177950"/>
                  <a:pt x="0" y="3861511"/>
                </a:cubicBezTo>
                <a:cubicBezTo>
                  <a:pt x="-12460" y="3638413"/>
                  <a:pt x="-17381" y="3447410"/>
                  <a:pt x="0" y="3299099"/>
                </a:cubicBezTo>
                <a:cubicBezTo>
                  <a:pt x="17381" y="3150788"/>
                  <a:pt x="19395" y="2800250"/>
                  <a:pt x="0" y="2571273"/>
                </a:cubicBezTo>
                <a:cubicBezTo>
                  <a:pt x="-19395" y="2342296"/>
                  <a:pt x="-8848" y="2108070"/>
                  <a:pt x="0" y="1942695"/>
                </a:cubicBezTo>
                <a:cubicBezTo>
                  <a:pt x="8848" y="1777320"/>
                  <a:pt x="16101" y="1538983"/>
                  <a:pt x="0" y="1314118"/>
                </a:cubicBezTo>
                <a:cubicBezTo>
                  <a:pt x="-16101" y="1089253"/>
                  <a:pt x="20107" y="743598"/>
                  <a:pt x="0" y="553208"/>
                </a:cubicBezTo>
                <a:close/>
              </a:path>
              <a:path w="8758737" h="4414719" stroke="0" extrusionOk="0">
                <a:moveTo>
                  <a:pt x="0" y="553208"/>
                </a:moveTo>
                <a:cubicBezTo>
                  <a:pt x="1626" y="297401"/>
                  <a:pt x="259142" y="20482"/>
                  <a:pt x="553208" y="0"/>
                </a:cubicBezTo>
                <a:cubicBezTo>
                  <a:pt x="900776" y="-34408"/>
                  <a:pt x="1134173" y="-9656"/>
                  <a:pt x="1325397" y="0"/>
                </a:cubicBezTo>
                <a:cubicBezTo>
                  <a:pt x="1516621" y="9656"/>
                  <a:pt x="1745169" y="15103"/>
                  <a:pt x="1868016" y="0"/>
                </a:cubicBezTo>
                <a:cubicBezTo>
                  <a:pt x="1990863" y="-15103"/>
                  <a:pt x="2199006" y="-13530"/>
                  <a:pt x="2410635" y="0"/>
                </a:cubicBezTo>
                <a:cubicBezTo>
                  <a:pt x="2622264" y="13530"/>
                  <a:pt x="2911706" y="20613"/>
                  <a:pt x="3182824" y="0"/>
                </a:cubicBezTo>
                <a:cubicBezTo>
                  <a:pt x="3453942" y="-20613"/>
                  <a:pt x="3601162" y="-26520"/>
                  <a:pt x="3801966" y="0"/>
                </a:cubicBezTo>
                <a:cubicBezTo>
                  <a:pt x="4002770" y="26520"/>
                  <a:pt x="4421513" y="-858"/>
                  <a:pt x="4650678" y="0"/>
                </a:cubicBezTo>
                <a:cubicBezTo>
                  <a:pt x="4879843" y="858"/>
                  <a:pt x="5099863" y="-31983"/>
                  <a:pt x="5499390" y="0"/>
                </a:cubicBezTo>
                <a:cubicBezTo>
                  <a:pt x="5898917" y="31983"/>
                  <a:pt x="6037645" y="10236"/>
                  <a:pt x="6271579" y="0"/>
                </a:cubicBezTo>
                <a:cubicBezTo>
                  <a:pt x="6505513" y="-10236"/>
                  <a:pt x="6613583" y="-4998"/>
                  <a:pt x="6814198" y="0"/>
                </a:cubicBezTo>
                <a:cubicBezTo>
                  <a:pt x="7014813" y="4998"/>
                  <a:pt x="7128304" y="4738"/>
                  <a:pt x="7280294" y="0"/>
                </a:cubicBezTo>
                <a:cubicBezTo>
                  <a:pt x="7432284" y="-4738"/>
                  <a:pt x="7844905" y="-21551"/>
                  <a:pt x="8205529" y="0"/>
                </a:cubicBezTo>
                <a:cubicBezTo>
                  <a:pt x="8564150" y="26134"/>
                  <a:pt x="8749061" y="187043"/>
                  <a:pt x="8758737" y="553208"/>
                </a:cubicBezTo>
                <a:cubicBezTo>
                  <a:pt x="8757906" y="784887"/>
                  <a:pt x="8782602" y="894949"/>
                  <a:pt x="8758737" y="1148703"/>
                </a:cubicBezTo>
                <a:cubicBezTo>
                  <a:pt x="8734872" y="1402458"/>
                  <a:pt x="8731986" y="1505584"/>
                  <a:pt x="8758737" y="1843446"/>
                </a:cubicBezTo>
                <a:cubicBezTo>
                  <a:pt x="8785488" y="2181308"/>
                  <a:pt x="8736326" y="2330247"/>
                  <a:pt x="8758737" y="2571273"/>
                </a:cubicBezTo>
                <a:cubicBezTo>
                  <a:pt x="8781148" y="2812299"/>
                  <a:pt x="8727832" y="2959042"/>
                  <a:pt x="8758737" y="3199850"/>
                </a:cubicBezTo>
                <a:cubicBezTo>
                  <a:pt x="8789642" y="3440658"/>
                  <a:pt x="8775343" y="3616900"/>
                  <a:pt x="8758737" y="3861511"/>
                </a:cubicBezTo>
                <a:cubicBezTo>
                  <a:pt x="8710461" y="4197322"/>
                  <a:pt x="8512334" y="4398181"/>
                  <a:pt x="8205529" y="4414719"/>
                </a:cubicBezTo>
                <a:cubicBezTo>
                  <a:pt x="7996169" y="4441263"/>
                  <a:pt x="7755875" y="4426974"/>
                  <a:pt x="7509863" y="4414719"/>
                </a:cubicBezTo>
                <a:cubicBezTo>
                  <a:pt x="7263851" y="4402464"/>
                  <a:pt x="7082332" y="4402845"/>
                  <a:pt x="6967244" y="4414719"/>
                </a:cubicBezTo>
                <a:cubicBezTo>
                  <a:pt x="6852156" y="4426593"/>
                  <a:pt x="6667693" y="4434311"/>
                  <a:pt x="6424625" y="4414719"/>
                </a:cubicBezTo>
                <a:cubicBezTo>
                  <a:pt x="6181557" y="4395127"/>
                  <a:pt x="5922615" y="4446073"/>
                  <a:pt x="5575913" y="4414719"/>
                </a:cubicBezTo>
                <a:cubicBezTo>
                  <a:pt x="5229211" y="4383365"/>
                  <a:pt x="5200002" y="4400673"/>
                  <a:pt x="4956771" y="4414719"/>
                </a:cubicBezTo>
                <a:cubicBezTo>
                  <a:pt x="4713540" y="4428765"/>
                  <a:pt x="4369238" y="4455049"/>
                  <a:pt x="4108059" y="4414719"/>
                </a:cubicBezTo>
                <a:cubicBezTo>
                  <a:pt x="3846880" y="4374389"/>
                  <a:pt x="3631589" y="4448335"/>
                  <a:pt x="3259347" y="4414719"/>
                </a:cubicBezTo>
                <a:cubicBezTo>
                  <a:pt x="2887105" y="4381103"/>
                  <a:pt x="2815665" y="4441202"/>
                  <a:pt x="2640205" y="4414719"/>
                </a:cubicBezTo>
                <a:cubicBezTo>
                  <a:pt x="2464745" y="4388236"/>
                  <a:pt x="2382056" y="4436740"/>
                  <a:pt x="2174109" y="4414719"/>
                </a:cubicBezTo>
                <a:cubicBezTo>
                  <a:pt x="1966162" y="4392698"/>
                  <a:pt x="1836477" y="4407838"/>
                  <a:pt x="1631490" y="4414719"/>
                </a:cubicBezTo>
                <a:cubicBezTo>
                  <a:pt x="1426503" y="4421600"/>
                  <a:pt x="1072851" y="4409495"/>
                  <a:pt x="553208" y="4414719"/>
                </a:cubicBezTo>
                <a:cubicBezTo>
                  <a:pt x="309828" y="4420918"/>
                  <a:pt x="6703" y="4148607"/>
                  <a:pt x="0" y="3861511"/>
                </a:cubicBezTo>
                <a:cubicBezTo>
                  <a:pt x="12992" y="3704518"/>
                  <a:pt x="4377" y="3483319"/>
                  <a:pt x="0" y="3199850"/>
                </a:cubicBezTo>
                <a:cubicBezTo>
                  <a:pt x="-4377" y="2916381"/>
                  <a:pt x="-2694" y="2717530"/>
                  <a:pt x="0" y="2472024"/>
                </a:cubicBezTo>
                <a:cubicBezTo>
                  <a:pt x="2694" y="2226518"/>
                  <a:pt x="25004" y="2052887"/>
                  <a:pt x="0" y="1909612"/>
                </a:cubicBezTo>
                <a:cubicBezTo>
                  <a:pt x="-25004" y="1766337"/>
                  <a:pt x="22663" y="1619166"/>
                  <a:pt x="0" y="1347201"/>
                </a:cubicBezTo>
                <a:cubicBezTo>
                  <a:pt x="-22663" y="1075236"/>
                  <a:pt x="-24304" y="919325"/>
                  <a:pt x="0" y="553208"/>
                </a:cubicBezTo>
                <a:close/>
              </a:path>
            </a:pathLst>
          </a:custGeom>
          <a:solidFill>
            <a:srgbClr val="FFFFFF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just">
              <a:lnSpc>
                <a:spcPct val="110000"/>
              </a:lnSpc>
            </a:pPr>
            <a:endParaRPr lang="vi-VN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5" name="Google Shape;2045;p56"/>
          <p:cNvSpPr/>
          <p:nvPr/>
        </p:nvSpPr>
        <p:spPr>
          <a:xfrm>
            <a:off x="7251101" y="331075"/>
            <a:ext cx="779589" cy="386172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5" name="Google Shape;2095;p56"/>
          <p:cNvGrpSpPr/>
          <p:nvPr/>
        </p:nvGrpSpPr>
        <p:grpSpPr>
          <a:xfrm>
            <a:off x="8180525" y="3545840"/>
            <a:ext cx="490228" cy="608811"/>
            <a:chOff x="7376250" y="1989890"/>
            <a:chExt cx="490228" cy="608811"/>
          </a:xfrm>
        </p:grpSpPr>
        <p:sp>
          <p:nvSpPr>
            <p:cNvPr id="2096" name="Google Shape;2096;p5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Picture 61" descr="A picture containing text, table, indoor, toy&#10;&#10;Description automatically generated">
            <a:extLst>
              <a:ext uri="{FF2B5EF4-FFF2-40B4-BE49-F238E27FC236}">
                <a16:creationId xmlns:a16="http://schemas.microsoft.com/office/drawing/2014/main" id="{53A1FE29-DFD8-D508-7AA3-8DBBD54AE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30" y="2098923"/>
            <a:ext cx="4088157" cy="250959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A7ADD18-7A9A-BE7A-ADBE-9098857FC65F}"/>
              </a:ext>
            </a:extLst>
          </p:cNvPr>
          <p:cNvSpPr txBox="1"/>
          <p:nvPr/>
        </p:nvSpPr>
        <p:spPr>
          <a:xfrm>
            <a:off x="1737935" y="39886"/>
            <a:ext cx="590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VN Banh Mi" pitchFamily="2" charset="0"/>
              </a:rPr>
              <a:t>CÙNG THẢO LUẬN </a:t>
            </a:r>
          </a:p>
        </p:txBody>
      </p: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4EBAB6D5-EA75-3A5B-DD05-4641669A269D}"/>
              </a:ext>
            </a:extLst>
          </p:cNvPr>
          <p:cNvSpPr/>
          <p:nvPr/>
        </p:nvSpPr>
        <p:spPr>
          <a:xfrm>
            <a:off x="4013200" y="948532"/>
            <a:ext cx="3542320" cy="1437123"/>
          </a:xfrm>
          <a:prstGeom prst="cloudCallout">
            <a:avLst>
              <a:gd name="adj1" fmla="val 20445"/>
              <a:gd name="adj2" fmla="val 6097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chép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kết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tập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AutoShape 4" descr="Bài Tập Tiếng Việt 3 (Tập Một) – Chân Trời Sáng Tạo - Thư Viện PDF">
            <a:extLst>
              <a:ext uri="{FF2B5EF4-FFF2-40B4-BE49-F238E27FC236}">
                <a16:creationId xmlns:a16="http://schemas.microsoft.com/office/drawing/2014/main" id="{5DBC6C5F-B3C2-36E2-E7AC-59A0BC3EB8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475F777-A3B8-8245-C283-7DF12FC5F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83" b="796"/>
          <a:stretch/>
        </p:blipFill>
        <p:spPr>
          <a:xfrm>
            <a:off x="1400874" y="1107452"/>
            <a:ext cx="1903493" cy="279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74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30212-B63E-E324-1E73-E4D29102A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96" y="-2939"/>
            <a:ext cx="9071206" cy="51464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96BE6C-F925-C6CC-00B6-D1734CD269DA}"/>
              </a:ext>
            </a:extLst>
          </p:cNvPr>
          <p:cNvGrpSpPr/>
          <p:nvPr/>
        </p:nvGrpSpPr>
        <p:grpSpPr>
          <a:xfrm>
            <a:off x="199916" y="365466"/>
            <a:ext cx="3465667" cy="1783474"/>
            <a:chOff x="422031" y="145808"/>
            <a:chExt cx="3493478" cy="1797786"/>
          </a:xfrm>
        </p:grpSpPr>
        <p:pic>
          <p:nvPicPr>
            <p:cNvPr id="4" name="Picture 3" descr="Shape, rectangle&#10;&#10;Description automatically generated">
              <a:extLst>
                <a:ext uri="{FF2B5EF4-FFF2-40B4-BE49-F238E27FC236}">
                  <a16:creationId xmlns:a16="http://schemas.microsoft.com/office/drawing/2014/main" id="{906AA963-3202-6A42-FF09-7677DB3CB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31" y="145808"/>
              <a:ext cx="3493478" cy="17977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EB7D51-67F5-0E98-2AD5-7615F57FCF72}"/>
                </a:ext>
              </a:extLst>
            </p:cNvPr>
            <p:cNvSpPr txBox="1"/>
            <p:nvPr/>
          </p:nvSpPr>
          <p:spPr>
            <a:xfrm>
              <a:off x="773723" y="321426"/>
              <a:ext cx="271975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Cùng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nhau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chia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sẻ</a:t>
              </a:r>
              <a:endParaRPr lang="en-US" sz="4365" dirty="0">
                <a:solidFill>
                  <a:schemeClr val="bg1"/>
                </a:solidFill>
                <a:latin typeface="#9Slide05 SVNClementine" panose="020F0502020204030203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C584735-F00E-0D1E-5F2C-462DAC1BF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7" y="3691800"/>
            <a:ext cx="9071206" cy="1451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22B7AC-1CF2-7BD8-F15B-CDF672CA9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762" y="1"/>
            <a:ext cx="797242" cy="933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D1BA6-2AFB-912B-9C37-4B09E6786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032" y="2941"/>
            <a:ext cx="797242" cy="9331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24D827F-5AD3-E4ED-22E3-271EF5795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2033" y="941945"/>
            <a:ext cx="4841019" cy="1130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17794-80E3-4202-203C-B774B1BDD7BB}"/>
              </a:ext>
            </a:extLst>
          </p:cNvPr>
          <p:cNvSpPr txBox="1"/>
          <p:nvPr/>
        </p:nvSpPr>
        <p:spPr>
          <a:xfrm>
            <a:off x="4491163" y="1048984"/>
            <a:ext cx="4371782" cy="91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976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976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nhóm khác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lắng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- </a:t>
            </a:r>
            <a:r>
              <a:rPr lang="en-US" sz="2976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lang="en-US" sz="2976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sung</a:t>
            </a:r>
            <a:endParaRPr lang="en-US" sz="297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BF4E75-F452-7ACA-71A1-CA3B9713BE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r="12784" b="8481"/>
          <a:stretch/>
        </p:blipFill>
        <p:spPr>
          <a:xfrm>
            <a:off x="2156251" y="2101259"/>
            <a:ext cx="3505114" cy="29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Google Shape;2046;p56"/>
          <p:cNvGrpSpPr/>
          <p:nvPr/>
        </p:nvGrpSpPr>
        <p:grpSpPr>
          <a:xfrm>
            <a:off x="-319248" y="4154656"/>
            <a:ext cx="2600138" cy="1276462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A64945-C9AF-DBDC-A6D5-E10F062FACC5}"/>
              </a:ext>
            </a:extLst>
          </p:cNvPr>
          <p:cNvSpPr/>
          <p:nvPr/>
        </p:nvSpPr>
        <p:spPr>
          <a:xfrm>
            <a:off x="156663" y="921026"/>
            <a:ext cx="8758737" cy="3687488"/>
          </a:xfrm>
          <a:custGeom>
            <a:avLst/>
            <a:gdLst>
              <a:gd name="connsiteX0" fmla="*/ 0 w 8758737"/>
              <a:gd name="connsiteY0" fmla="*/ 462079 h 3687488"/>
              <a:gd name="connsiteX1" fmla="*/ 462079 w 8758737"/>
              <a:gd name="connsiteY1" fmla="*/ 0 h 3687488"/>
              <a:gd name="connsiteX2" fmla="*/ 879923 w 8758737"/>
              <a:gd name="connsiteY2" fmla="*/ 0 h 3687488"/>
              <a:gd name="connsiteX3" fmla="*/ 1689496 w 8758737"/>
              <a:gd name="connsiteY3" fmla="*/ 0 h 3687488"/>
              <a:gd name="connsiteX4" fmla="*/ 2342378 w 8758737"/>
              <a:gd name="connsiteY4" fmla="*/ 0 h 3687488"/>
              <a:gd name="connsiteX5" fmla="*/ 2995260 w 8758737"/>
              <a:gd name="connsiteY5" fmla="*/ 0 h 3687488"/>
              <a:gd name="connsiteX6" fmla="*/ 3726487 w 8758737"/>
              <a:gd name="connsiteY6" fmla="*/ 0 h 3687488"/>
              <a:gd name="connsiteX7" fmla="*/ 4379369 w 8758737"/>
              <a:gd name="connsiteY7" fmla="*/ 0 h 3687488"/>
              <a:gd name="connsiteX8" fmla="*/ 4953904 w 8758737"/>
              <a:gd name="connsiteY8" fmla="*/ 0 h 3687488"/>
              <a:gd name="connsiteX9" fmla="*/ 5528440 w 8758737"/>
              <a:gd name="connsiteY9" fmla="*/ 0 h 3687488"/>
              <a:gd name="connsiteX10" fmla="*/ 5946284 w 8758737"/>
              <a:gd name="connsiteY10" fmla="*/ 0 h 3687488"/>
              <a:gd name="connsiteX11" fmla="*/ 6520820 w 8758737"/>
              <a:gd name="connsiteY11" fmla="*/ 0 h 3687488"/>
              <a:gd name="connsiteX12" fmla="*/ 7017010 w 8758737"/>
              <a:gd name="connsiteY12" fmla="*/ 0 h 3687488"/>
              <a:gd name="connsiteX13" fmla="*/ 7434854 w 8758737"/>
              <a:gd name="connsiteY13" fmla="*/ 0 h 3687488"/>
              <a:gd name="connsiteX14" fmla="*/ 8296658 w 8758737"/>
              <a:gd name="connsiteY14" fmla="*/ 0 h 3687488"/>
              <a:gd name="connsiteX15" fmla="*/ 8758737 w 8758737"/>
              <a:gd name="connsiteY15" fmla="*/ 462079 h 3687488"/>
              <a:gd name="connsiteX16" fmla="*/ 8758737 w 8758737"/>
              <a:gd name="connsiteY16" fmla="*/ 1125278 h 3687488"/>
              <a:gd name="connsiteX17" fmla="*/ 8758737 w 8758737"/>
              <a:gd name="connsiteY17" fmla="*/ 1816111 h 3687488"/>
              <a:gd name="connsiteX18" fmla="*/ 8758737 w 8758737"/>
              <a:gd name="connsiteY18" fmla="*/ 2479310 h 3687488"/>
              <a:gd name="connsiteX19" fmla="*/ 8758737 w 8758737"/>
              <a:gd name="connsiteY19" fmla="*/ 3225409 h 3687488"/>
              <a:gd name="connsiteX20" fmla="*/ 8296658 w 8758737"/>
              <a:gd name="connsiteY20" fmla="*/ 3687488 h 3687488"/>
              <a:gd name="connsiteX21" fmla="*/ 7722122 w 8758737"/>
              <a:gd name="connsiteY21" fmla="*/ 3687488 h 3687488"/>
              <a:gd name="connsiteX22" fmla="*/ 7225932 w 8758737"/>
              <a:gd name="connsiteY22" fmla="*/ 3687488 h 3687488"/>
              <a:gd name="connsiteX23" fmla="*/ 6808088 w 8758737"/>
              <a:gd name="connsiteY23" fmla="*/ 3687488 h 3687488"/>
              <a:gd name="connsiteX24" fmla="*/ 5998515 w 8758737"/>
              <a:gd name="connsiteY24" fmla="*/ 3687488 h 3687488"/>
              <a:gd name="connsiteX25" fmla="*/ 5502325 w 8758737"/>
              <a:gd name="connsiteY25" fmla="*/ 3687488 h 3687488"/>
              <a:gd name="connsiteX26" fmla="*/ 5006135 w 8758737"/>
              <a:gd name="connsiteY26" fmla="*/ 3687488 h 3687488"/>
              <a:gd name="connsiteX27" fmla="*/ 4196562 w 8758737"/>
              <a:gd name="connsiteY27" fmla="*/ 3687488 h 3687488"/>
              <a:gd name="connsiteX28" fmla="*/ 3778717 w 8758737"/>
              <a:gd name="connsiteY28" fmla="*/ 3687488 h 3687488"/>
              <a:gd name="connsiteX29" fmla="*/ 3047490 w 8758737"/>
              <a:gd name="connsiteY29" fmla="*/ 3687488 h 3687488"/>
              <a:gd name="connsiteX30" fmla="*/ 2394608 w 8758737"/>
              <a:gd name="connsiteY30" fmla="*/ 3687488 h 3687488"/>
              <a:gd name="connsiteX31" fmla="*/ 1663381 w 8758737"/>
              <a:gd name="connsiteY31" fmla="*/ 3687488 h 3687488"/>
              <a:gd name="connsiteX32" fmla="*/ 462079 w 8758737"/>
              <a:gd name="connsiteY32" fmla="*/ 3687488 h 3687488"/>
              <a:gd name="connsiteX33" fmla="*/ 0 w 8758737"/>
              <a:gd name="connsiteY33" fmla="*/ 3225409 h 3687488"/>
              <a:gd name="connsiteX34" fmla="*/ 0 w 8758737"/>
              <a:gd name="connsiteY34" fmla="*/ 2589843 h 3687488"/>
              <a:gd name="connsiteX35" fmla="*/ 0 w 8758737"/>
              <a:gd name="connsiteY35" fmla="*/ 1926644 h 3687488"/>
              <a:gd name="connsiteX36" fmla="*/ 0 w 8758737"/>
              <a:gd name="connsiteY36" fmla="*/ 1263445 h 3687488"/>
              <a:gd name="connsiteX37" fmla="*/ 0 w 8758737"/>
              <a:gd name="connsiteY37" fmla="*/ 462079 h 368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58737" h="3687488" fill="none" extrusionOk="0">
                <a:moveTo>
                  <a:pt x="0" y="462079"/>
                </a:moveTo>
                <a:cubicBezTo>
                  <a:pt x="-32672" y="221650"/>
                  <a:pt x="216637" y="-47173"/>
                  <a:pt x="462079" y="0"/>
                </a:cubicBezTo>
                <a:cubicBezTo>
                  <a:pt x="582154" y="14835"/>
                  <a:pt x="678778" y="-12328"/>
                  <a:pt x="879923" y="0"/>
                </a:cubicBezTo>
                <a:cubicBezTo>
                  <a:pt x="1081068" y="12328"/>
                  <a:pt x="1459864" y="-5950"/>
                  <a:pt x="1689496" y="0"/>
                </a:cubicBezTo>
                <a:cubicBezTo>
                  <a:pt x="1919128" y="5950"/>
                  <a:pt x="2177427" y="-1456"/>
                  <a:pt x="2342378" y="0"/>
                </a:cubicBezTo>
                <a:cubicBezTo>
                  <a:pt x="2507329" y="1456"/>
                  <a:pt x="2821917" y="17988"/>
                  <a:pt x="2995260" y="0"/>
                </a:cubicBezTo>
                <a:cubicBezTo>
                  <a:pt x="3168603" y="-17988"/>
                  <a:pt x="3482744" y="-1702"/>
                  <a:pt x="3726487" y="0"/>
                </a:cubicBezTo>
                <a:cubicBezTo>
                  <a:pt x="3970230" y="1702"/>
                  <a:pt x="4056217" y="26644"/>
                  <a:pt x="4379369" y="0"/>
                </a:cubicBezTo>
                <a:cubicBezTo>
                  <a:pt x="4702521" y="-26644"/>
                  <a:pt x="4819876" y="12995"/>
                  <a:pt x="4953904" y="0"/>
                </a:cubicBezTo>
                <a:cubicBezTo>
                  <a:pt x="5087933" y="-12995"/>
                  <a:pt x="5297953" y="-12167"/>
                  <a:pt x="5528440" y="0"/>
                </a:cubicBezTo>
                <a:cubicBezTo>
                  <a:pt x="5758927" y="12167"/>
                  <a:pt x="5827473" y="-3522"/>
                  <a:pt x="5946284" y="0"/>
                </a:cubicBezTo>
                <a:cubicBezTo>
                  <a:pt x="6065095" y="3522"/>
                  <a:pt x="6374620" y="19144"/>
                  <a:pt x="6520820" y="0"/>
                </a:cubicBezTo>
                <a:cubicBezTo>
                  <a:pt x="6667020" y="-19144"/>
                  <a:pt x="6826898" y="-1960"/>
                  <a:pt x="7017010" y="0"/>
                </a:cubicBezTo>
                <a:cubicBezTo>
                  <a:pt x="7207122" y="1960"/>
                  <a:pt x="7314707" y="-4373"/>
                  <a:pt x="7434854" y="0"/>
                </a:cubicBezTo>
                <a:cubicBezTo>
                  <a:pt x="7555001" y="4373"/>
                  <a:pt x="7936497" y="-37234"/>
                  <a:pt x="8296658" y="0"/>
                </a:cubicBezTo>
                <a:cubicBezTo>
                  <a:pt x="8530249" y="1837"/>
                  <a:pt x="8816174" y="219183"/>
                  <a:pt x="8758737" y="462079"/>
                </a:cubicBezTo>
                <a:cubicBezTo>
                  <a:pt x="8757000" y="740260"/>
                  <a:pt x="8752588" y="946530"/>
                  <a:pt x="8758737" y="1125278"/>
                </a:cubicBezTo>
                <a:cubicBezTo>
                  <a:pt x="8764886" y="1304026"/>
                  <a:pt x="8741213" y="1548729"/>
                  <a:pt x="8758737" y="1816111"/>
                </a:cubicBezTo>
                <a:cubicBezTo>
                  <a:pt x="8776261" y="2083493"/>
                  <a:pt x="8725899" y="2248159"/>
                  <a:pt x="8758737" y="2479310"/>
                </a:cubicBezTo>
                <a:cubicBezTo>
                  <a:pt x="8791575" y="2710461"/>
                  <a:pt x="8766477" y="3056662"/>
                  <a:pt x="8758737" y="3225409"/>
                </a:cubicBezTo>
                <a:cubicBezTo>
                  <a:pt x="8763400" y="3468457"/>
                  <a:pt x="8497063" y="3719836"/>
                  <a:pt x="8296658" y="3687488"/>
                </a:cubicBezTo>
                <a:cubicBezTo>
                  <a:pt x="8094099" y="3713000"/>
                  <a:pt x="7895209" y="3677560"/>
                  <a:pt x="7722122" y="3687488"/>
                </a:cubicBezTo>
                <a:cubicBezTo>
                  <a:pt x="7549035" y="3697416"/>
                  <a:pt x="7368083" y="3679031"/>
                  <a:pt x="7225932" y="3687488"/>
                </a:cubicBezTo>
                <a:cubicBezTo>
                  <a:pt x="7083781" y="3695946"/>
                  <a:pt x="6955880" y="3679299"/>
                  <a:pt x="6808088" y="3687488"/>
                </a:cubicBezTo>
                <a:cubicBezTo>
                  <a:pt x="6660296" y="3695677"/>
                  <a:pt x="6326827" y="3706448"/>
                  <a:pt x="5998515" y="3687488"/>
                </a:cubicBezTo>
                <a:cubicBezTo>
                  <a:pt x="5670203" y="3668528"/>
                  <a:pt x="5738048" y="3677899"/>
                  <a:pt x="5502325" y="3687488"/>
                </a:cubicBezTo>
                <a:cubicBezTo>
                  <a:pt x="5266602" y="3697078"/>
                  <a:pt x="5134029" y="3663645"/>
                  <a:pt x="5006135" y="3687488"/>
                </a:cubicBezTo>
                <a:cubicBezTo>
                  <a:pt x="4878241" y="3711332"/>
                  <a:pt x="4470202" y="3657109"/>
                  <a:pt x="4196562" y="3687488"/>
                </a:cubicBezTo>
                <a:cubicBezTo>
                  <a:pt x="3922922" y="3717867"/>
                  <a:pt x="3892727" y="3706638"/>
                  <a:pt x="3778717" y="3687488"/>
                </a:cubicBezTo>
                <a:cubicBezTo>
                  <a:pt x="3664708" y="3668338"/>
                  <a:pt x="3209121" y="3663100"/>
                  <a:pt x="3047490" y="3687488"/>
                </a:cubicBezTo>
                <a:cubicBezTo>
                  <a:pt x="2885859" y="3711876"/>
                  <a:pt x="2710554" y="3686142"/>
                  <a:pt x="2394608" y="3687488"/>
                </a:cubicBezTo>
                <a:cubicBezTo>
                  <a:pt x="2078662" y="3688834"/>
                  <a:pt x="1987123" y="3655505"/>
                  <a:pt x="1663381" y="3687488"/>
                </a:cubicBezTo>
                <a:cubicBezTo>
                  <a:pt x="1339639" y="3719471"/>
                  <a:pt x="835766" y="3684673"/>
                  <a:pt x="462079" y="3687488"/>
                </a:cubicBezTo>
                <a:cubicBezTo>
                  <a:pt x="215195" y="3746707"/>
                  <a:pt x="-17829" y="3477761"/>
                  <a:pt x="0" y="3225409"/>
                </a:cubicBezTo>
                <a:cubicBezTo>
                  <a:pt x="6171" y="2908601"/>
                  <a:pt x="-20886" y="2760582"/>
                  <a:pt x="0" y="2589843"/>
                </a:cubicBezTo>
                <a:cubicBezTo>
                  <a:pt x="20886" y="2419104"/>
                  <a:pt x="6656" y="2171582"/>
                  <a:pt x="0" y="1926644"/>
                </a:cubicBezTo>
                <a:cubicBezTo>
                  <a:pt x="-6656" y="1681706"/>
                  <a:pt x="19809" y="1542989"/>
                  <a:pt x="0" y="1263445"/>
                </a:cubicBezTo>
                <a:cubicBezTo>
                  <a:pt x="-19809" y="983901"/>
                  <a:pt x="30462" y="832683"/>
                  <a:pt x="0" y="462079"/>
                </a:cubicBezTo>
                <a:close/>
              </a:path>
              <a:path w="8758737" h="3687488" stroke="0" extrusionOk="0">
                <a:moveTo>
                  <a:pt x="0" y="462079"/>
                </a:moveTo>
                <a:cubicBezTo>
                  <a:pt x="277" y="215364"/>
                  <a:pt x="234988" y="50227"/>
                  <a:pt x="462079" y="0"/>
                </a:cubicBezTo>
                <a:cubicBezTo>
                  <a:pt x="662125" y="14152"/>
                  <a:pt x="950148" y="5183"/>
                  <a:pt x="1193306" y="0"/>
                </a:cubicBezTo>
                <a:cubicBezTo>
                  <a:pt x="1436464" y="-5183"/>
                  <a:pt x="1545494" y="16590"/>
                  <a:pt x="1689496" y="0"/>
                </a:cubicBezTo>
                <a:cubicBezTo>
                  <a:pt x="1833498" y="-16590"/>
                  <a:pt x="1966868" y="18923"/>
                  <a:pt x="2185686" y="0"/>
                </a:cubicBezTo>
                <a:cubicBezTo>
                  <a:pt x="2404504" y="-18923"/>
                  <a:pt x="2617591" y="-11385"/>
                  <a:pt x="2916914" y="0"/>
                </a:cubicBezTo>
                <a:cubicBezTo>
                  <a:pt x="3216237" y="11385"/>
                  <a:pt x="3303927" y="-1871"/>
                  <a:pt x="3491450" y="0"/>
                </a:cubicBezTo>
                <a:cubicBezTo>
                  <a:pt x="3678973" y="1871"/>
                  <a:pt x="3979818" y="-10288"/>
                  <a:pt x="4301023" y="0"/>
                </a:cubicBezTo>
                <a:cubicBezTo>
                  <a:pt x="4622228" y="10288"/>
                  <a:pt x="4883389" y="34015"/>
                  <a:pt x="5110596" y="0"/>
                </a:cubicBezTo>
                <a:cubicBezTo>
                  <a:pt x="5337803" y="-34015"/>
                  <a:pt x="5667747" y="31778"/>
                  <a:pt x="5841823" y="0"/>
                </a:cubicBezTo>
                <a:cubicBezTo>
                  <a:pt x="6015899" y="-31778"/>
                  <a:pt x="6147729" y="-16556"/>
                  <a:pt x="6338013" y="0"/>
                </a:cubicBezTo>
                <a:cubicBezTo>
                  <a:pt x="6528297" y="16556"/>
                  <a:pt x="6568272" y="6504"/>
                  <a:pt x="6755857" y="0"/>
                </a:cubicBezTo>
                <a:cubicBezTo>
                  <a:pt x="6943442" y="-6504"/>
                  <a:pt x="7337622" y="-18723"/>
                  <a:pt x="7565431" y="0"/>
                </a:cubicBezTo>
                <a:cubicBezTo>
                  <a:pt x="7793240" y="18723"/>
                  <a:pt x="7979693" y="-10969"/>
                  <a:pt x="8296658" y="0"/>
                </a:cubicBezTo>
                <a:cubicBezTo>
                  <a:pt x="8555254" y="-44044"/>
                  <a:pt x="8754034" y="197954"/>
                  <a:pt x="8758737" y="462079"/>
                </a:cubicBezTo>
                <a:cubicBezTo>
                  <a:pt x="8744822" y="667089"/>
                  <a:pt x="8738144" y="932417"/>
                  <a:pt x="8758737" y="1070012"/>
                </a:cubicBezTo>
                <a:cubicBezTo>
                  <a:pt x="8779330" y="1207607"/>
                  <a:pt x="8765629" y="1446144"/>
                  <a:pt x="8758737" y="1816111"/>
                </a:cubicBezTo>
                <a:cubicBezTo>
                  <a:pt x="8751845" y="2186078"/>
                  <a:pt x="8775933" y="2260755"/>
                  <a:pt x="8758737" y="2479310"/>
                </a:cubicBezTo>
                <a:cubicBezTo>
                  <a:pt x="8741541" y="2697865"/>
                  <a:pt x="8730558" y="2997690"/>
                  <a:pt x="8758737" y="3225409"/>
                </a:cubicBezTo>
                <a:cubicBezTo>
                  <a:pt x="8722938" y="3503065"/>
                  <a:pt x="8556566" y="3626483"/>
                  <a:pt x="8296658" y="3687488"/>
                </a:cubicBezTo>
                <a:cubicBezTo>
                  <a:pt x="8147733" y="3699980"/>
                  <a:pt x="7793714" y="3701282"/>
                  <a:pt x="7643776" y="3687488"/>
                </a:cubicBezTo>
                <a:cubicBezTo>
                  <a:pt x="7493838" y="3673694"/>
                  <a:pt x="7368278" y="3670434"/>
                  <a:pt x="7147586" y="3687488"/>
                </a:cubicBezTo>
                <a:cubicBezTo>
                  <a:pt x="6926894" y="3704543"/>
                  <a:pt x="6753460" y="3684865"/>
                  <a:pt x="6651396" y="3687488"/>
                </a:cubicBezTo>
                <a:cubicBezTo>
                  <a:pt x="6549332" y="3690112"/>
                  <a:pt x="6188434" y="3668835"/>
                  <a:pt x="5841823" y="3687488"/>
                </a:cubicBezTo>
                <a:cubicBezTo>
                  <a:pt x="5495212" y="3706141"/>
                  <a:pt x="5386936" y="3662881"/>
                  <a:pt x="5267287" y="3687488"/>
                </a:cubicBezTo>
                <a:cubicBezTo>
                  <a:pt x="5147638" y="3712095"/>
                  <a:pt x="4673741" y="3716868"/>
                  <a:pt x="4457714" y="3687488"/>
                </a:cubicBezTo>
                <a:cubicBezTo>
                  <a:pt x="4241687" y="3658108"/>
                  <a:pt x="3901557" y="3691033"/>
                  <a:pt x="3648141" y="3687488"/>
                </a:cubicBezTo>
                <a:cubicBezTo>
                  <a:pt x="3394725" y="3683943"/>
                  <a:pt x="3218248" y="3703131"/>
                  <a:pt x="3073605" y="3687488"/>
                </a:cubicBezTo>
                <a:cubicBezTo>
                  <a:pt x="2928962" y="3671845"/>
                  <a:pt x="2768583" y="3687410"/>
                  <a:pt x="2655761" y="3687488"/>
                </a:cubicBezTo>
                <a:cubicBezTo>
                  <a:pt x="2542939" y="3687566"/>
                  <a:pt x="2394508" y="3683042"/>
                  <a:pt x="2159571" y="3687488"/>
                </a:cubicBezTo>
                <a:cubicBezTo>
                  <a:pt x="1924634" y="3691935"/>
                  <a:pt x="1890318" y="3680830"/>
                  <a:pt x="1663381" y="3687488"/>
                </a:cubicBezTo>
                <a:cubicBezTo>
                  <a:pt x="1436444" y="3694147"/>
                  <a:pt x="727858" y="3664970"/>
                  <a:pt x="462079" y="3687488"/>
                </a:cubicBezTo>
                <a:cubicBezTo>
                  <a:pt x="235899" y="3720939"/>
                  <a:pt x="33648" y="3440933"/>
                  <a:pt x="0" y="3225409"/>
                </a:cubicBezTo>
                <a:cubicBezTo>
                  <a:pt x="-10336" y="3025783"/>
                  <a:pt x="-12902" y="2875075"/>
                  <a:pt x="0" y="2562210"/>
                </a:cubicBezTo>
                <a:cubicBezTo>
                  <a:pt x="12902" y="2249345"/>
                  <a:pt x="-28853" y="2190837"/>
                  <a:pt x="0" y="1954277"/>
                </a:cubicBezTo>
                <a:cubicBezTo>
                  <a:pt x="28853" y="1717717"/>
                  <a:pt x="-24077" y="1510870"/>
                  <a:pt x="0" y="1346345"/>
                </a:cubicBezTo>
                <a:cubicBezTo>
                  <a:pt x="24077" y="1181820"/>
                  <a:pt x="18264" y="683243"/>
                  <a:pt x="0" y="462079"/>
                </a:cubicBezTo>
                <a:close/>
              </a:path>
            </a:pathLst>
          </a:custGeom>
          <a:solidFill>
            <a:srgbClr val="FFFFFF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just">
              <a:lnSpc>
                <a:spcPct val="110000"/>
              </a:lnSpc>
            </a:pPr>
            <a:endParaRPr lang="vi-VN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A5347CF-2DAD-EFF6-7D1B-EF9EA11A11B5}"/>
              </a:ext>
            </a:extLst>
          </p:cNvPr>
          <p:cNvGrpSpPr/>
          <p:nvPr/>
        </p:nvGrpSpPr>
        <p:grpSpPr>
          <a:xfrm>
            <a:off x="415652" y="21659"/>
            <a:ext cx="8220348" cy="768154"/>
            <a:chOff x="438644" y="-39803"/>
            <a:chExt cx="8220348" cy="7681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E294CF-2B6C-E97F-B591-29DA26326544}"/>
                </a:ext>
              </a:extLst>
            </p:cNvPr>
            <p:cNvSpPr txBox="1"/>
            <p:nvPr/>
          </p:nvSpPr>
          <p:spPr>
            <a:xfrm>
              <a:off x="438644" y="82020"/>
              <a:ext cx="822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3.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Tìm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từ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ngữ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phù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hợp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với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mỗi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    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:</a:t>
              </a:r>
            </a:p>
          </p:txBody>
        </p:sp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AEA66254-2DAE-93CF-F991-17AE1E844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7225" b="6684"/>
            <a:stretch/>
          </p:blipFill>
          <p:spPr>
            <a:xfrm>
              <a:off x="7091482" y="-39803"/>
              <a:ext cx="716591" cy="728257"/>
            </a:xfrm>
            <a:prstGeom prst="rect">
              <a:avLst/>
            </a:prstGeom>
          </p:spPr>
        </p:pic>
      </p:grpSp>
      <p:graphicFrame>
        <p:nvGraphicFramePr>
          <p:cNvPr id="9" name="Bảng 9">
            <a:extLst>
              <a:ext uri="{FF2B5EF4-FFF2-40B4-BE49-F238E27FC236}">
                <a16:creationId xmlns:a16="http://schemas.microsoft.com/office/drawing/2014/main" id="{E9FB0FBE-0034-8596-B45F-68301EEE2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02606"/>
              </p:ext>
            </p:extLst>
          </p:nvPr>
        </p:nvGraphicFramePr>
        <p:xfrm>
          <a:off x="354350" y="1250670"/>
          <a:ext cx="8281650" cy="3028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68760">
                  <a:extLst>
                    <a:ext uri="{9D8B030D-6E8A-4147-A177-3AD203B41FA5}">
                      <a16:colId xmlns:a16="http://schemas.microsoft.com/office/drawing/2014/main" val="2031033284"/>
                    </a:ext>
                  </a:extLst>
                </a:gridCol>
                <a:gridCol w="3107690">
                  <a:extLst>
                    <a:ext uri="{9D8B030D-6E8A-4147-A177-3AD203B41FA5}">
                      <a16:colId xmlns:a16="http://schemas.microsoft.com/office/drawing/2014/main" val="42052088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11393031"/>
                    </a:ext>
                  </a:extLst>
                </a:gridCol>
              </a:tblGrid>
              <a:tr h="605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ngữ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nhau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trái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ngược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nhau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89529"/>
                  </a:ext>
                </a:extLst>
              </a:tr>
              <a:tr h="605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hiền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01539"/>
                  </a:ext>
                </a:extLst>
              </a:tr>
              <a:tr h="605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quả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225837"/>
                  </a:ext>
                </a:extLst>
              </a:tr>
              <a:tr h="605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chín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85934"/>
                  </a:ext>
                </a:extLst>
              </a:tr>
              <a:tr h="605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rgbClr val="0070C0"/>
                          </a:solidFill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058163"/>
                  </a:ext>
                </a:extLst>
              </a:tr>
            </a:tbl>
          </a:graphicData>
        </a:graphic>
      </p:graphicFrame>
      <p:pic>
        <p:nvPicPr>
          <p:cNvPr id="10" name="Hình ảnh 9">
            <a:extLst>
              <a:ext uri="{FF2B5EF4-FFF2-40B4-BE49-F238E27FC236}">
                <a16:creationId xmlns:a16="http://schemas.microsoft.com/office/drawing/2014/main" id="{C630DE58-BBEB-52E3-9130-316DBDF0F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3065058" y="1801992"/>
            <a:ext cx="611217" cy="62116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35B5A1E-1933-12AB-E043-C13D5466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6557799" y="1801992"/>
            <a:ext cx="611217" cy="62116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6C7CC8B-8D84-40AD-4141-4EFC7671F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6557799" y="2992737"/>
            <a:ext cx="611217" cy="62116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3363258-5C38-E112-07F2-3E1EA649F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3065058" y="2409757"/>
            <a:ext cx="611217" cy="621168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B2552FE-6E88-2E08-BFF5-C04DCA843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3065058" y="3613905"/>
            <a:ext cx="611217" cy="62116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8FB1-3DEB-34E6-7895-0228CEDA125D}"/>
              </a:ext>
            </a:extLst>
          </p:cNvPr>
          <p:cNvSpPr txBox="1"/>
          <p:nvPr/>
        </p:nvSpPr>
        <p:spPr>
          <a:xfrm>
            <a:off x="2887365" y="1961495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n-lt"/>
              </a:rPr>
              <a:t>lành</a:t>
            </a:r>
            <a:endParaRPr lang="en-US" sz="2400" dirty="0">
              <a:latin typeface="+mn-lt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5BBAB8B-29BB-C4E1-2E73-4F7BE509C4AF}"/>
              </a:ext>
            </a:extLst>
          </p:cNvPr>
          <p:cNvSpPr txBox="1"/>
          <p:nvPr/>
        </p:nvSpPr>
        <p:spPr>
          <a:xfrm>
            <a:off x="6340850" y="1929249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n-lt"/>
              </a:rPr>
              <a:t>dữ</a:t>
            </a:r>
            <a:endParaRPr lang="en-US" sz="2400" dirty="0">
              <a:latin typeface="+mn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3562E25-4560-B37C-5242-DA3219155A7A}"/>
              </a:ext>
            </a:extLst>
          </p:cNvPr>
          <p:cNvSpPr txBox="1"/>
          <p:nvPr/>
        </p:nvSpPr>
        <p:spPr>
          <a:xfrm>
            <a:off x="2887364" y="2489508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n-lt"/>
              </a:rPr>
              <a:t>trái</a:t>
            </a:r>
            <a:endParaRPr lang="en-US" sz="2400" dirty="0">
              <a:latin typeface="+mn-lt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ACE2919-9535-8670-5471-9D17925603AF}"/>
              </a:ext>
            </a:extLst>
          </p:cNvPr>
          <p:cNvSpPr txBox="1"/>
          <p:nvPr/>
        </p:nvSpPr>
        <p:spPr>
          <a:xfrm>
            <a:off x="6011043" y="3124667"/>
            <a:ext cx="177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n-lt"/>
              </a:rPr>
              <a:t>xanh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sống</a:t>
            </a:r>
            <a:endParaRPr lang="en-US" sz="2400" dirty="0">
              <a:latin typeface="+mn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2E60ED5-9012-B84D-2979-1E5E0B47B1A7}"/>
              </a:ext>
            </a:extLst>
          </p:cNvPr>
          <p:cNvSpPr txBox="1"/>
          <p:nvPr/>
        </p:nvSpPr>
        <p:spPr>
          <a:xfrm>
            <a:off x="2653693" y="3751195"/>
            <a:ext cx="158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+mn-lt"/>
              </a:rPr>
              <a:t>tiếng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hát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73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191338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6776809" y="1739861"/>
            <a:ext cx="3268855" cy="3634660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46"/>
          <p:cNvSpPr/>
          <p:nvPr/>
        </p:nvSpPr>
        <p:spPr>
          <a:xfrm>
            <a:off x="8746278" y="1425835"/>
            <a:ext cx="56" cy="1462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417474" y="-46105"/>
            <a:ext cx="1608753" cy="1471876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486;p46">
            <a:extLst>
              <a:ext uri="{FF2B5EF4-FFF2-40B4-BE49-F238E27FC236}">
                <a16:creationId xmlns:a16="http://schemas.microsoft.com/office/drawing/2014/main" id="{8F8D078B-4337-2866-523C-C80778CEC0C5}"/>
              </a:ext>
            </a:extLst>
          </p:cNvPr>
          <p:cNvSpPr/>
          <p:nvPr/>
        </p:nvSpPr>
        <p:spPr>
          <a:xfrm flipH="1">
            <a:off x="1335852" y="209488"/>
            <a:ext cx="6002987" cy="419143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EA52F-62DE-3808-0689-C63CA7131E01}"/>
              </a:ext>
            </a:extLst>
          </p:cNvPr>
          <p:cNvSpPr txBox="1"/>
          <p:nvPr/>
        </p:nvSpPr>
        <p:spPr>
          <a:xfrm>
            <a:off x="1493107" y="220924"/>
            <a:ext cx="54809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Ôn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luyện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dấu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chấm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, 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dấu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chấm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hỏi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,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dấu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chấm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than</a:t>
            </a:r>
          </a:p>
        </p:txBody>
      </p:sp>
    </p:spTree>
    <p:extLst>
      <p:ext uri="{BB962C8B-B14F-4D97-AF65-F5344CB8AC3E}">
        <p14:creationId xmlns:p14="http://schemas.microsoft.com/office/powerpoint/2010/main" val="32622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Nhóm 26">
            <a:extLst>
              <a:ext uri="{FF2B5EF4-FFF2-40B4-BE49-F238E27FC236}">
                <a16:creationId xmlns:a16="http://schemas.microsoft.com/office/drawing/2014/main" id="{31FC5BD0-7657-8C1B-E69F-D3AD222295F6}"/>
              </a:ext>
            </a:extLst>
          </p:cNvPr>
          <p:cNvGrpSpPr/>
          <p:nvPr/>
        </p:nvGrpSpPr>
        <p:grpSpPr>
          <a:xfrm>
            <a:off x="267244" y="846788"/>
            <a:ext cx="8609512" cy="4141781"/>
            <a:chOff x="267244" y="846788"/>
            <a:chExt cx="8609512" cy="41417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1A64945-C9AF-DBDC-A6D5-E10F062FACC5}"/>
                </a:ext>
              </a:extLst>
            </p:cNvPr>
            <p:cNvSpPr/>
            <p:nvPr/>
          </p:nvSpPr>
          <p:spPr>
            <a:xfrm>
              <a:off x="267244" y="846788"/>
              <a:ext cx="8609512" cy="4141781"/>
            </a:xfrm>
            <a:custGeom>
              <a:avLst/>
              <a:gdLst>
                <a:gd name="connsiteX0" fmla="*/ 0 w 8609512"/>
                <a:gd name="connsiteY0" fmla="*/ 519007 h 4141781"/>
                <a:gd name="connsiteX1" fmla="*/ 519007 w 8609512"/>
                <a:gd name="connsiteY1" fmla="*/ 0 h 4141781"/>
                <a:gd name="connsiteX2" fmla="*/ 980180 w 8609512"/>
                <a:gd name="connsiteY2" fmla="*/ 0 h 4141781"/>
                <a:gd name="connsiteX3" fmla="*/ 1819928 w 8609512"/>
                <a:gd name="connsiteY3" fmla="*/ 0 h 4141781"/>
                <a:gd name="connsiteX4" fmla="*/ 2508246 w 8609512"/>
                <a:gd name="connsiteY4" fmla="*/ 0 h 4141781"/>
                <a:gd name="connsiteX5" fmla="*/ 3196564 w 8609512"/>
                <a:gd name="connsiteY5" fmla="*/ 0 h 4141781"/>
                <a:gd name="connsiteX6" fmla="*/ 3960597 w 8609512"/>
                <a:gd name="connsiteY6" fmla="*/ 0 h 4141781"/>
                <a:gd name="connsiteX7" fmla="*/ 4648915 w 8609512"/>
                <a:gd name="connsiteY7" fmla="*/ 0 h 4141781"/>
                <a:gd name="connsiteX8" fmla="*/ 5261518 w 8609512"/>
                <a:gd name="connsiteY8" fmla="*/ 0 h 4141781"/>
                <a:gd name="connsiteX9" fmla="*/ 5874121 w 8609512"/>
                <a:gd name="connsiteY9" fmla="*/ 0 h 4141781"/>
                <a:gd name="connsiteX10" fmla="*/ 6335294 w 8609512"/>
                <a:gd name="connsiteY10" fmla="*/ 0 h 4141781"/>
                <a:gd name="connsiteX11" fmla="*/ 6947897 w 8609512"/>
                <a:gd name="connsiteY11" fmla="*/ 0 h 4141781"/>
                <a:gd name="connsiteX12" fmla="*/ 7484785 w 8609512"/>
                <a:gd name="connsiteY12" fmla="*/ 0 h 4141781"/>
                <a:gd name="connsiteX13" fmla="*/ 8090505 w 8609512"/>
                <a:gd name="connsiteY13" fmla="*/ 0 h 4141781"/>
                <a:gd name="connsiteX14" fmla="*/ 8609512 w 8609512"/>
                <a:gd name="connsiteY14" fmla="*/ 519007 h 4141781"/>
                <a:gd name="connsiteX15" fmla="*/ 8609512 w 8609512"/>
                <a:gd name="connsiteY15" fmla="*/ 1170798 h 4141781"/>
                <a:gd name="connsiteX16" fmla="*/ 8609512 w 8609512"/>
                <a:gd name="connsiteY16" fmla="*/ 1822589 h 4141781"/>
                <a:gd name="connsiteX17" fmla="*/ 8609512 w 8609512"/>
                <a:gd name="connsiteY17" fmla="*/ 2443343 h 4141781"/>
                <a:gd name="connsiteX18" fmla="*/ 8609512 w 8609512"/>
                <a:gd name="connsiteY18" fmla="*/ 3033058 h 4141781"/>
                <a:gd name="connsiteX19" fmla="*/ 8609512 w 8609512"/>
                <a:gd name="connsiteY19" fmla="*/ 3622774 h 4141781"/>
                <a:gd name="connsiteX20" fmla="*/ 8090505 w 8609512"/>
                <a:gd name="connsiteY20" fmla="*/ 4141781 h 4141781"/>
                <a:gd name="connsiteX21" fmla="*/ 7477902 w 8609512"/>
                <a:gd name="connsiteY21" fmla="*/ 4141781 h 4141781"/>
                <a:gd name="connsiteX22" fmla="*/ 6941014 w 8609512"/>
                <a:gd name="connsiteY22" fmla="*/ 4141781 h 4141781"/>
                <a:gd name="connsiteX23" fmla="*/ 6479841 w 8609512"/>
                <a:gd name="connsiteY23" fmla="*/ 4141781 h 4141781"/>
                <a:gd name="connsiteX24" fmla="*/ 5640093 w 8609512"/>
                <a:gd name="connsiteY24" fmla="*/ 4141781 h 4141781"/>
                <a:gd name="connsiteX25" fmla="*/ 5103205 w 8609512"/>
                <a:gd name="connsiteY25" fmla="*/ 4141781 h 4141781"/>
                <a:gd name="connsiteX26" fmla="*/ 4566317 w 8609512"/>
                <a:gd name="connsiteY26" fmla="*/ 4141781 h 4141781"/>
                <a:gd name="connsiteX27" fmla="*/ 3726569 w 8609512"/>
                <a:gd name="connsiteY27" fmla="*/ 4141781 h 4141781"/>
                <a:gd name="connsiteX28" fmla="*/ 3265396 w 8609512"/>
                <a:gd name="connsiteY28" fmla="*/ 4141781 h 4141781"/>
                <a:gd name="connsiteX29" fmla="*/ 2501363 w 8609512"/>
                <a:gd name="connsiteY29" fmla="*/ 4141781 h 4141781"/>
                <a:gd name="connsiteX30" fmla="*/ 1813045 w 8609512"/>
                <a:gd name="connsiteY30" fmla="*/ 4141781 h 4141781"/>
                <a:gd name="connsiteX31" fmla="*/ 519007 w 8609512"/>
                <a:gd name="connsiteY31" fmla="*/ 4141781 h 4141781"/>
                <a:gd name="connsiteX32" fmla="*/ 0 w 8609512"/>
                <a:gd name="connsiteY32" fmla="*/ 3622774 h 4141781"/>
                <a:gd name="connsiteX33" fmla="*/ 0 w 8609512"/>
                <a:gd name="connsiteY33" fmla="*/ 3095134 h 4141781"/>
                <a:gd name="connsiteX34" fmla="*/ 0 w 8609512"/>
                <a:gd name="connsiteY34" fmla="*/ 2412305 h 4141781"/>
                <a:gd name="connsiteX35" fmla="*/ 0 w 8609512"/>
                <a:gd name="connsiteY35" fmla="*/ 1822589 h 4141781"/>
                <a:gd name="connsiteX36" fmla="*/ 0 w 8609512"/>
                <a:gd name="connsiteY36" fmla="*/ 1232873 h 4141781"/>
                <a:gd name="connsiteX37" fmla="*/ 0 w 8609512"/>
                <a:gd name="connsiteY37" fmla="*/ 519007 h 414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609512" h="4141781" fill="none" extrusionOk="0">
                  <a:moveTo>
                    <a:pt x="0" y="519007"/>
                  </a:moveTo>
                  <a:cubicBezTo>
                    <a:pt x="-53600" y="256599"/>
                    <a:pt x="243928" y="-55896"/>
                    <a:pt x="519007" y="0"/>
                  </a:cubicBezTo>
                  <a:cubicBezTo>
                    <a:pt x="612727" y="7372"/>
                    <a:pt x="867204" y="-2580"/>
                    <a:pt x="980180" y="0"/>
                  </a:cubicBezTo>
                  <a:cubicBezTo>
                    <a:pt x="1093156" y="2580"/>
                    <a:pt x="1419240" y="31610"/>
                    <a:pt x="1819928" y="0"/>
                  </a:cubicBezTo>
                  <a:cubicBezTo>
                    <a:pt x="2220616" y="-31610"/>
                    <a:pt x="2171606" y="31923"/>
                    <a:pt x="2508246" y="0"/>
                  </a:cubicBezTo>
                  <a:cubicBezTo>
                    <a:pt x="2844886" y="-31923"/>
                    <a:pt x="2855922" y="-1127"/>
                    <a:pt x="3196564" y="0"/>
                  </a:cubicBezTo>
                  <a:cubicBezTo>
                    <a:pt x="3537206" y="1127"/>
                    <a:pt x="3592424" y="26266"/>
                    <a:pt x="3960597" y="0"/>
                  </a:cubicBezTo>
                  <a:cubicBezTo>
                    <a:pt x="4328770" y="-26266"/>
                    <a:pt x="4336944" y="-20027"/>
                    <a:pt x="4648915" y="0"/>
                  </a:cubicBezTo>
                  <a:cubicBezTo>
                    <a:pt x="4960886" y="20027"/>
                    <a:pt x="5080473" y="11651"/>
                    <a:pt x="5261518" y="0"/>
                  </a:cubicBezTo>
                  <a:cubicBezTo>
                    <a:pt x="5442563" y="-11651"/>
                    <a:pt x="5710972" y="1153"/>
                    <a:pt x="5874121" y="0"/>
                  </a:cubicBezTo>
                  <a:cubicBezTo>
                    <a:pt x="6037270" y="-1153"/>
                    <a:pt x="6166781" y="-4052"/>
                    <a:pt x="6335294" y="0"/>
                  </a:cubicBezTo>
                  <a:cubicBezTo>
                    <a:pt x="6503807" y="4052"/>
                    <a:pt x="6672024" y="12056"/>
                    <a:pt x="6947897" y="0"/>
                  </a:cubicBezTo>
                  <a:cubicBezTo>
                    <a:pt x="7223770" y="-12056"/>
                    <a:pt x="7377086" y="24297"/>
                    <a:pt x="7484785" y="0"/>
                  </a:cubicBezTo>
                  <a:cubicBezTo>
                    <a:pt x="7592484" y="-24297"/>
                    <a:pt x="7816721" y="4269"/>
                    <a:pt x="8090505" y="0"/>
                  </a:cubicBezTo>
                  <a:cubicBezTo>
                    <a:pt x="8365759" y="34758"/>
                    <a:pt x="8625198" y="253823"/>
                    <a:pt x="8609512" y="519007"/>
                  </a:cubicBezTo>
                  <a:cubicBezTo>
                    <a:pt x="8617901" y="794825"/>
                    <a:pt x="8637841" y="924296"/>
                    <a:pt x="8609512" y="1170798"/>
                  </a:cubicBezTo>
                  <a:cubicBezTo>
                    <a:pt x="8581183" y="1417300"/>
                    <a:pt x="8614482" y="1508057"/>
                    <a:pt x="8609512" y="1822589"/>
                  </a:cubicBezTo>
                  <a:cubicBezTo>
                    <a:pt x="8604542" y="2137121"/>
                    <a:pt x="8621019" y="2162346"/>
                    <a:pt x="8609512" y="2443343"/>
                  </a:cubicBezTo>
                  <a:cubicBezTo>
                    <a:pt x="8598005" y="2724340"/>
                    <a:pt x="8588874" y="2840532"/>
                    <a:pt x="8609512" y="3033058"/>
                  </a:cubicBezTo>
                  <a:cubicBezTo>
                    <a:pt x="8630150" y="3225584"/>
                    <a:pt x="8600229" y="3427694"/>
                    <a:pt x="8609512" y="3622774"/>
                  </a:cubicBezTo>
                  <a:cubicBezTo>
                    <a:pt x="8625664" y="3867330"/>
                    <a:pt x="8339095" y="4164244"/>
                    <a:pt x="8090505" y="4141781"/>
                  </a:cubicBezTo>
                  <a:cubicBezTo>
                    <a:pt x="7916138" y="4140602"/>
                    <a:pt x="7685616" y="4127026"/>
                    <a:pt x="7477902" y="4141781"/>
                  </a:cubicBezTo>
                  <a:cubicBezTo>
                    <a:pt x="7270188" y="4156536"/>
                    <a:pt x="7049297" y="4121754"/>
                    <a:pt x="6941014" y="4141781"/>
                  </a:cubicBezTo>
                  <a:cubicBezTo>
                    <a:pt x="6832731" y="4161808"/>
                    <a:pt x="6710233" y="4135543"/>
                    <a:pt x="6479841" y="4141781"/>
                  </a:cubicBezTo>
                  <a:cubicBezTo>
                    <a:pt x="6249449" y="4148019"/>
                    <a:pt x="6021993" y="4134313"/>
                    <a:pt x="5640093" y="4141781"/>
                  </a:cubicBezTo>
                  <a:cubicBezTo>
                    <a:pt x="5258193" y="4149249"/>
                    <a:pt x="5211190" y="4121855"/>
                    <a:pt x="5103205" y="4141781"/>
                  </a:cubicBezTo>
                  <a:cubicBezTo>
                    <a:pt x="4995220" y="4161707"/>
                    <a:pt x="4725070" y="4157553"/>
                    <a:pt x="4566317" y="4141781"/>
                  </a:cubicBezTo>
                  <a:cubicBezTo>
                    <a:pt x="4407564" y="4126009"/>
                    <a:pt x="4082614" y="4143328"/>
                    <a:pt x="3726569" y="4141781"/>
                  </a:cubicBezTo>
                  <a:cubicBezTo>
                    <a:pt x="3370524" y="4140234"/>
                    <a:pt x="3406341" y="4139324"/>
                    <a:pt x="3265396" y="4141781"/>
                  </a:cubicBezTo>
                  <a:cubicBezTo>
                    <a:pt x="3124451" y="4144238"/>
                    <a:pt x="2806929" y="4173643"/>
                    <a:pt x="2501363" y="4141781"/>
                  </a:cubicBezTo>
                  <a:cubicBezTo>
                    <a:pt x="2195797" y="4109919"/>
                    <a:pt x="1999276" y="4167841"/>
                    <a:pt x="1813045" y="4141781"/>
                  </a:cubicBezTo>
                  <a:cubicBezTo>
                    <a:pt x="1626814" y="4115721"/>
                    <a:pt x="1152075" y="4106978"/>
                    <a:pt x="519007" y="4141781"/>
                  </a:cubicBezTo>
                  <a:cubicBezTo>
                    <a:pt x="230692" y="4195339"/>
                    <a:pt x="-30656" y="3916845"/>
                    <a:pt x="0" y="3622774"/>
                  </a:cubicBezTo>
                  <a:cubicBezTo>
                    <a:pt x="16962" y="3439234"/>
                    <a:pt x="-23113" y="3282079"/>
                    <a:pt x="0" y="3095134"/>
                  </a:cubicBezTo>
                  <a:cubicBezTo>
                    <a:pt x="23113" y="2908189"/>
                    <a:pt x="4040" y="2711140"/>
                    <a:pt x="0" y="2412305"/>
                  </a:cubicBezTo>
                  <a:cubicBezTo>
                    <a:pt x="-4040" y="2113470"/>
                    <a:pt x="-6684" y="2007675"/>
                    <a:pt x="0" y="1822589"/>
                  </a:cubicBezTo>
                  <a:cubicBezTo>
                    <a:pt x="6684" y="1637503"/>
                    <a:pt x="-8293" y="1491149"/>
                    <a:pt x="0" y="1232873"/>
                  </a:cubicBezTo>
                  <a:cubicBezTo>
                    <a:pt x="8293" y="974597"/>
                    <a:pt x="6794" y="852397"/>
                    <a:pt x="0" y="519007"/>
                  </a:cubicBezTo>
                  <a:close/>
                </a:path>
                <a:path w="8609512" h="4141781" stroke="0" extrusionOk="0">
                  <a:moveTo>
                    <a:pt x="0" y="519007"/>
                  </a:moveTo>
                  <a:cubicBezTo>
                    <a:pt x="459" y="246396"/>
                    <a:pt x="246082" y="24507"/>
                    <a:pt x="519007" y="0"/>
                  </a:cubicBezTo>
                  <a:cubicBezTo>
                    <a:pt x="832992" y="22541"/>
                    <a:pt x="1058936" y="10168"/>
                    <a:pt x="1283040" y="0"/>
                  </a:cubicBezTo>
                  <a:cubicBezTo>
                    <a:pt x="1507144" y="-10168"/>
                    <a:pt x="1607792" y="-8049"/>
                    <a:pt x="1819928" y="0"/>
                  </a:cubicBezTo>
                  <a:cubicBezTo>
                    <a:pt x="2032064" y="8049"/>
                    <a:pt x="2216272" y="-14761"/>
                    <a:pt x="2356816" y="0"/>
                  </a:cubicBezTo>
                  <a:cubicBezTo>
                    <a:pt x="2497360" y="14761"/>
                    <a:pt x="2950248" y="22890"/>
                    <a:pt x="3120849" y="0"/>
                  </a:cubicBezTo>
                  <a:cubicBezTo>
                    <a:pt x="3291450" y="-22890"/>
                    <a:pt x="3603706" y="14803"/>
                    <a:pt x="3733452" y="0"/>
                  </a:cubicBezTo>
                  <a:cubicBezTo>
                    <a:pt x="3863198" y="-14803"/>
                    <a:pt x="4390681" y="-31902"/>
                    <a:pt x="4573200" y="0"/>
                  </a:cubicBezTo>
                  <a:cubicBezTo>
                    <a:pt x="4755719" y="31902"/>
                    <a:pt x="5110940" y="-38761"/>
                    <a:pt x="5412948" y="0"/>
                  </a:cubicBezTo>
                  <a:cubicBezTo>
                    <a:pt x="5714956" y="38761"/>
                    <a:pt x="5866289" y="-36449"/>
                    <a:pt x="6176981" y="0"/>
                  </a:cubicBezTo>
                  <a:cubicBezTo>
                    <a:pt x="6487673" y="36449"/>
                    <a:pt x="6585236" y="-6196"/>
                    <a:pt x="6713869" y="0"/>
                  </a:cubicBezTo>
                  <a:cubicBezTo>
                    <a:pt x="6842502" y="6196"/>
                    <a:pt x="7052811" y="-11018"/>
                    <a:pt x="7175042" y="0"/>
                  </a:cubicBezTo>
                  <a:cubicBezTo>
                    <a:pt x="7297273" y="11018"/>
                    <a:pt x="7746163" y="19237"/>
                    <a:pt x="8090505" y="0"/>
                  </a:cubicBezTo>
                  <a:cubicBezTo>
                    <a:pt x="8413711" y="17999"/>
                    <a:pt x="8598633" y="164191"/>
                    <a:pt x="8609512" y="519007"/>
                  </a:cubicBezTo>
                  <a:cubicBezTo>
                    <a:pt x="8603362" y="700118"/>
                    <a:pt x="8605617" y="891174"/>
                    <a:pt x="8609512" y="1077685"/>
                  </a:cubicBezTo>
                  <a:cubicBezTo>
                    <a:pt x="8613407" y="1264196"/>
                    <a:pt x="8582759" y="1465448"/>
                    <a:pt x="8609512" y="1729476"/>
                  </a:cubicBezTo>
                  <a:cubicBezTo>
                    <a:pt x="8636265" y="1993504"/>
                    <a:pt x="8581019" y="2208565"/>
                    <a:pt x="8609512" y="2412305"/>
                  </a:cubicBezTo>
                  <a:cubicBezTo>
                    <a:pt x="8638005" y="2616045"/>
                    <a:pt x="8627540" y="2869934"/>
                    <a:pt x="8609512" y="3002021"/>
                  </a:cubicBezTo>
                  <a:cubicBezTo>
                    <a:pt x="8591484" y="3134108"/>
                    <a:pt x="8634115" y="3443816"/>
                    <a:pt x="8609512" y="3622774"/>
                  </a:cubicBezTo>
                  <a:cubicBezTo>
                    <a:pt x="8596524" y="3917561"/>
                    <a:pt x="8382547" y="4071795"/>
                    <a:pt x="8090505" y="4141781"/>
                  </a:cubicBezTo>
                  <a:cubicBezTo>
                    <a:pt x="7862366" y="4153249"/>
                    <a:pt x="7694967" y="4122040"/>
                    <a:pt x="7402187" y="4141781"/>
                  </a:cubicBezTo>
                  <a:cubicBezTo>
                    <a:pt x="7109407" y="4161522"/>
                    <a:pt x="7092647" y="4157405"/>
                    <a:pt x="6865299" y="4141781"/>
                  </a:cubicBezTo>
                  <a:cubicBezTo>
                    <a:pt x="6637951" y="4126157"/>
                    <a:pt x="6480589" y="4121920"/>
                    <a:pt x="6328411" y="4141781"/>
                  </a:cubicBezTo>
                  <a:cubicBezTo>
                    <a:pt x="6176233" y="4161642"/>
                    <a:pt x="5820019" y="4155358"/>
                    <a:pt x="5488663" y="4141781"/>
                  </a:cubicBezTo>
                  <a:cubicBezTo>
                    <a:pt x="5157307" y="4128204"/>
                    <a:pt x="5021483" y="4154551"/>
                    <a:pt x="4876060" y="4141781"/>
                  </a:cubicBezTo>
                  <a:cubicBezTo>
                    <a:pt x="4730637" y="4129011"/>
                    <a:pt x="4328663" y="4145742"/>
                    <a:pt x="4036312" y="4141781"/>
                  </a:cubicBezTo>
                  <a:cubicBezTo>
                    <a:pt x="3743961" y="4137820"/>
                    <a:pt x="3479910" y="4166492"/>
                    <a:pt x="3196564" y="4141781"/>
                  </a:cubicBezTo>
                  <a:cubicBezTo>
                    <a:pt x="2913218" y="4117070"/>
                    <a:pt x="2734602" y="4126878"/>
                    <a:pt x="2583961" y="4141781"/>
                  </a:cubicBezTo>
                  <a:cubicBezTo>
                    <a:pt x="2433320" y="4156684"/>
                    <a:pt x="2314530" y="4157857"/>
                    <a:pt x="2122788" y="4141781"/>
                  </a:cubicBezTo>
                  <a:cubicBezTo>
                    <a:pt x="1931046" y="4125705"/>
                    <a:pt x="1728798" y="4144454"/>
                    <a:pt x="1585900" y="4141781"/>
                  </a:cubicBezTo>
                  <a:cubicBezTo>
                    <a:pt x="1443002" y="4139108"/>
                    <a:pt x="923966" y="4111178"/>
                    <a:pt x="519007" y="4141781"/>
                  </a:cubicBezTo>
                  <a:cubicBezTo>
                    <a:pt x="289778" y="4147508"/>
                    <a:pt x="19047" y="3857038"/>
                    <a:pt x="0" y="3622774"/>
                  </a:cubicBezTo>
                  <a:cubicBezTo>
                    <a:pt x="20577" y="3386645"/>
                    <a:pt x="-25378" y="3235742"/>
                    <a:pt x="0" y="3002021"/>
                  </a:cubicBezTo>
                  <a:cubicBezTo>
                    <a:pt x="25378" y="2768300"/>
                    <a:pt x="33845" y="2621057"/>
                    <a:pt x="0" y="2319192"/>
                  </a:cubicBezTo>
                  <a:cubicBezTo>
                    <a:pt x="-33845" y="2017327"/>
                    <a:pt x="-10840" y="1979327"/>
                    <a:pt x="0" y="1791551"/>
                  </a:cubicBezTo>
                  <a:cubicBezTo>
                    <a:pt x="10840" y="1603775"/>
                    <a:pt x="3516" y="1378542"/>
                    <a:pt x="0" y="1263911"/>
                  </a:cubicBezTo>
                  <a:cubicBezTo>
                    <a:pt x="-3516" y="1149280"/>
                    <a:pt x="9200" y="677058"/>
                    <a:pt x="0" y="519007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1253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b"/>
            <a:lstStyle/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endPara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1000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Giữa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vườn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lá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um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tùm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mướt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ướt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đẫm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sương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đêm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bông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rập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rờn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gió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đỏ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thắm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Cánh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mịn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màng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úp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sát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ngập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ngừng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muốn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nở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hết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tỏa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hương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thơm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“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Ôi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Bông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hồng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!”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Bé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khẽ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reo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định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hái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thấy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liền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bảo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457200" indent="-457200" algn="just">
                <a:lnSpc>
                  <a:spcPct val="110000"/>
                </a:lnSpc>
                <a:buFontTx/>
                <a:buChar char="-"/>
              </a:pP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tấm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biển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đấy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  <a:p>
              <a:pPr algn="just">
                <a:lnSpc>
                  <a:spcPct val="110000"/>
                </a:lnSpc>
              </a:pP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Bé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vừa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đánh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vần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vừa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Bỗng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ôm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chầm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thỏ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thẻ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“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ơi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con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hái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nữa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!”.</a:t>
              </a:r>
            </a:p>
            <a:p>
              <a:pPr algn="just">
                <a:lnSpc>
                  <a:spcPct val="11000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Theo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Trần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Hoài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Dương</a:t>
              </a:r>
              <a:r>
                <a:rPr lang="en-US" sz="2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vi-VN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Hình ảnh 21">
              <a:extLst>
                <a:ext uri="{FF2B5EF4-FFF2-40B4-BE49-F238E27FC236}">
                  <a16:creationId xmlns:a16="http://schemas.microsoft.com/office/drawing/2014/main" id="{CE98C9D5-E45F-7AA3-423E-4068E1629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6" t="57843" r="72467" b="3565"/>
            <a:stretch/>
          </p:blipFill>
          <p:spPr>
            <a:xfrm>
              <a:off x="2283511" y="2034599"/>
              <a:ext cx="409401" cy="367399"/>
            </a:xfrm>
            <a:prstGeom prst="rect">
              <a:avLst/>
            </a:prstGeom>
          </p:spPr>
        </p:pic>
        <p:pic>
          <p:nvPicPr>
            <p:cNvPr id="19" name="Hình ảnh 21">
              <a:extLst>
                <a:ext uri="{FF2B5EF4-FFF2-40B4-BE49-F238E27FC236}">
                  <a16:creationId xmlns:a16="http://schemas.microsoft.com/office/drawing/2014/main" id="{CE98C9D5-E45F-7AA3-423E-4068E1629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6" t="57843" r="72467" b="3565"/>
            <a:stretch/>
          </p:blipFill>
          <p:spPr>
            <a:xfrm>
              <a:off x="4618693" y="2020744"/>
              <a:ext cx="409401" cy="367399"/>
            </a:xfrm>
            <a:prstGeom prst="rect">
              <a:avLst/>
            </a:prstGeom>
          </p:spPr>
        </p:pic>
      </p:grpSp>
      <p:grpSp>
        <p:nvGrpSpPr>
          <p:cNvPr id="2046" name="Google Shape;2046;p56"/>
          <p:cNvGrpSpPr/>
          <p:nvPr/>
        </p:nvGrpSpPr>
        <p:grpSpPr>
          <a:xfrm>
            <a:off x="-422661" y="4634344"/>
            <a:ext cx="2216825" cy="938829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8F3D146-9A06-058C-F266-7EDD31E8B898}"/>
              </a:ext>
            </a:extLst>
          </p:cNvPr>
          <p:cNvSpPr txBox="1"/>
          <p:nvPr/>
        </p:nvSpPr>
        <p:spPr>
          <a:xfrm>
            <a:off x="2488212" y="810276"/>
            <a:ext cx="4167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Em</a:t>
            </a:r>
            <a:r>
              <a:rPr lang="en-US" sz="40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bé</a:t>
            </a:r>
            <a:r>
              <a:rPr lang="en-US" sz="40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và</a:t>
            </a:r>
            <a:r>
              <a:rPr lang="en-US" sz="40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bông</a:t>
            </a:r>
            <a:r>
              <a:rPr lang="en-US" sz="40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hồng</a:t>
            </a:r>
            <a:endParaRPr lang="en-US" sz="4000" b="1" dirty="0">
              <a:ln w="95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12700" dist="38100" dir="2700000" algn="tl" rotWithShape="0">
                  <a:schemeClr val="accent4">
                    <a:lumMod val="50000"/>
                  </a:schemeClr>
                </a:outerShdw>
              </a:effectLst>
              <a:latin typeface="#9Slide05 SVNClementine" panose="020F0502020204030203" pitchFamily="34" charset="0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5504FCC3-B076-3C71-E8CB-0F1389202EC6}"/>
              </a:ext>
            </a:extLst>
          </p:cNvPr>
          <p:cNvGrpSpPr/>
          <p:nvPr/>
        </p:nvGrpSpPr>
        <p:grpSpPr>
          <a:xfrm>
            <a:off x="438644" y="-18192"/>
            <a:ext cx="7768096" cy="738471"/>
            <a:chOff x="438644" y="-18192"/>
            <a:chExt cx="7768096" cy="738471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B7808357-15E5-4796-A337-63FEF5C8BAA5}"/>
                </a:ext>
              </a:extLst>
            </p:cNvPr>
            <p:cNvSpPr txBox="1"/>
            <p:nvPr/>
          </p:nvSpPr>
          <p:spPr>
            <a:xfrm>
              <a:off x="438644" y="82020"/>
              <a:ext cx="7768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4.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Thay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    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bằng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dấu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câu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phù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hợp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:</a:t>
              </a:r>
            </a:p>
          </p:txBody>
        </p:sp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6A286B15-E835-52D1-7954-B0C8D76A1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6" t="57843" r="72467" b="3565"/>
            <a:stretch/>
          </p:blipFill>
          <p:spPr>
            <a:xfrm>
              <a:off x="1963621" y="-18192"/>
              <a:ext cx="822894" cy="738471"/>
            </a:xfrm>
            <a:prstGeom prst="rect">
              <a:avLst/>
            </a:prstGeom>
          </p:spPr>
        </p:pic>
      </p:grpSp>
      <p:pic>
        <p:nvPicPr>
          <p:cNvPr id="21" name="Hình ảnh 21">
            <a:extLst>
              <a:ext uri="{FF2B5EF4-FFF2-40B4-BE49-F238E27FC236}">
                <a16:creationId xmlns:a16="http://schemas.microsoft.com/office/drawing/2014/main" id="{CE98C9D5-E45F-7AA3-423E-4068E1629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t="57843" r="72467" b="3565"/>
          <a:stretch/>
        </p:blipFill>
        <p:spPr>
          <a:xfrm>
            <a:off x="2283510" y="2782744"/>
            <a:ext cx="409401" cy="367399"/>
          </a:xfrm>
          <a:prstGeom prst="rect">
            <a:avLst/>
          </a:prstGeom>
        </p:spPr>
      </p:pic>
      <p:pic>
        <p:nvPicPr>
          <p:cNvPr id="31" name="Hình ảnh 21">
            <a:extLst>
              <a:ext uri="{FF2B5EF4-FFF2-40B4-BE49-F238E27FC236}">
                <a16:creationId xmlns:a16="http://schemas.microsoft.com/office/drawing/2014/main" id="{CE98C9D5-E45F-7AA3-423E-4068E1629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t="57843" r="72467" b="3565"/>
          <a:stretch/>
        </p:blipFill>
        <p:spPr>
          <a:xfrm>
            <a:off x="6953185" y="2401998"/>
            <a:ext cx="409401" cy="367399"/>
          </a:xfrm>
          <a:prstGeom prst="rect">
            <a:avLst/>
          </a:prstGeom>
        </p:spPr>
      </p:pic>
      <p:pic>
        <p:nvPicPr>
          <p:cNvPr id="32" name="Hình ảnh 21">
            <a:extLst>
              <a:ext uri="{FF2B5EF4-FFF2-40B4-BE49-F238E27FC236}">
                <a16:creationId xmlns:a16="http://schemas.microsoft.com/office/drawing/2014/main" id="{CE98C9D5-E45F-7AA3-423E-4068E1629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t="57843" r="72467" b="3565"/>
          <a:stretch/>
        </p:blipFill>
        <p:spPr>
          <a:xfrm>
            <a:off x="4250854" y="3504656"/>
            <a:ext cx="409401" cy="3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30212-B63E-E324-1E73-E4D29102A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96" y="-2939"/>
            <a:ext cx="9071206" cy="51464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96BE6C-F925-C6CC-00B6-D1734CD269DA}"/>
              </a:ext>
            </a:extLst>
          </p:cNvPr>
          <p:cNvGrpSpPr/>
          <p:nvPr/>
        </p:nvGrpSpPr>
        <p:grpSpPr>
          <a:xfrm>
            <a:off x="199916" y="365466"/>
            <a:ext cx="3465667" cy="1783474"/>
            <a:chOff x="422031" y="145808"/>
            <a:chExt cx="3493478" cy="1797786"/>
          </a:xfrm>
        </p:grpSpPr>
        <p:pic>
          <p:nvPicPr>
            <p:cNvPr id="4" name="Picture 3" descr="Shape, rectangle&#10;&#10;Description automatically generated">
              <a:extLst>
                <a:ext uri="{FF2B5EF4-FFF2-40B4-BE49-F238E27FC236}">
                  <a16:creationId xmlns:a16="http://schemas.microsoft.com/office/drawing/2014/main" id="{906AA963-3202-6A42-FF09-7677DB3CB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31" y="145808"/>
              <a:ext cx="3493478" cy="17977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EB7D51-67F5-0E98-2AD5-7615F57FCF72}"/>
                </a:ext>
              </a:extLst>
            </p:cNvPr>
            <p:cNvSpPr txBox="1"/>
            <p:nvPr/>
          </p:nvSpPr>
          <p:spPr>
            <a:xfrm>
              <a:off x="773723" y="321426"/>
              <a:ext cx="271975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Cùng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nhau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chia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sẻ</a:t>
              </a:r>
              <a:endParaRPr lang="en-US" sz="4365" dirty="0">
                <a:solidFill>
                  <a:schemeClr val="bg1"/>
                </a:solidFill>
                <a:latin typeface="#9Slide05 SVNClementine" panose="020F0502020204030203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C584735-F00E-0D1E-5F2C-462DAC1BF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7" y="3691800"/>
            <a:ext cx="9071206" cy="1451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22B7AC-1CF2-7BD8-F15B-CDF672CA9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762" y="1"/>
            <a:ext cx="797242" cy="933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D1BA6-2AFB-912B-9C37-4B09E6786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032" y="2941"/>
            <a:ext cx="797242" cy="9331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24D827F-5AD3-E4ED-22E3-271EF5795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2033" y="941945"/>
            <a:ext cx="4841019" cy="1130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17794-80E3-4202-203C-B774B1BDD7BB}"/>
              </a:ext>
            </a:extLst>
          </p:cNvPr>
          <p:cNvSpPr txBox="1"/>
          <p:nvPr/>
        </p:nvSpPr>
        <p:spPr>
          <a:xfrm>
            <a:off x="4491163" y="1048984"/>
            <a:ext cx="4371782" cy="91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976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976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nhóm khác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lắng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- </a:t>
            </a:r>
            <a:r>
              <a:rPr lang="en-US" sz="2976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lang="en-US" sz="2976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sung</a:t>
            </a:r>
            <a:endParaRPr lang="en-US" sz="297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BF4E75-F452-7ACA-71A1-CA3B9713BE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r="12784" b="8481"/>
          <a:stretch/>
        </p:blipFill>
        <p:spPr>
          <a:xfrm>
            <a:off x="2156251" y="2101259"/>
            <a:ext cx="3505114" cy="29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A64945-C9AF-DBDC-A6D5-E10F062FACC5}"/>
              </a:ext>
            </a:extLst>
          </p:cNvPr>
          <p:cNvSpPr/>
          <p:nvPr/>
        </p:nvSpPr>
        <p:spPr>
          <a:xfrm>
            <a:off x="267244" y="846788"/>
            <a:ext cx="8609512" cy="4141781"/>
          </a:xfrm>
          <a:custGeom>
            <a:avLst/>
            <a:gdLst>
              <a:gd name="connsiteX0" fmla="*/ 0 w 8609512"/>
              <a:gd name="connsiteY0" fmla="*/ 519007 h 4141781"/>
              <a:gd name="connsiteX1" fmla="*/ 519007 w 8609512"/>
              <a:gd name="connsiteY1" fmla="*/ 0 h 4141781"/>
              <a:gd name="connsiteX2" fmla="*/ 980180 w 8609512"/>
              <a:gd name="connsiteY2" fmla="*/ 0 h 4141781"/>
              <a:gd name="connsiteX3" fmla="*/ 1819928 w 8609512"/>
              <a:gd name="connsiteY3" fmla="*/ 0 h 4141781"/>
              <a:gd name="connsiteX4" fmla="*/ 2508246 w 8609512"/>
              <a:gd name="connsiteY4" fmla="*/ 0 h 4141781"/>
              <a:gd name="connsiteX5" fmla="*/ 3196564 w 8609512"/>
              <a:gd name="connsiteY5" fmla="*/ 0 h 4141781"/>
              <a:gd name="connsiteX6" fmla="*/ 3960597 w 8609512"/>
              <a:gd name="connsiteY6" fmla="*/ 0 h 4141781"/>
              <a:gd name="connsiteX7" fmla="*/ 4648915 w 8609512"/>
              <a:gd name="connsiteY7" fmla="*/ 0 h 4141781"/>
              <a:gd name="connsiteX8" fmla="*/ 5261518 w 8609512"/>
              <a:gd name="connsiteY8" fmla="*/ 0 h 4141781"/>
              <a:gd name="connsiteX9" fmla="*/ 5874121 w 8609512"/>
              <a:gd name="connsiteY9" fmla="*/ 0 h 4141781"/>
              <a:gd name="connsiteX10" fmla="*/ 6335294 w 8609512"/>
              <a:gd name="connsiteY10" fmla="*/ 0 h 4141781"/>
              <a:gd name="connsiteX11" fmla="*/ 6947897 w 8609512"/>
              <a:gd name="connsiteY11" fmla="*/ 0 h 4141781"/>
              <a:gd name="connsiteX12" fmla="*/ 7484785 w 8609512"/>
              <a:gd name="connsiteY12" fmla="*/ 0 h 4141781"/>
              <a:gd name="connsiteX13" fmla="*/ 8090505 w 8609512"/>
              <a:gd name="connsiteY13" fmla="*/ 0 h 4141781"/>
              <a:gd name="connsiteX14" fmla="*/ 8609512 w 8609512"/>
              <a:gd name="connsiteY14" fmla="*/ 519007 h 4141781"/>
              <a:gd name="connsiteX15" fmla="*/ 8609512 w 8609512"/>
              <a:gd name="connsiteY15" fmla="*/ 1170798 h 4141781"/>
              <a:gd name="connsiteX16" fmla="*/ 8609512 w 8609512"/>
              <a:gd name="connsiteY16" fmla="*/ 1822589 h 4141781"/>
              <a:gd name="connsiteX17" fmla="*/ 8609512 w 8609512"/>
              <a:gd name="connsiteY17" fmla="*/ 2443343 h 4141781"/>
              <a:gd name="connsiteX18" fmla="*/ 8609512 w 8609512"/>
              <a:gd name="connsiteY18" fmla="*/ 3033058 h 4141781"/>
              <a:gd name="connsiteX19" fmla="*/ 8609512 w 8609512"/>
              <a:gd name="connsiteY19" fmla="*/ 3622774 h 4141781"/>
              <a:gd name="connsiteX20" fmla="*/ 8090505 w 8609512"/>
              <a:gd name="connsiteY20" fmla="*/ 4141781 h 4141781"/>
              <a:gd name="connsiteX21" fmla="*/ 7477902 w 8609512"/>
              <a:gd name="connsiteY21" fmla="*/ 4141781 h 4141781"/>
              <a:gd name="connsiteX22" fmla="*/ 6941014 w 8609512"/>
              <a:gd name="connsiteY22" fmla="*/ 4141781 h 4141781"/>
              <a:gd name="connsiteX23" fmla="*/ 6479841 w 8609512"/>
              <a:gd name="connsiteY23" fmla="*/ 4141781 h 4141781"/>
              <a:gd name="connsiteX24" fmla="*/ 5640093 w 8609512"/>
              <a:gd name="connsiteY24" fmla="*/ 4141781 h 4141781"/>
              <a:gd name="connsiteX25" fmla="*/ 5103205 w 8609512"/>
              <a:gd name="connsiteY25" fmla="*/ 4141781 h 4141781"/>
              <a:gd name="connsiteX26" fmla="*/ 4566317 w 8609512"/>
              <a:gd name="connsiteY26" fmla="*/ 4141781 h 4141781"/>
              <a:gd name="connsiteX27" fmla="*/ 3726569 w 8609512"/>
              <a:gd name="connsiteY27" fmla="*/ 4141781 h 4141781"/>
              <a:gd name="connsiteX28" fmla="*/ 3265396 w 8609512"/>
              <a:gd name="connsiteY28" fmla="*/ 4141781 h 4141781"/>
              <a:gd name="connsiteX29" fmla="*/ 2501363 w 8609512"/>
              <a:gd name="connsiteY29" fmla="*/ 4141781 h 4141781"/>
              <a:gd name="connsiteX30" fmla="*/ 1813045 w 8609512"/>
              <a:gd name="connsiteY30" fmla="*/ 4141781 h 4141781"/>
              <a:gd name="connsiteX31" fmla="*/ 519007 w 8609512"/>
              <a:gd name="connsiteY31" fmla="*/ 4141781 h 4141781"/>
              <a:gd name="connsiteX32" fmla="*/ 0 w 8609512"/>
              <a:gd name="connsiteY32" fmla="*/ 3622774 h 4141781"/>
              <a:gd name="connsiteX33" fmla="*/ 0 w 8609512"/>
              <a:gd name="connsiteY33" fmla="*/ 3095134 h 4141781"/>
              <a:gd name="connsiteX34" fmla="*/ 0 w 8609512"/>
              <a:gd name="connsiteY34" fmla="*/ 2412305 h 4141781"/>
              <a:gd name="connsiteX35" fmla="*/ 0 w 8609512"/>
              <a:gd name="connsiteY35" fmla="*/ 1822589 h 4141781"/>
              <a:gd name="connsiteX36" fmla="*/ 0 w 8609512"/>
              <a:gd name="connsiteY36" fmla="*/ 1232873 h 4141781"/>
              <a:gd name="connsiteX37" fmla="*/ 0 w 8609512"/>
              <a:gd name="connsiteY37" fmla="*/ 519007 h 414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09512" h="4141781" fill="none" extrusionOk="0">
                <a:moveTo>
                  <a:pt x="0" y="519007"/>
                </a:moveTo>
                <a:cubicBezTo>
                  <a:pt x="-53600" y="256599"/>
                  <a:pt x="243928" y="-55896"/>
                  <a:pt x="519007" y="0"/>
                </a:cubicBezTo>
                <a:cubicBezTo>
                  <a:pt x="612727" y="7372"/>
                  <a:pt x="867204" y="-2580"/>
                  <a:pt x="980180" y="0"/>
                </a:cubicBezTo>
                <a:cubicBezTo>
                  <a:pt x="1093156" y="2580"/>
                  <a:pt x="1419240" y="31610"/>
                  <a:pt x="1819928" y="0"/>
                </a:cubicBezTo>
                <a:cubicBezTo>
                  <a:pt x="2220616" y="-31610"/>
                  <a:pt x="2171606" y="31923"/>
                  <a:pt x="2508246" y="0"/>
                </a:cubicBezTo>
                <a:cubicBezTo>
                  <a:pt x="2844886" y="-31923"/>
                  <a:pt x="2855922" y="-1127"/>
                  <a:pt x="3196564" y="0"/>
                </a:cubicBezTo>
                <a:cubicBezTo>
                  <a:pt x="3537206" y="1127"/>
                  <a:pt x="3592424" y="26266"/>
                  <a:pt x="3960597" y="0"/>
                </a:cubicBezTo>
                <a:cubicBezTo>
                  <a:pt x="4328770" y="-26266"/>
                  <a:pt x="4336944" y="-20027"/>
                  <a:pt x="4648915" y="0"/>
                </a:cubicBezTo>
                <a:cubicBezTo>
                  <a:pt x="4960886" y="20027"/>
                  <a:pt x="5080473" y="11651"/>
                  <a:pt x="5261518" y="0"/>
                </a:cubicBezTo>
                <a:cubicBezTo>
                  <a:pt x="5442563" y="-11651"/>
                  <a:pt x="5710972" y="1153"/>
                  <a:pt x="5874121" y="0"/>
                </a:cubicBezTo>
                <a:cubicBezTo>
                  <a:pt x="6037270" y="-1153"/>
                  <a:pt x="6166781" y="-4052"/>
                  <a:pt x="6335294" y="0"/>
                </a:cubicBezTo>
                <a:cubicBezTo>
                  <a:pt x="6503807" y="4052"/>
                  <a:pt x="6672024" y="12056"/>
                  <a:pt x="6947897" y="0"/>
                </a:cubicBezTo>
                <a:cubicBezTo>
                  <a:pt x="7223770" y="-12056"/>
                  <a:pt x="7377086" y="24297"/>
                  <a:pt x="7484785" y="0"/>
                </a:cubicBezTo>
                <a:cubicBezTo>
                  <a:pt x="7592484" y="-24297"/>
                  <a:pt x="7816721" y="4269"/>
                  <a:pt x="8090505" y="0"/>
                </a:cubicBezTo>
                <a:cubicBezTo>
                  <a:pt x="8365759" y="34758"/>
                  <a:pt x="8625198" y="253823"/>
                  <a:pt x="8609512" y="519007"/>
                </a:cubicBezTo>
                <a:cubicBezTo>
                  <a:pt x="8617901" y="794825"/>
                  <a:pt x="8637841" y="924296"/>
                  <a:pt x="8609512" y="1170798"/>
                </a:cubicBezTo>
                <a:cubicBezTo>
                  <a:pt x="8581183" y="1417300"/>
                  <a:pt x="8614482" y="1508057"/>
                  <a:pt x="8609512" y="1822589"/>
                </a:cubicBezTo>
                <a:cubicBezTo>
                  <a:pt x="8604542" y="2137121"/>
                  <a:pt x="8621019" y="2162346"/>
                  <a:pt x="8609512" y="2443343"/>
                </a:cubicBezTo>
                <a:cubicBezTo>
                  <a:pt x="8598005" y="2724340"/>
                  <a:pt x="8588874" y="2840532"/>
                  <a:pt x="8609512" y="3033058"/>
                </a:cubicBezTo>
                <a:cubicBezTo>
                  <a:pt x="8630150" y="3225584"/>
                  <a:pt x="8600229" y="3427694"/>
                  <a:pt x="8609512" y="3622774"/>
                </a:cubicBezTo>
                <a:cubicBezTo>
                  <a:pt x="8625664" y="3867330"/>
                  <a:pt x="8339095" y="4164244"/>
                  <a:pt x="8090505" y="4141781"/>
                </a:cubicBezTo>
                <a:cubicBezTo>
                  <a:pt x="7916138" y="4140602"/>
                  <a:pt x="7685616" y="4127026"/>
                  <a:pt x="7477902" y="4141781"/>
                </a:cubicBezTo>
                <a:cubicBezTo>
                  <a:pt x="7270188" y="4156536"/>
                  <a:pt x="7049297" y="4121754"/>
                  <a:pt x="6941014" y="4141781"/>
                </a:cubicBezTo>
                <a:cubicBezTo>
                  <a:pt x="6832731" y="4161808"/>
                  <a:pt x="6710233" y="4135543"/>
                  <a:pt x="6479841" y="4141781"/>
                </a:cubicBezTo>
                <a:cubicBezTo>
                  <a:pt x="6249449" y="4148019"/>
                  <a:pt x="6021993" y="4134313"/>
                  <a:pt x="5640093" y="4141781"/>
                </a:cubicBezTo>
                <a:cubicBezTo>
                  <a:pt x="5258193" y="4149249"/>
                  <a:pt x="5211190" y="4121855"/>
                  <a:pt x="5103205" y="4141781"/>
                </a:cubicBezTo>
                <a:cubicBezTo>
                  <a:pt x="4995220" y="4161707"/>
                  <a:pt x="4725070" y="4157553"/>
                  <a:pt x="4566317" y="4141781"/>
                </a:cubicBezTo>
                <a:cubicBezTo>
                  <a:pt x="4407564" y="4126009"/>
                  <a:pt x="4082614" y="4143328"/>
                  <a:pt x="3726569" y="4141781"/>
                </a:cubicBezTo>
                <a:cubicBezTo>
                  <a:pt x="3370524" y="4140234"/>
                  <a:pt x="3406341" y="4139324"/>
                  <a:pt x="3265396" y="4141781"/>
                </a:cubicBezTo>
                <a:cubicBezTo>
                  <a:pt x="3124451" y="4144238"/>
                  <a:pt x="2806929" y="4173643"/>
                  <a:pt x="2501363" y="4141781"/>
                </a:cubicBezTo>
                <a:cubicBezTo>
                  <a:pt x="2195797" y="4109919"/>
                  <a:pt x="1999276" y="4167841"/>
                  <a:pt x="1813045" y="4141781"/>
                </a:cubicBezTo>
                <a:cubicBezTo>
                  <a:pt x="1626814" y="4115721"/>
                  <a:pt x="1152075" y="4106978"/>
                  <a:pt x="519007" y="4141781"/>
                </a:cubicBezTo>
                <a:cubicBezTo>
                  <a:pt x="230692" y="4195339"/>
                  <a:pt x="-30656" y="3916845"/>
                  <a:pt x="0" y="3622774"/>
                </a:cubicBezTo>
                <a:cubicBezTo>
                  <a:pt x="16962" y="3439234"/>
                  <a:pt x="-23113" y="3282079"/>
                  <a:pt x="0" y="3095134"/>
                </a:cubicBezTo>
                <a:cubicBezTo>
                  <a:pt x="23113" y="2908189"/>
                  <a:pt x="4040" y="2711140"/>
                  <a:pt x="0" y="2412305"/>
                </a:cubicBezTo>
                <a:cubicBezTo>
                  <a:pt x="-4040" y="2113470"/>
                  <a:pt x="-6684" y="2007675"/>
                  <a:pt x="0" y="1822589"/>
                </a:cubicBezTo>
                <a:cubicBezTo>
                  <a:pt x="6684" y="1637503"/>
                  <a:pt x="-8293" y="1491149"/>
                  <a:pt x="0" y="1232873"/>
                </a:cubicBezTo>
                <a:cubicBezTo>
                  <a:pt x="8293" y="974597"/>
                  <a:pt x="6794" y="852397"/>
                  <a:pt x="0" y="519007"/>
                </a:cubicBezTo>
                <a:close/>
              </a:path>
              <a:path w="8609512" h="4141781" stroke="0" extrusionOk="0">
                <a:moveTo>
                  <a:pt x="0" y="519007"/>
                </a:moveTo>
                <a:cubicBezTo>
                  <a:pt x="459" y="246396"/>
                  <a:pt x="246082" y="24507"/>
                  <a:pt x="519007" y="0"/>
                </a:cubicBezTo>
                <a:cubicBezTo>
                  <a:pt x="832992" y="22541"/>
                  <a:pt x="1058936" y="10168"/>
                  <a:pt x="1283040" y="0"/>
                </a:cubicBezTo>
                <a:cubicBezTo>
                  <a:pt x="1507144" y="-10168"/>
                  <a:pt x="1607792" y="-8049"/>
                  <a:pt x="1819928" y="0"/>
                </a:cubicBezTo>
                <a:cubicBezTo>
                  <a:pt x="2032064" y="8049"/>
                  <a:pt x="2216272" y="-14761"/>
                  <a:pt x="2356816" y="0"/>
                </a:cubicBezTo>
                <a:cubicBezTo>
                  <a:pt x="2497360" y="14761"/>
                  <a:pt x="2950248" y="22890"/>
                  <a:pt x="3120849" y="0"/>
                </a:cubicBezTo>
                <a:cubicBezTo>
                  <a:pt x="3291450" y="-22890"/>
                  <a:pt x="3603706" y="14803"/>
                  <a:pt x="3733452" y="0"/>
                </a:cubicBezTo>
                <a:cubicBezTo>
                  <a:pt x="3863198" y="-14803"/>
                  <a:pt x="4390681" y="-31902"/>
                  <a:pt x="4573200" y="0"/>
                </a:cubicBezTo>
                <a:cubicBezTo>
                  <a:pt x="4755719" y="31902"/>
                  <a:pt x="5110940" y="-38761"/>
                  <a:pt x="5412948" y="0"/>
                </a:cubicBezTo>
                <a:cubicBezTo>
                  <a:pt x="5714956" y="38761"/>
                  <a:pt x="5866289" y="-36449"/>
                  <a:pt x="6176981" y="0"/>
                </a:cubicBezTo>
                <a:cubicBezTo>
                  <a:pt x="6487673" y="36449"/>
                  <a:pt x="6585236" y="-6196"/>
                  <a:pt x="6713869" y="0"/>
                </a:cubicBezTo>
                <a:cubicBezTo>
                  <a:pt x="6842502" y="6196"/>
                  <a:pt x="7052811" y="-11018"/>
                  <a:pt x="7175042" y="0"/>
                </a:cubicBezTo>
                <a:cubicBezTo>
                  <a:pt x="7297273" y="11018"/>
                  <a:pt x="7746163" y="19237"/>
                  <a:pt x="8090505" y="0"/>
                </a:cubicBezTo>
                <a:cubicBezTo>
                  <a:pt x="8413711" y="17999"/>
                  <a:pt x="8598633" y="164191"/>
                  <a:pt x="8609512" y="519007"/>
                </a:cubicBezTo>
                <a:cubicBezTo>
                  <a:pt x="8603362" y="700118"/>
                  <a:pt x="8605617" y="891174"/>
                  <a:pt x="8609512" y="1077685"/>
                </a:cubicBezTo>
                <a:cubicBezTo>
                  <a:pt x="8613407" y="1264196"/>
                  <a:pt x="8582759" y="1465448"/>
                  <a:pt x="8609512" y="1729476"/>
                </a:cubicBezTo>
                <a:cubicBezTo>
                  <a:pt x="8636265" y="1993504"/>
                  <a:pt x="8581019" y="2208565"/>
                  <a:pt x="8609512" y="2412305"/>
                </a:cubicBezTo>
                <a:cubicBezTo>
                  <a:pt x="8638005" y="2616045"/>
                  <a:pt x="8627540" y="2869934"/>
                  <a:pt x="8609512" y="3002021"/>
                </a:cubicBezTo>
                <a:cubicBezTo>
                  <a:pt x="8591484" y="3134108"/>
                  <a:pt x="8634115" y="3443816"/>
                  <a:pt x="8609512" y="3622774"/>
                </a:cubicBezTo>
                <a:cubicBezTo>
                  <a:pt x="8596524" y="3917561"/>
                  <a:pt x="8382547" y="4071795"/>
                  <a:pt x="8090505" y="4141781"/>
                </a:cubicBezTo>
                <a:cubicBezTo>
                  <a:pt x="7862366" y="4153249"/>
                  <a:pt x="7694967" y="4122040"/>
                  <a:pt x="7402187" y="4141781"/>
                </a:cubicBezTo>
                <a:cubicBezTo>
                  <a:pt x="7109407" y="4161522"/>
                  <a:pt x="7092647" y="4157405"/>
                  <a:pt x="6865299" y="4141781"/>
                </a:cubicBezTo>
                <a:cubicBezTo>
                  <a:pt x="6637951" y="4126157"/>
                  <a:pt x="6480589" y="4121920"/>
                  <a:pt x="6328411" y="4141781"/>
                </a:cubicBezTo>
                <a:cubicBezTo>
                  <a:pt x="6176233" y="4161642"/>
                  <a:pt x="5820019" y="4155358"/>
                  <a:pt x="5488663" y="4141781"/>
                </a:cubicBezTo>
                <a:cubicBezTo>
                  <a:pt x="5157307" y="4128204"/>
                  <a:pt x="5021483" y="4154551"/>
                  <a:pt x="4876060" y="4141781"/>
                </a:cubicBezTo>
                <a:cubicBezTo>
                  <a:pt x="4730637" y="4129011"/>
                  <a:pt x="4328663" y="4145742"/>
                  <a:pt x="4036312" y="4141781"/>
                </a:cubicBezTo>
                <a:cubicBezTo>
                  <a:pt x="3743961" y="4137820"/>
                  <a:pt x="3479910" y="4166492"/>
                  <a:pt x="3196564" y="4141781"/>
                </a:cubicBezTo>
                <a:cubicBezTo>
                  <a:pt x="2913218" y="4117070"/>
                  <a:pt x="2734602" y="4126878"/>
                  <a:pt x="2583961" y="4141781"/>
                </a:cubicBezTo>
                <a:cubicBezTo>
                  <a:pt x="2433320" y="4156684"/>
                  <a:pt x="2314530" y="4157857"/>
                  <a:pt x="2122788" y="4141781"/>
                </a:cubicBezTo>
                <a:cubicBezTo>
                  <a:pt x="1931046" y="4125705"/>
                  <a:pt x="1728798" y="4144454"/>
                  <a:pt x="1585900" y="4141781"/>
                </a:cubicBezTo>
                <a:cubicBezTo>
                  <a:pt x="1443002" y="4139108"/>
                  <a:pt x="923966" y="4111178"/>
                  <a:pt x="519007" y="4141781"/>
                </a:cubicBezTo>
                <a:cubicBezTo>
                  <a:pt x="289778" y="4147508"/>
                  <a:pt x="19047" y="3857038"/>
                  <a:pt x="0" y="3622774"/>
                </a:cubicBezTo>
                <a:cubicBezTo>
                  <a:pt x="20577" y="3386645"/>
                  <a:pt x="-25378" y="3235742"/>
                  <a:pt x="0" y="3002021"/>
                </a:cubicBezTo>
                <a:cubicBezTo>
                  <a:pt x="25378" y="2768300"/>
                  <a:pt x="33845" y="2621057"/>
                  <a:pt x="0" y="2319192"/>
                </a:cubicBezTo>
                <a:cubicBezTo>
                  <a:pt x="-33845" y="2017327"/>
                  <a:pt x="-10840" y="1979327"/>
                  <a:pt x="0" y="1791551"/>
                </a:cubicBezTo>
                <a:cubicBezTo>
                  <a:pt x="10840" y="1603775"/>
                  <a:pt x="3516" y="1378542"/>
                  <a:pt x="0" y="1263911"/>
                </a:cubicBezTo>
                <a:cubicBezTo>
                  <a:pt x="-3516" y="1149280"/>
                  <a:pt x="9200" y="677058"/>
                  <a:pt x="0" y="51900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um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tùm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mướt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ướt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đẫm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rập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rờn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mịn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úp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ngập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ngừng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tỏa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“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!”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khẽ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reo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trông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just">
              <a:lnSpc>
                <a:spcPct val="110000"/>
              </a:lnSpc>
              <a:buFontTx/>
              <a:buChar char="-"/>
            </a:pP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kia        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>
              <a:lnSpc>
                <a:spcPct val="110000"/>
              </a:lnSpc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vần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Bỗng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chầm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!”.</a:t>
            </a:r>
          </a:p>
          <a:p>
            <a:pPr algn="just">
              <a:lnSpc>
                <a:spcPct val="110000"/>
              </a:lnSpc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Theo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Trần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Hoài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90C7620-1B0B-8802-62CE-7D2F6DC3A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t="57843" r="72467" b="3565"/>
          <a:stretch/>
        </p:blipFill>
        <p:spPr>
          <a:xfrm>
            <a:off x="2645416" y="1875545"/>
            <a:ext cx="705647" cy="63325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CE98C9D5-E45F-7AA3-423E-4068E1629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t="57843" r="72467" b="3565"/>
          <a:stretch/>
        </p:blipFill>
        <p:spPr>
          <a:xfrm>
            <a:off x="5137975" y="1846191"/>
            <a:ext cx="705647" cy="633252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44C93AAD-BC6D-2CD7-D81B-028265A53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t="57843" r="72467" b="3565"/>
          <a:stretch/>
        </p:blipFill>
        <p:spPr>
          <a:xfrm>
            <a:off x="3178846" y="2611960"/>
            <a:ext cx="705647" cy="633252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819E5E6A-E552-756F-D4CF-E6314E673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t="57843" r="72467" b="3565"/>
          <a:stretch/>
        </p:blipFill>
        <p:spPr>
          <a:xfrm>
            <a:off x="7608046" y="2288243"/>
            <a:ext cx="705647" cy="633252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E4E8C3D-DCF1-9369-500C-8C7C0C6E4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" t="57843" r="72467" b="3565"/>
          <a:stretch/>
        </p:blipFill>
        <p:spPr>
          <a:xfrm>
            <a:off x="4253414" y="3357337"/>
            <a:ext cx="705647" cy="633252"/>
          </a:xfrm>
          <a:prstGeom prst="rect">
            <a:avLst/>
          </a:prstGeom>
        </p:spPr>
      </p:pic>
      <p:grpSp>
        <p:nvGrpSpPr>
          <p:cNvPr id="2046" name="Google Shape;2046;p56"/>
          <p:cNvGrpSpPr/>
          <p:nvPr/>
        </p:nvGrpSpPr>
        <p:grpSpPr>
          <a:xfrm>
            <a:off x="-422661" y="4296712"/>
            <a:ext cx="2600138" cy="1276462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8F3D146-9A06-058C-F266-7EDD31E8B898}"/>
              </a:ext>
            </a:extLst>
          </p:cNvPr>
          <p:cNvSpPr txBox="1"/>
          <p:nvPr/>
        </p:nvSpPr>
        <p:spPr>
          <a:xfrm>
            <a:off x="2488212" y="810276"/>
            <a:ext cx="4167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Em</a:t>
            </a:r>
            <a:r>
              <a:rPr lang="en-US" sz="40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bé</a:t>
            </a:r>
            <a:r>
              <a:rPr lang="en-US" sz="40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và</a:t>
            </a:r>
            <a:r>
              <a:rPr lang="en-US" sz="40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bông</a:t>
            </a:r>
            <a:r>
              <a:rPr lang="en-US" sz="40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hồng</a:t>
            </a:r>
            <a:endParaRPr lang="en-US" sz="4000" b="1" dirty="0">
              <a:ln w="95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12700" dist="38100" dir="2700000" algn="tl" rotWithShape="0">
                  <a:schemeClr val="accent4">
                    <a:lumMod val="50000"/>
                  </a:schemeClr>
                </a:outerShdw>
              </a:effectLst>
              <a:latin typeface="#9Slide05 SVNClementine" panose="020F0502020204030203" pitchFamily="34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2413556-DEB4-5C83-8886-20C5F6679AEA}"/>
              </a:ext>
            </a:extLst>
          </p:cNvPr>
          <p:cNvGrpSpPr/>
          <p:nvPr/>
        </p:nvGrpSpPr>
        <p:grpSpPr>
          <a:xfrm>
            <a:off x="438644" y="-18192"/>
            <a:ext cx="7768096" cy="738471"/>
            <a:chOff x="438644" y="-18192"/>
            <a:chExt cx="7768096" cy="738471"/>
          </a:xfrm>
        </p:grpSpPr>
        <p:sp>
          <p:nvSpPr>
            <p:cNvPr id="3" name="TextBox 16">
              <a:extLst>
                <a:ext uri="{FF2B5EF4-FFF2-40B4-BE49-F238E27FC236}">
                  <a16:creationId xmlns:a16="http://schemas.microsoft.com/office/drawing/2014/main" id="{5417BEC9-EC10-0E26-81F1-9609876DC981}"/>
                </a:ext>
              </a:extLst>
            </p:cNvPr>
            <p:cNvSpPr txBox="1"/>
            <p:nvPr/>
          </p:nvSpPr>
          <p:spPr>
            <a:xfrm>
              <a:off x="438644" y="82020"/>
              <a:ext cx="7768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4.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Thay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    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bằng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dấu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câu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phù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hợp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:</a:t>
              </a:r>
            </a:p>
          </p:txBody>
        </p:sp>
        <p:pic>
          <p:nvPicPr>
            <p:cNvPr id="18" name="Hình ảnh 17">
              <a:extLst>
                <a:ext uri="{FF2B5EF4-FFF2-40B4-BE49-F238E27FC236}">
                  <a16:creationId xmlns:a16="http://schemas.microsoft.com/office/drawing/2014/main" id="{9064F9A7-1C16-173D-AA66-E9C7AC5C8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6" t="57843" r="72467" b="3565"/>
            <a:stretch/>
          </p:blipFill>
          <p:spPr>
            <a:xfrm>
              <a:off x="1963621" y="-18192"/>
              <a:ext cx="822894" cy="738471"/>
            </a:xfrm>
            <a:prstGeom prst="rect">
              <a:avLst/>
            </a:prstGeom>
          </p:spPr>
        </p:pic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6E5A3DD-3E97-5FCF-B418-3AFFD8F5BC7E}"/>
              </a:ext>
            </a:extLst>
          </p:cNvPr>
          <p:cNvSpPr txBox="1"/>
          <p:nvPr/>
        </p:nvSpPr>
        <p:spPr>
          <a:xfrm>
            <a:off x="2645415" y="1796442"/>
            <a:ext cx="70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FA0E083-F9A8-82FE-A170-2469359402D4}"/>
              </a:ext>
            </a:extLst>
          </p:cNvPr>
          <p:cNvSpPr txBox="1"/>
          <p:nvPr/>
        </p:nvSpPr>
        <p:spPr>
          <a:xfrm>
            <a:off x="5137974" y="1807353"/>
            <a:ext cx="70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65F1E11-4C40-8E2C-4730-B48B4485C179}"/>
              </a:ext>
            </a:extLst>
          </p:cNvPr>
          <p:cNvSpPr txBox="1"/>
          <p:nvPr/>
        </p:nvSpPr>
        <p:spPr>
          <a:xfrm>
            <a:off x="7630533" y="2261901"/>
            <a:ext cx="705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191BF42-C764-C966-E96B-D448EF74115F}"/>
              </a:ext>
            </a:extLst>
          </p:cNvPr>
          <p:cNvSpPr txBox="1"/>
          <p:nvPr/>
        </p:nvSpPr>
        <p:spPr>
          <a:xfrm>
            <a:off x="3156359" y="2695295"/>
            <a:ext cx="70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30B4A56-FD4E-CC87-F433-A96ADA44F664}"/>
              </a:ext>
            </a:extLst>
          </p:cNvPr>
          <p:cNvSpPr txBox="1"/>
          <p:nvPr/>
        </p:nvSpPr>
        <p:spPr>
          <a:xfrm>
            <a:off x="4252088" y="3410991"/>
            <a:ext cx="70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00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191338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6776809" y="1739861"/>
            <a:ext cx="3268855" cy="3634660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46"/>
          <p:cNvSpPr/>
          <p:nvPr/>
        </p:nvSpPr>
        <p:spPr>
          <a:xfrm>
            <a:off x="8746278" y="1425835"/>
            <a:ext cx="56" cy="1462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417474" y="-46105"/>
            <a:ext cx="1608753" cy="1471876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486;p46">
            <a:extLst>
              <a:ext uri="{FF2B5EF4-FFF2-40B4-BE49-F238E27FC236}">
                <a16:creationId xmlns:a16="http://schemas.microsoft.com/office/drawing/2014/main" id="{8F8D078B-4337-2866-523C-C80778CEC0C5}"/>
              </a:ext>
            </a:extLst>
          </p:cNvPr>
          <p:cNvSpPr/>
          <p:nvPr/>
        </p:nvSpPr>
        <p:spPr>
          <a:xfrm flipH="1">
            <a:off x="1528573" y="276504"/>
            <a:ext cx="5844750" cy="38524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EA52F-62DE-3808-0689-C63CA7131E01}"/>
              </a:ext>
            </a:extLst>
          </p:cNvPr>
          <p:cNvSpPr txBox="1"/>
          <p:nvPr/>
        </p:nvSpPr>
        <p:spPr>
          <a:xfrm>
            <a:off x="1560385" y="408019"/>
            <a:ext cx="54809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Ôn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luyện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</a:p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câu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kể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, </a:t>
            </a:r>
          </a:p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câu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hỏi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9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Hole Heart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35"/>
          <p:cNvGrpSpPr/>
          <p:nvPr/>
        </p:nvGrpSpPr>
        <p:grpSpPr>
          <a:xfrm rot="-273" flipH="1">
            <a:off x="-346260" y="3259238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1123070" y="3216556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055;p37">
            <a:extLst>
              <a:ext uri="{FF2B5EF4-FFF2-40B4-BE49-F238E27FC236}">
                <a16:creationId xmlns:a16="http://schemas.microsoft.com/office/drawing/2014/main" id="{4563DC2A-A519-4093-8FFF-E2CC5528C7D9}"/>
              </a:ext>
            </a:extLst>
          </p:cNvPr>
          <p:cNvGrpSpPr/>
          <p:nvPr/>
        </p:nvGrpSpPr>
        <p:grpSpPr>
          <a:xfrm>
            <a:off x="7938982" y="1062656"/>
            <a:ext cx="981285" cy="534397"/>
            <a:chOff x="816462" y="899275"/>
            <a:chExt cx="981285" cy="534397"/>
          </a:xfrm>
        </p:grpSpPr>
        <p:sp>
          <p:nvSpPr>
            <p:cNvPr id="22" name="Google Shape;1056;p37">
              <a:extLst>
                <a:ext uri="{FF2B5EF4-FFF2-40B4-BE49-F238E27FC236}">
                  <a16:creationId xmlns:a16="http://schemas.microsoft.com/office/drawing/2014/main" id="{349A9AFF-FAE6-4819-A689-F720B17640D5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7;p37">
              <a:extLst>
                <a:ext uri="{FF2B5EF4-FFF2-40B4-BE49-F238E27FC236}">
                  <a16:creationId xmlns:a16="http://schemas.microsoft.com/office/drawing/2014/main" id="{5504DE67-07B5-4F05-AB64-19E41BF65FBF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9B52F1-6AD7-7712-95A1-E235AE9EA969}"/>
              </a:ext>
            </a:extLst>
          </p:cNvPr>
          <p:cNvSpPr/>
          <p:nvPr/>
        </p:nvSpPr>
        <p:spPr>
          <a:xfrm>
            <a:off x="1819910" y="1523367"/>
            <a:ext cx="4184281" cy="1001602"/>
          </a:xfrm>
          <a:custGeom>
            <a:avLst/>
            <a:gdLst>
              <a:gd name="connsiteX0" fmla="*/ 0 w 4184281"/>
              <a:gd name="connsiteY0" fmla="*/ 244601 h 1001602"/>
              <a:gd name="connsiteX1" fmla="*/ 244601 w 4184281"/>
              <a:gd name="connsiteY1" fmla="*/ 0 h 1001602"/>
              <a:gd name="connsiteX2" fmla="*/ 3939680 w 4184281"/>
              <a:gd name="connsiteY2" fmla="*/ 0 h 1001602"/>
              <a:gd name="connsiteX3" fmla="*/ 4184281 w 4184281"/>
              <a:gd name="connsiteY3" fmla="*/ 244601 h 1001602"/>
              <a:gd name="connsiteX4" fmla="*/ 4184281 w 4184281"/>
              <a:gd name="connsiteY4" fmla="*/ 757001 h 1001602"/>
              <a:gd name="connsiteX5" fmla="*/ 3939680 w 4184281"/>
              <a:gd name="connsiteY5" fmla="*/ 1001602 h 1001602"/>
              <a:gd name="connsiteX6" fmla="*/ 244601 w 4184281"/>
              <a:gd name="connsiteY6" fmla="*/ 1001602 h 1001602"/>
              <a:gd name="connsiteX7" fmla="*/ 0 w 4184281"/>
              <a:gd name="connsiteY7" fmla="*/ 757001 h 1001602"/>
              <a:gd name="connsiteX8" fmla="*/ 0 w 4184281"/>
              <a:gd name="connsiteY8" fmla="*/ 244601 h 100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281" h="1001602" fill="none" extrusionOk="0">
                <a:moveTo>
                  <a:pt x="0" y="244601"/>
                </a:moveTo>
                <a:cubicBezTo>
                  <a:pt x="-3515" y="121830"/>
                  <a:pt x="95986" y="-9090"/>
                  <a:pt x="244601" y="0"/>
                </a:cubicBezTo>
                <a:cubicBezTo>
                  <a:pt x="1442258" y="-35273"/>
                  <a:pt x="2843844" y="-144294"/>
                  <a:pt x="3939680" y="0"/>
                </a:cubicBezTo>
                <a:cubicBezTo>
                  <a:pt x="4083368" y="2617"/>
                  <a:pt x="4176141" y="102648"/>
                  <a:pt x="4184281" y="244601"/>
                </a:cubicBezTo>
                <a:cubicBezTo>
                  <a:pt x="4165963" y="492200"/>
                  <a:pt x="4171861" y="593151"/>
                  <a:pt x="4184281" y="757001"/>
                </a:cubicBezTo>
                <a:cubicBezTo>
                  <a:pt x="4190356" y="887496"/>
                  <a:pt x="4076196" y="1000055"/>
                  <a:pt x="3939680" y="1001602"/>
                </a:cubicBezTo>
                <a:cubicBezTo>
                  <a:pt x="3565489" y="1079127"/>
                  <a:pt x="1425248" y="957899"/>
                  <a:pt x="244601" y="1001602"/>
                </a:cubicBezTo>
                <a:cubicBezTo>
                  <a:pt x="106650" y="1000809"/>
                  <a:pt x="-21823" y="891792"/>
                  <a:pt x="0" y="757001"/>
                </a:cubicBezTo>
                <a:cubicBezTo>
                  <a:pt x="-13311" y="580491"/>
                  <a:pt x="22978" y="486134"/>
                  <a:pt x="0" y="244601"/>
                </a:cubicBezTo>
                <a:close/>
              </a:path>
              <a:path w="4184281" h="1001602" stroke="0" extrusionOk="0">
                <a:moveTo>
                  <a:pt x="0" y="244601"/>
                </a:moveTo>
                <a:cubicBezTo>
                  <a:pt x="-2070" y="102359"/>
                  <a:pt x="101949" y="6126"/>
                  <a:pt x="244601" y="0"/>
                </a:cubicBezTo>
                <a:cubicBezTo>
                  <a:pt x="1683525" y="-95379"/>
                  <a:pt x="3312241" y="58096"/>
                  <a:pt x="3939680" y="0"/>
                </a:cubicBezTo>
                <a:cubicBezTo>
                  <a:pt x="4071215" y="-2502"/>
                  <a:pt x="4169092" y="98596"/>
                  <a:pt x="4184281" y="244601"/>
                </a:cubicBezTo>
                <a:cubicBezTo>
                  <a:pt x="4193538" y="419523"/>
                  <a:pt x="4202989" y="650309"/>
                  <a:pt x="4184281" y="757001"/>
                </a:cubicBezTo>
                <a:cubicBezTo>
                  <a:pt x="4200585" y="872710"/>
                  <a:pt x="4062393" y="989274"/>
                  <a:pt x="3939680" y="1001602"/>
                </a:cubicBezTo>
                <a:cubicBezTo>
                  <a:pt x="2849380" y="941696"/>
                  <a:pt x="870772" y="1084116"/>
                  <a:pt x="244601" y="1001602"/>
                </a:cubicBezTo>
                <a:cubicBezTo>
                  <a:pt x="92773" y="1005740"/>
                  <a:pt x="-14509" y="906815"/>
                  <a:pt x="0" y="757001"/>
                </a:cubicBezTo>
                <a:cubicBezTo>
                  <a:pt x="21103" y="547892"/>
                  <a:pt x="4160" y="467271"/>
                  <a:pt x="0" y="244601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en-US" sz="40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28">
            <a:extLst>
              <a:ext uri="{FF2B5EF4-FFF2-40B4-BE49-F238E27FC236}">
                <a16:creationId xmlns:a16="http://schemas.microsoft.com/office/drawing/2014/main" id="{7F30BA47-8166-6F0F-35E3-4A32D0FD8949}"/>
              </a:ext>
            </a:extLst>
          </p:cNvPr>
          <p:cNvSpPr/>
          <p:nvPr/>
        </p:nvSpPr>
        <p:spPr>
          <a:xfrm>
            <a:off x="3191510" y="3214645"/>
            <a:ext cx="4184281" cy="1001602"/>
          </a:xfrm>
          <a:custGeom>
            <a:avLst/>
            <a:gdLst>
              <a:gd name="connsiteX0" fmla="*/ 0 w 4184281"/>
              <a:gd name="connsiteY0" fmla="*/ 244601 h 1001602"/>
              <a:gd name="connsiteX1" fmla="*/ 244601 w 4184281"/>
              <a:gd name="connsiteY1" fmla="*/ 0 h 1001602"/>
              <a:gd name="connsiteX2" fmla="*/ 3939680 w 4184281"/>
              <a:gd name="connsiteY2" fmla="*/ 0 h 1001602"/>
              <a:gd name="connsiteX3" fmla="*/ 4184281 w 4184281"/>
              <a:gd name="connsiteY3" fmla="*/ 244601 h 1001602"/>
              <a:gd name="connsiteX4" fmla="*/ 4184281 w 4184281"/>
              <a:gd name="connsiteY4" fmla="*/ 757001 h 1001602"/>
              <a:gd name="connsiteX5" fmla="*/ 3939680 w 4184281"/>
              <a:gd name="connsiteY5" fmla="*/ 1001602 h 1001602"/>
              <a:gd name="connsiteX6" fmla="*/ 244601 w 4184281"/>
              <a:gd name="connsiteY6" fmla="*/ 1001602 h 1001602"/>
              <a:gd name="connsiteX7" fmla="*/ 0 w 4184281"/>
              <a:gd name="connsiteY7" fmla="*/ 757001 h 1001602"/>
              <a:gd name="connsiteX8" fmla="*/ 0 w 4184281"/>
              <a:gd name="connsiteY8" fmla="*/ 244601 h 100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281" h="1001602" fill="none" extrusionOk="0">
                <a:moveTo>
                  <a:pt x="0" y="244601"/>
                </a:moveTo>
                <a:cubicBezTo>
                  <a:pt x="-3515" y="121830"/>
                  <a:pt x="95986" y="-9090"/>
                  <a:pt x="244601" y="0"/>
                </a:cubicBezTo>
                <a:cubicBezTo>
                  <a:pt x="1442258" y="-35273"/>
                  <a:pt x="2843844" y="-144294"/>
                  <a:pt x="3939680" y="0"/>
                </a:cubicBezTo>
                <a:cubicBezTo>
                  <a:pt x="4083368" y="2617"/>
                  <a:pt x="4176141" y="102648"/>
                  <a:pt x="4184281" y="244601"/>
                </a:cubicBezTo>
                <a:cubicBezTo>
                  <a:pt x="4165963" y="492200"/>
                  <a:pt x="4171861" y="593151"/>
                  <a:pt x="4184281" y="757001"/>
                </a:cubicBezTo>
                <a:cubicBezTo>
                  <a:pt x="4190356" y="887496"/>
                  <a:pt x="4076196" y="1000055"/>
                  <a:pt x="3939680" y="1001602"/>
                </a:cubicBezTo>
                <a:cubicBezTo>
                  <a:pt x="3565489" y="1079127"/>
                  <a:pt x="1425248" y="957899"/>
                  <a:pt x="244601" y="1001602"/>
                </a:cubicBezTo>
                <a:cubicBezTo>
                  <a:pt x="106650" y="1000809"/>
                  <a:pt x="-21823" y="891792"/>
                  <a:pt x="0" y="757001"/>
                </a:cubicBezTo>
                <a:cubicBezTo>
                  <a:pt x="-13311" y="580491"/>
                  <a:pt x="22978" y="486134"/>
                  <a:pt x="0" y="244601"/>
                </a:cubicBezTo>
                <a:close/>
              </a:path>
              <a:path w="4184281" h="1001602" stroke="0" extrusionOk="0">
                <a:moveTo>
                  <a:pt x="0" y="244601"/>
                </a:moveTo>
                <a:cubicBezTo>
                  <a:pt x="-2070" y="102359"/>
                  <a:pt x="101949" y="6126"/>
                  <a:pt x="244601" y="0"/>
                </a:cubicBezTo>
                <a:cubicBezTo>
                  <a:pt x="1683525" y="-95379"/>
                  <a:pt x="3312241" y="58096"/>
                  <a:pt x="3939680" y="0"/>
                </a:cubicBezTo>
                <a:cubicBezTo>
                  <a:pt x="4071215" y="-2502"/>
                  <a:pt x="4169092" y="98596"/>
                  <a:pt x="4184281" y="244601"/>
                </a:cubicBezTo>
                <a:cubicBezTo>
                  <a:pt x="4193538" y="419523"/>
                  <a:pt x="4202989" y="650309"/>
                  <a:pt x="4184281" y="757001"/>
                </a:cubicBezTo>
                <a:cubicBezTo>
                  <a:pt x="4200585" y="872710"/>
                  <a:pt x="4062393" y="989274"/>
                  <a:pt x="3939680" y="1001602"/>
                </a:cubicBezTo>
                <a:cubicBezTo>
                  <a:pt x="2849380" y="941696"/>
                  <a:pt x="870772" y="1084116"/>
                  <a:pt x="244601" y="1001602"/>
                </a:cubicBezTo>
                <a:cubicBezTo>
                  <a:pt x="92773" y="1005740"/>
                  <a:pt x="-14509" y="906815"/>
                  <a:pt x="0" y="757001"/>
                </a:cubicBezTo>
                <a:cubicBezTo>
                  <a:pt x="21103" y="547892"/>
                  <a:pt x="4160" y="467271"/>
                  <a:pt x="0" y="244601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2 – 3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endParaRPr lang="en-US" sz="40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0C1E10F7-78BD-7FD7-B05E-E89B1BF85871}"/>
              </a:ext>
            </a:extLst>
          </p:cNvPr>
          <p:cNvSpPr txBox="1"/>
          <p:nvPr/>
        </p:nvSpPr>
        <p:spPr>
          <a:xfrm>
            <a:off x="226616" y="254984"/>
            <a:ext cx="873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5.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Tìm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trong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văn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ở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255087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30212-B63E-E324-1E73-E4D29102A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96" y="-2939"/>
            <a:ext cx="9071206" cy="51464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96BE6C-F925-C6CC-00B6-D1734CD269DA}"/>
              </a:ext>
            </a:extLst>
          </p:cNvPr>
          <p:cNvGrpSpPr/>
          <p:nvPr/>
        </p:nvGrpSpPr>
        <p:grpSpPr>
          <a:xfrm>
            <a:off x="199916" y="365466"/>
            <a:ext cx="3465667" cy="1783474"/>
            <a:chOff x="422031" y="145808"/>
            <a:chExt cx="3493478" cy="1797786"/>
          </a:xfrm>
        </p:grpSpPr>
        <p:pic>
          <p:nvPicPr>
            <p:cNvPr id="4" name="Picture 3" descr="Shape, rectangle&#10;&#10;Description automatically generated">
              <a:extLst>
                <a:ext uri="{FF2B5EF4-FFF2-40B4-BE49-F238E27FC236}">
                  <a16:creationId xmlns:a16="http://schemas.microsoft.com/office/drawing/2014/main" id="{906AA963-3202-6A42-FF09-7677DB3CB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31" y="145808"/>
              <a:ext cx="3493478" cy="17977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EB7D51-67F5-0E98-2AD5-7615F57FCF72}"/>
                </a:ext>
              </a:extLst>
            </p:cNvPr>
            <p:cNvSpPr txBox="1"/>
            <p:nvPr/>
          </p:nvSpPr>
          <p:spPr>
            <a:xfrm>
              <a:off x="773723" y="321426"/>
              <a:ext cx="2719754" cy="144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Thảo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luận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nhóm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đôi</a:t>
              </a:r>
              <a:endParaRPr lang="en-US" sz="4365" dirty="0">
                <a:solidFill>
                  <a:schemeClr val="bg1"/>
                </a:solidFill>
                <a:latin typeface="#9Slide05 SVNClementine" panose="020F0502020204030203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C584735-F00E-0D1E-5F2C-462DAC1BF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7" y="3691800"/>
            <a:ext cx="9071206" cy="1451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22B7AC-1CF2-7BD8-F15B-CDF672CA9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762" y="1"/>
            <a:ext cx="797242" cy="933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D1BA6-2AFB-912B-9C37-4B09E6786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032" y="2941"/>
            <a:ext cx="797242" cy="9331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24D827F-5AD3-E4ED-22E3-271EF5795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0649" y="933124"/>
            <a:ext cx="4291102" cy="1130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17794-80E3-4202-203C-B774B1BDD7BB}"/>
              </a:ext>
            </a:extLst>
          </p:cNvPr>
          <p:cNvSpPr txBox="1"/>
          <p:nvPr/>
        </p:nvSpPr>
        <p:spPr>
          <a:xfrm>
            <a:off x="4428644" y="1065186"/>
            <a:ext cx="4435111" cy="915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297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BF4E75-F452-7ACA-71A1-CA3B9713BE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r="12784" b="8481"/>
          <a:stretch/>
        </p:blipFill>
        <p:spPr>
          <a:xfrm>
            <a:off x="2156251" y="2101259"/>
            <a:ext cx="3505114" cy="29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191338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6776809" y="1739861"/>
            <a:ext cx="3268855" cy="3634660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46"/>
          <p:cNvSpPr/>
          <p:nvPr/>
        </p:nvSpPr>
        <p:spPr>
          <a:xfrm>
            <a:off x="8746278" y="1425835"/>
            <a:ext cx="56" cy="1462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486;p46">
            <a:extLst>
              <a:ext uri="{FF2B5EF4-FFF2-40B4-BE49-F238E27FC236}">
                <a16:creationId xmlns:a16="http://schemas.microsoft.com/office/drawing/2014/main" id="{8F8D078B-4337-2866-523C-C80778CEC0C5}"/>
              </a:ext>
            </a:extLst>
          </p:cNvPr>
          <p:cNvSpPr/>
          <p:nvPr/>
        </p:nvSpPr>
        <p:spPr>
          <a:xfrm flipH="1">
            <a:off x="1808936" y="305197"/>
            <a:ext cx="5455503" cy="302246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EA52F-62DE-3808-0689-C63CA7131E01}"/>
              </a:ext>
            </a:extLst>
          </p:cNvPr>
          <p:cNvSpPr txBox="1"/>
          <p:nvPr/>
        </p:nvSpPr>
        <p:spPr>
          <a:xfrm>
            <a:off x="2085817" y="448822"/>
            <a:ext cx="4758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Ôn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luyện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</a:p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về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từ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ngữ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dùng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để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so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sánh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9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Hole Hearted" panose="020B0A06020104020203" pitchFamily="34" charset="0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417474" y="-46105"/>
            <a:ext cx="1608753" cy="1471876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93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35"/>
          <p:cNvGrpSpPr/>
          <p:nvPr/>
        </p:nvGrpSpPr>
        <p:grpSpPr>
          <a:xfrm rot="-273" flipH="1">
            <a:off x="-346260" y="3259238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1123070" y="3216556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055;p37">
            <a:extLst>
              <a:ext uri="{FF2B5EF4-FFF2-40B4-BE49-F238E27FC236}">
                <a16:creationId xmlns:a16="http://schemas.microsoft.com/office/drawing/2014/main" id="{4563DC2A-A519-4093-8FFF-E2CC5528C7D9}"/>
              </a:ext>
            </a:extLst>
          </p:cNvPr>
          <p:cNvGrpSpPr/>
          <p:nvPr/>
        </p:nvGrpSpPr>
        <p:grpSpPr>
          <a:xfrm>
            <a:off x="7938982" y="1062656"/>
            <a:ext cx="981285" cy="534397"/>
            <a:chOff x="816462" y="899275"/>
            <a:chExt cx="981285" cy="534397"/>
          </a:xfrm>
        </p:grpSpPr>
        <p:sp>
          <p:nvSpPr>
            <p:cNvPr id="22" name="Google Shape;1056;p37">
              <a:extLst>
                <a:ext uri="{FF2B5EF4-FFF2-40B4-BE49-F238E27FC236}">
                  <a16:creationId xmlns:a16="http://schemas.microsoft.com/office/drawing/2014/main" id="{349A9AFF-FAE6-4819-A689-F720B17640D5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7;p37">
              <a:extLst>
                <a:ext uri="{FF2B5EF4-FFF2-40B4-BE49-F238E27FC236}">
                  <a16:creationId xmlns:a16="http://schemas.microsoft.com/office/drawing/2014/main" id="{5504DE67-07B5-4F05-AB64-19E41BF65FBF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9B52F1-6AD7-7712-95A1-E235AE9EA969}"/>
              </a:ext>
            </a:extLst>
          </p:cNvPr>
          <p:cNvSpPr/>
          <p:nvPr/>
        </p:nvSpPr>
        <p:spPr>
          <a:xfrm>
            <a:off x="1008720" y="989874"/>
            <a:ext cx="4184281" cy="1001602"/>
          </a:xfrm>
          <a:custGeom>
            <a:avLst/>
            <a:gdLst>
              <a:gd name="connsiteX0" fmla="*/ 0 w 4184281"/>
              <a:gd name="connsiteY0" fmla="*/ 244601 h 1001602"/>
              <a:gd name="connsiteX1" fmla="*/ 244601 w 4184281"/>
              <a:gd name="connsiteY1" fmla="*/ 0 h 1001602"/>
              <a:gd name="connsiteX2" fmla="*/ 3939680 w 4184281"/>
              <a:gd name="connsiteY2" fmla="*/ 0 h 1001602"/>
              <a:gd name="connsiteX3" fmla="*/ 4184281 w 4184281"/>
              <a:gd name="connsiteY3" fmla="*/ 244601 h 1001602"/>
              <a:gd name="connsiteX4" fmla="*/ 4184281 w 4184281"/>
              <a:gd name="connsiteY4" fmla="*/ 757001 h 1001602"/>
              <a:gd name="connsiteX5" fmla="*/ 3939680 w 4184281"/>
              <a:gd name="connsiteY5" fmla="*/ 1001602 h 1001602"/>
              <a:gd name="connsiteX6" fmla="*/ 244601 w 4184281"/>
              <a:gd name="connsiteY6" fmla="*/ 1001602 h 1001602"/>
              <a:gd name="connsiteX7" fmla="*/ 0 w 4184281"/>
              <a:gd name="connsiteY7" fmla="*/ 757001 h 1001602"/>
              <a:gd name="connsiteX8" fmla="*/ 0 w 4184281"/>
              <a:gd name="connsiteY8" fmla="*/ 244601 h 100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281" h="1001602" fill="none" extrusionOk="0">
                <a:moveTo>
                  <a:pt x="0" y="244601"/>
                </a:moveTo>
                <a:cubicBezTo>
                  <a:pt x="-3515" y="121830"/>
                  <a:pt x="95986" y="-9090"/>
                  <a:pt x="244601" y="0"/>
                </a:cubicBezTo>
                <a:cubicBezTo>
                  <a:pt x="1442258" y="-35273"/>
                  <a:pt x="2843844" y="-144294"/>
                  <a:pt x="3939680" y="0"/>
                </a:cubicBezTo>
                <a:cubicBezTo>
                  <a:pt x="4083368" y="2617"/>
                  <a:pt x="4176141" y="102648"/>
                  <a:pt x="4184281" y="244601"/>
                </a:cubicBezTo>
                <a:cubicBezTo>
                  <a:pt x="4165963" y="492200"/>
                  <a:pt x="4171861" y="593151"/>
                  <a:pt x="4184281" y="757001"/>
                </a:cubicBezTo>
                <a:cubicBezTo>
                  <a:pt x="4190356" y="887496"/>
                  <a:pt x="4076196" y="1000055"/>
                  <a:pt x="3939680" y="1001602"/>
                </a:cubicBezTo>
                <a:cubicBezTo>
                  <a:pt x="3565489" y="1079127"/>
                  <a:pt x="1425248" y="957899"/>
                  <a:pt x="244601" y="1001602"/>
                </a:cubicBezTo>
                <a:cubicBezTo>
                  <a:pt x="106650" y="1000809"/>
                  <a:pt x="-21823" y="891792"/>
                  <a:pt x="0" y="757001"/>
                </a:cubicBezTo>
                <a:cubicBezTo>
                  <a:pt x="-13311" y="580491"/>
                  <a:pt x="22978" y="486134"/>
                  <a:pt x="0" y="244601"/>
                </a:cubicBezTo>
                <a:close/>
              </a:path>
              <a:path w="4184281" h="1001602" stroke="0" extrusionOk="0">
                <a:moveTo>
                  <a:pt x="0" y="244601"/>
                </a:moveTo>
                <a:cubicBezTo>
                  <a:pt x="-2070" y="102359"/>
                  <a:pt x="101949" y="6126"/>
                  <a:pt x="244601" y="0"/>
                </a:cubicBezTo>
                <a:cubicBezTo>
                  <a:pt x="1683525" y="-95379"/>
                  <a:pt x="3312241" y="58096"/>
                  <a:pt x="3939680" y="0"/>
                </a:cubicBezTo>
                <a:cubicBezTo>
                  <a:pt x="4071215" y="-2502"/>
                  <a:pt x="4169092" y="98596"/>
                  <a:pt x="4184281" y="244601"/>
                </a:cubicBezTo>
                <a:cubicBezTo>
                  <a:pt x="4193538" y="419523"/>
                  <a:pt x="4202989" y="650309"/>
                  <a:pt x="4184281" y="757001"/>
                </a:cubicBezTo>
                <a:cubicBezTo>
                  <a:pt x="4200585" y="872710"/>
                  <a:pt x="4062393" y="989274"/>
                  <a:pt x="3939680" y="1001602"/>
                </a:cubicBezTo>
                <a:cubicBezTo>
                  <a:pt x="2849380" y="941696"/>
                  <a:pt x="870772" y="1084116"/>
                  <a:pt x="244601" y="1001602"/>
                </a:cubicBezTo>
                <a:cubicBezTo>
                  <a:pt x="92773" y="1005740"/>
                  <a:pt x="-14509" y="906815"/>
                  <a:pt x="0" y="757001"/>
                </a:cubicBezTo>
                <a:cubicBezTo>
                  <a:pt x="21103" y="547892"/>
                  <a:pt x="4160" y="467271"/>
                  <a:pt x="0" y="244601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lang="en-US" sz="40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0C1E10F7-78BD-7FD7-B05E-E89B1BF85871}"/>
              </a:ext>
            </a:extLst>
          </p:cNvPr>
          <p:cNvSpPr txBox="1"/>
          <p:nvPr/>
        </p:nvSpPr>
        <p:spPr>
          <a:xfrm>
            <a:off x="203032" y="120449"/>
            <a:ext cx="873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5.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Tìm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trong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văn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ở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4: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D20E18-0CF0-AB7B-D967-0F70EACBBC8C}"/>
              </a:ext>
            </a:extLst>
          </p:cNvPr>
          <p:cNvGrpSpPr/>
          <p:nvPr/>
        </p:nvGrpSpPr>
        <p:grpSpPr>
          <a:xfrm>
            <a:off x="2356355" y="1920396"/>
            <a:ext cx="6202919" cy="2861948"/>
            <a:chOff x="2346721" y="2144248"/>
            <a:chExt cx="6202919" cy="286194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8771C0A-D18A-D65C-4E12-39391E6AED7B}"/>
                </a:ext>
              </a:extLst>
            </p:cNvPr>
            <p:cNvGrpSpPr/>
            <p:nvPr/>
          </p:nvGrpSpPr>
          <p:grpSpPr>
            <a:xfrm>
              <a:off x="2346721" y="2144248"/>
              <a:ext cx="6202919" cy="2861948"/>
              <a:chOff x="1824742" y="1870459"/>
              <a:chExt cx="6202919" cy="2861948"/>
            </a:xfrm>
          </p:grpSpPr>
          <p:sp>
            <p:nvSpPr>
              <p:cNvPr id="3" name="Rectangle: Rounded Corners 33">
                <a:extLst>
                  <a:ext uri="{FF2B5EF4-FFF2-40B4-BE49-F238E27FC236}">
                    <a16:creationId xmlns:a16="http://schemas.microsoft.com/office/drawing/2014/main" id="{AB9300E9-566C-A0FA-DA11-67EB7D959ED8}"/>
                  </a:ext>
                </a:extLst>
              </p:cNvPr>
              <p:cNvSpPr/>
              <p:nvPr/>
            </p:nvSpPr>
            <p:spPr>
              <a:xfrm>
                <a:off x="2159506" y="2552206"/>
                <a:ext cx="5868155" cy="2180201"/>
              </a:xfrm>
              <a:custGeom>
                <a:avLst/>
                <a:gdLst>
                  <a:gd name="connsiteX0" fmla="*/ 0 w 5868155"/>
                  <a:gd name="connsiteY0" fmla="*/ 363374 h 2180201"/>
                  <a:gd name="connsiteX1" fmla="*/ 363374 w 5868155"/>
                  <a:gd name="connsiteY1" fmla="*/ 0 h 2180201"/>
                  <a:gd name="connsiteX2" fmla="*/ 5504781 w 5868155"/>
                  <a:gd name="connsiteY2" fmla="*/ 0 h 2180201"/>
                  <a:gd name="connsiteX3" fmla="*/ 5868155 w 5868155"/>
                  <a:gd name="connsiteY3" fmla="*/ 363374 h 2180201"/>
                  <a:gd name="connsiteX4" fmla="*/ 5868155 w 5868155"/>
                  <a:gd name="connsiteY4" fmla="*/ 1816827 h 2180201"/>
                  <a:gd name="connsiteX5" fmla="*/ 5504781 w 5868155"/>
                  <a:gd name="connsiteY5" fmla="*/ 2180201 h 2180201"/>
                  <a:gd name="connsiteX6" fmla="*/ 363374 w 5868155"/>
                  <a:gd name="connsiteY6" fmla="*/ 2180201 h 2180201"/>
                  <a:gd name="connsiteX7" fmla="*/ 0 w 5868155"/>
                  <a:gd name="connsiteY7" fmla="*/ 1816827 h 2180201"/>
                  <a:gd name="connsiteX8" fmla="*/ 0 w 5868155"/>
                  <a:gd name="connsiteY8" fmla="*/ 363374 h 218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8155" h="2180201" fill="none" extrusionOk="0">
                    <a:moveTo>
                      <a:pt x="0" y="363374"/>
                    </a:moveTo>
                    <a:cubicBezTo>
                      <a:pt x="5840" y="125018"/>
                      <a:pt x="132780" y="16558"/>
                      <a:pt x="363374" y="0"/>
                    </a:cubicBezTo>
                    <a:cubicBezTo>
                      <a:pt x="952324" y="-73180"/>
                      <a:pt x="3927847" y="86135"/>
                      <a:pt x="5504781" y="0"/>
                    </a:cubicBezTo>
                    <a:cubicBezTo>
                      <a:pt x="5719496" y="4177"/>
                      <a:pt x="5862921" y="160337"/>
                      <a:pt x="5868155" y="363374"/>
                    </a:cubicBezTo>
                    <a:cubicBezTo>
                      <a:pt x="5927431" y="671667"/>
                      <a:pt x="5802308" y="1264704"/>
                      <a:pt x="5868155" y="1816827"/>
                    </a:cubicBezTo>
                    <a:cubicBezTo>
                      <a:pt x="5856230" y="2016216"/>
                      <a:pt x="5709569" y="2175059"/>
                      <a:pt x="5504781" y="2180201"/>
                    </a:cubicBezTo>
                    <a:cubicBezTo>
                      <a:pt x="3848975" y="2225061"/>
                      <a:pt x="2493077" y="2297823"/>
                      <a:pt x="363374" y="2180201"/>
                    </a:cubicBezTo>
                    <a:cubicBezTo>
                      <a:pt x="149914" y="2207566"/>
                      <a:pt x="3924" y="2015249"/>
                      <a:pt x="0" y="1816827"/>
                    </a:cubicBezTo>
                    <a:cubicBezTo>
                      <a:pt x="-5337" y="1441157"/>
                      <a:pt x="104546" y="1005154"/>
                      <a:pt x="0" y="363374"/>
                    </a:cubicBezTo>
                    <a:close/>
                  </a:path>
                  <a:path w="5868155" h="2180201" stroke="0" extrusionOk="0">
                    <a:moveTo>
                      <a:pt x="0" y="363374"/>
                    </a:moveTo>
                    <a:cubicBezTo>
                      <a:pt x="763" y="167524"/>
                      <a:pt x="153985" y="-11002"/>
                      <a:pt x="363374" y="0"/>
                    </a:cubicBezTo>
                    <a:cubicBezTo>
                      <a:pt x="1048977" y="33707"/>
                      <a:pt x="4086148" y="-162475"/>
                      <a:pt x="5504781" y="0"/>
                    </a:cubicBezTo>
                    <a:cubicBezTo>
                      <a:pt x="5718967" y="-4146"/>
                      <a:pt x="5861136" y="167941"/>
                      <a:pt x="5868155" y="363374"/>
                    </a:cubicBezTo>
                    <a:cubicBezTo>
                      <a:pt x="5985192" y="957647"/>
                      <a:pt x="5836041" y="1578118"/>
                      <a:pt x="5868155" y="1816827"/>
                    </a:cubicBezTo>
                    <a:cubicBezTo>
                      <a:pt x="5886796" y="2033085"/>
                      <a:pt x="5696382" y="2175763"/>
                      <a:pt x="5504781" y="2180201"/>
                    </a:cubicBezTo>
                    <a:cubicBezTo>
                      <a:pt x="3432091" y="2233052"/>
                      <a:pt x="2681149" y="2302483"/>
                      <a:pt x="363374" y="2180201"/>
                    </a:cubicBezTo>
                    <a:cubicBezTo>
                      <a:pt x="165626" y="2196340"/>
                      <a:pt x="13698" y="2018737"/>
                      <a:pt x="0" y="1816827"/>
                    </a:cubicBezTo>
                    <a:cubicBezTo>
                      <a:pt x="79240" y="1244931"/>
                      <a:pt x="29684" y="570766"/>
                      <a:pt x="0" y="36337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4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02745534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</a:p>
              <a:p>
                <a:pPr algn="just"/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- Câu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hỏi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thường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có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các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từ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nghi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vấn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(ai,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gì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,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nào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, sao, không,...)</a:t>
                </a:r>
                <a:r>
                  <a:rPr lang="en-US" sz="2800" b="0" i="0" dirty="0">
                    <a:solidFill>
                      <a:srgbClr val="222222"/>
                    </a:solidFill>
                    <a:effectLst/>
                  </a:rPr>
                  <a:t>.</a:t>
                </a:r>
                <a:endParaRPr lang="vi-VN" sz="2800" b="0" i="0" dirty="0">
                  <a:solidFill>
                    <a:srgbClr val="222222"/>
                  </a:solidFill>
                  <a:effectLst/>
                </a:endParaRPr>
              </a:p>
              <a:p>
                <a:pPr algn="just"/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- Khi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viết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cuối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câu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hỏi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thường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có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dấu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 err="1">
                    <a:solidFill>
                      <a:srgbClr val="222222"/>
                    </a:solidFill>
                    <a:effectLst/>
                  </a:rPr>
                  <a:t>chấm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en-US" sz="2800" b="0" i="0" dirty="0" err="1">
                    <a:solidFill>
                      <a:srgbClr val="222222"/>
                    </a:solidFill>
                    <a:effectLst/>
                  </a:rPr>
                  <a:t>hỏi</a:t>
                </a:r>
                <a:r>
                  <a:rPr lang="en-US" sz="28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vi-VN" sz="2800" b="0" i="0" dirty="0">
                    <a:solidFill>
                      <a:srgbClr val="222222"/>
                    </a:solidFill>
                    <a:effectLst/>
                  </a:rPr>
                  <a:t>(?)</a:t>
                </a:r>
                <a:r>
                  <a:rPr lang="en-US" sz="2800" b="0" i="0" dirty="0">
                    <a:solidFill>
                      <a:srgbClr val="222222"/>
                    </a:solidFill>
                    <a:effectLst/>
                  </a:rPr>
                  <a:t>.</a:t>
                </a:r>
                <a:endParaRPr lang="vi-VN" sz="2800" b="0" i="0" dirty="0">
                  <a:solidFill>
                    <a:srgbClr val="222222"/>
                  </a:solidFill>
                  <a:effectLst/>
                </a:endParaRPr>
              </a:p>
            </p:txBody>
          </p:sp>
          <p:pic>
            <p:nvPicPr>
              <p:cNvPr id="11" name="Hình ảnh 10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923C417-5819-159F-4412-C09E13419E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8252" t="63606" r="44444" b="714"/>
              <a:stretch/>
            </p:blipFill>
            <p:spPr>
              <a:xfrm rot="20977968">
                <a:off x="1824742" y="1870459"/>
                <a:ext cx="1124406" cy="1304095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467ADE22-CE0E-D910-EF53-685435B4D324}"/>
                </a:ext>
              </a:extLst>
            </p:cNvPr>
            <p:cNvSpPr txBox="1"/>
            <p:nvPr/>
          </p:nvSpPr>
          <p:spPr>
            <a:xfrm>
              <a:off x="3266661" y="2766595"/>
              <a:ext cx="1536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7B0811"/>
                  </a:solidFill>
                  <a:latin typeface="+mn-lt"/>
                </a:rPr>
                <a:t>Gợi</a:t>
              </a:r>
              <a:r>
                <a:rPr lang="en-US" sz="3200" b="1" dirty="0">
                  <a:solidFill>
                    <a:srgbClr val="7B0811"/>
                  </a:solidFill>
                  <a:latin typeface="+mn-lt"/>
                </a:rPr>
                <a:t> ý: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D72B1F29-3863-F50F-8A10-055A6A26CFA9}"/>
              </a:ext>
            </a:extLst>
          </p:cNvPr>
          <p:cNvGrpSpPr/>
          <p:nvPr/>
        </p:nvGrpSpPr>
        <p:grpSpPr>
          <a:xfrm>
            <a:off x="2410616" y="2339488"/>
            <a:ext cx="5882631" cy="1832696"/>
            <a:chOff x="665827" y="2467078"/>
            <a:chExt cx="5882631" cy="1832696"/>
          </a:xfrm>
        </p:grpSpPr>
        <p:sp>
          <p:nvSpPr>
            <p:cNvPr id="8" name="Rectangle: Rounded Corners 33">
              <a:extLst>
                <a:ext uri="{FF2B5EF4-FFF2-40B4-BE49-F238E27FC236}">
                  <a16:creationId xmlns:a16="http://schemas.microsoft.com/office/drawing/2014/main" id="{4AD67877-EAB7-C817-CB14-8E7B85CBAB8C}"/>
                </a:ext>
              </a:extLst>
            </p:cNvPr>
            <p:cNvSpPr/>
            <p:nvPr/>
          </p:nvSpPr>
          <p:spPr>
            <a:xfrm>
              <a:off x="1047826" y="3104587"/>
              <a:ext cx="5500632" cy="1195187"/>
            </a:xfrm>
            <a:custGeom>
              <a:avLst/>
              <a:gdLst>
                <a:gd name="connsiteX0" fmla="*/ 0 w 5500632"/>
                <a:gd name="connsiteY0" fmla="*/ 199202 h 1195187"/>
                <a:gd name="connsiteX1" fmla="*/ 199202 w 5500632"/>
                <a:gd name="connsiteY1" fmla="*/ 0 h 1195187"/>
                <a:gd name="connsiteX2" fmla="*/ 5301430 w 5500632"/>
                <a:gd name="connsiteY2" fmla="*/ 0 h 1195187"/>
                <a:gd name="connsiteX3" fmla="*/ 5500632 w 5500632"/>
                <a:gd name="connsiteY3" fmla="*/ 199202 h 1195187"/>
                <a:gd name="connsiteX4" fmla="*/ 5500632 w 5500632"/>
                <a:gd name="connsiteY4" fmla="*/ 995985 h 1195187"/>
                <a:gd name="connsiteX5" fmla="*/ 5301430 w 5500632"/>
                <a:gd name="connsiteY5" fmla="*/ 1195187 h 1195187"/>
                <a:gd name="connsiteX6" fmla="*/ 199202 w 5500632"/>
                <a:gd name="connsiteY6" fmla="*/ 1195187 h 1195187"/>
                <a:gd name="connsiteX7" fmla="*/ 0 w 5500632"/>
                <a:gd name="connsiteY7" fmla="*/ 995985 h 1195187"/>
                <a:gd name="connsiteX8" fmla="*/ 0 w 5500632"/>
                <a:gd name="connsiteY8" fmla="*/ 199202 h 119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0632" h="1195187" fill="none" extrusionOk="0">
                  <a:moveTo>
                    <a:pt x="0" y="199202"/>
                  </a:moveTo>
                  <a:cubicBezTo>
                    <a:pt x="2651" y="72086"/>
                    <a:pt x="72806" y="9069"/>
                    <a:pt x="199202" y="0"/>
                  </a:cubicBezTo>
                  <a:cubicBezTo>
                    <a:pt x="2301215" y="-73180"/>
                    <a:pt x="3676900" y="86135"/>
                    <a:pt x="5301430" y="0"/>
                  </a:cubicBezTo>
                  <a:cubicBezTo>
                    <a:pt x="5427247" y="4704"/>
                    <a:pt x="5493515" y="85989"/>
                    <a:pt x="5500632" y="199202"/>
                  </a:cubicBezTo>
                  <a:cubicBezTo>
                    <a:pt x="5549897" y="314137"/>
                    <a:pt x="5546978" y="717953"/>
                    <a:pt x="5500632" y="995985"/>
                  </a:cubicBezTo>
                  <a:cubicBezTo>
                    <a:pt x="5491604" y="1105019"/>
                    <a:pt x="5417543" y="1187544"/>
                    <a:pt x="5301430" y="1195187"/>
                  </a:cubicBezTo>
                  <a:cubicBezTo>
                    <a:pt x="4267903" y="1240047"/>
                    <a:pt x="1196211" y="1312809"/>
                    <a:pt x="199202" y="1195187"/>
                  </a:cubicBezTo>
                  <a:cubicBezTo>
                    <a:pt x="84343" y="1205562"/>
                    <a:pt x="15699" y="1096944"/>
                    <a:pt x="0" y="995985"/>
                  </a:cubicBezTo>
                  <a:cubicBezTo>
                    <a:pt x="-9549" y="904597"/>
                    <a:pt x="-49926" y="391261"/>
                    <a:pt x="0" y="199202"/>
                  </a:cubicBezTo>
                  <a:close/>
                </a:path>
                <a:path w="5500632" h="1195187" stroke="0" extrusionOk="0">
                  <a:moveTo>
                    <a:pt x="0" y="199202"/>
                  </a:moveTo>
                  <a:cubicBezTo>
                    <a:pt x="1470" y="98508"/>
                    <a:pt x="83134" y="-7651"/>
                    <a:pt x="199202" y="0"/>
                  </a:cubicBezTo>
                  <a:cubicBezTo>
                    <a:pt x="1218914" y="33707"/>
                    <a:pt x="3903721" y="-162475"/>
                    <a:pt x="5301430" y="0"/>
                  </a:cubicBezTo>
                  <a:cubicBezTo>
                    <a:pt x="5422973" y="-3540"/>
                    <a:pt x="5494103" y="94073"/>
                    <a:pt x="5500632" y="199202"/>
                  </a:cubicBezTo>
                  <a:cubicBezTo>
                    <a:pt x="5565585" y="459334"/>
                    <a:pt x="5443035" y="903618"/>
                    <a:pt x="5500632" y="995985"/>
                  </a:cubicBezTo>
                  <a:cubicBezTo>
                    <a:pt x="5514071" y="1117227"/>
                    <a:pt x="5406135" y="1192593"/>
                    <a:pt x="5301430" y="1195187"/>
                  </a:cubicBezTo>
                  <a:cubicBezTo>
                    <a:pt x="4391936" y="1248038"/>
                    <a:pt x="1149209" y="1317469"/>
                    <a:pt x="199202" y="1195187"/>
                  </a:cubicBezTo>
                  <a:cubicBezTo>
                    <a:pt x="91353" y="1207092"/>
                    <a:pt x="13911" y="1107244"/>
                    <a:pt x="0" y="995985"/>
                  </a:cubicBezTo>
                  <a:cubicBezTo>
                    <a:pt x="6567" y="602245"/>
                    <a:pt x="-64433" y="520310"/>
                    <a:pt x="0" y="199202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4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Những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chữ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gì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trên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tấm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biển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kia?</a:t>
              </a:r>
              <a:endParaRPr lang="vi-VN" sz="3600" b="0" i="0" dirty="0">
                <a:solidFill>
                  <a:srgbClr val="222222"/>
                </a:solidFill>
                <a:effectLst/>
              </a:endParaRPr>
            </a:p>
          </p:txBody>
        </p:sp>
        <p:pic>
          <p:nvPicPr>
            <p:cNvPr id="9" name="Picture 34">
              <a:extLst>
                <a:ext uri="{FF2B5EF4-FFF2-40B4-BE49-F238E27FC236}">
                  <a16:creationId xmlns:a16="http://schemas.microsoft.com/office/drawing/2014/main" id="{A90FA654-441F-89F2-EE66-3CFE78F47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827" y="2467078"/>
              <a:ext cx="1195187" cy="1195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34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35"/>
          <p:cNvGrpSpPr/>
          <p:nvPr/>
        </p:nvGrpSpPr>
        <p:grpSpPr>
          <a:xfrm rot="-273" flipH="1">
            <a:off x="-601344" y="3292511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867986" y="3249829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055;p37">
            <a:extLst>
              <a:ext uri="{FF2B5EF4-FFF2-40B4-BE49-F238E27FC236}">
                <a16:creationId xmlns:a16="http://schemas.microsoft.com/office/drawing/2014/main" id="{4563DC2A-A519-4093-8FFF-E2CC5528C7D9}"/>
              </a:ext>
            </a:extLst>
          </p:cNvPr>
          <p:cNvGrpSpPr/>
          <p:nvPr/>
        </p:nvGrpSpPr>
        <p:grpSpPr>
          <a:xfrm>
            <a:off x="5982097" y="1170358"/>
            <a:ext cx="981285" cy="534397"/>
            <a:chOff x="816462" y="899275"/>
            <a:chExt cx="981285" cy="534397"/>
          </a:xfrm>
        </p:grpSpPr>
        <p:sp>
          <p:nvSpPr>
            <p:cNvPr id="22" name="Google Shape;1056;p37">
              <a:extLst>
                <a:ext uri="{FF2B5EF4-FFF2-40B4-BE49-F238E27FC236}">
                  <a16:creationId xmlns:a16="http://schemas.microsoft.com/office/drawing/2014/main" id="{349A9AFF-FAE6-4819-A689-F720B17640D5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7;p37">
              <a:extLst>
                <a:ext uri="{FF2B5EF4-FFF2-40B4-BE49-F238E27FC236}">
                  <a16:creationId xmlns:a16="http://schemas.microsoft.com/office/drawing/2014/main" id="{5504DE67-07B5-4F05-AB64-19E41BF65FBF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9B52F1-6AD7-7712-95A1-E235AE9EA969}"/>
              </a:ext>
            </a:extLst>
          </p:cNvPr>
          <p:cNvSpPr/>
          <p:nvPr/>
        </p:nvSpPr>
        <p:spPr>
          <a:xfrm>
            <a:off x="1008720" y="989874"/>
            <a:ext cx="4184281" cy="1001602"/>
          </a:xfrm>
          <a:custGeom>
            <a:avLst/>
            <a:gdLst>
              <a:gd name="connsiteX0" fmla="*/ 0 w 4184281"/>
              <a:gd name="connsiteY0" fmla="*/ 244601 h 1001602"/>
              <a:gd name="connsiteX1" fmla="*/ 244601 w 4184281"/>
              <a:gd name="connsiteY1" fmla="*/ 0 h 1001602"/>
              <a:gd name="connsiteX2" fmla="*/ 3939680 w 4184281"/>
              <a:gd name="connsiteY2" fmla="*/ 0 h 1001602"/>
              <a:gd name="connsiteX3" fmla="*/ 4184281 w 4184281"/>
              <a:gd name="connsiteY3" fmla="*/ 244601 h 1001602"/>
              <a:gd name="connsiteX4" fmla="*/ 4184281 w 4184281"/>
              <a:gd name="connsiteY4" fmla="*/ 757001 h 1001602"/>
              <a:gd name="connsiteX5" fmla="*/ 3939680 w 4184281"/>
              <a:gd name="connsiteY5" fmla="*/ 1001602 h 1001602"/>
              <a:gd name="connsiteX6" fmla="*/ 244601 w 4184281"/>
              <a:gd name="connsiteY6" fmla="*/ 1001602 h 1001602"/>
              <a:gd name="connsiteX7" fmla="*/ 0 w 4184281"/>
              <a:gd name="connsiteY7" fmla="*/ 757001 h 1001602"/>
              <a:gd name="connsiteX8" fmla="*/ 0 w 4184281"/>
              <a:gd name="connsiteY8" fmla="*/ 244601 h 100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281" h="1001602" fill="none" extrusionOk="0">
                <a:moveTo>
                  <a:pt x="0" y="244601"/>
                </a:moveTo>
                <a:cubicBezTo>
                  <a:pt x="-3515" y="121830"/>
                  <a:pt x="95986" y="-9090"/>
                  <a:pt x="244601" y="0"/>
                </a:cubicBezTo>
                <a:cubicBezTo>
                  <a:pt x="1442258" y="-35273"/>
                  <a:pt x="2843844" y="-144294"/>
                  <a:pt x="3939680" y="0"/>
                </a:cubicBezTo>
                <a:cubicBezTo>
                  <a:pt x="4083368" y="2617"/>
                  <a:pt x="4176141" y="102648"/>
                  <a:pt x="4184281" y="244601"/>
                </a:cubicBezTo>
                <a:cubicBezTo>
                  <a:pt x="4165963" y="492200"/>
                  <a:pt x="4171861" y="593151"/>
                  <a:pt x="4184281" y="757001"/>
                </a:cubicBezTo>
                <a:cubicBezTo>
                  <a:pt x="4190356" y="887496"/>
                  <a:pt x="4076196" y="1000055"/>
                  <a:pt x="3939680" y="1001602"/>
                </a:cubicBezTo>
                <a:cubicBezTo>
                  <a:pt x="3565489" y="1079127"/>
                  <a:pt x="1425248" y="957899"/>
                  <a:pt x="244601" y="1001602"/>
                </a:cubicBezTo>
                <a:cubicBezTo>
                  <a:pt x="106650" y="1000809"/>
                  <a:pt x="-21823" y="891792"/>
                  <a:pt x="0" y="757001"/>
                </a:cubicBezTo>
                <a:cubicBezTo>
                  <a:pt x="-13311" y="580491"/>
                  <a:pt x="22978" y="486134"/>
                  <a:pt x="0" y="244601"/>
                </a:cubicBezTo>
                <a:close/>
              </a:path>
              <a:path w="4184281" h="1001602" stroke="0" extrusionOk="0">
                <a:moveTo>
                  <a:pt x="0" y="244601"/>
                </a:moveTo>
                <a:cubicBezTo>
                  <a:pt x="-2070" y="102359"/>
                  <a:pt x="101949" y="6126"/>
                  <a:pt x="244601" y="0"/>
                </a:cubicBezTo>
                <a:cubicBezTo>
                  <a:pt x="1683525" y="-95379"/>
                  <a:pt x="3312241" y="58096"/>
                  <a:pt x="3939680" y="0"/>
                </a:cubicBezTo>
                <a:cubicBezTo>
                  <a:pt x="4071215" y="-2502"/>
                  <a:pt x="4169092" y="98596"/>
                  <a:pt x="4184281" y="244601"/>
                </a:cubicBezTo>
                <a:cubicBezTo>
                  <a:pt x="4193538" y="419523"/>
                  <a:pt x="4202989" y="650309"/>
                  <a:pt x="4184281" y="757001"/>
                </a:cubicBezTo>
                <a:cubicBezTo>
                  <a:pt x="4200585" y="872710"/>
                  <a:pt x="4062393" y="989274"/>
                  <a:pt x="3939680" y="1001602"/>
                </a:cubicBezTo>
                <a:cubicBezTo>
                  <a:pt x="2849380" y="941696"/>
                  <a:pt x="870772" y="1084116"/>
                  <a:pt x="244601" y="1001602"/>
                </a:cubicBezTo>
                <a:cubicBezTo>
                  <a:pt x="92773" y="1005740"/>
                  <a:pt x="-14509" y="906815"/>
                  <a:pt x="0" y="757001"/>
                </a:cubicBezTo>
                <a:cubicBezTo>
                  <a:pt x="21103" y="547892"/>
                  <a:pt x="4160" y="467271"/>
                  <a:pt x="0" y="244601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2 – 3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endParaRPr lang="en-US" sz="40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0C1E10F7-78BD-7FD7-B05E-E89B1BF85871}"/>
              </a:ext>
            </a:extLst>
          </p:cNvPr>
          <p:cNvSpPr txBox="1"/>
          <p:nvPr/>
        </p:nvSpPr>
        <p:spPr>
          <a:xfrm>
            <a:off x="203032" y="120449"/>
            <a:ext cx="8737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5.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Tìm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trong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đoạn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văn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ở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bài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4: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D20E18-0CF0-AB7B-D967-0F70EACBBC8C}"/>
              </a:ext>
            </a:extLst>
          </p:cNvPr>
          <p:cNvGrpSpPr/>
          <p:nvPr/>
        </p:nvGrpSpPr>
        <p:grpSpPr>
          <a:xfrm>
            <a:off x="1510715" y="2036731"/>
            <a:ext cx="7168645" cy="2160448"/>
            <a:chOff x="2346721" y="2144248"/>
            <a:chExt cx="7168645" cy="216044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8771C0A-D18A-D65C-4E12-39391E6AED7B}"/>
                </a:ext>
              </a:extLst>
            </p:cNvPr>
            <p:cNvGrpSpPr/>
            <p:nvPr/>
          </p:nvGrpSpPr>
          <p:grpSpPr>
            <a:xfrm>
              <a:off x="2346721" y="2144248"/>
              <a:ext cx="7168645" cy="2160448"/>
              <a:chOff x="1824742" y="1870459"/>
              <a:chExt cx="7168645" cy="2160448"/>
            </a:xfrm>
          </p:grpSpPr>
          <p:sp>
            <p:nvSpPr>
              <p:cNvPr id="3" name="Rectangle: Rounded Corners 33">
                <a:extLst>
                  <a:ext uri="{FF2B5EF4-FFF2-40B4-BE49-F238E27FC236}">
                    <a16:creationId xmlns:a16="http://schemas.microsoft.com/office/drawing/2014/main" id="{AB9300E9-566C-A0FA-DA11-67EB7D959ED8}"/>
                  </a:ext>
                </a:extLst>
              </p:cNvPr>
              <p:cNvSpPr/>
              <p:nvPr/>
            </p:nvSpPr>
            <p:spPr>
              <a:xfrm>
                <a:off x="2159506" y="2552206"/>
                <a:ext cx="6833881" cy="1478701"/>
              </a:xfrm>
              <a:custGeom>
                <a:avLst/>
                <a:gdLst>
                  <a:gd name="connsiteX0" fmla="*/ 0 w 6833881"/>
                  <a:gd name="connsiteY0" fmla="*/ 246455 h 1478701"/>
                  <a:gd name="connsiteX1" fmla="*/ 246455 w 6833881"/>
                  <a:gd name="connsiteY1" fmla="*/ 0 h 1478701"/>
                  <a:gd name="connsiteX2" fmla="*/ 6587426 w 6833881"/>
                  <a:gd name="connsiteY2" fmla="*/ 0 h 1478701"/>
                  <a:gd name="connsiteX3" fmla="*/ 6833881 w 6833881"/>
                  <a:gd name="connsiteY3" fmla="*/ 246455 h 1478701"/>
                  <a:gd name="connsiteX4" fmla="*/ 6833881 w 6833881"/>
                  <a:gd name="connsiteY4" fmla="*/ 1232246 h 1478701"/>
                  <a:gd name="connsiteX5" fmla="*/ 6587426 w 6833881"/>
                  <a:gd name="connsiteY5" fmla="*/ 1478701 h 1478701"/>
                  <a:gd name="connsiteX6" fmla="*/ 246455 w 6833881"/>
                  <a:gd name="connsiteY6" fmla="*/ 1478701 h 1478701"/>
                  <a:gd name="connsiteX7" fmla="*/ 0 w 6833881"/>
                  <a:gd name="connsiteY7" fmla="*/ 1232246 h 1478701"/>
                  <a:gd name="connsiteX8" fmla="*/ 0 w 6833881"/>
                  <a:gd name="connsiteY8" fmla="*/ 246455 h 147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33881" h="1478701" fill="none" extrusionOk="0">
                    <a:moveTo>
                      <a:pt x="0" y="246455"/>
                    </a:moveTo>
                    <a:cubicBezTo>
                      <a:pt x="1297" y="101978"/>
                      <a:pt x="93436" y="9359"/>
                      <a:pt x="246455" y="0"/>
                    </a:cubicBezTo>
                    <a:cubicBezTo>
                      <a:pt x="2935951" y="-73180"/>
                      <a:pt x="5548874" y="86135"/>
                      <a:pt x="6587426" y="0"/>
                    </a:cubicBezTo>
                    <a:cubicBezTo>
                      <a:pt x="6736345" y="3813"/>
                      <a:pt x="6824312" y="106044"/>
                      <a:pt x="6833881" y="246455"/>
                    </a:cubicBezTo>
                    <a:cubicBezTo>
                      <a:pt x="6800040" y="580065"/>
                      <a:pt x="6783460" y="866760"/>
                      <a:pt x="6833881" y="1232246"/>
                    </a:cubicBezTo>
                    <a:cubicBezTo>
                      <a:pt x="6809821" y="1365743"/>
                      <a:pt x="6734660" y="1464761"/>
                      <a:pt x="6587426" y="1478701"/>
                    </a:cubicBezTo>
                    <a:cubicBezTo>
                      <a:pt x="4324766" y="1523561"/>
                      <a:pt x="2234238" y="1596323"/>
                      <a:pt x="246455" y="1478701"/>
                    </a:cubicBezTo>
                    <a:cubicBezTo>
                      <a:pt x="108610" y="1482411"/>
                      <a:pt x="17976" y="1357989"/>
                      <a:pt x="0" y="1232246"/>
                    </a:cubicBezTo>
                    <a:cubicBezTo>
                      <a:pt x="59313" y="865082"/>
                      <a:pt x="34061" y="490281"/>
                      <a:pt x="0" y="246455"/>
                    </a:cubicBezTo>
                    <a:close/>
                  </a:path>
                  <a:path w="6833881" h="1478701" stroke="0" extrusionOk="0">
                    <a:moveTo>
                      <a:pt x="0" y="246455"/>
                    </a:moveTo>
                    <a:cubicBezTo>
                      <a:pt x="2368" y="125356"/>
                      <a:pt x="95938" y="-18211"/>
                      <a:pt x="246455" y="0"/>
                    </a:cubicBezTo>
                    <a:cubicBezTo>
                      <a:pt x="2006090" y="33707"/>
                      <a:pt x="5682424" y="-162475"/>
                      <a:pt x="6587426" y="0"/>
                    </a:cubicBezTo>
                    <a:cubicBezTo>
                      <a:pt x="6738132" y="-4482"/>
                      <a:pt x="6815958" y="123758"/>
                      <a:pt x="6833881" y="246455"/>
                    </a:cubicBezTo>
                    <a:cubicBezTo>
                      <a:pt x="6864012" y="643582"/>
                      <a:pt x="6921916" y="788191"/>
                      <a:pt x="6833881" y="1232246"/>
                    </a:cubicBezTo>
                    <a:cubicBezTo>
                      <a:pt x="6845246" y="1377853"/>
                      <a:pt x="6706727" y="1470488"/>
                      <a:pt x="6587426" y="1478701"/>
                    </a:cubicBezTo>
                    <a:cubicBezTo>
                      <a:pt x="5097269" y="1531552"/>
                      <a:pt x="2010526" y="1600983"/>
                      <a:pt x="246455" y="1478701"/>
                    </a:cubicBezTo>
                    <a:cubicBezTo>
                      <a:pt x="112031" y="1487981"/>
                      <a:pt x="24356" y="1370534"/>
                      <a:pt x="0" y="1232246"/>
                    </a:cubicBezTo>
                    <a:cubicBezTo>
                      <a:pt x="-34199" y="999075"/>
                      <a:pt x="48766" y="521413"/>
                      <a:pt x="0" y="246455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4">
                    <a:lumMod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102745534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</a:p>
              <a:p>
                <a:pPr algn="just"/>
                <a:r>
                  <a:rPr lang="vi-VN" sz="3600" b="0" i="0" dirty="0">
                    <a:solidFill>
                      <a:srgbClr val="222222"/>
                    </a:solidFill>
                    <a:effectLst/>
                  </a:rPr>
                  <a:t>- C</a:t>
                </a:r>
                <a:r>
                  <a:rPr lang="en-US" sz="3600" b="0" i="0" dirty="0" err="1">
                    <a:solidFill>
                      <a:srgbClr val="222222"/>
                    </a:solidFill>
                    <a:effectLst/>
                  </a:rPr>
                  <a:t>uối</a:t>
                </a:r>
                <a:r>
                  <a:rPr lang="en-US" sz="36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en-US" sz="3600" b="0" i="0" dirty="0" err="1">
                    <a:solidFill>
                      <a:srgbClr val="222222"/>
                    </a:solidFill>
                    <a:effectLst/>
                  </a:rPr>
                  <a:t>câu</a:t>
                </a:r>
                <a:r>
                  <a:rPr lang="en-US" sz="36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en-US" sz="3600" b="0" i="0" dirty="0" err="1">
                    <a:solidFill>
                      <a:srgbClr val="222222"/>
                    </a:solidFill>
                    <a:effectLst/>
                  </a:rPr>
                  <a:t>thường</a:t>
                </a:r>
                <a:r>
                  <a:rPr lang="en-US" sz="36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en-US" sz="3600" b="0" i="0" dirty="0" err="1">
                    <a:solidFill>
                      <a:srgbClr val="222222"/>
                    </a:solidFill>
                    <a:effectLst/>
                  </a:rPr>
                  <a:t>có</a:t>
                </a:r>
                <a:r>
                  <a:rPr lang="en-US" sz="36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en-US" sz="3600" b="0" i="0" dirty="0" err="1">
                    <a:solidFill>
                      <a:srgbClr val="222222"/>
                    </a:solidFill>
                    <a:effectLst/>
                  </a:rPr>
                  <a:t>dấu</a:t>
                </a:r>
                <a:r>
                  <a:rPr lang="en-US" sz="3600" b="0" i="0" dirty="0">
                    <a:solidFill>
                      <a:srgbClr val="222222"/>
                    </a:solidFill>
                    <a:effectLst/>
                  </a:rPr>
                  <a:t> </a:t>
                </a:r>
                <a:r>
                  <a:rPr lang="en-US" sz="3600" b="0" i="0" dirty="0" err="1">
                    <a:solidFill>
                      <a:srgbClr val="222222"/>
                    </a:solidFill>
                    <a:effectLst/>
                  </a:rPr>
                  <a:t>chấm</a:t>
                </a:r>
                <a:r>
                  <a:rPr lang="en-US" sz="3600" b="0" i="0" dirty="0">
                    <a:solidFill>
                      <a:srgbClr val="222222"/>
                    </a:solidFill>
                    <a:effectLst/>
                  </a:rPr>
                  <a:t> (.).</a:t>
                </a:r>
                <a:endParaRPr lang="vi-VN" sz="3600" b="0" i="0" dirty="0">
                  <a:solidFill>
                    <a:srgbClr val="222222"/>
                  </a:solidFill>
                  <a:effectLst/>
                </a:endParaRPr>
              </a:p>
            </p:txBody>
          </p:sp>
          <p:pic>
            <p:nvPicPr>
              <p:cNvPr id="11" name="Hình ảnh 10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923C417-5819-159F-4412-C09E13419E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8252" t="63606" r="44444" b="714"/>
              <a:stretch/>
            </p:blipFill>
            <p:spPr>
              <a:xfrm rot="20977968">
                <a:off x="1824742" y="1870459"/>
                <a:ext cx="1124406" cy="1304095"/>
              </a:xfrm>
              <a:prstGeom prst="rect">
                <a:avLst/>
              </a:prstGeom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467ADE22-CE0E-D910-EF53-685435B4D324}"/>
                </a:ext>
              </a:extLst>
            </p:cNvPr>
            <p:cNvSpPr txBox="1"/>
            <p:nvPr/>
          </p:nvSpPr>
          <p:spPr>
            <a:xfrm>
              <a:off x="3266661" y="2766595"/>
              <a:ext cx="1536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7B0811"/>
                  </a:solidFill>
                  <a:latin typeface="+mn-lt"/>
                </a:rPr>
                <a:t>Gợi</a:t>
              </a:r>
              <a:r>
                <a:rPr lang="en-US" sz="3200" b="1" dirty="0">
                  <a:solidFill>
                    <a:srgbClr val="7B0811"/>
                  </a:solidFill>
                  <a:latin typeface="+mn-lt"/>
                </a:rPr>
                <a:t> ý: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D72B1F29-3863-F50F-8A10-055A6A26CFA9}"/>
              </a:ext>
            </a:extLst>
          </p:cNvPr>
          <p:cNvGrpSpPr/>
          <p:nvPr/>
        </p:nvGrpSpPr>
        <p:grpSpPr>
          <a:xfrm>
            <a:off x="1875681" y="1265103"/>
            <a:ext cx="6939619" cy="3639606"/>
            <a:chOff x="-193652" y="3349994"/>
            <a:chExt cx="6939619" cy="3639606"/>
          </a:xfrm>
        </p:grpSpPr>
        <p:sp>
          <p:nvSpPr>
            <p:cNvPr id="8" name="Rectangle: Rounded Corners 33">
              <a:extLst>
                <a:ext uri="{FF2B5EF4-FFF2-40B4-BE49-F238E27FC236}">
                  <a16:creationId xmlns:a16="http://schemas.microsoft.com/office/drawing/2014/main" id="{4AD67877-EAB7-C817-CB14-8E7B85CBAB8C}"/>
                </a:ext>
              </a:extLst>
            </p:cNvPr>
            <p:cNvSpPr/>
            <p:nvPr/>
          </p:nvSpPr>
          <p:spPr>
            <a:xfrm>
              <a:off x="-193652" y="4156840"/>
              <a:ext cx="6939619" cy="2832760"/>
            </a:xfrm>
            <a:custGeom>
              <a:avLst/>
              <a:gdLst>
                <a:gd name="connsiteX0" fmla="*/ 0 w 6939619"/>
                <a:gd name="connsiteY0" fmla="*/ 472136 h 2832760"/>
                <a:gd name="connsiteX1" fmla="*/ 472136 w 6939619"/>
                <a:gd name="connsiteY1" fmla="*/ 0 h 2832760"/>
                <a:gd name="connsiteX2" fmla="*/ 6467483 w 6939619"/>
                <a:gd name="connsiteY2" fmla="*/ 0 h 2832760"/>
                <a:gd name="connsiteX3" fmla="*/ 6939619 w 6939619"/>
                <a:gd name="connsiteY3" fmla="*/ 472136 h 2832760"/>
                <a:gd name="connsiteX4" fmla="*/ 6939619 w 6939619"/>
                <a:gd name="connsiteY4" fmla="*/ 2360624 h 2832760"/>
                <a:gd name="connsiteX5" fmla="*/ 6467483 w 6939619"/>
                <a:gd name="connsiteY5" fmla="*/ 2832760 h 2832760"/>
                <a:gd name="connsiteX6" fmla="*/ 472136 w 6939619"/>
                <a:gd name="connsiteY6" fmla="*/ 2832760 h 2832760"/>
                <a:gd name="connsiteX7" fmla="*/ 0 w 6939619"/>
                <a:gd name="connsiteY7" fmla="*/ 2360624 h 2832760"/>
                <a:gd name="connsiteX8" fmla="*/ 0 w 6939619"/>
                <a:gd name="connsiteY8" fmla="*/ 472136 h 283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9619" h="2832760" fill="none" extrusionOk="0">
                  <a:moveTo>
                    <a:pt x="0" y="472136"/>
                  </a:moveTo>
                  <a:cubicBezTo>
                    <a:pt x="5362" y="176797"/>
                    <a:pt x="182678" y="15891"/>
                    <a:pt x="472136" y="0"/>
                  </a:cubicBezTo>
                  <a:cubicBezTo>
                    <a:pt x="2410865" y="-73180"/>
                    <a:pt x="4753794" y="86135"/>
                    <a:pt x="6467483" y="0"/>
                  </a:cubicBezTo>
                  <a:cubicBezTo>
                    <a:pt x="6750079" y="6503"/>
                    <a:pt x="6913252" y="199539"/>
                    <a:pt x="6939619" y="472136"/>
                  </a:cubicBezTo>
                  <a:cubicBezTo>
                    <a:pt x="6939736" y="1390715"/>
                    <a:pt x="7047147" y="1536408"/>
                    <a:pt x="6939619" y="2360624"/>
                  </a:cubicBezTo>
                  <a:cubicBezTo>
                    <a:pt x="6912051" y="2618381"/>
                    <a:pt x="6748408" y="2807475"/>
                    <a:pt x="6467483" y="2832760"/>
                  </a:cubicBezTo>
                  <a:cubicBezTo>
                    <a:pt x="3474105" y="2877620"/>
                    <a:pt x="1237643" y="2950382"/>
                    <a:pt x="472136" y="2832760"/>
                  </a:cubicBezTo>
                  <a:cubicBezTo>
                    <a:pt x="198701" y="2859928"/>
                    <a:pt x="44226" y="2595864"/>
                    <a:pt x="0" y="2360624"/>
                  </a:cubicBezTo>
                  <a:cubicBezTo>
                    <a:pt x="70874" y="1950527"/>
                    <a:pt x="-145979" y="765319"/>
                    <a:pt x="0" y="472136"/>
                  </a:cubicBezTo>
                  <a:close/>
                </a:path>
                <a:path w="6939619" h="2832760" stroke="0" extrusionOk="0">
                  <a:moveTo>
                    <a:pt x="0" y="472136"/>
                  </a:moveTo>
                  <a:cubicBezTo>
                    <a:pt x="1730" y="222349"/>
                    <a:pt x="186689" y="-31219"/>
                    <a:pt x="472136" y="0"/>
                  </a:cubicBezTo>
                  <a:cubicBezTo>
                    <a:pt x="2905956" y="33707"/>
                    <a:pt x="4123129" y="-162475"/>
                    <a:pt x="6467483" y="0"/>
                  </a:cubicBezTo>
                  <a:cubicBezTo>
                    <a:pt x="6743532" y="-4697"/>
                    <a:pt x="6925910" y="221643"/>
                    <a:pt x="6939619" y="472136"/>
                  </a:cubicBezTo>
                  <a:cubicBezTo>
                    <a:pt x="6832065" y="1257094"/>
                    <a:pt x="6996977" y="2015094"/>
                    <a:pt x="6939619" y="2360624"/>
                  </a:cubicBezTo>
                  <a:cubicBezTo>
                    <a:pt x="6945713" y="2626469"/>
                    <a:pt x="6705633" y="2821718"/>
                    <a:pt x="6467483" y="2832760"/>
                  </a:cubicBezTo>
                  <a:cubicBezTo>
                    <a:pt x="5748788" y="2885611"/>
                    <a:pt x="1753075" y="2955042"/>
                    <a:pt x="472136" y="2832760"/>
                  </a:cubicBezTo>
                  <a:cubicBezTo>
                    <a:pt x="215546" y="2855637"/>
                    <a:pt x="10540" y="2622319"/>
                    <a:pt x="0" y="2360624"/>
                  </a:cubicBezTo>
                  <a:cubicBezTo>
                    <a:pt x="-43306" y="1761768"/>
                    <a:pt x="-63711" y="1075583"/>
                    <a:pt x="0" y="47213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4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Bé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vừa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đánh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vần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vừa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đọc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.</a:t>
              </a:r>
            </a:p>
            <a:p>
              <a:pPr algn="just"/>
              <a:r>
                <a:rPr lang="en-US" sz="3600" dirty="0">
                  <a:solidFill>
                    <a:srgbClr val="222222"/>
                  </a:solidFill>
                </a:rPr>
                <a:t>- </a:t>
              </a:r>
              <a:r>
                <a:rPr lang="en-US" sz="3600" dirty="0" err="1">
                  <a:solidFill>
                    <a:srgbClr val="222222"/>
                  </a:solidFill>
                </a:rPr>
                <a:t>Giữa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vườn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lá</a:t>
              </a:r>
              <a:r>
                <a:rPr lang="en-US" sz="3600" dirty="0">
                  <a:solidFill>
                    <a:srgbClr val="222222"/>
                  </a:solidFill>
                </a:rPr>
                <a:t> um </a:t>
              </a:r>
              <a:r>
                <a:rPr lang="en-US" sz="3600" dirty="0" err="1">
                  <a:solidFill>
                    <a:srgbClr val="222222"/>
                  </a:solidFill>
                </a:rPr>
                <a:t>tùm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xanh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mướt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còn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ướt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đẫm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sương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đêm</a:t>
              </a:r>
              <a:r>
                <a:rPr lang="en-US" sz="3600" dirty="0">
                  <a:solidFill>
                    <a:srgbClr val="222222"/>
                  </a:solidFill>
                </a:rPr>
                <a:t>, </a:t>
              </a:r>
              <a:r>
                <a:rPr lang="en-US" sz="3600" dirty="0" err="1">
                  <a:solidFill>
                    <a:srgbClr val="222222"/>
                  </a:solidFill>
                </a:rPr>
                <a:t>một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bông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hoa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rập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rờn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trước</a:t>
              </a:r>
              <a:r>
                <a:rPr lang="en-US" sz="3600" dirty="0">
                  <a:solidFill>
                    <a:srgbClr val="222222"/>
                  </a:solidFill>
                </a:rPr>
                <a:t> </a:t>
              </a:r>
              <a:r>
                <a:rPr lang="en-US" sz="3600" dirty="0" err="1">
                  <a:solidFill>
                    <a:srgbClr val="222222"/>
                  </a:solidFill>
                </a:rPr>
                <a:t>gió</a:t>
              </a:r>
              <a:r>
                <a:rPr lang="en-US" sz="3600" dirty="0">
                  <a:solidFill>
                    <a:srgbClr val="222222"/>
                  </a:solidFill>
                </a:rPr>
                <a:t>.</a:t>
              </a:r>
            </a:p>
            <a:p>
              <a:pPr algn="just"/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-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Màu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hoa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đỏ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222222"/>
                  </a:solidFill>
                  <a:effectLst/>
                </a:rPr>
                <a:t>thắm</a:t>
              </a:r>
              <a:r>
                <a:rPr lang="en-US" sz="3600" b="0" i="0" dirty="0">
                  <a:solidFill>
                    <a:srgbClr val="222222"/>
                  </a:solidFill>
                  <a:effectLst/>
                </a:rPr>
                <a:t>.</a:t>
              </a:r>
            </a:p>
            <a:p>
              <a:pPr algn="just"/>
              <a:endParaRPr lang="vi-VN" sz="3600" b="0" i="0" dirty="0">
                <a:solidFill>
                  <a:srgbClr val="222222"/>
                </a:solidFill>
                <a:effectLst/>
              </a:endParaRPr>
            </a:p>
          </p:txBody>
        </p:sp>
        <p:pic>
          <p:nvPicPr>
            <p:cNvPr id="9" name="Picture 34">
              <a:extLst>
                <a:ext uri="{FF2B5EF4-FFF2-40B4-BE49-F238E27FC236}">
                  <a16:creationId xmlns:a16="http://schemas.microsoft.com/office/drawing/2014/main" id="{A90FA654-441F-89F2-EE66-3CFE78F47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512394" y="3349994"/>
              <a:ext cx="1195187" cy="1195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8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191338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6776809" y="1739861"/>
            <a:ext cx="3268855" cy="3634660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46"/>
          <p:cNvSpPr/>
          <p:nvPr/>
        </p:nvSpPr>
        <p:spPr>
          <a:xfrm>
            <a:off x="8746278" y="1425835"/>
            <a:ext cx="56" cy="1462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417474" y="-46105"/>
            <a:ext cx="1608753" cy="1471876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486;p46">
            <a:extLst>
              <a:ext uri="{FF2B5EF4-FFF2-40B4-BE49-F238E27FC236}">
                <a16:creationId xmlns:a16="http://schemas.microsoft.com/office/drawing/2014/main" id="{8F8D078B-4337-2866-523C-C80778CEC0C5}"/>
              </a:ext>
            </a:extLst>
          </p:cNvPr>
          <p:cNvSpPr/>
          <p:nvPr/>
        </p:nvSpPr>
        <p:spPr>
          <a:xfrm flipH="1">
            <a:off x="1528573" y="276504"/>
            <a:ext cx="5844750" cy="2926715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EA52F-62DE-3808-0689-C63CA7131E01}"/>
              </a:ext>
            </a:extLst>
          </p:cNvPr>
          <p:cNvSpPr txBox="1"/>
          <p:nvPr/>
        </p:nvSpPr>
        <p:spPr>
          <a:xfrm>
            <a:off x="1559475" y="817227"/>
            <a:ext cx="5667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8857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4" name="Google Shape;1324;p42"/>
          <p:cNvGrpSpPr/>
          <p:nvPr/>
        </p:nvGrpSpPr>
        <p:grpSpPr>
          <a:xfrm flipH="1">
            <a:off x="7060335" y="-2881"/>
            <a:ext cx="981285" cy="534397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6753879" y="680538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6DCB6A-7EDA-D28C-D8B2-BBB36580D330}"/>
              </a:ext>
            </a:extLst>
          </p:cNvPr>
          <p:cNvSpPr txBox="1"/>
          <p:nvPr/>
        </p:nvSpPr>
        <p:spPr>
          <a:xfrm>
            <a:off x="185225" y="116017"/>
            <a:ext cx="6816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HỎI ĐÁP VỀ BẠN BÈ, THẦY CÔ, MÁI TRƯỜNG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1E62CD21-1C74-64C4-1F95-CBFCD4F2E34E}"/>
              </a:ext>
            </a:extLst>
          </p:cNvPr>
          <p:cNvGrpSpPr/>
          <p:nvPr/>
        </p:nvGrpSpPr>
        <p:grpSpPr>
          <a:xfrm>
            <a:off x="1069975" y="1834699"/>
            <a:ext cx="7359650" cy="1795965"/>
            <a:chOff x="55488" y="1751609"/>
            <a:chExt cx="7359650" cy="1795965"/>
          </a:xfrm>
        </p:grpSpPr>
        <p:sp>
          <p:nvSpPr>
            <p:cNvPr id="4" name="Rectangle: Rounded Corners 28">
              <a:extLst>
                <a:ext uri="{FF2B5EF4-FFF2-40B4-BE49-F238E27FC236}">
                  <a16:creationId xmlns:a16="http://schemas.microsoft.com/office/drawing/2014/main" id="{440BE4A6-F713-2817-C7EC-2B15EE5AF4FE}"/>
                </a:ext>
              </a:extLst>
            </p:cNvPr>
            <p:cNvSpPr/>
            <p:nvPr/>
          </p:nvSpPr>
          <p:spPr>
            <a:xfrm>
              <a:off x="268100" y="2230779"/>
              <a:ext cx="7147038" cy="1316795"/>
            </a:xfrm>
            <a:custGeom>
              <a:avLst/>
              <a:gdLst>
                <a:gd name="connsiteX0" fmla="*/ 0 w 7147038"/>
                <a:gd name="connsiteY0" fmla="*/ 321575 h 1316795"/>
                <a:gd name="connsiteX1" fmla="*/ 321575 w 7147038"/>
                <a:gd name="connsiteY1" fmla="*/ 0 h 1316795"/>
                <a:gd name="connsiteX2" fmla="*/ 6825463 w 7147038"/>
                <a:gd name="connsiteY2" fmla="*/ 0 h 1316795"/>
                <a:gd name="connsiteX3" fmla="*/ 7147038 w 7147038"/>
                <a:gd name="connsiteY3" fmla="*/ 321575 h 1316795"/>
                <a:gd name="connsiteX4" fmla="*/ 7147038 w 7147038"/>
                <a:gd name="connsiteY4" fmla="*/ 995220 h 1316795"/>
                <a:gd name="connsiteX5" fmla="*/ 6825463 w 7147038"/>
                <a:gd name="connsiteY5" fmla="*/ 1316795 h 1316795"/>
                <a:gd name="connsiteX6" fmla="*/ 321575 w 7147038"/>
                <a:gd name="connsiteY6" fmla="*/ 1316795 h 1316795"/>
                <a:gd name="connsiteX7" fmla="*/ 0 w 7147038"/>
                <a:gd name="connsiteY7" fmla="*/ 995220 h 1316795"/>
                <a:gd name="connsiteX8" fmla="*/ 0 w 7147038"/>
                <a:gd name="connsiteY8" fmla="*/ 321575 h 1316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7038" h="1316795" fill="none" extrusionOk="0">
                  <a:moveTo>
                    <a:pt x="0" y="321575"/>
                  </a:moveTo>
                  <a:cubicBezTo>
                    <a:pt x="-5212" y="162239"/>
                    <a:pt x="118694" y="-16989"/>
                    <a:pt x="321575" y="0"/>
                  </a:cubicBezTo>
                  <a:cubicBezTo>
                    <a:pt x="2427252" y="-35273"/>
                    <a:pt x="6026470" y="-144294"/>
                    <a:pt x="6825463" y="0"/>
                  </a:cubicBezTo>
                  <a:cubicBezTo>
                    <a:pt x="7032164" y="8857"/>
                    <a:pt x="7140201" y="138209"/>
                    <a:pt x="7147038" y="321575"/>
                  </a:cubicBezTo>
                  <a:cubicBezTo>
                    <a:pt x="7094760" y="533086"/>
                    <a:pt x="7088493" y="917555"/>
                    <a:pt x="7147038" y="995220"/>
                  </a:cubicBezTo>
                  <a:cubicBezTo>
                    <a:pt x="7171911" y="1154012"/>
                    <a:pt x="7015371" y="1303454"/>
                    <a:pt x="6825463" y="1316795"/>
                  </a:cubicBezTo>
                  <a:cubicBezTo>
                    <a:pt x="4779708" y="1394320"/>
                    <a:pt x="1047811" y="1273092"/>
                    <a:pt x="321575" y="1316795"/>
                  </a:cubicBezTo>
                  <a:cubicBezTo>
                    <a:pt x="133938" y="1314014"/>
                    <a:pt x="-31293" y="1172393"/>
                    <a:pt x="0" y="995220"/>
                  </a:cubicBezTo>
                  <a:cubicBezTo>
                    <a:pt x="46611" y="871364"/>
                    <a:pt x="-50641" y="530773"/>
                    <a:pt x="0" y="321575"/>
                  </a:cubicBezTo>
                  <a:close/>
                </a:path>
                <a:path w="7147038" h="1316795" stroke="0" extrusionOk="0">
                  <a:moveTo>
                    <a:pt x="0" y="321575"/>
                  </a:moveTo>
                  <a:cubicBezTo>
                    <a:pt x="-7210" y="119061"/>
                    <a:pt x="121216" y="18432"/>
                    <a:pt x="321575" y="0"/>
                  </a:cubicBezTo>
                  <a:cubicBezTo>
                    <a:pt x="1915556" y="-95379"/>
                    <a:pt x="5987721" y="58096"/>
                    <a:pt x="6825463" y="0"/>
                  </a:cubicBezTo>
                  <a:cubicBezTo>
                    <a:pt x="7000549" y="-1770"/>
                    <a:pt x="7137553" y="137157"/>
                    <a:pt x="7147038" y="321575"/>
                  </a:cubicBezTo>
                  <a:cubicBezTo>
                    <a:pt x="7095201" y="518929"/>
                    <a:pt x="7141689" y="825773"/>
                    <a:pt x="7147038" y="995220"/>
                  </a:cubicBezTo>
                  <a:cubicBezTo>
                    <a:pt x="7159376" y="1158156"/>
                    <a:pt x="7000088" y="1313831"/>
                    <a:pt x="6825463" y="1316795"/>
                  </a:cubicBezTo>
                  <a:cubicBezTo>
                    <a:pt x="5411237" y="1256889"/>
                    <a:pt x="1960067" y="1399309"/>
                    <a:pt x="321575" y="1316795"/>
                  </a:cubicBezTo>
                  <a:cubicBezTo>
                    <a:pt x="114961" y="1323967"/>
                    <a:pt x="-10999" y="1183984"/>
                    <a:pt x="0" y="995220"/>
                  </a:cubicBezTo>
                  <a:cubicBezTo>
                    <a:pt x="-53253" y="700739"/>
                    <a:pt x="43022" y="582176"/>
                    <a:pt x="0" y="321575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2-3 </a:t>
              </a:r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bè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thầy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mái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trường</a:t>
              </a:r>
              <a:r>
                <a:rPr lang="en-US" sz="40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5" name="Picture 29">
              <a:extLst>
                <a:ext uri="{FF2B5EF4-FFF2-40B4-BE49-F238E27FC236}">
                  <a16:creationId xmlns:a16="http://schemas.microsoft.com/office/drawing/2014/main" id="{9E54858B-A852-FE6A-1197-129362924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88" y="1751609"/>
              <a:ext cx="1001601" cy="1001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30212-B63E-E324-1E73-E4D29102A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96" y="-2939"/>
            <a:ext cx="9071206" cy="51464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96BE6C-F925-C6CC-00B6-D1734CD269DA}"/>
              </a:ext>
            </a:extLst>
          </p:cNvPr>
          <p:cNvGrpSpPr/>
          <p:nvPr/>
        </p:nvGrpSpPr>
        <p:grpSpPr>
          <a:xfrm>
            <a:off x="199916" y="365466"/>
            <a:ext cx="3465667" cy="1783474"/>
            <a:chOff x="422031" y="145808"/>
            <a:chExt cx="3493478" cy="1797786"/>
          </a:xfrm>
        </p:grpSpPr>
        <p:pic>
          <p:nvPicPr>
            <p:cNvPr id="4" name="Picture 3" descr="Shape, rectangle&#10;&#10;Description automatically generated">
              <a:extLst>
                <a:ext uri="{FF2B5EF4-FFF2-40B4-BE49-F238E27FC236}">
                  <a16:creationId xmlns:a16="http://schemas.microsoft.com/office/drawing/2014/main" id="{906AA963-3202-6A42-FF09-7677DB3CB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31" y="145808"/>
              <a:ext cx="3493478" cy="179778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EB7D51-67F5-0E98-2AD5-7615F57FCF72}"/>
                </a:ext>
              </a:extLst>
            </p:cNvPr>
            <p:cNvSpPr txBox="1"/>
            <p:nvPr/>
          </p:nvSpPr>
          <p:spPr>
            <a:xfrm>
              <a:off x="773723" y="321426"/>
              <a:ext cx="2719754" cy="144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Thảo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luận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nhóm</a:t>
              </a:r>
              <a:r>
                <a:rPr lang="en-US" sz="4365" dirty="0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 </a:t>
              </a:r>
              <a:r>
                <a:rPr lang="en-US" sz="4365" dirty="0" err="1">
                  <a:solidFill>
                    <a:schemeClr val="bg1"/>
                  </a:solidFill>
                  <a:latin typeface="#9Slide05 SVNClementine" panose="020F0502020204030203" pitchFamily="34" charset="0"/>
                </a:rPr>
                <a:t>đôi</a:t>
              </a:r>
              <a:endParaRPr lang="en-US" sz="4365" dirty="0">
                <a:solidFill>
                  <a:schemeClr val="bg1"/>
                </a:solidFill>
                <a:latin typeface="#9Slide05 SVNClementine" panose="020F0502020204030203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C584735-F00E-0D1E-5F2C-462DAC1BF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7" y="3691800"/>
            <a:ext cx="9071206" cy="1451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22B7AC-1CF2-7BD8-F15B-CDF672CA9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762" y="1"/>
            <a:ext cx="797242" cy="933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D1BA6-2AFB-912B-9C37-4B09E6786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032" y="2941"/>
            <a:ext cx="797242" cy="93312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24D827F-5AD3-E4ED-22E3-271EF5795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00649" y="933124"/>
            <a:ext cx="4291102" cy="1130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D17794-80E3-4202-203C-B774B1BDD7BB}"/>
              </a:ext>
            </a:extLst>
          </p:cNvPr>
          <p:cNvSpPr txBox="1"/>
          <p:nvPr/>
        </p:nvSpPr>
        <p:spPr>
          <a:xfrm>
            <a:off x="4428644" y="1065186"/>
            <a:ext cx="4435111" cy="915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US" sz="2976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76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97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BF4E75-F452-7ACA-71A1-CA3B9713BE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r="12784" b="8481"/>
          <a:stretch/>
        </p:blipFill>
        <p:spPr>
          <a:xfrm>
            <a:off x="2156251" y="2101259"/>
            <a:ext cx="3505114" cy="29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42;p43">
            <a:extLst>
              <a:ext uri="{FF2B5EF4-FFF2-40B4-BE49-F238E27FC236}">
                <a16:creationId xmlns:a16="http://schemas.microsoft.com/office/drawing/2014/main" id="{5438823E-EEB0-41E1-9578-8331E92AD092}"/>
              </a:ext>
            </a:extLst>
          </p:cNvPr>
          <p:cNvGrpSpPr/>
          <p:nvPr/>
        </p:nvGrpSpPr>
        <p:grpSpPr>
          <a:xfrm>
            <a:off x="6997850" y="2155729"/>
            <a:ext cx="2280638" cy="2362019"/>
            <a:chOff x="3885350" y="1950025"/>
            <a:chExt cx="1595633" cy="1652570"/>
          </a:xfrm>
        </p:grpSpPr>
        <p:sp>
          <p:nvSpPr>
            <p:cNvPr id="3" name="Google Shape;1343;p43">
              <a:extLst>
                <a:ext uri="{FF2B5EF4-FFF2-40B4-BE49-F238E27FC236}">
                  <a16:creationId xmlns:a16="http://schemas.microsoft.com/office/drawing/2014/main" id="{15CA6C63-C774-44DB-9190-C16BAB2BAE82}"/>
                </a:ext>
              </a:extLst>
            </p:cNvPr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44;p43">
              <a:extLst>
                <a:ext uri="{FF2B5EF4-FFF2-40B4-BE49-F238E27FC236}">
                  <a16:creationId xmlns:a16="http://schemas.microsoft.com/office/drawing/2014/main" id="{5841AD86-95EA-419D-8864-D926EB4A9DAA}"/>
                </a:ext>
              </a:extLst>
            </p:cNvPr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45;p43">
              <a:extLst>
                <a:ext uri="{FF2B5EF4-FFF2-40B4-BE49-F238E27FC236}">
                  <a16:creationId xmlns:a16="http://schemas.microsoft.com/office/drawing/2014/main" id="{8EC4FD1A-C4E5-4AE0-907D-012767FCE2A9}"/>
                </a:ext>
              </a:extLst>
            </p:cNvPr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46;p43">
              <a:extLst>
                <a:ext uri="{FF2B5EF4-FFF2-40B4-BE49-F238E27FC236}">
                  <a16:creationId xmlns:a16="http://schemas.microsoft.com/office/drawing/2014/main" id="{3880D6AA-9903-4417-B164-608861031BB3}"/>
                </a:ext>
              </a:extLst>
            </p:cNvPr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47;p43">
              <a:extLst>
                <a:ext uri="{FF2B5EF4-FFF2-40B4-BE49-F238E27FC236}">
                  <a16:creationId xmlns:a16="http://schemas.microsoft.com/office/drawing/2014/main" id="{D580906B-B4F9-4A43-B103-2FDB2AD4BABC}"/>
                </a:ext>
              </a:extLst>
            </p:cNvPr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8;p43">
              <a:extLst>
                <a:ext uri="{FF2B5EF4-FFF2-40B4-BE49-F238E27FC236}">
                  <a16:creationId xmlns:a16="http://schemas.microsoft.com/office/drawing/2014/main" id="{AAFD7A5E-F5B9-4CF2-BE12-47988F942457}"/>
                </a:ext>
              </a:extLst>
            </p:cNvPr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49;p43">
              <a:extLst>
                <a:ext uri="{FF2B5EF4-FFF2-40B4-BE49-F238E27FC236}">
                  <a16:creationId xmlns:a16="http://schemas.microsoft.com/office/drawing/2014/main" id="{65704468-61DD-438F-864B-CB035D751B98}"/>
                </a:ext>
              </a:extLst>
            </p:cNvPr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50;p43">
              <a:extLst>
                <a:ext uri="{FF2B5EF4-FFF2-40B4-BE49-F238E27FC236}">
                  <a16:creationId xmlns:a16="http://schemas.microsoft.com/office/drawing/2014/main" id="{3C45F926-6AC9-44BF-8475-989DB5D43185}"/>
                </a:ext>
              </a:extLst>
            </p:cNvPr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51;p43">
              <a:extLst>
                <a:ext uri="{FF2B5EF4-FFF2-40B4-BE49-F238E27FC236}">
                  <a16:creationId xmlns:a16="http://schemas.microsoft.com/office/drawing/2014/main" id="{225D7C9C-804F-4374-8C79-68FF093ED202}"/>
                </a:ext>
              </a:extLst>
            </p:cNvPr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52;p43">
              <a:extLst>
                <a:ext uri="{FF2B5EF4-FFF2-40B4-BE49-F238E27FC236}">
                  <a16:creationId xmlns:a16="http://schemas.microsoft.com/office/drawing/2014/main" id="{A1B295FF-3CCC-4802-B419-FE92B35188A0}"/>
                </a:ext>
              </a:extLst>
            </p:cNvPr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53;p43">
              <a:extLst>
                <a:ext uri="{FF2B5EF4-FFF2-40B4-BE49-F238E27FC236}">
                  <a16:creationId xmlns:a16="http://schemas.microsoft.com/office/drawing/2014/main" id="{4E48BCCE-828D-49C7-9837-9004128B9528}"/>
                </a:ext>
              </a:extLst>
            </p:cNvPr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54;p43">
              <a:extLst>
                <a:ext uri="{FF2B5EF4-FFF2-40B4-BE49-F238E27FC236}">
                  <a16:creationId xmlns:a16="http://schemas.microsoft.com/office/drawing/2014/main" id="{A2BF6789-A4AA-4CCF-A8E8-AB7AC29D5EEE}"/>
                </a:ext>
              </a:extLst>
            </p:cNvPr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55;p43">
              <a:extLst>
                <a:ext uri="{FF2B5EF4-FFF2-40B4-BE49-F238E27FC236}">
                  <a16:creationId xmlns:a16="http://schemas.microsoft.com/office/drawing/2014/main" id="{BE90CCB4-A477-4BBE-87D1-E66981050E9E}"/>
                </a:ext>
              </a:extLst>
            </p:cNvPr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6;p43">
              <a:extLst>
                <a:ext uri="{FF2B5EF4-FFF2-40B4-BE49-F238E27FC236}">
                  <a16:creationId xmlns:a16="http://schemas.microsoft.com/office/drawing/2014/main" id="{8D1B1CA9-9982-4B3B-8520-75A5FFCDB5BB}"/>
                </a:ext>
              </a:extLst>
            </p:cNvPr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57;p43">
              <a:extLst>
                <a:ext uri="{FF2B5EF4-FFF2-40B4-BE49-F238E27FC236}">
                  <a16:creationId xmlns:a16="http://schemas.microsoft.com/office/drawing/2014/main" id="{2C935A25-F83A-4124-9A12-44883CD945F2}"/>
                </a:ext>
              </a:extLst>
            </p:cNvPr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58;p43">
              <a:extLst>
                <a:ext uri="{FF2B5EF4-FFF2-40B4-BE49-F238E27FC236}">
                  <a16:creationId xmlns:a16="http://schemas.microsoft.com/office/drawing/2014/main" id="{A97C8785-91D4-4E41-8A71-2114CB606C28}"/>
                </a:ext>
              </a:extLst>
            </p:cNvPr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59;p43">
              <a:extLst>
                <a:ext uri="{FF2B5EF4-FFF2-40B4-BE49-F238E27FC236}">
                  <a16:creationId xmlns:a16="http://schemas.microsoft.com/office/drawing/2014/main" id="{1405F4E7-E5B8-4486-BC5F-9096C6D222ED}"/>
                </a:ext>
              </a:extLst>
            </p:cNvPr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0;p43">
              <a:extLst>
                <a:ext uri="{FF2B5EF4-FFF2-40B4-BE49-F238E27FC236}">
                  <a16:creationId xmlns:a16="http://schemas.microsoft.com/office/drawing/2014/main" id="{81392A36-2BEF-447A-BE97-0FDC0A456C4B}"/>
                </a:ext>
              </a:extLst>
            </p:cNvPr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1;p43">
              <a:extLst>
                <a:ext uri="{FF2B5EF4-FFF2-40B4-BE49-F238E27FC236}">
                  <a16:creationId xmlns:a16="http://schemas.microsoft.com/office/drawing/2014/main" id="{C7A537C9-55FD-41C0-976B-B32071C7F632}"/>
                </a:ext>
              </a:extLst>
            </p:cNvPr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2;p43">
              <a:extLst>
                <a:ext uri="{FF2B5EF4-FFF2-40B4-BE49-F238E27FC236}">
                  <a16:creationId xmlns:a16="http://schemas.microsoft.com/office/drawing/2014/main" id="{25DF4001-0E8F-40EF-A974-E94CDAD93AF0}"/>
                </a:ext>
              </a:extLst>
            </p:cNvPr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3;p43">
              <a:extLst>
                <a:ext uri="{FF2B5EF4-FFF2-40B4-BE49-F238E27FC236}">
                  <a16:creationId xmlns:a16="http://schemas.microsoft.com/office/drawing/2014/main" id="{7AEB67EF-F353-409B-982E-22C6DC5AB1FF}"/>
                </a:ext>
              </a:extLst>
            </p:cNvPr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4;p43">
              <a:extLst>
                <a:ext uri="{FF2B5EF4-FFF2-40B4-BE49-F238E27FC236}">
                  <a16:creationId xmlns:a16="http://schemas.microsoft.com/office/drawing/2014/main" id="{E709E639-FCBE-403C-9AA8-F0CBB4D79488}"/>
                </a:ext>
              </a:extLst>
            </p:cNvPr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5;p43">
              <a:extLst>
                <a:ext uri="{FF2B5EF4-FFF2-40B4-BE49-F238E27FC236}">
                  <a16:creationId xmlns:a16="http://schemas.microsoft.com/office/drawing/2014/main" id="{0385C20B-CF7E-4328-8B24-AE5069E5009A}"/>
                </a:ext>
              </a:extLst>
            </p:cNvPr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6;p43">
              <a:extLst>
                <a:ext uri="{FF2B5EF4-FFF2-40B4-BE49-F238E27FC236}">
                  <a16:creationId xmlns:a16="http://schemas.microsoft.com/office/drawing/2014/main" id="{1450B438-A2AF-4580-9125-6E37C68DA09F}"/>
                </a:ext>
              </a:extLst>
            </p:cNvPr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67;p43">
              <a:extLst>
                <a:ext uri="{FF2B5EF4-FFF2-40B4-BE49-F238E27FC236}">
                  <a16:creationId xmlns:a16="http://schemas.microsoft.com/office/drawing/2014/main" id="{A5C1FBC3-ADB6-42FB-B42C-9238F0255D1B}"/>
                </a:ext>
              </a:extLst>
            </p:cNvPr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68;p43">
              <a:extLst>
                <a:ext uri="{FF2B5EF4-FFF2-40B4-BE49-F238E27FC236}">
                  <a16:creationId xmlns:a16="http://schemas.microsoft.com/office/drawing/2014/main" id="{410BA0D3-C8DB-49EE-B344-15E9AD008558}"/>
                </a:ext>
              </a:extLst>
            </p:cNvPr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9;p43">
              <a:extLst>
                <a:ext uri="{FF2B5EF4-FFF2-40B4-BE49-F238E27FC236}">
                  <a16:creationId xmlns:a16="http://schemas.microsoft.com/office/drawing/2014/main" id="{F4D97B0D-3355-4263-89DC-A5BF75DC461F}"/>
                </a:ext>
              </a:extLst>
            </p:cNvPr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70;p43">
              <a:extLst>
                <a:ext uri="{FF2B5EF4-FFF2-40B4-BE49-F238E27FC236}">
                  <a16:creationId xmlns:a16="http://schemas.microsoft.com/office/drawing/2014/main" id="{C2D8259B-963E-48FC-A42A-E4FCC609834B}"/>
                </a:ext>
              </a:extLst>
            </p:cNvPr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71;p43">
              <a:extLst>
                <a:ext uri="{FF2B5EF4-FFF2-40B4-BE49-F238E27FC236}">
                  <a16:creationId xmlns:a16="http://schemas.microsoft.com/office/drawing/2014/main" id="{5820D253-C72C-4BB0-8881-25ABA88D2E87}"/>
                </a:ext>
              </a:extLst>
            </p:cNvPr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72;p43">
              <a:extLst>
                <a:ext uri="{FF2B5EF4-FFF2-40B4-BE49-F238E27FC236}">
                  <a16:creationId xmlns:a16="http://schemas.microsoft.com/office/drawing/2014/main" id="{63E38D25-004E-4229-AD28-0EDBD4F7BB28}"/>
                </a:ext>
              </a:extLst>
            </p:cNvPr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73;p43">
              <a:extLst>
                <a:ext uri="{FF2B5EF4-FFF2-40B4-BE49-F238E27FC236}">
                  <a16:creationId xmlns:a16="http://schemas.microsoft.com/office/drawing/2014/main" id="{BEDF4A3A-8B5D-4446-B543-A5330FE1F612}"/>
                </a:ext>
              </a:extLst>
            </p:cNvPr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74;p43">
              <a:extLst>
                <a:ext uri="{FF2B5EF4-FFF2-40B4-BE49-F238E27FC236}">
                  <a16:creationId xmlns:a16="http://schemas.microsoft.com/office/drawing/2014/main" id="{B4C067BE-82B0-4714-ADEB-766851E63F37}"/>
                </a:ext>
              </a:extLst>
            </p:cNvPr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93E86D-3B1D-48DD-B386-E3DA18A0BC7A}"/>
              </a:ext>
            </a:extLst>
          </p:cNvPr>
          <p:cNvSpPr txBox="1"/>
          <p:nvPr/>
        </p:nvSpPr>
        <p:spPr>
          <a:xfrm>
            <a:off x="1020451" y="66949"/>
            <a:ext cx="69092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Tạm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biệt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và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hẹn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gặp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  <a:ea typeface="仓耳玄三M W05" panose="02020400000000000000" pitchFamily="18" charset="-122"/>
                <a:cs typeface="Source Sans Pro" panose="020B0503030403020204" pitchFamily="34" charset="0"/>
              </a:rPr>
              <a:t>lại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9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Hole Hearted" panose="020B0A06020104020203" pitchFamily="34" charset="0"/>
              <a:ea typeface="仓耳玄三M W05" panose="02020400000000000000" pitchFamily="18" charset="-122"/>
              <a:cs typeface="Source Sans Pro" panose="020B0503030403020204" pitchFamily="34" charset="0"/>
            </a:endParaRPr>
          </a:p>
        </p:txBody>
      </p:sp>
      <p:grpSp>
        <p:nvGrpSpPr>
          <p:cNvPr id="38" name="Google Shape;1435;p40">
            <a:extLst>
              <a:ext uri="{FF2B5EF4-FFF2-40B4-BE49-F238E27FC236}">
                <a16:creationId xmlns:a16="http://schemas.microsoft.com/office/drawing/2014/main" id="{1A152DC9-3ACF-4D5D-8BF4-744ADA1FFA99}"/>
              </a:ext>
            </a:extLst>
          </p:cNvPr>
          <p:cNvGrpSpPr/>
          <p:nvPr/>
        </p:nvGrpSpPr>
        <p:grpSpPr>
          <a:xfrm>
            <a:off x="518201" y="2002804"/>
            <a:ext cx="1505280" cy="1378762"/>
            <a:chOff x="305575" y="3666164"/>
            <a:chExt cx="1505280" cy="1378762"/>
          </a:xfrm>
        </p:grpSpPr>
        <p:sp>
          <p:nvSpPr>
            <p:cNvPr id="39" name="Google Shape;1436;p40">
              <a:extLst>
                <a:ext uri="{FF2B5EF4-FFF2-40B4-BE49-F238E27FC236}">
                  <a16:creationId xmlns:a16="http://schemas.microsoft.com/office/drawing/2014/main" id="{BF983FCA-B211-4090-9D1D-7420CCAD013F}"/>
                </a:ext>
              </a:extLst>
            </p:cNvPr>
            <p:cNvSpPr/>
            <p:nvPr/>
          </p:nvSpPr>
          <p:spPr>
            <a:xfrm rot="-821902">
              <a:off x="456018" y="3838771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437;p40">
              <a:extLst>
                <a:ext uri="{FF2B5EF4-FFF2-40B4-BE49-F238E27FC236}">
                  <a16:creationId xmlns:a16="http://schemas.microsoft.com/office/drawing/2014/main" id="{8E3DD9AB-29F7-4782-B1A5-E48636AB562E}"/>
                </a:ext>
              </a:extLst>
            </p:cNvPr>
            <p:cNvSpPr/>
            <p:nvPr/>
          </p:nvSpPr>
          <p:spPr>
            <a:xfrm rot="-821902">
              <a:off x="421360" y="3801563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438;p40">
              <a:extLst>
                <a:ext uri="{FF2B5EF4-FFF2-40B4-BE49-F238E27FC236}">
                  <a16:creationId xmlns:a16="http://schemas.microsoft.com/office/drawing/2014/main" id="{2B19E3AD-BDE9-46AC-A8C1-EAC28B28C3F9}"/>
                </a:ext>
              </a:extLst>
            </p:cNvPr>
            <p:cNvSpPr/>
            <p:nvPr/>
          </p:nvSpPr>
          <p:spPr>
            <a:xfrm rot="-821902">
              <a:off x="1314365" y="4303492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439;p40">
              <a:extLst>
                <a:ext uri="{FF2B5EF4-FFF2-40B4-BE49-F238E27FC236}">
                  <a16:creationId xmlns:a16="http://schemas.microsoft.com/office/drawing/2014/main" id="{D095EB0D-21FC-446B-A83B-31D6C7D7EA9D}"/>
                </a:ext>
              </a:extLst>
            </p:cNvPr>
            <p:cNvSpPr/>
            <p:nvPr/>
          </p:nvSpPr>
          <p:spPr>
            <a:xfrm rot="-821902">
              <a:off x="1469359" y="4370508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440;p40">
              <a:extLst>
                <a:ext uri="{FF2B5EF4-FFF2-40B4-BE49-F238E27FC236}">
                  <a16:creationId xmlns:a16="http://schemas.microsoft.com/office/drawing/2014/main" id="{E6C54BDF-B270-48D5-87BB-51831C16F8E6}"/>
                </a:ext>
              </a:extLst>
            </p:cNvPr>
            <p:cNvSpPr/>
            <p:nvPr/>
          </p:nvSpPr>
          <p:spPr>
            <a:xfrm rot="-821902">
              <a:off x="1462554" y="4364083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441;p40">
              <a:extLst>
                <a:ext uri="{FF2B5EF4-FFF2-40B4-BE49-F238E27FC236}">
                  <a16:creationId xmlns:a16="http://schemas.microsoft.com/office/drawing/2014/main" id="{5069CE0E-AECE-444F-AA66-49F89DB32F5F}"/>
                </a:ext>
              </a:extLst>
            </p:cNvPr>
            <p:cNvSpPr/>
            <p:nvPr/>
          </p:nvSpPr>
          <p:spPr>
            <a:xfrm rot="-821902">
              <a:off x="1510296" y="4420750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442;p40">
              <a:extLst>
                <a:ext uri="{FF2B5EF4-FFF2-40B4-BE49-F238E27FC236}">
                  <a16:creationId xmlns:a16="http://schemas.microsoft.com/office/drawing/2014/main" id="{3CA3E628-F1D0-467F-ACE9-912D24E7E363}"/>
                </a:ext>
              </a:extLst>
            </p:cNvPr>
            <p:cNvSpPr/>
            <p:nvPr/>
          </p:nvSpPr>
          <p:spPr>
            <a:xfrm rot="-821902">
              <a:off x="1504476" y="4414576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443;p40">
              <a:extLst>
                <a:ext uri="{FF2B5EF4-FFF2-40B4-BE49-F238E27FC236}">
                  <a16:creationId xmlns:a16="http://schemas.microsoft.com/office/drawing/2014/main" id="{C95A49DF-F89A-4C8B-A6F5-E83183BCF690}"/>
                </a:ext>
              </a:extLst>
            </p:cNvPr>
            <p:cNvSpPr/>
            <p:nvPr/>
          </p:nvSpPr>
          <p:spPr>
            <a:xfrm rot="-821902">
              <a:off x="1348306" y="4292762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444;p40">
              <a:extLst>
                <a:ext uri="{FF2B5EF4-FFF2-40B4-BE49-F238E27FC236}">
                  <a16:creationId xmlns:a16="http://schemas.microsoft.com/office/drawing/2014/main" id="{1E8DC887-FFC2-44EF-A3D0-D02000AF294D}"/>
                </a:ext>
              </a:extLst>
            </p:cNvPr>
            <p:cNvSpPr/>
            <p:nvPr/>
          </p:nvSpPr>
          <p:spPr>
            <a:xfrm rot="-821902">
              <a:off x="900741" y="4747170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445;p40">
              <a:extLst>
                <a:ext uri="{FF2B5EF4-FFF2-40B4-BE49-F238E27FC236}">
                  <a16:creationId xmlns:a16="http://schemas.microsoft.com/office/drawing/2014/main" id="{275B0D21-C4E9-415D-8DD2-C4BF91122BA6}"/>
                </a:ext>
              </a:extLst>
            </p:cNvPr>
            <p:cNvSpPr/>
            <p:nvPr/>
          </p:nvSpPr>
          <p:spPr>
            <a:xfrm rot="-821902">
              <a:off x="1254393" y="4667980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446;p40">
              <a:extLst>
                <a:ext uri="{FF2B5EF4-FFF2-40B4-BE49-F238E27FC236}">
                  <a16:creationId xmlns:a16="http://schemas.microsoft.com/office/drawing/2014/main" id="{B9B5FDF4-947A-4C4A-B48F-F6E0ED01D645}"/>
                </a:ext>
              </a:extLst>
            </p:cNvPr>
            <p:cNvSpPr/>
            <p:nvPr/>
          </p:nvSpPr>
          <p:spPr>
            <a:xfrm rot="-821902">
              <a:off x="666161" y="3989907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447;p40">
              <a:extLst>
                <a:ext uri="{FF2B5EF4-FFF2-40B4-BE49-F238E27FC236}">
                  <a16:creationId xmlns:a16="http://schemas.microsoft.com/office/drawing/2014/main" id="{C69F5784-7F26-4548-AC28-29FDCF4B189A}"/>
                </a:ext>
              </a:extLst>
            </p:cNvPr>
            <p:cNvSpPr/>
            <p:nvPr/>
          </p:nvSpPr>
          <p:spPr>
            <a:xfrm rot="-821902">
              <a:off x="1209704" y="4297639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448;p40">
              <a:extLst>
                <a:ext uri="{FF2B5EF4-FFF2-40B4-BE49-F238E27FC236}">
                  <a16:creationId xmlns:a16="http://schemas.microsoft.com/office/drawing/2014/main" id="{4043C6EC-CEFD-4101-B8C2-07458BCC07C2}"/>
                </a:ext>
              </a:extLst>
            </p:cNvPr>
            <p:cNvSpPr/>
            <p:nvPr/>
          </p:nvSpPr>
          <p:spPr>
            <a:xfrm rot="-821902">
              <a:off x="915557" y="4369456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449;p40">
              <a:extLst>
                <a:ext uri="{FF2B5EF4-FFF2-40B4-BE49-F238E27FC236}">
                  <a16:creationId xmlns:a16="http://schemas.microsoft.com/office/drawing/2014/main" id="{4CC07B33-D456-43BA-84A4-963934E60893}"/>
                </a:ext>
              </a:extLst>
            </p:cNvPr>
            <p:cNvSpPr/>
            <p:nvPr/>
          </p:nvSpPr>
          <p:spPr>
            <a:xfrm rot="-821902">
              <a:off x="1069073" y="4378862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450;p40">
              <a:extLst>
                <a:ext uri="{FF2B5EF4-FFF2-40B4-BE49-F238E27FC236}">
                  <a16:creationId xmlns:a16="http://schemas.microsoft.com/office/drawing/2014/main" id="{18AD3586-2478-4017-95FA-88107D93E8D9}"/>
                </a:ext>
              </a:extLst>
            </p:cNvPr>
            <p:cNvSpPr/>
            <p:nvPr/>
          </p:nvSpPr>
          <p:spPr>
            <a:xfrm rot="-821902">
              <a:off x="645376" y="4540616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451;p40">
              <a:extLst>
                <a:ext uri="{FF2B5EF4-FFF2-40B4-BE49-F238E27FC236}">
                  <a16:creationId xmlns:a16="http://schemas.microsoft.com/office/drawing/2014/main" id="{DA0E44AE-4514-4489-9890-04B1F9480F91}"/>
                </a:ext>
              </a:extLst>
            </p:cNvPr>
            <p:cNvSpPr/>
            <p:nvPr/>
          </p:nvSpPr>
          <p:spPr>
            <a:xfrm rot="-821902">
              <a:off x="756829" y="4625829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452;p40">
              <a:extLst>
                <a:ext uri="{FF2B5EF4-FFF2-40B4-BE49-F238E27FC236}">
                  <a16:creationId xmlns:a16="http://schemas.microsoft.com/office/drawing/2014/main" id="{8BEA5885-4A6B-42AA-9961-CE0F2DF39B2D}"/>
                </a:ext>
              </a:extLst>
            </p:cNvPr>
            <p:cNvSpPr/>
            <p:nvPr/>
          </p:nvSpPr>
          <p:spPr>
            <a:xfrm rot="-821902">
              <a:off x="747096" y="4619237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1453;p40">
              <a:extLst>
                <a:ext uri="{FF2B5EF4-FFF2-40B4-BE49-F238E27FC236}">
                  <a16:creationId xmlns:a16="http://schemas.microsoft.com/office/drawing/2014/main" id="{0050592D-7FD8-4358-9F7B-C07509781EE8}"/>
                </a:ext>
              </a:extLst>
            </p:cNvPr>
            <p:cNvSpPr/>
            <p:nvPr/>
          </p:nvSpPr>
          <p:spPr>
            <a:xfrm rot="-821902">
              <a:off x="739646" y="4697400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1454;p40">
              <a:extLst>
                <a:ext uri="{FF2B5EF4-FFF2-40B4-BE49-F238E27FC236}">
                  <a16:creationId xmlns:a16="http://schemas.microsoft.com/office/drawing/2014/main" id="{D580ED0C-AE77-4540-BC98-3A600EC2AACC}"/>
                </a:ext>
              </a:extLst>
            </p:cNvPr>
            <p:cNvSpPr/>
            <p:nvPr/>
          </p:nvSpPr>
          <p:spPr>
            <a:xfrm rot="-821902">
              <a:off x="729688" y="4690835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455;p40">
              <a:extLst>
                <a:ext uri="{FF2B5EF4-FFF2-40B4-BE49-F238E27FC236}">
                  <a16:creationId xmlns:a16="http://schemas.microsoft.com/office/drawing/2014/main" id="{B7B1B936-2F30-4C06-84F5-66252566C567}"/>
                </a:ext>
              </a:extLst>
            </p:cNvPr>
            <p:cNvSpPr/>
            <p:nvPr/>
          </p:nvSpPr>
          <p:spPr>
            <a:xfrm rot="-821902">
              <a:off x="639678" y="4538274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1456;p40">
              <a:extLst>
                <a:ext uri="{FF2B5EF4-FFF2-40B4-BE49-F238E27FC236}">
                  <a16:creationId xmlns:a16="http://schemas.microsoft.com/office/drawing/2014/main" id="{CDB78AC0-06FE-4FAC-A49D-03E901E688ED}"/>
                </a:ext>
              </a:extLst>
            </p:cNvPr>
            <p:cNvSpPr/>
            <p:nvPr/>
          </p:nvSpPr>
          <p:spPr>
            <a:xfrm rot="-821902">
              <a:off x="493734" y="3864727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457;p40">
              <a:extLst>
                <a:ext uri="{FF2B5EF4-FFF2-40B4-BE49-F238E27FC236}">
                  <a16:creationId xmlns:a16="http://schemas.microsoft.com/office/drawing/2014/main" id="{3A3CF6E8-1873-496A-97C7-32FEA84D45EA}"/>
                </a:ext>
              </a:extLst>
            </p:cNvPr>
            <p:cNvSpPr/>
            <p:nvPr/>
          </p:nvSpPr>
          <p:spPr>
            <a:xfrm rot="-821902">
              <a:off x="518945" y="3980907"/>
              <a:ext cx="813196" cy="322207"/>
            </a:xfrm>
            <a:custGeom>
              <a:avLst/>
              <a:gdLst/>
              <a:ahLst/>
              <a:cxnLst/>
              <a:rect l="l" t="t" r="r" b="b"/>
              <a:pathLst>
                <a:path w="17893" h="7090" extrusionOk="0">
                  <a:moveTo>
                    <a:pt x="2110" y="0"/>
                  </a:moveTo>
                  <a:cubicBezTo>
                    <a:pt x="1546" y="0"/>
                    <a:pt x="876" y="440"/>
                    <a:pt x="0" y="1717"/>
                  </a:cubicBezTo>
                  <a:cubicBezTo>
                    <a:pt x="45" y="1732"/>
                    <a:pt x="101" y="1747"/>
                    <a:pt x="152" y="1747"/>
                  </a:cubicBezTo>
                  <a:cubicBezTo>
                    <a:pt x="173" y="1747"/>
                    <a:pt x="193" y="1744"/>
                    <a:pt x="212" y="1738"/>
                  </a:cubicBezTo>
                  <a:cubicBezTo>
                    <a:pt x="607" y="1669"/>
                    <a:pt x="1436" y="1055"/>
                    <a:pt x="2096" y="1055"/>
                  </a:cubicBezTo>
                  <a:cubicBezTo>
                    <a:pt x="2248" y="1055"/>
                    <a:pt x="2390" y="1088"/>
                    <a:pt x="2517" y="1167"/>
                  </a:cubicBezTo>
                  <a:cubicBezTo>
                    <a:pt x="3194" y="1590"/>
                    <a:pt x="3701" y="2309"/>
                    <a:pt x="3109" y="3811"/>
                  </a:cubicBezTo>
                  <a:cubicBezTo>
                    <a:pt x="2538" y="5334"/>
                    <a:pt x="3025" y="6243"/>
                    <a:pt x="3025" y="6243"/>
                  </a:cubicBezTo>
                  <a:cubicBezTo>
                    <a:pt x="4748" y="6856"/>
                    <a:pt x="6498" y="7089"/>
                    <a:pt x="8165" y="7089"/>
                  </a:cubicBezTo>
                  <a:cubicBezTo>
                    <a:pt x="13454" y="7089"/>
                    <a:pt x="17893" y="4741"/>
                    <a:pt x="17893" y="4741"/>
                  </a:cubicBezTo>
                  <a:cubicBezTo>
                    <a:pt x="17681" y="2922"/>
                    <a:pt x="17047" y="1632"/>
                    <a:pt x="16074" y="681"/>
                  </a:cubicBezTo>
                  <a:lnTo>
                    <a:pt x="16074" y="681"/>
                  </a:lnTo>
                  <a:cubicBezTo>
                    <a:pt x="16074" y="681"/>
                    <a:pt x="17893" y="3007"/>
                    <a:pt x="16666" y="3832"/>
                  </a:cubicBezTo>
                  <a:cubicBezTo>
                    <a:pt x="15461" y="4657"/>
                    <a:pt x="11696" y="5503"/>
                    <a:pt x="10808" y="5947"/>
                  </a:cubicBezTo>
                  <a:cubicBezTo>
                    <a:pt x="10422" y="6140"/>
                    <a:pt x="9564" y="6305"/>
                    <a:pt x="8571" y="6305"/>
                  </a:cubicBezTo>
                  <a:cubicBezTo>
                    <a:pt x="7278" y="6305"/>
                    <a:pt x="5754" y="6025"/>
                    <a:pt x="4738" y="5164"/>
                  </a:cubicBezTo>
                  <a:cubicBezTo>
                    <a:pt x="3130" y="3811"/>
                    <a:pt x="4569" y="1971"/>
                    <a:pt x="3659" y="998"/>
                  </a:cubicBezTo>
                  <a:cubicBezTo>
                    <a:pt x="3182" y="488"/>
                    <a:pt x="2704" y="0"/>
                    <a:pt x="2110" y="0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1458;p40">
              <a:extLst>
                <a:ext uri="{FF2B5EF4-FFF2-40B4-BE49-F238E27FC236}">
                  <a16:creationId xmlns:a16="http://schemas.microsoft.com/office/drawing/2014/main" id="{4358B212-79FC-4645-B3A5-3A0B537BF4C0}"/>
                </a:ext>
              </a:extLst>
            </p:cNvPr>
            <p:cNvSpPr/>
            <p:nvPr/>
          </p:nvSpPr>
          <p:spPr>
            <a:xfrm rot="-821902">
              <a:off x="386249" y="4113591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459;p40">
              <a:extLst>
                <a:ext uri="{FF2B5EF4-FFF2-40B4-BE49-F238E27FC236}">
                  <a16:creationId xmlns:a16="http://schemas.microsoft.com/office/drawing/2014/main" id="{9DD9908F-7141-4C90-91CE-DA9E8C9CF153}"/>
                </a:ext>
              </a:extLst>
            </p:cNvPr>
            <p:cNvSpPr/>
            <p:nvPr/>
          </p:nvSpPr>
          <p:spPr>
            <a:xfrm rot="-821902">
              <a:off x="391327" y="4115754"/>
              <a:ext cx="222648" cy="185190"/>
            </a:xfrm>
            <a:custGeom>
              <a:avLst/>
              <a:gdLst/>
              <a:ahLst/>
              <a:cxnLst/>
              <a:rect l="l" t="t" r="r" b="b"/>
              <a:pathLst>
                <a:path w="4899" h="4075" extrusionOk="0">
                  <a:moveTo>
                    <a:pt x="2805" y="1"/>
                  </a:moveTo>
                  <a:cubicBezTo>
                    <a:pt x="3629" y="382"/>
                    <a:pt x="4010" y="1355"/>
                    <a:pt x="3651" y="2200"/>
                  </a:cubicBezTo>
                  <a:cubicBezTo>
                    <a:pt x="3378" y="2827"/>
                    <a:pt x="2752" y="3209"/>
                    <a:pt x="2096" y="3209"/>
                  </a:cubicBezTo>
                  <a:cubicBezTo>
                    <a:pt x="1887" y="3209"/>
                    <a:pt x="1676" y="3170"/>
                    <a:pt x="1472" y="3089"/>
                  </a:cubicBezTo>
                  <a:cubicBezTo>
                    <a:pt x="795" y="2835"/>
                    <a:pt x="351" y="2158"/>
                    <a:pt x="394" y="1439"/>
                  </a:cubicBezTo>
                  <a:lnTo>
                    <a:pt x="394" y="1439"/>
                  </a:lnTo>
                  <a:cubicBezTo>
                    <a:pt x="1" y="2840"/>
                    <a:pt x="1098" y="4075"/>
                    <a:pt x="2370" y="4075"/>
                  </a:cubicBezTo>
                  <a:cubicBezTo>
                    <a:pt x="2673" y="4075"/>
                    <a:pt x="2986" y="4005"/>
                    <a:pt x="3291" y="3850"/>
                  </a:cubicBezTo>
                  <a:cubicBezTo>
                    <a:pt x="4898" y="3046"/>
                    <a:pt x="4793" y="720"/>
                    <a:pt x="3122" y="86"/>
                  </a:cubicBezTo>
                  <a:cubicBezTo>
                    <a:pt x="3016" y="43"/>
                    <a:pt x="2910" y="22"/>
                    <a:pt x="2805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460;p40">
              <a:extLst>
                <a:ext uri="{FF2B5EF4-FFF2-40B4-BE49-F238E27FC236}">
                  <a16:creationId xmlns:a16="http://schemas.microsoft.com/office/drawing/2014/main" id="{748A9F64-BB5B-469E-B24E-267459819601}"/>
                </a:ext>
              </a:extLst>
            </p:cNvPr>
            <p:cNvSpPr/>
            <p:nvPr/>
          </p:nvSpPr>
          <p:spPr>
            <a:xfrm rot="-821902">
              <a:off x="1241660" y="4335654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461;p40">
              <a:extLst>
                <a:ext uri="{FF2B5EF4-FFF2-40B4-BE49-F238E27FC236}">
                  <a16:creationId xmlns:a16="http://schemas.microsoft.com/office/drawing/2014/main" id="{368C8588-A642-410D-982D-8D55EE611F41}"/>
                </a:ext>
              </a:extLst>
            </p:cNvPr>
            <p:cNvSpPr/>
            <p:nvPr/>
          </p:nvSpPr>
          <p:spPr>
            <a:xfrm rot="-821902">
              <a:off x="453192" y="3839459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462;p40">
              <a:extLst>
                <a:ext uri="{FF2B5EF4-FFF2-40B4-BE49-F238E27FC236}">
                  <a16:creationId xmlns:a16="http://schemas.microsoft.com/office/drawing/2014/main" id="{78E8D2EC-D259-4484-B4EB-87F3BA700998}"/>
                </a:ext>
              </a:extLst>
            </p:cNvPr>
            <p:cNvSpPr/>
            <p:nvPr/>
          </p:nvSpPr>
          <p:spPr>
            <a:xfrm rot="-821902">
              <a:off x="418534" y="3802252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463;p40">
              <a:extLst>
                <a:ext uri="{FF2B5EF4-FFF2-40B4-BE49-F238E27FC236}">
                  <a16:creationId xmlns:a16="http://schemas.microsoft.com/office/drawing/2014/main" id="{FD6F2906-8A40-407E-9CE7-55A2C33FFB32}"/>
                </a:ext>
              </a:extLst>
            </p:cNvPr>
            <p:cNvSpPr/>
            <p:nvPr/>
          </p:nvSpPr>
          <p:spPr>
            <a:xfrm rot="-821902">
              <a:off x="1311539" y="4304181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464;p40">
              <a:extLst>
                <a:ext uri="{FF2B5EF4-FFF2-40B4-BE49-F238E27FC236}">
                  <a16:creationId xmlns:a16="http://schemas.microsoft.com/office/drawing/2014/main" id="{E78ACE3E-EDFA-46FA-A5E8-FC4B3AB66821}"/>
                </a:ext>
              </a:extLst>
            </p:cNvPr>
            <p:cNvSpPr/>
            <p:nvPr/>
          </p:nvSpPr>
          <p:spPr>
            <a:xfrm rot="-821902">
              <a:off x="1466533" y="4371196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465;p40">
              <a:extLst>
                <a:ext uri="{FF2B5EF4-FFF2-40B4-BE49-F238E27FC236}">
                  <a16:creationId xmlns:a16="http://schemas.microsoft.com/office/drawing/2014/main" id="{9951095E-A8D7-4347-A7B4-B752F7572CB9}"/>
                </a:ext>
              </a:extLst>
            </p:cNvPr>
            <p:cNvSpPr/>
            <p:nvPr/>
          </p:nvSpPr>
          <p:spPr>
            <a:xfrm rot="-821902">
              <a:off x="1459728" y="4364772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466;p40">
              <a:extLst>
                <a:ext uri="{FF2B5EF4-FFF2-40B4-BE49-F238E27FC236}">
                  <a16:creationId xmlns:a16="http://schemas.microsoft.com/office/drawing/2014/main" id="{3D9A03A0-B5A9-4B3A-8659-74C32556FF2A}"/>
                </a:ext>
              </a:extLst>
            </p:cNvPr>
            <p:cNvSpPr/>
            <p:nvPr/>
          </p:nvSpPr>
          <p:spPr>
            <a:xfrm rot="-821902">
              <a:off x="1507470" y="4421439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467;p40">
              <a:extLst>
                <a:ext uri="{FF2B5EF4-FFF2-40B4-BE49-F238E27FC236}">
                  <a16:creationId xmlns:a16="http://schemas.microsoft.com/office/drawing/2014/main" id="{354048D0-9FD7-41A7-BBE7-3177ACBC36AA}"/>
                </a:ext>
              </a:extLst>
            </p:cNvPr>
            <p:cNvSpPr/>
            <p:nvPr/>
          </p:nvSpPr>
          <p:spPr>
            <a:xfrm rot="-821902">
              <a:off x="1501650" y="4415264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468;p40">
              <a:extLst>
                <a:ext uri="{FF2B5EF4-FFF2-40B4-BE49-F238E27FC236}">
                  <a16:creationId xmlns:a16="http://schemas.microsoft.com/office/drawing/2014/main" id="{245CA8C3-F34B-41A3-A95A-1D608282F153}"/>
                </a:ext>
              </a:extLst>
            </p:cNvPr>
            <p:cNvSpPr/>
            <p:nvPr/>
          </p:nvSpPr>
          <p:spPr>
            <a:xfrm rot="-821902">
              <a:off x="1345480" y="4293451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469;p40">
              <a:extLst>
                <a:ext uri="{FF2B5EF4-FFF2-40B4-BE49-F238E27FC236}">
                  <a16:creationId xmlns:a16="http://schemas.microsoft.com/office/drawing/2014/main" id="{2511EFC1-27DE-4B45-9BD6-5572CF0A1CA3}"/>
                </a:ext>
              </a:extLst>
            </p:cNvPr>
            <p:cNvSpPr/>
            <p:nvPr/>
          </p:nvSpPr>
          <p:spPr>
            <a:xfrm rot="-821902">
              <a:off x="897915" y="4747859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470;p40">
              <a:extLst>
                <a:ext uri="{FF2B5EF4-FFF2-40B4-BE49-F238E27FC236}">
                  <a16:creationId xmlns:a16="http://schemas.microsoft.com/office/drawing/2014/main" id="{48A2B726-2405-4577-9C41-7E9F76F2F560}"/>
                </a:ext>
              </a:extLst>
            </p:cNvPr>
            <p:cNvSpPr/>
            <p:nvPr/>
          </p:nvSpPr>
          <p:spPr>
            <a:xfrm rot="-821902">
              <a:off x="1251567" y="4668669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471;p40">
              <a:extLst>
                <a:ext uri="{FF2B5EF4-FFF2-40B4-BE49-F238E27FC236}">
                  <a16:creationId xmlns:a16="http://schemas.microsoft.com/office/drawing/2014/main" id="{17090308-8006-49B3-A09F-1F076A95535A}"/>
                </a:ext>
              </a:extLst>
            </p:cNvPr>
            <p:cNvSpPr/>
            <p:nvPr/>
          </p:nvSpPr>
          <p:spPr>
            <a:xfrm rot="-821902">
              <a:off x="663335" y="3990596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472;p40">
              <a:extLst>
                <a:ext uri="{FF2B5EF4-FFF2-40B4-BE49-F238E27FC236}">
                  <a16:creationId xmlns:a16="http://schemas.microsoft.com/office/drawing/2014/main" id="{E8FC85BC-D7B1-4ACE-AE10-E4618381DB5A}"/>
                </a:ext>
              </a:extLst>
            </p:cNvPr>
            <p:cNvSpPr/>
            <p:nvPr/>
          </p:nvSpPr>
          <p:spPr>
            <a:xfrm rot="-821902">
              <a:off x="1206878" y="4298328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473;p40">
              <a:extLst>
                <a:ext uri="{FF2B5EF4-FFF2-40B4-BE49-F238E27FC236}">
                  <a16:creationId xmlns:a16="http://schemas.microsoft.com/office/drawing/2014/main" id="{589FDE4F-AE05-4354-A928-AC52B3E04A17}"/>
                </a:ext>
              </a:extLst>
            </p:cNvPr>
            <p:cNvSpPr/>
            <p:nvPr/>
          </p:nvSpPr>
          <p:spPr>
            <a:xfrm rot="-821902">
              <a:off x="912731" y="4370145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474;p40">
              <a:extLst>
                <a:ext uri="{FF2B5EF4-FFF2-40B4-BE49-F238E27FC236}">
                  <a16:creationId xmlns:a16="http://schemas.microsoft.com/office/drawing/2014/main" id="{768E9F5D-01A9-4D86-85AA-8E0569275F92}"/>
                </a:ext>
              </a:extLst>
            </p:cNvPr>
            <p:cNvSpPr/>
            <p:nvPr/>
          </p:nvSpPr>
          <p:spPr>
            <a:xfrm rot="-821902">
              <a:off x="1066247" y="4379551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475;p40">
              <a:extLst>
                <a:ext uri="{FF2B5EF4-FFF2-40B4-BE49-F238E27FC236}">
                  <a16:creationId xmlns:a16="http://schemas.microsoft.com/office/drawing/2014/main" id="{CCFD8140-EAF2-4BA4-B137-34FDDD7D34EA}"/>
                </a:ext>
              </a:extLst>
            </p:cNvPr>
            <p:cNvSpPr/>
            <p:nvPr/>
          </p:nvSpPr>
          <p:spPr>
            <a:xfrm rot="-821902">
              <a:off x="642550" y="4541305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476;p40">
              <a:extLst>
                <a:ext uri="{FF2B5EF4-FFF2-40B4-BE49-F238E27FC236}">
                  <a16:creationId xmlns:a16="http://schemas.microsoft.com/office/drawing/2014/main" id="{2B687282-0A93-4904-A109-B209D05F20C0}"/>
                </a:ext>
              </a:extLst>
            </p:cNvPr>
            <p:cNvSpPr/>
            <p:nvPr/>
          </p:nvSpPr>
          <p:spPr>
            <a:xfrm rot="-821902">
              <a:off x="754003" y="4626518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477;p40">
              <a:extLst>
                <a:ext uri="{FF2B5EF4-FFF2-40B4-BE49-F238E27FC236}">
                  <a16:creationId xmlns:a16="http://schemas.microsoft.com/office/drawing/2014/main" id="{0B384F8D-7B1B-4B66-9D3C-10E336231A75}"/>
                </a:ext>
              </a:extLst>
            </p:cNvPr>
            <p:cNvSpPr/>
            <p:nvPr/>
          </p:nvSpPr>
          <p:spPr>
            <a:xfrm rot="-821902">
              <a:off x="744270" y="4619926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478;p40">
              <a:extLst>
                <a:ext uri="{FF2B5EF4-FFF2-40B4-BE49-F238E27FC236}">
                  <a16:creationId xmlns:a16="http://schemas.microsoft.com/office/drawing/2014/main" id="{4260B046-B3AC-49F2-897C-558244A5F2CA}"/>
                </a:ext>
              </a:extLst>
            </p:cNvPr>
            <p:cNvSpPr/>
            <p:nvPr/>
          </p:nvSpPr>
          <p:spPr>
            <a:xfrm rot="-821902">
              <a:off x="736820" y="4698089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479;p40">
              <a:extLst>
                <a:ext uri="{FF2B5EF4-FFF2-40B4-BE49-F238E27FC236}">
                  <a16:creationId xmlns:a16="http://schemas.microsoft.com/office/drawing/2014/main" id="{2417D83E-F6B0-4210-8C5F-15561DBC5BCE}"/>
                </a:ext>
              </a:extLst>
            </p:cNvPr>
            <p:cNvSpPr/>
            <p:nvPr/>
          </p:nvSpPr>
          <p:spPr>
            <a:xfrm rot="-821902">
              <a:off x="726862" y="4691524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480;p40">
              <a:extLst>
                <a:ext uri="{FF2B5EF4-FFF2-40B4-BE49-F238E27FC236}">
                  <a16:creationId xmlns:a16="http://schemas.microsoft.com/office/drawing/2014/main" id="{C8D03C7E-73DF-40D6-B436-873B894A6C5B}"/>
                </a:ext>
              </a:extLst>
            </p:cNvPr>
            <p:cNvSpPr/>
            <p:nvPr/>
          </p:nvSpPr>
          <p:spPr>
            <a:xfrm rot="-821902">
              <a:off x="636852" y="4538963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481;p40">
              <a:extLst>
                <a:ext uri="{FF2B5EF4-FFF2-40B4-BE49-F238E27FC236}">
                  <a16:creationId xmlns:a16="http://schemas.microsoft.com/office/drawing/2014/main" id="{8BF7A89F-E35A-46B4-B055-642E4D611088}"/>
                </a:ext>
              </a:extLst>
            </p:cNvPr>
            <p:cNvSpPr/>
            <p:nvPr/>
          </p:nvSpPr>
          <p:spPr>
            <a:xfrm rot="-821902">
              <a:off x="490908" y="3865416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6CA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482;p40">
              <a:extLst>
                <a:ext uri="{FF2B5EF4-FFF2-40B4-BE49-F238E27FC236}">
                  <a16:creationId xmlns:a16="http://schemas.microsoft.com/office/drawing/2014/main" id="{8949AD25-D5EE-4F52-BC6B-2E42AFC1E51C}"/>
                </a:ext>
              </a:extLst>
            </p:cNvPr>
            <p:cNvSpPr/>
            <p:nvPr/>
          </p:nvSpPr>
          <p:spPr>
            <a:xfrm rot="-821902">
              <a:off x="383424" y="4114280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8AC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483;p40">
              <a:extLst>
                <a:ext uri="{FF2B5EF4-FFF2-40B4-BE49-F238E27FC236}">
                  <a16:creationId xmlns:a16="http://schemas.microsoft.com/office/drawing/2014/main" id="{88089ED5-D8CA-4F92-B992-2E05C61D502F}"/>
                </a:ext>
              </a:extLst>
            </p:cNvPr>
            <p:cNvSpPr/>
            <p:nvPr/>
          </p:nvSpPr>
          <p:spPr>
            <a:xfrm rot="-821902">
              <a:off x="1238834" y="4336343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3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A64945-C9AF-DBDC-A6D5-E10F062FACC5}"/>
              </a:ext>
            </a:extLst>
          </p:cNvPr>
          <p:cNvSpPr/>
          <p:nvPr/>
        </p:nvSpPr>
        <p:spPr>
          <a:xfrm>
            <a:off x="267244" y="1376415"/>
            <a:ext cx="8609512" cy="3428274"/>
          </a:xfrm>
          <a:custGeom>
            <a:avLst/>
            <a:gdLst>
              <a:gd name="connsiteX0" fmla="*/ 0 w 8609512"/>
              <a:gd name="connsiteY0" fmla="*/ 429597 h 3428274"/>
              <a:gd name="connsiteX1" fmla="*/ 429597 w 8609512"/>
              <a:gd name="connsiteY1" fmla="*/ 0 h 3428274"/>
              <a:gd name="connsiteX2" fmla="*/ 842947 w 8609512"/>
              <a:gd name="connsiteY2" fmla="*/ 0 h 3428274"/>
              <a:gd name="connsiteX3" fmla="*/ 1643813 w 8609512"/>
              <a:gd name="connsiteY3" fmla="*/ 0 h 3428274"/>
              <a:gd name="connsiteX4" fmla="*/ 2289673 w 8609512"/>
              <a:gd name="connsiteY4" fmla="*/ 0 h 3428274"/>
              <a:gd name="connsiteX5" fmla="*/ 2935533 w 8609512"/>
              <a:gd name="connsiteY5" fmla="*/ 0 h 3428274"/>
              <a:gd name="connsiteX6" fmla="*/ 3658896 w 8609512"/>
              <a:gd name="connsiteY6" fmla="*/ 0 h 3428274"/>
              <a:gd name="connsiteX7" fmla="*/ 4304756 w 8609512"/>
              <a:gd name="connsiteY7" fmla="*/ 0 h 3428274"/>
              <a:gd name="connsiteX8" fmla="*/ 4873113 w 8609512"/>
              <a:gd name="connsiteY8" fmla="*/ 0 h 3428274"/>
              <a:gd name="connsiteX9" fmla="*/ 5441469 w 8609512"/>
              <a:gd name="connsiteY9" fmla="*/ 0 h 3428274"/>
              <a:gd name="connsiteX10" fmla="*/ 5854820 w 8609512"/>
              <a:gd name="connsiteY10" fmla="*/ 0 h 3428274"/>
              <a:gd name="connsiteX11" fmla="*/ 6423176 w 8609512"/>
              <a:gd name="connsiteY11" fmla="*/ 0 h 3428274"/>
              <a:gd name="connsiteX12" fmla="*/ 6914030 w 8609512"/>
              <a:gd name="connsiteY12" fmla="*/ 0 h 3428274"/>
              <a:gd name="connsiteX13" fmla="*/ 7327380 w 8609512"/>
              <a:gd name="connsiteY13" fmla="*/ 0 h 3428274"/>
              <a:gd name="connsiteX14" fmla="*/ 8179915 w 8609512"/>
              <a:gd name="connsiteY14" fmla="*/ 0 h 3428274"/>
              <a:gd name="connsiteX15" fmla="*/ 8609512 w 8609512"/>
              <a:gd name="connsiteY15" fmla="*/ 429597 h 3428274"/>
              <a:gd name="connsiteX16" fmla="*/ 8609512 w 8609512"/>
              <a:gd name="connsiteY16" fmla="*/ 1046176 h 3428274"/>
              <a:gd name="connsiteX17" fmla="*/ 8609512 w 8609512"/>
              <a:gd name="connsiteY17" fmla="*/ 1688446 h 3428274"/>
              <a:gd name="connsiteX18" fmla="*/ 8609512 w 8609512"/>
              <a:gd name="connsiteY18" fmla="*/ 2305025 h 3428274"/>
              <a:gd name="connsiteX19" fmla="*/ 8609512 w 8609512"/>
              <a:gd name="connsiteY19" fmla="*/ 2998677 h 3428274"/>
              <a:gd name="connsiteX20" fmla="*/ 8179915 w 8609512"/>
              <a:gd name="connsiteY20" fmla="*/ 3428274 h 3428274"/>
              <a:gd name="connsiteX21" fmla="*/ 7611558 w 8609512"/>
              <a:gd name="connsiteY21" fmla="*/ 3428274 h 3428274"/>
              <a:gd name="connsiteX22" fmla="*/ 7120705 w 8609512"/>
              <a:gd name="connsiteY22" fmla="*/ 3428274 h 3428274"/>
              <a:gd name="connsiteX23" fmla="*/ 6707355 w 8609512"/>
              <a:gd name="connsiteY23" fmla="*/ 3428274 h 3428274"/>
              <a:gd name="connsiteX24" fmla="*/ 5906488 w 8609512"/>
              <a:gd name="connsiteY24" fmla="*/ 3428274 h 3428274"/>
              <a:gd name="connsiteX25" fmla="*/ 5415635 w 8609512"/>
              <a:gd name="connsiteY25" fmla="*/ 3428274 h 3428274"/>
              <a:gd name="connsiteX26" fmla="*/ 4924781 w 8609512"/>
              <a:gd name="connsiteY26" fmla="*/ 3428274 h 3428274"/>
              <a:gd name="connsiteX27" fmla="*/ 4123915 w 8609512"/>
              <a:gd name="connsiteY27" fmla="*/ 3428274 h 3428274"/>
              <a:gd name="connsiteX28" fmla="*/ 3710565 w 8609512"/>
              <a:gd name="connsiteY28" fmla="*/ 3428274 h 3428274"/>
              <a:gd name="connsiteX29" fmla="*/ 2987202 w 8609512"/>
              <a:gd name="connsiteY29" fmla="*/ 3428274 h 3428274"/>
              <a:gd name="connsiteX30" fmla="*/ 2341342 w 8609512"/>
              <a:gd name="connsiteY30" fmla="*/ 3428274 h 3428274"/>
              <a:gd name="connsiteX31" fmla="*/ 1617979 w 8609512"/>
              <a:gd name="connsiteY31" fmla="*/ 3428274 h 3428274"/>
              <a:gd name="connsiteX32" fmla="*/ 429597 w 8609512"/>
              <a:gd name="connsiteY32" fmla="*/ 3428274 h 3428274"/>
              <a:gd name="connsiteX33" fmla="*/ 0 w 8609512"/>
              <a:gd name="connsiteY33" fmla="*/ 2998677 h 3428274"/>
              <a:gd name="connsiteX34" fmla="*/ 0 w 8609512"/>
              <a:gd name="connsiteY34" fmla="*/ 2407789 h 3428274"/>
              <a:gd name="connsiteX35" fmla="*/ 0 w 8609512"/>
              <a:gd name="connsiteY35" fmla="*/ 1791209 h 3428274"/>
              <a:gd name="connsiteX36" fmla="*/ 0 w 8609512"/>
              <a:gd name="connsiteY36" fmla="*/ 1174630 h 3428274"/>
              <a:gd name="connsiteX37" fmla="*/ 0 w 8609512"/>
              <a:gd name="connsiteY37" fmla="*/ 429597 h 342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609512" h="3428274" fill="none" extrusionOk="0">
                <a:moveTo>
                  <a:pt x="0" y="429597"/>
                </a:moveTo>
                <a:cubicBezTo>
                  <a:pt x="-6174" y="195128"/>
                  <a:pt x="197137" y="-23208"/>
                  <a:pt x="429597" y="0"/>
                </a:cubicBezTo>
                <a:cubicBezTo>
                  <a:pt x="596600" y="19498"/>
                  <a:pt x="693951" y="-3670"/>
                  <a:pt x="842947" y="0"/>
                </a:cubicBezTo>
                <a:cubicBezTo>
                  <a:pt x="991943" y="3670"/>
                  <a:pt x="1475141" y="-8014"/>
                  <a:pt x="1643813" y="0"/>
                </a:cubicBezTo>
                <a:cubicBezTo>
                  <a:pt x="1812485" y="8014"/>
                  <a:pt x="2109418" y="-19809"/>
                  <a:pt x="2289673" y="0"/>
                </a:cubicBezTo>
                <a:cubicBezTo>
                  <a:pt x="2469928" y="19809"/>
                  <a:pt x="2655979" y="-23488"/>
                  <a:pt x="2935533" y="0"/>
                </a:cubicBezTo>
                <a:cubicBezTo>
                  <a:pt x="3215087" y="23488"/>
                  <a:pt x="3408799" y="33148"/>
                  <a:pt x="3658896" y="0"/>
                </a:cubicBezTo>
                <a:cubicBezTo>
                  <a:pt x="3908993" y="-33148"/>
                  <a:pt x="4152095" y="6951"/>
                  <a:pt x="4304756" y="0"/>
                </a:cubicBezTo>
                <a:cubicBezTo>
                  <a:pt x="4457417" y="-6951"/>
                  <a:pt x="4598356" y="-7030"/>
                  <a:pt x="4873113" y="0"/>
                </a:cubicBezTo>
                <a:cubicBezTo>
                  <a:pt x="5147870" y="7030"/>
                  <a:pt x="5277554" y="-27523"/>
                  <a:pt x="5441469" y="0"/>
                </a:cubicBezTo>
                <a:cubicBezTo>
                  <a:pt x="5605384" y="27523"/>
                  <a:pt x="5687112" y="2876"/>
                  <a:pt x="5854820" y="0"/>
                </a:cubicBezTo>
                <a:cubicBezTo>
                  <a:pt x="6022528" y="-2876"/>
                  <a:pt x="6268678" y="-26645"/>
                  <a:pt x="6423176" y="0"/>
                </a:cubicBezTo>
                <a:cubicBezTo>
                  <a:pt x="6577674" y="26645"/>
                  <a:pt x="6670626" y="-19835"/>
                  <a:pt x="6914030" y="0"/>
                </a:cubicBezTo>
                <a:cubicBezTo>
                  <a:pt x="7157434" y="19835"/>
                  <a:pt x="7178149" y="-5879"/>
                  <a:pt x="7327380" y="0"/>
                </a:cubicBezTo>
                <a:cubicBezTo>
                  <a:pt x="7476611" y="5879"/>
                  <a:pt x="7806205" y="16606"/>
                  <a:pt x="8179915" y="0"/>
                </a:cubicBezTo>
                <a:cubicBezTo>
                  <a:pt x="8371689" y="3866"/>
                  <a:pt x="8646731" y="200309"/>
                  <a:pt x="8609512" y="429597"/>
                </a:cubicBezTo>
                <a:cubicBezTo>
                  <a:pt x="8598526" y="564961"/>
                  <a:pt x="8580052" y="770408"/>
                  <a:pt x="8609512" y="1046176"/>
                </a:cubicBezTo>
                <a:cubicBezTo>
                  <a:pt x="8638972" y="1321944"/>
                  <a:pt x="8601983" y="1386673"/>
                  <a:pt x="8609512" y="1688446"/>
                </a:cubicBezTo>
                <a:cubicBezTo>
                  <a:pt x="8617042" y="1990219"/>
                  <a:pt x="8633479" y="2123412"/>
                  <a:pt x="8609512" y="2305025"/>
                </a:cubicBezTo>
                <a:cubicBezTo>
                  <a:pt x="8585545" y="2486638"/>
                  <a:pt x="8603583" y="2814491"/>
                  <a:pt x="8609512" y="2998677"/>
                </a:cubicBezTo>
                <a:cubicBezTo>
                  <a:pt x="8616672" y="3217281"/>
                  <a:pt x="8376558" y="3452253"/>
                  <a:pt x="8179915" y="3428274"/>
                </a:cubicBezTo>
                <a:cubicBezTo>
                  <a:pt x="7909073" y="3424488"/>
                  <a:pt x="7732843" y="3411029"/>
                  <a:pt x="7611558" y="3428274"/>
                </a:cubicBezTo>
                <a:cubicBezTo>
                  <a:pt x="7490273" y="3445519"/>
                  <a:pt x="7263244" y="3416496"/>
                  <a:pt x="7120705" y="3428274"/>
                </a:cubicBezTo>
                <a:cubicBezTo>
                  <a:pt x="6978166" y="3440052"/>
                  <a:pt x="6876226" y="3447633"/>
                  <a:pt x="6707355" y="3428274"/>
                </a:cubicBezTo>
                <a:cubicBezTo>
                  <a:pt x="6538484" y="3408916"/>
                  <a:pt x="6257256" y="3439614"/>
                  <a:pt x="5906488" y="3428274"/>
                </a:cubicBezTo>
                <a:cubicBezTo>
                  <a:pt x="5555720" y="3416934"/>
                  <a:pt x="5553560" y="3426942"/>
                  <a:pt x="5415635" y="3428274"/>
                </a:cubicBezTo>
                <a:cubicBezTo>
                  <a:pt x="5277710" y="3429606"/>
                  <a:pt x="5092671" y="3418142"/>
                  <a:pt x="4924781" y="3428274"/>
                </a:cubicBezTo>
                <a:cubicBezTo>
                  <a:pt x="4756891" y="3438406"/>
                  <a:pt x="4405843" y="3421206"/>
                  <a:pt x="4123915" y="3428274"/>
                </a:cubicBezTo>
                <a:cubicBezTo>
                  <a:pt x="3841987" y="3435342"/>
                  <a:pt x="3899158" y="3424211"/>
                  <a:pt x="3710565" y="3428274"/>
                </a:cubicBezTo>
                <a:cubicBezTo>
                  <a:pt x="3521972" y="3432338"/>
                  <a:pt x="3305130" y="3423688"/>
                  <a:pt x="2987202" y="3428274"/>
                </a:cubicBezTo>
                <a:cubicBezTo>
                  <a:pt x="2669274" y="3432860"/>
                  <a:pt x="2502368" y="3397991"/>
                  <a:pt x="2341342" y="3428274"/>
                </a:cubicBezTo>
                <a:cubicBezTo>
                  <a:pt x="2180316" y="3458557"/>
                  <a:pt x="1950046" y="3461086"/>
                  <a:pt x="1617979" y="3428274"/>
                </a:cubicBezTo>
                <a:cubicBezTo>
                  <a:pt x="1285912" y="3395462"/>
                  <a:pt x="1016686" y="3447299"/>
                  <a:pt x="429597" y="3428274"/>
                </a:cubicBezTo>
                <a:cubicBezTo>
                  <a:pt x="196564" y="3458379"/>
                  <a:pt x="-43014" y="3229069"/>
                  <a:pt x="0" y="2998677"/>
                </a:cubicBezTo>
                <a:cubicBezTo>
                  <a:pt x="18471" y="2790240"/>
                  <a:pt x="13666" y="2669155"/>
                  <a:pt x="0" y="2407789"/>
                </a:cubicBezTo>
                <a:cubicBezTo>
                  <a:pt x="-13666" y="2146423"/>
                  <a:pt x="5931" y="1920673"/>
                  <a:pt x="0" y="1791209"/>
                </a:cubicBezTo>
                <a:cubicBezTo>
                  <a:pt x="-5931" y="1661745"/>
                  <a:pt x="-15216" y="1452588"/>
                  <a:pt x="0" y="1174630"/>
                </a:cubicBezTo>
                <a:cubicBezTo>
                  <a:pt x="15216" y="896672"/>
                  <a:pt x="-8489" y="790427"/>
                  <a:pt x="0" y="429597"/>
                </a:cubicBezTo>
                <a:close/>
              </a:path>
              <a:path w="8609512" h="3428274" stroke="0" extrusionOk="0">
                <a:moveTo>
                  <a:pt x="0" y="429597"/>
                </a:moveTo>
                <a:cubicBezTo>
                  <a:pt x="366" y="203534"/>
                  <a:pt x="212081" y="35280"/>
                  <a:pt x="429597" y="0"/>
                </a:cubicBezTo>
                <a:cubicBezTo>
                  <a:pt x="576363" y="-12157"/>
                  <a:pt x="978942" y="29134"/>
                  <a:pt x="1152960" y="0"/>
                </a:cubicBezTo>
                <a:cubicBezTo>
                  <a:pt x="1326978" y="-29134"/>
                  <a:pt x="1401420" y="-5301"/>
                  <a:pt x="1643813" y="0"/>
                </a:cubicBezTo>
                <a:cubicBezTo>
                  <a:pt x="1886206" y="5301"/>
                  <a:pt x="1898100" y="-8993"/>
                  <a:pt x="2134667" y="0"/>
                </a:cubicBezTo>
                <a:cubicBezTo>
                  <a:pt x="2371234" y="8993"/>
                  <a:pt x="2661800" y="-771"/>
                  <a:pt x="2858030" y="0"/>
                </a:cubicBezTo>
                <a:cubicBezTo>
                  <a:pt x="3054260" y="771"/>
                  <a:pt x="3286974" y="10326"/>
                  <a:pt x="3426387" y="0"/>
                </a:cubicBezTo>
                <a:cubicBezTo>
                  <a:pt x="3565800" y="-10326"/>
                  <a:pt x="3834824" y="-29393"/>
                  <a:pt x="4227253" y="0"/>
                </a:cubicBezTo>
                <a:cubicBezTo>
                  <a:pt x="4619682" y="29393"/>
                  <a:pt x="4636019" y="-30146"/>
                  <a:pt x="5028119" y="0"/>
                </a:cubicBezTo>
                <a:cubicBezTo>
                  <a:pt x="5420219" y="30146"/>
                  <a:pt x="5502416" y="-21760"/>
                  <a:pt x="5751482" y="0"/>
                </a:cubicBezTo>
                <a:cubicBezTo>
                  <a:pt x="6000548" y="21760"/>
                  <a:pt x="6102183" y="-23624"/>
                  <a:pt x="6242335" y="0"/>
                </a:cubicBezTo>
                <a:cubicBezTo>
                  <a:pt x="6382487" y="23624"/>
                  <a:pt x="6540515" y="-18460"/>
                  <a:pt x="6655686" y="0"/>
                </a:cubicBezTo>
                <a:cubicBezTo>
                  <a:pt x="6770857" y="18460"/>
                  <a:pt x="7146915" y="-7609"/>
                  <a:pt x="7456552" y="0"/>
                </a:cubicBezTo>
                <a:cubicBezTo>
                  <a:pt x="7766189" y="7609"/>
                  <a:pt x="7983834" y="24347"/>
                  <a:pt x="8179915" y="0"/>
                </a:cubicBezTo>
                <a:cubicBezTo>
                  <a:pt x="8419093" y="-24866"/>
                  <a:pt x="8584079" y="144064"/>
                  <a:pt x="8609512" y="429597"/>
                </a:cubicBezTo>
                <a:cubicBezTo>
                  <a:pt x="8599159" y="647275"/>
                  <a:pt x="8583064" y="836385"/>
                  <a:pt x="8609512" y="994795"/>
                </a:cubicBezTo>
                <a:cubicBezTo>
                  <a:pt x="8635960" y="1153205"/>
                  <a:pt x="8640290" y="1506192"/>
                  <a:pt x="8609512" y="1688446"/>
                </a:cubicBezTo>
                <a:cubicBezTo>
                  <a:pt x="8578734" y="1870700"/>
                  <a:pt x="8584844" y="2050905"/>
                  <a:pt x="8609512" y="2305025"/>
                </a:cubicBezTo>
                <a:cubicBezTo>
                  <a:pt x="8634180" y="2559145"/>
                  <a:pt x="8579686" y="2810331"/>
                  <a:pt x="8609512" y="2998677"/>
                </a:cubicBezTo>
                <a:cubicBezTo>
                  <a:pt x="8579646" y="3254672"/>
                  <a:pt x="8419209" y="3401928"/>
                  <a:pt x="8179915" y="3428274"/>
                </a:cubicBezTo>
                <a:cubicBezTo>
                  <a:pt x="7877524" y="3442491"/>
                  <a:pt x="7824094" y="3415941"/>
                  <a:pt x="7534055" y="3428274"/>
                </a:cubicBezTo>
                <a:cubicBezTo>
                  <a:pt x="7244016" y="3440607"/>
                  <a:pt x="7278445" y="3452261"/>
                  <a:pt x="7043202" y="3428274"/>
                </a:cubicBezTo>
                <a:cubicBezTo>
                  <a:pt x="6807959" y="3404287"/>
                  <a:pt x="6665597" y="3436630"/>
                  <a:pt x="6552348" y="3428274"/>
                </a:cubicBezTo>
                <a:cubicBezTo>
                  <a:pt x="6439099" y="3419918"/>
                  <a:pt x="5994464" y="3438417"/>
                  <a:pt x="5751482" y="3428274"/>
                </a:cubicBezTo>
                <a:cubicBezTo>
                  <a:pt x="5508500" y="3418131"/>
                  <a:pt x="5386911" y="3436473"/>
                  <a:pt x="5183125" y="3428274"/>
                </a:cubicBezTo>
                <a:cubicBezTo>
                  <a:pt x="4979339" y="3420075"/>
                  <a:pt x="4651600" y="3440546"/>
                  <a:pt x="4382259" y="3428274"/>
                </a:cubicBezTo>
                <a:cubicBezTo>
                  <a:pt x="4112918" y="3416002"/>
                  <a:pt x="3763827" y="3429158"/>
                  <a:pt x="3581393" y="3428274"/>
                </a:cubicBezTo>
                <a:cubicBezTo>
                  <a:pt x="3398959" y="3427390"/>
                  <a:pt x="3157619" y="3424535"/>
                  <a:pt x="3013036" y="3428274"/>
                </a:cubicBezTo>
                <a:cubicBezTo>
                  <a:pt x="2868453" y="3432013"/>
                  <a:pt x="2735658" y="3439229"/>
                  <a:pt x="2599686" y="3428274"/>
                </a:cubicBezTo>
                <a:cubicBezTo>
                  <a:pt x="2463714" y="3417320"/>
                  <a:pt x="2338222" y="3416665"/>
                  <a:pt x="2108833" y="3428274"/>
                </a:cubicBezTo>
                <a:cubicBezTo>
                  <a:pt x="1879444" y="3439883"/>
                  <a:pt x="1718596" y="3431940"/>
                  <a:pt x="1617979" y="3428274"/>
                </a:cubicBezTo>
                <a:cubicBezTo>
                  <a:pt x="1517362" y="3424608"/>
                  <a:pt x="963271" y="3412787"/>
                  <a:pt x="429597" y="3428274"/>
                </a:cubicBezTo>
                <a:cubicBezTo>
                  <a:pt x="216091" y="3455655"/>
                  <a:pt x="37945" y="3191196"/>
                  <a:pt x="0" y="2998677"/>
                </a:cubicBezTo>
                <a:cubicBezTo>
                  <a:pt x="-19026" y="2705209"/>
                  <a:pt x="13502" y="2562646"/>
                  <a:pt x="0" y="2382098"/>
                </a:cubicBezTo>
                <a:cubicBezTo>
                  <a:pt x="-13502" y="2201550"/>
                  <a:pt x="16880" y="2022075"/>
                  <a:pt x="0" y="1816900"/>
                </a:cubicBezTo>
                <a:cubicBezTo>
                  <a:pt x="-16880" y="1611725"/>
                  <a:pt x="7009" y="1496683"/>
                  <a:pt x="0" y="1251703"/>
                </a:cubicBezTo>
                <a:cubicBezTo>
                  <a:pt x="-7009" y="1006723"/>
                  <a:pt x="21444" y="614271"/>
                  <a:pt x="0" y="4295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just">
              <a:lnSpc>
                <a:spcPct val="110000"/>
              </a:lnSpc>
            </a:pPr>
            <a:endParaRPr lang="vi-VN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F3D146-9A06-058C-F266-7EDD31E8B898}"/>
              </a:ext>
            </a:extLst>
          </p:cNvPr>
          <p:cNvSpPr txBox="1"/>
          <p:nvPr/>
        </p:nvSpPr>
        <p:spPr>
          <a:xfrm>
            <a:off x="2317256" y="1332774"/>
            <a:ext cx="5008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Cô</a:t>
            </a:r>
            <a:r>
              <a:rPr lang="en-US" sz="44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giáo</a:t>
            </a:r>
            <a:r>
              <a:rPr lang="en-US" sz="44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với</a:t>
            </a:r>
            <a:r>
              <a:rPr lang="en-US" sz="44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mùa</a:t>
            </a:r>
            <a:r>
              <a:rPr lang="en-US" sz="4400" b="1" dirty="0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4">
                      <a:lumMod val="50000"/>
                    </a:schemeClr>
                  </a:outerShdw>
                </a:effectLst>
                <a:latin typeface="#9Slide05 SVNClementine" panose="020F0502020204030203" pitchFamily="34" charset="0"/>
              </a:rPr>
              <a:t>thu</a:t>
            </a:r>
            <a:endParaRPr lang="en-US" sz="4400" b="1" dirty="0">
              <a:ln w="95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12700" dist="38100" dir="2700000" algn="tl" rotWithShape="0">
                  <a:schemeClr val="accent4">
                    <a:lumMod val="50000"/>
                  </a:schemeClr>
                </a:outerShd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E294CF-2B6C-E97F-B591-29DA26326544}"/>
              </a:ext>
            </a:extLst>
          </p:cNvPr>
          <p:cNvSpPr txBox="1"/>
          <p:nvPr/>
        </p:nvSpPr>
        <p:spPr>
          <a:xfrm>
            <a:off x="438644" y="82020"/>
            <a:ext cx="8705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2.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Tìm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và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nêu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dụng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của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các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hình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ảnh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so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sánh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có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trong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bài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thơ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sau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FA14AF48-7B57-7966-E6C3-5942F9656182}"/>
              </a:ext>
            </a:extLst>
          </p:cNvPr>
          <p:cNvGrpSpPr/>
          <p:nvPr/>
        </p:nvGrpSpPr>
        <p:grpSpPr>
          <a:xfrm>
            <a:off x="438644" y="2178777"/>
            <a:ext cx="9661278" cy="2366730"/>
            <a:chOff x="438644" y="1742888"/>
            <a:chExt cx="9661278" cy="2366730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4D1E06EE-7DA3-58C9-3903-F7C5F5D1EF62}"/>
                </a:ext>
              </a:extLst>
            </p:cNvPr>
            <p:cNvSpPr txBox="1"/>
            <p:nvPr/>
          </p:nvSpPr>
          <p:spPr>
            <a:xfrm>
              <a:off x="438644" y="1747744"/>
              <a:ext cx="32512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+mn-lt"/>
                </a:rPr>
                <a:t>Cô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giáo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em</a:t>
              </a:r>
              <a:endParaRPr lang="en-US" sz="2800" dirty="0">
                <a:latin typeface="+mn-lt"/>
              </a:endParaRPr>
            </a:p>
            <a:p>
              <a:r>
                <a:rPr lang="en-US" sz="2800" dirty="0" err="1">
                  <a:latin typeface="+mn-lt"/>
                </a:rPr>
                <a:t>Hiền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như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cô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Tấm</a:t>
              </a:r>
              <a:endParaRPr lang="en-US" sz="2800" dirty="0">
                <a:latin typeface="+mn-lt"/>
              </a:endParaRPr>
            </a:p>
            <a:p>
              <a:r>
                <a:rPr lang="en-US" sz="2800" dirty="0" err="1">
                  <a:latin typeface="+mn-lt"/>
                </a:rPr>
                <a:t>Giọng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cô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đầm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ấm</a:t>
              </a:r>
              <a:endParaRPr lang="en-US" sz="2800" dirty="0">
                <a:latin typeface="+mn-lt"/>
              </a:endParaRPr>
            </a:p>
            <a:p>
              <a:r>
                <a:rPr lang="en-US" sz="2800" dirty="0" err="1">
                  <a:latin typeface="+mn-lt"/>
                </a:rPr>
                <a:t>Như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lời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mẹ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ru</a:t>
              </a:r>
              <a:r>
                <a:rPr lang="en-US" sz="2800" dirty="0">
                  <a:latin typeface="+mn-lt"/>
                </a:rPr>
                <a:t>.</a:t>
              </a:r>
            </a:p>
          </p:txBody>
        </p: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F77BAA1E-299F-87DF-AA71-2EB7E13F39AA}"/>
                </a:ext>
              </a:extLst>
            </p:cNvPr>
            <p:cNvSpPr txBox="1"/>
            <p:nvPr/>
          </p:nvSpPr>
          <p:spPr>
            <a:xfrm>
              <a:off x="3553566" y="1742888"/>
              <a:ext cx="65463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+mn-lt"/>
                </a:rPr>
                <a:t>Cô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giáo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đưa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mùa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thu</a:t>
              </a:r>
              <a:endParaRPr lang="en-US" sz="2800" dirty="0">
                <a:latin typeface="+mn-lt"/>
              </a:endParaRPr>
            </a:p>
            <a:p>
              <a:r>
                <a:rPr lang="en-US" sz="2800" dirty="0" err="1">
                  <a:latin typeface="+mn-lt"/>
                </a:rPr>
                <a:t>Đến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với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những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quả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vàng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chín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mọng</a:t>
              </a:r>
              <a:endParaRPr lang="en-US" sz="2800" dirty="0">
                <a:latin typeface="+mn-lt"/>
              </a:endParaRPr>
            </a:p>
            <a:p>
              <a:r>
                <a:rPr lang="en-US" sz="2800" dirty="0" err="1">
                  <a:latin typeface="+mn-lt"/>
                </a:rPr>
                <a:t>Một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mùa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thu</a:t>
              </a:r>
              <a:r>
                <a:rPr lang="en-US" sz="2800" dirty="0">
                  <a:latin typeface="+mn-lt"/>
                </a:rPr>
                <a:t> hi </a:t>
              </a:r>
              <a:r>
                <a:rPr lang="en-US" sz="2800" dirty="0" err="1">
                  <a:latin typeface="+mn-lt"/>
                </a:rPr>
                <a:t>vọng</a:t>
              </a:r>
              <a:endParaRPr lang="en-US" sz="2800" dirty="0">
                <a:latin typeface="+mn-lt"/>
              </a:endParaRPr>
            </a:p>
            <a:p>
              <a:r>
                <a:rPr lang="en-US" sz="2800" dirty="0" err="1">
                  <a:latin typeface="+mn-lt"/>
                </a:rPr>
                <a:t>Tiếng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chim</a:t>
              </a:r>
              <a:r>
                <a:rPr lang="en-US" sz="2800" dirty="0">
                  <a:latin typeface="+mn-lt"/>
                </a:rPr>
                <a:t> ca </a:t>
              </a:r>
              <a:r>
                <a:rPr lang="en-US" sz="2800" dirty="0" err="1">
                  <a:latin typeface="+mn-lt"/>
                </a:rPr>
                <a:t>ríu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rít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sân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trường</a:t>
              </a:r>
              <a:r>
                <a:rPr lang="en-US" sz="2800" dirty="0">
                  <a:latin typeface="+mn-lt"/>
                </a:rPr>
                <a:t>.</a:t>
              </a: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6CA703DB-058B-CB65-254F-D8727A8FF896}"/>
                </a:ext>
              </a:extLst>
            </p:cNvPr>
            <p:cNvSpPr txBox="1"/>
            <p:nvPr/>
          </p:nvSpPr>
          <p:spPr>
            <a:xfrm>
              <a:off x="5409477" y="3586398"/>
              <a:ext cx="2834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+mn-lt"/>
                </a:rPr>
                <a:t>Vũ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Hạnh</a:t>
              </a:r>
              <a:r>
                <a:rPr lang="en-US" sz="2800" dirty="0">
                  <a:latin typeface="+mn-lt"/>
                </a:rPr>
                <a:t> </a:t>
              </a:r>
              <a:r>
                <a:rPr lang="en-US" sz="2800" dirty="0" err="1">
                  <a:latin typeface="+mn-lt"/>
                </a:rPr>
                <a:t>Thắm</a:t>
              </a:r>
              <a:endParaRPr lang="en-US" sz="2800" dirty="0">
                <a:latin typeface="+mn-lt"/>
              </a:endParaRPr>
            </a:p>
          </p:txBody>
        </p:sp>
      </p:grpSp>
      <p:grpSp>
        <p:nvGrpSpPr>
          <p:cNvPr id="2046" name="Google Shape;2046;p56"/>
          <p:cNvGrpSpPr/>
          <p:nvPr/>
        </p:nvGrpSpPr>
        <p:grpSpPr>
          <a:xfrm>
            <a:off x="-319248" y="4154656"/>
            <a:ext cx="2600138" cy="1276462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2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6.17284E-7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2">
            <a:extLst>
              <a:ext uri="{FF2B5EF4-FFF2-40B4-BE49-F238E27FC236}">
                <a16:creationId xmlns:a16="http://schemas.microsoft.com/office/drawing/2014/main" id="{BDFCECB6-758D-FDAE-AD5F-BEBD9698B899}"/>
              </a:ext>
            </a:extLst>
          </p:cNvPr>
          <p:cNvSpPr txBox="1"/>
          <p:nvPr/>
        </p:nvSpPr>
        <p:spPr>
          <a:xfrm>
            <a:off x="2243528" y="1274348"/>
            <a:ext cx="3721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VN Banh Mi" pitchFamily="2" charset="0"/>
              </a:rPr>
              <a:t>CÙNG </a:t>
            </a:r>
          </a:p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VN Banh Mi" pitchFamily="2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29491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2">
            <a:extLst>
              <a:ext uri="{FF2B5EF4-FFF2-40B4-BE49-F238E27FC236}">
                <a16:creationId xmlns:a16="http://schemas.microsoft.com/office/drawing/2014/main" id="{BDFCECB6-758D-FDAE-AD5F-BEBD9698B899}"/>
              </a:ext>
            </a:extLst>
          </p:cNvPr>
          <p:cNvSpPr txBox="1"/>
          <p:nvPr/>
        </p:nvSpPr>
        <p:spPr>
          <a:xfrm>
            <a:off x="2230828" y="1233797"/>
            <a:ext cx="3721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VN Banh Mi" pitchFamily="2" charset="0"/>
              </a:rPr>
              <a:t>CHIA SẺ </a:t>
            </a:r>
          </a:p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VN Banh Mi" pitchFamily="2" charset="0"/>
              </a:rPr>
              <a:t>TRƯỚC LỚP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0C51826E-884A-E57C-B900-F7EA68741385}"/>
              </a:ext>
            </a:extLst>
          </p:cNvPr>
          <p:cNvGrpSpPr/>
          <p:nvPr/>
        </p:nvGrpSpPr>
        <p:grpSpPr>
          <a:xfrm>
            <a:off x="6543472" y="0"/>
            <a:ext cx="2759081" cy="2421801"/>
            <a:chOff x="-41478" y="-40551"/>
            <a:chExt cx="2759081" cy="2421801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90C0B501-A73A-093E-E358-B5B61385FB29}"/>
                </a:ext>
              </a:extLst>
            </p:cNvPr>
            <p:cNvSpPr/>
            <p:nvPr/>
          </p:nvSpPr>
          <p:spPr>
            <a:xfrm>
              <a:off x="103084" y="534988"/>
              <a:ext cx="2409825" cy="1846262"/>
            </a:xfrm>
            <a:custGeom>
              <a:avLst/>
              <a:gdLst>
                <a:gd name="connsiteX0" fmla="*/ 0 w 2409825"/>
                <a:gd name="connsiteY0" fmla="*/ 307716 h 1846262"/>
                <a:gd name="connsiteX1" fmla="*/ 307716 w 2409825"/>
                <a:gd name="connsiteY1" fmla="*/ 0 h 1846262"/>
                <a:gd name="connsiteX2" fmla="*/ 2102109 w 2409825"/>
                <a:gd name="connsiteY2" fmla="*/ 0 h 1846262"/>
                <a:gd name="connsiteX3" fmla="*/ 2409825 w 2409825"/>
                <a:gd name="connsiteY3" fmla="*/ 307716 h 1846262"/>
                <a:gd name="connsiteX4" fmla="*/ 2409825 w 2409825"/>
                <a:gd name="connsiteY4" fmla="*/ 1538546 h 1846262"/>
                <a:gd name="connsiteX5" fmla="*/ 2102109 w 2409825"/>
                <a:gd name="connsiteY5" fmla="*/ 1846262 h 1846262"/>
                <a:gd name="connsiteX6" fmla="*/ 307716 w 2409825"/>
                <a:gd name="connsiteY6" fmla="*/ 1846262 h 1846262"/>
                <a:gd name="connsiteX7" fmla="*/ 0 w 2409825"/>
                <a:gd name="connsiteY7" fmla="*/ 1538546 h 1846262"/>
                <a:gd name="connsiteX8" fmla="*/ 0 w 2409825"/>
                <a:gd name="connsiteY8" fmla="*/ 307716 h 184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9825" h="1846262" fill="none" extrusionOk="0">
                  <a:moveTo>
                    <a:pt x="0" y="307716"/>
                  </a:moveTo>
                  <a:cubicBezTo>
                    <a:pt x="3347" y="170242"/>
                    <a:pt x="170052" y="-2468"/>
                    <a:pt x="307716" y="0"/>
                  </a:cubicBezTo>
                  <a:cubicBezTo>
                    <a:pt x="914298" y="-115433"/>
                    <a:pt x="1308447" y="130138"/>
                    <a:pt x="2102109" y="0"/>
                  </a:cubicBezTo>
                  <a:cubicBezTo>
                    <a:pt x="2274104" y="-8804"/>
                    <a:pt x="2412541" y="144191"/>
                    <a:pt x="2409825" y="307716"/>
                  </a:cubicBezTo>
                  <a:cubicBezTo>
                    <a:pt x="2305798" y="560933"/>
                    <a:pt x="2430542" y="1158779"/>
                    <a:pt x="2409825" y="1538546"/>
                  </a:cubicBezTo>
                  <a:cubicBezTo>
                    <a:pt x="2410052" y="1686020"/>
                    <a:pt x="2268201" y="1861764"/>
                    <a:pt x="2102109" y="1846262"/>
                  </a:cubicBezTo>
                  <a:cubicBezTo>
                    <a:pt x="1803283" y="1965756"/>
                    <a:pt x="1203987" y="1974860"/>
                    <a:pt x="307716" y="1846262"/>
                  </a:cubicBezTo>
                  <a:cubicBezTo>
                    <a:pt x="139740" y="1814592"/>
                    <a:pt x="-3516" y="1686047"/>
                    <a:pt x="0" y="1538546"/>
                  </a:cubicBezTo>
                  <a:cubicBezTo>
                    <a:pt x="27940" y="1332909"/>
                    <a:pt x="37083" y="432214"/>
                    <a:pt x="0" y="307716"/>
                  </a:cubicBezTo>
                  <a:close/>
                </a:path>
                <a:path w="2409825" h="1846262" stroke="0" extrusionOk="0">
                  <a:moveTo>
                    <a:pt x="0" y="307716"/>
                  </a:moveTo>
                  <a:cubicBezTo>
                    <a:pt x="4414" y="164943"/>
                    <a:pt x="126940" y="21174"/>
                    <a:pt x="307716" y="0"/>
                  </a:cubicBezTo>
                  <a:cubicBezTo>
                    <a:pt x="1138616" y="77588"/>
                    <a:pt x="1896954" y="90454"/>
                    <a:pt x="2102109" y="0"/>
                  </a:cubicBezTo>
                  <a:cubicBezTo>
                    <a:pt x="2280672" y="-313"/>
                    <a:pt x="2403663" y="139004"/>
                    <a:pt x="2409825" y="307716"/>
                  </a:cubicBezTo>
                  <a:cubicBezTo>
                    <a:pt x="2468404" y="877150"/>
                    <a:pt x="2354342" y="1155586"/>
                    <a:pt x="2409825" y="1538546"/>
                  </a:cubicBezTo>
                  <a:cubicBezTo>
                    <a:pt x="2418945" y="1724179"/>
                    <a:pt x="2281742" y="1839707"/>
                    <a:pt x="2102109" y="1846262"/>
                  </a:cubicBezTo>
                  <a:cubicBezTo>
                    <a:pt x="1535769" y="1989379"/>
                    <a:pt x="1059255" y="1749513"/>
                    <a:pt x="307716" y="1846262"/>
                  </a:cubicBezTo>
                  <a:cubicBezTo>
                    <a:pt x="146413" y="1813998"/>
                    <a:pt x="-9854" y="1698269"/>
                    <a:pt x="0" y="1538546"/>
                  </a:cubicBezTo>
                  <a:cubicBezTo>
                    <a:pt x="-5790" y="1074133"/>
                    <a:pt x="57228" y="770340"/>
                    <a:pt x="0" y="30771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xmlns="" sd="321173760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Hình ảnh 6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E900C047-8EEF-CF66-F4BA-486D1BF8A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30" t="51765" r="71042"/>
            <a:stretch/>
          </p:blipFill>
          <p:spPr>
            <a:xfrm>
              <a:off x="-41478" y="-40551"/>
              <a:ext cx="776283" cy="1274348"/>
            </a:xfrm>
            <a:prstGeom prst="ellipse">
              <a:avLst/>
            </a:prstGeom>
          </p:spPr>
        </p:pic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0B3C00CC-C249-EA71-80EB-D7C8E4DDB76D}"/>
                </a:ext>
              </a:extLst>
            </p:cNvPr>
            <p:cNvSpPr txBox="1"/>
            <p:nvPr/>
          </p:nvSpPr>
          <p:spPr>
            <a:xfrm>
              <a:off x="388141" y="688479"/>
              <a:ext cx="232946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Phán</a:t>
              </a:r>
              <a:r>
                <a:rPr lang="en-US" sz="2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đoán</a:t>
              </a:r>
              <a:r>
                <a:rPr lang="en-US" sz="2600" dirty="0">
                  <a:latin typeface="+mn-lt"/>
                </a:rPr>
                <a:t> </a:t>
              </a:r>
            </a:p>
            <a:p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lí</a:t>
              </a:r>
              <a:r>
                <a:rPr lang="en-US" sz="2600" dirty="0">
                  <a:solidFill>
                    <a:srgbClr val="000000"/>
                  </a:solidFill>
                  <a:latin typeface="+mn-lt"/>
                </a:rPr>
                <a:t> do </a:t>
              </a:r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tác</a:t>
              </a:r>
              <a:r>
                <a:rPr lang="en-US" sz="2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giả</a:t>
              </a:r>
              <a:r>
                <a:rPr lang="en-US" sz="2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chọn</a:t>
              </a:r>
              <a:r>
                <a:rPr lang="en-US" sz="2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mỗi</a:t>
              </a:r>
              <a:r>
                <a:rPr lang="en-US" sz="2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hình</a:t>
              </a:r>
              <a:r>
                <a:rPr lang="en-US" sz="2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ảnh</a:t>
              </a:r>
              <a:r>
                <a:rPr lang="en-US" sz="2600" dirty="0">
                  <a:solidFill>
                    <a:srgbClr val="000000"/>
                  </a:solidFill>
                  <a:latin typeface="+mn-lt"/>
                </a:rPr>
                <a:t> so </a:t>
              </a:r>
              <a:r>
                <a:rPr lang="en-US" sz="2600" dirty="0" err="1">
                  <a:solidFill>
                    <a:srgbClr val="000000"/>
                  </a:solidFill>
                  <a:latin typeface="+mn-lt"/>
                </a:rPr>
                <a:t>sánh</a:t>
              </a:r>
              <a:r>
                <a:rPr lang="en-US" sz="2600" dirty="0">
                  <a:solidFill>
                    <a:srgbClr val="000000"/>
                  </a:solidFill>
                </a:rPr>
                <a:t>.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17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Google Shape;2046;p56"/>
          <p:cNvGrpSpPr/>
          <p:nvPr/>
        </p:nvGrpSpPr>
        <p:grpSpPr>
          <a:xfrm>
            <a:off x="-319248" y="4154656"/>
            <a:ext cx="2600138" cy="1276462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A64945-C9AF-DBDC-A6D5-E10F062FACC5}"/>
              </a:ext>
            </a:extLst>
          </p:cNvPr>
          <p:cNvSpPr/>
          <p:nvPr/>
        </p:nvSpPr>
        <p:spPr>
          <a:xfrm>
            <a:off x="156663" y="921026"/>
            <a:ext cx="8758737" cy="3128460"/>
          </a:xfrm>
          <a:custGeom>
            <a:avLst/>
            <a:gdLst>
              <a:gd name="connsiteX0" fmla="*/ 0 w 8758737"/>
              <a:gd name="connsiteY0" fmla="*/ 392027 h 3128460"/>
              <a:gd name="connsiteX1" fmla="*/ 392027 w 8758737"/>
              <a:gd name="connsiteY1" fmla="*/ 0 h 3128460"/>
              <a:gd name="connsiteX2" fmla="*/ 817343 w 8758737"/>
              <a:gd name="connsiteY2" fmla="*/ 0 h 3128460"/>
              <a:gd name="connsiteX3" fmla="*/ 1641394 w 8758737"/>
              <a:gd name="connsiteY3" fmla="*/ 0 h 3128460"/>
              <a:gd name="connsiteX4" fmla="*/ 2305951 w 8758737"/>
              <a:gd name="connsiteY4" fmla="*/ 0 h 3128460"/>
              <a:gd name="connsiteX5" fmla="*/ 2970508 w 8758737"/>
              <a:gd name="connsiteY5" fmla="*/ 0 h 3128460"/>
              <a:gd name="connsiteX6" fmla="*/ 3714812 w 8758737"/>
              <a:gd name="connsiteY6" fmla="*/ 0 h 3128460"/>
              <a:gd name="connsiteX7" fmla="*/ 4379369 w 8758737"/>
              <a:gd name="connsiteY7" fmla="*/ 0 h 3128460"/>
              <a:gd name="connsiteX8" fmla="*/ 4964179 w 8758737"/>
              <a:gd name="connsiteY8" fmla="*/ 0 h 3128460"/>
              <a:gd name="connsiteX9" fmla="*/ 5548989 w 8758737"/>
              <a:gd name="connsiteY9" fmla="*/ 0 h 3128460"/>
              <a:gd name="connsiteX10" fmla="*/ 5974305 w 8758737"/>
              <a:gd name="connsiteY10" fmla="*/ 0 h 3128460"/>
              <a:gd name="connsiteX11" fmla="*/ 6559115 w 8758737"/>
              <a:gd name="connsiteY11" fmla="*/ 0 h 3128460"/>
              <a:gd name="connsiteX12" fmla="*/ 7064178 w 8758737"/>
              <a:gd name="connsiteY12" fmla="*/ 0 h 3128460"/>
              <a:gd name="connsiteX13" fmla="*/ 7489495 w 8758737"/>
              <a:gd name="connsiteY13" fmla="*/ 0 h 3128460"/>
              <a:gd name="connsiteX14" fmla="*/ 8366710 w 8758737"/>
              <a:gd name="connsiteY14" fmla="*/ 0 h 3128460"/>
              <a:gd name="connsiteX15" fmla="*/ 8758737 w 8758737"/>
              <a:gd name="connsiteY15" fmla="*/ 392027 h 3128460"/>
              <a:gd name="connsiteX16" fmla="*/ 8758737 w 8758737"/>
              <a:gd name="connsiteY16" fmla="*/ 954684 h 3128460"/>
              <a:gd name="connsiteX17" fmla="*/ 8758737 w 8758737"/>
              <a:gd name="connsiteY17" fmla="*/ 1540786 h 3128460"/>
              <a:gd name="connsiteX18" fmla="*/ 8758737 w 8758737"/>
              <a:gd name="connsiteY18" fmla="*/ 2103443 h 3128460"/>
              <a:gd name="connsiteX19" fmla="*/ 8758737 w 8758737"/>
              <a:gd name="connsiteY19" fmla="*/ 2736433 h 3128460"/>
              <a:gd name="connsiteX20" fmla="*/ 8366710 w 8758737"/>
              <a:gd name="connsiteY20" fmla="*/ 3128460 h 3128460"/>
              <a:gd name="connsiteX21" fmla="*/ 7781900 w 8758737"/>
              <a:gd name="connsiteY21" fmla="*/ 3128460 h 3128460"/>
              <a:gd name="connsiteX22" fmla="*/ 7276837 w 8758737"/>
              <a:gd name="connsiteY22" fmla="*/ 3128460 h 3128460"/>
              <a:gd name="connsiteX23" fmla="*/ 6851520 w 8758737"/>
              <a:gd name="connsiteY23" fmla="*/ 3128460 h 3128460"/>
              <a:gd name="connsiteX24" fmla="*/ 6027470 w 8758737"/>
              <a:gd name="connsiteY24" fmla="*/ 3128460 h 3128460"/>
              <a:gd name="connsiteX25" fmla="*/ 5522406 w 8758737"/>
              <a:gd name="connsiteY25" fmla="*/ 3128460 h 3128460"/>
              <a:gd name="connsiteX26" fmla="*/ 5017343 w 8758737"/>
              <a:gd name="connsiteY26" fmla="*/ 3128460 h 3128460"/>
              <a:gd name="connsiteX27" fmla="*/ 4193293 w 8758737"/>
              <a:gd name="connsiteY27" fmla="*/ 3128460 h 3128460"/>
              <a:gd name="connsiteX28" fmla="*/ 3767976 w 8758737"/>
              <a:gd name="connsiteY28" fmla="*/ 3128460 h 3128460"/>
              <a:gd name="connsiteX29" fmla="*/ 3023672 w 8758737"/>
              <a:gd name="connsiteY29" fmla="*/ 3128460 h 3128460"/>
              <a:gd name="connsiteX30" fmla="*/ 2359115 w 8758737"/>
              <a:gd name="connsiteY30" fmla="*/ 3128460 h 3128460"/>
              <a:gd name="connsiteX31" fmla="*/ 1614812 w 8758737"/>
              <a:gd name="connsiteY31" fmla="*/ 3128460 h 3128460"/>
              <a:gd name="connsiteX32" fmla="*/ 392027 w 8758737"/>
              <a:gd name="connsiteY32" fmla="*/ 3128460 h 3128460"/>
              <a:gd name="connsiteX33" fmla="*/ 0 w 8758737"/>
              <a:gd name="connsiteY33" fmla="*/ 2736433 h 3128460"/>
              <a:gd name="connsiteX34" fmla="*/ 0 w 8758737"/>
              <a:gd name="connsiteY34" fmla="*/ 2197220 h 3128460"/>
              <a:gd name="connsiteX35" fmla="*/ 0 w 8758737"/>
              <a:gd name="connsiteY35" fmla="*/ 1634562 h 3128460"/>
              <a:gd name="connsiteX36" fmla="*/ 0 w 8758737"/>
              <a:gd name="connsiteY36" fmla="*/ 1071905 h 3128460"/>
              <a:gd name="connsiteX37" fmla="*/ 0 w 8758737"/>
              <a:gd name="connsiteY37" fmla="*/ 392027 h 312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58737" h="3128460" fill="none" extrusionOk="0">
                <a:moveTo>
                  <a:pt x="0" y="392027"/>
                </a:moveTo>
                <a:cubicBezTo>
                  <a:pt x="-11955" y="180921"/>
                  <a:pt x="182561" y="-34061"/>
                  <a:pt x="392027" y="0"/>
                </a:cubicBezTo>
                <a:cubicBezTo>
                  <a:pt x="547399" y="8530"/>
                  <a:pt x="710636" y="20633"/>
                  <a:pt x="817343" y="0"/>
                </a:cubicBezTo>
                <a:cubicBezTo>
                  <a:pt x="924050" y="-20633"/>
                  <a:pt x="1376884" y="-38392"/>
                  <a:pt x="1641394" y="0"/>
                </a:cubicBezTo>
                <a:cubicBezTo>
                  <a:pt x="1905904" y="38392"/>
                  <a:pt x="1997467" y="-16332"/>
                  <a:pt x="2305951" y="0"/>
                </a:cubicBezTo>
                <a:cubicBezTo>
                  <a:pt x="2614435" y="16332"/>
                  <a:pt x="2647950" y="-19247"/>
                  <a:pt x="2970508" y="0"/>
                </a:cubicBezTo>
                <a:cubicBezTo>
                  <a:pt x="3293066" y="19247"/>
                  <a:pt x="3412964" y="-35905"/>
                  <a:pt x="3714812" y="0"/>
                </a:cubicBezTo>
                <a:cubicBezTo>
                  <a:pt x="4016660" y="35905"/>
                  <a:pt x="4177549" y="-3033"/>
                  <a:pt x="4379369" y="0"/>
                </a:cubicBezTo>
                <a:cubicBezTo>
                  <a:pt x="4581189" y="3033"/>
                  <a:pt x="4712858" y="12497"/>
                  <a:pt x="4964179" y="0"/>
                </a:cubicBezTo>
                <a:cubicBezTo>
                  <a:pt x="5215500" y="-12497"/>
                  <a:pt x="5331014" y="-6340"/>
                  <a:pt x="5548989" y="0"/>
                </a:cubicBezTo>
                <a:cubicBezTo>
                  <a:pt x="5766964" y="6340"/>
                  <a:pt x="5870672" y="10485"/>
                  <a:pt x="5974305" y="0"/>
                </a:cubicBezTo>
                <a:cubicBezTo>
                  <a:pt x="6077938" y="-10485"/>
                  <a:pt x="6427432" y="9283"/>
                  <a:pt x="6559115" y="0"/>
                </a:cubicBezTo>
                <a:cubicBezTo>
                  <a:pt x="6690798" y="-9283"/>
                  <a:pt x="6815058" y="9696"/>
                  <a:pt x="7064178" y="0"/>
                </a:cubicBezTo>
                <a:cubicBezTo>
                  <a:pt x="7313298" y="-9696"/>
                  <a:pt x="7387377" y="19150"/>
                  <a:pt x="7489495" y="0"/>
                </a:cubicBezTo>
                <a:cubicBezTo>
                  <a:pt x="7591613" y="-19150"/>
                  <a:pt x="7969384" y="5321"/>
                  <a:pt x="8366710" y="0"/>
                </a:cubicBezTo>
                <a:cubicBezTo>
                  <a:pt x="8545503" y="3206"/>
                  <a:pt x="8805157" y="185459"/>
                  <a:pt x="8758737" y="392027"/>
                </a:cubicBezTo>
                <a:cubicBezTo>
                  <a:pt x="8742643" y="585924"/>
                  <a:pt x="8757116" y="721463"/>
                  <a:pt x="8758737" y="954684"/>
                </a:cubicBezTo>
                <a:cubicBezTo>
                  <a:pt x="8760358" y="1187905"/>
                  <a:pt x="8783772" y="1273627"/>
                  <a:pt x="8758737" y="1540786"/>
                </a:cubicBezTo>
                <a:cubicBezTo>
                  <a:pt x="8733702" y="1807945"/>
                  <a:pt x="8759546" y="1956932"/>
                  <a:pt x="8758737" y="2103443"/>
                </a:cubicBezTo>
                <a:cubicBezTo>
                  <a:pt x="8757928" y="2249954"/>
                  <a:pt x="8786342" y="2595191"/>
                  <a:pt x="8758737" y="2736433"/>
                </a:cubicBezTo>
                <a:cubicBezTo>
                  <a:pt x="8761035" y="2946957"/>
                  <a:pt x="8542242" y="3152652"/>
                  <a:pt x="8366710" y="3128460"/>
                </a:cubicBezTo>
                <a:cubicBezTo>
                  <a:pt x="8243633" y="3136470"/>
                  <a:pt x="8015716" y="3147877"/>
                  <a:pt x="7781900" y="3128460"/>
                </a:cubicBezTo>
                <a:cubicBezTo>
                  <a:pt x="7548084" y="3109044"/>
                  <a:pt x="7464024" y="3107735"/>
                  <a:pt x="7276837" y="3128460"/>
                </a:cubicBezTo>
                <a:cubicBezTo>
                  <a:pt x="7089650" y="3149185"/>
                  <a:pt x="6953874" y="3116674"/>
                  <a:pt x="6851520" y="3128460"/>
                </a:cubicBezTo>
                <a:cubicBezTo>
                  <a:pt x="6749166" y="3140246"/>
                  <a:pt x="6312881" y="3115497"/>
                  <a:pt x="6027470" y="3128460"/>
                </a:cubicBezTo>
                <a:cubicBezTo>
                  <a:pt x="5742059" y="3141424"/>
                  <a:pt x="5653947" y="3150918"/>
                  <a:pt x="5522406" y="3128460"/>
                </a:cubicBezTo>
                <a:cubicBezTo>
                  <a:pt x="5390865" y="3106002"/>
                  <a:pt x="5222151" y="3149579"/>
                  <a:pt x="5017343" y="3128460"/>
                </a:cubicBezTo>
                <a:cubicBezTo>
                  <a:pt x="4812535" y="3107341"/>
                  <a:pt x="4435170" y="3126301"/>
                  <a:pt x="4193293" y="3128460"/>
                </a:cubicBezTo>
                <a:cubicBezTo>
                  <a:pt x="3951416" y="3130620"/>
                  <a:pt x="3946590" y="3114785"/>
                  <a:pt x="3767976" y="3128460"/>
                </a:cubicBezTo>
                <a:cubicBezTo>
                  <a:pt x="3589362" y="3142135"/>
                  <a:pt x="3177185" y="3155772"/>
                  <a:pt x="3023672" y="3128460"/>
                </a:cubicBezTo>
                <a:cubicBezTo>
                  <a:pt x="2870159" y="3101148"/>
                  <a:pt x="2569193" y="3137951"/>
                  <a:pt x="2359115" y="3128460"/>
                </a:cubicBezTo>
                <a:cubicBezTo>
                  <a:pt x="2149037" y="3118969"/>
                  <a:pt x="1931711" y="3163373"/>
                  <a:pt x="1614812" y="3128460"/>
                </a:cubicBezTo>
                <a:cubicBezTo>
                  <a:pt x="1297913" y="3093547"/>
                  <a:pt x="639724" y="3098936"/>
                  <a:pt x="392027" y="3128460"/>
                </a:cubicBezTo>
                <a:cubicBezTo>
                  <a:pt x="182677" y="3179460"/>
                  <a:pt x="-11017" y="2951185"/>
                  <a:pt x="0" y="2736433"/>
                </a:cubicBezTo>
                <a:cubicBezTo>
                  <a:pt x="8263" y="2476883"/>
                  <a:pt x="9609" y="2377106"/>
                  <a:pt x="0" y="2197220"/>
                </a:cubicBezTo>
                <a:cubicBezTo>
                  <a:pt x="-9609" y="2017334"/>
                  <a:pt x="-6663" y="1867352"/>
                  <a:pt x="0" y="1634562"/>
                </a:cubicBezTo>
                <a:cubicBezTo>
                  <a:pt x="6663" y="1401772"/>
                  <a:pt x="-4956" y="1310542"/>
                  <a:pt x="0" y="1071905"/>
                </a:cubicBezTo>
                <a:cubicBezTo>
                  <a:pt x="4956" y="833268"/>
                  <a:pt x="21441" y="566206"/>
                  <a:pt x="0" y="392027"/>
                </a:cubicBezTo>
                <a:close/>
              </a:path>
              <a:path w="8758737" h="3128460" stroke="0" extrusionOk="0">
                <a:moveTo>
                  <a:pt x="0" y="392027"/>
                </a:moveTo>
                <a:cubicBezTo>
                  <a:pt x="410" y="188046"/>
                  <a:pt x="185587" y="17996"/>
                  <a:pt x="392027" y="0"/>
                </a:cubicBezTo>
                <a:cubicBezTo>
                  <a:pt x="652174" y="15787"/>
                  <a:pt x="932821" y="-4590"/>
                  <a:pt x="1136331" y="0"/>
                </a:cubicBezTo>
                <a:cubicBezTo>
                  <a:pt x="1339841" y="4590"/>
                  <a:pt x="1528802" y="11745"/>
                  <a:pt x="1641394" y="0"/>
                </a:cubicBezTo>
                <a:cubicBezTo>
                  <a:pt x="1753986" y="-11745"/>
                  <a:pt x="1989608" y="23370"/>
                  <a:pt x="2146457" y="0"/>
                </a:cubicBezTo>
                <a:cubicBezTo>
                  <a:pt x="2303306" y="-23370"/>
                  <a:pt x="2661361" y="-31428"/>
                  <a:pt x="2890761" y="0"/>
                </a:cubicBezTo>
                <a:cubicBezTo>
                  <a:pt x="3120161" y="31428"/>
                  <a:pt x="3291629" y="-19508"/>
                  <a:pt x="3475571" y="0"/>
                </a:cubicBezTo>
                <a:cubicBezTo>
                  <a:pt x="3659513" y="19508"/>
                  <a:pt x="3985671" y="-9150"/>
                  <a:pt x="4299622" y="0"/>
                </a:cubicBezTo>
                <a:cubicBezTo>
                  <a:pt x="4613573" y="9150"/>
                  <a:pt x="4738058" y="20725"/>
                  <a:pt x="5123672" y="0"/>
                </a:cubicBezTo>
                <a:cubicBezTo>
                  <a:pt x="5509286" y="-20725"/>
                  <a:pt x="5682194" y="-34981"/>
                  <a:pt x="5867976" y="0"/>
                </a:cubicBezTo>
                <a:cubicBezTo>
                  <a:pt x="6053758" y="34981"/>
                  <a:pt x="6157461" y="23818"/>
                  <a:pt x="6373039" y="0"/>
                </a:cubicBezTo>
                <a:cubicBezTo>
                  <a:pt x="6588617" y="-23818"/>
                  <a:pt x="6704901" y="19303"/>
                  <a:pt x="6798356" y="0"/>
                </a:cubicBezTo>
                <a:cubicBezTo>
                  <a:pt x="6891811" y="-19303"/>
                  <a:pt x="7452721" y="-17983"/>
                  <a:pt x="7622406" y="0"/>
                </a:cubicBezTo>
                <a:cubicBezTo>
                  <a:pt x="7792091" y="17983"/>
                  <a:pt x="8117567" y="10579"/>
                  <a:pt x="8366710" y="0"/>
                </a:cubicBezTo>
                <a:cubicBezTo>
                  <a:pt x="8583935" y="-9257"/>
                  <a:pt x="8752579" y="163827"/>
                  <a:pt x="8758737" y="392027"/>
                </a:cubicBezTo>
                <a:cubicBezTo>
                  <a:pt x="8750014" y="571302"/>
                  <a:pt x="8760137" y="704808"/>
                  <a:pt x="8758737" y="907796"/>
                </a:cubicBezTo>
                <a:cubicBezTo>
                  <a:pt x="8757337" y="1110784"/>
                  <a:pt x="8776137" y="1244590"/>
                  <a:pt x="8758737" y="1540786"/>
                </a:cubicBezTo>
                <a:cubicBezTo>
                  <a:pt x="8741338" y="1836982"/>
                  <a:pt x="8736666" y="1904494"/>
                  <a:pt x="8758737" y="2103443"/>
                </a:cubicBezTo>
                <a:cubicBezTo>
                  <a:pt x="8780808" y="2302392"/>
                  <a:pt x="8738337" y="2569778"/>
                  <a:pt x="8758737" y="2736433"/>
                </a:cubicBezTo>
                <a:cubicBezTo>
                  <a:pt x="8751788" y="2957303"/>
                  <a:pt x="8585073" y="3104466"/>
                  <a:pt x="8366710" y="3128460"/>
                </a:cubicBezTo>
                <a:cubicBezTo>
                  <a:pt x="8222538" y="3125946"/>
                  <a:pt x="8006991" y="3134651"/>
                  <a:pt x="7702153" y="3128460"/>
                </a:cubicBezTo>
                <a:cubicBezTo>
                  <a:pt x="7397315" y="3122269"/>
                  <a:pt x="7349589" y="3130882"/>
                  <a:pt x="7197090" y="3128460"/>
                </a:cubicBezTo>
                <a:cubicBezTo>
                  <a:pt x="7044591" y="3126038"/>
                  <a:pt x="6939313" y="3109864"/>
                  <a:pt x="6692027" y="3128460"/>
                </a:cubicBezTo>
                <a:cubicBezTo>
                  <a:pt x="6444741" y="3147056"/>
                  <a:pt x="6041211" y="3091033"/>
                  <a:pt x="5867976" y="3128460"/>
                </a:cubicBezTo>
                <a:cubicBezTo>
                  <a:pt x="5694741" y="3165887"/>
                  <a:pt x="5455120" y="3139205"/>
                  <a:pt x="5283166" y="3128460"/>
                </a:cubicBezTo>
                <a:cubicBezTo>
                  <a:pt x="5111212" y="3117716"/>
                  <a:pt x="4669745" y="3092884"/>
                  <a:pt x="4459115" y="3128460"/>
                </a:cubicBezTo>
                <a:cubicBezTo>
                  <a:pt x="4248485" y="3164036"/>
                  <a:pt x="4003629" y="3135469"/>
                  <a:pt x="3635065" y="3128460"/>
                </a:cubicBezTo>
                <a:cubicBezTo>
                  <a:pt x="3266501" y="3121452"/>
                  <a:pt x="3183585" y="3147853"/>
                  <a:pt x="3050255" y="3128460"/>
                </a:cubicBezTo>
                <a:cubicBezTo>
                  <a:pt x="2916925" y="3109068"/>
                  <a:pt x="2759580" y="3136428"/>
                  <a:pt x="2624938" y="3128460"/>
                </a:cubicBezTo>
                <a:cubicBezTo>
                  <a:pt x="2490296" y="3120492"/>
                  <a:pt x="2367821" y="3133809"/>
                  <a:pt x="2119875" y="3128460"/>
                </a:cubicBezTo>
                <a:cubicBezTo>
                  <a:pt x="1871929" y="3123111"/>
                  <a:pt x="1736705" y="3123684"/>
                  <a:pt x="1614812" y="3128460"/>
                </a:cubicBezTo>
                <a:cubicBezTo>
                  <a:pt x="1492919" y="3133236"/>
                  <a:pt x="863814" y="3173416"/>
                  <a:pt x="392027" y="3128460"/>
                </a:cubicBezTo>
                <a:cubicBezTo>
                  <a:pt x="187311" y="3142057"/>
                  <a:pt x="28412" y="2919443"/>
                  <a:pt x="0" y="2736433"/>
                </a:cubicBezTo>
                <a:cubicBezTo>
                  <a:pt x="-26569" y="2561010"/>
                  <a:pt x="-5986" y="2416033"/>
                  <a:pt x="0" y="2173776"/>
                </a:cubicBezTo>
                <a:cubicBezTo>
                  <a:pt x="5986" y="1931519"/>
                  <a:pt x="-6016" y="1880587"/>
                  <a:pt x="0" y="1658006"/>
                </a:cubicBezTo>
                <a:cubicBezTo>
                  <a:pt x="6016" y="1435425"/>
                  <a:pt x="24386" y="1363879"/>
                  <a:pt x="0" y="1142237"/>
                </a:cubicBezTo>
                <a:cubicBezTo>
                  <a:pt x="-24386" y="920595"/>
                  <a:pt x="-30455" y="619069"/>
                  <a:pt x="0" y="392027"/>
                </a:cubicBezTo>
                <a:close/>
              </a:path>
            </a:pathLst>
          </a:custGeom>
          <a:solidFill>
            <a:srgbClr val="FFFFFF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just">
              <a:lnSpc>
                <a:spcPct val="110000"/>
              </a:lnSpc>
            </a:pPr>
            <a:endParaRPr lang="vi-VN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Bảng 9">
            <a:extLst>
              <a:ext uri="{FF2B5EF4-FFF2-40B4-BE49-F238E27FC236}">
                <a16:creationId xmlns:a16="http://schemas.microsoft.com/office/drawing/2014/main" id="{E9FB0FBE-0034-8596-B45F-68301EEE2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25576"/>
              </p:ext>
            </p:extLst>
          </p:nvPr>
        </p:nvGraphicFramePr>
        <p:xfrm>
          <a:off x="489654" y="1387136"/>
          <a:ext cx="8092754" cy="22242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65927">
                  <a:extLst>
                    <a:ext uri="{9D8B030D-6E8A-4147-A177-3AD203B41FA5}">
                      <a16:colId xmlns:a16="http://schemas.microsoft.com/office/drawing/2014/main" val="2031033284"/>
                    </a:ext>
                  </a:extLst>
                </a:gridCol>
                <a:gridCol w="1890957">
                  <a:extLst>
                    <a:ext uri="{9D8B030D-6E8A-4147-A177-3AD203B41FA5}">
                      <a16:colId xmlns:a16="http://schemas.microsoft.com/office/drawing/2014/main" val="420520883"/>
                    </a:ext>
                  </a:extLst>
                </a:gridCol>
                <a:gridCol w="2744129">
                  <a:extLst>
                    <a:ext uri="{9D8B030D-6E8A-4147-A177-3AD203B41FA5}">
                      <a16:colId xmlns:a16="http://schemas.microsoft.com/office/drawing/2014/main" val="1711393031"/>
                    </a:ext>
                  </a:extLst>
                </a:gridCol>
                <a:gridCol w="1791741">
                  <a:extLst>
                    <a:ext uri="{9D8B030D-6E8A-4147-A177-3AD203B41FA5}">
                      <a16:colId xmlns:a16="http://schemas.microsoft.com/office/drawing/2014/main" val="4280218278"/>
                    </a:ext>
                  </a:extLst>
                </a:gridCol>
              </a:tblGrid>
              <a:tr h="6680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vật</a:t>
                      </a:r>
                      <a:r>
                        <a:rPr lang="en-US" sz="24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Đặc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điểm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Từ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dùng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để</a:t>
                      </a:r>
                      <a:r>
                        <a:rPr lang="en-US" sz="2400" dirty="0"/>
                        <a:t> so </a:t>
                      </a:r>
                      <a:r>
                        <a:rPr lang="en-US" sz="2400" dirty="0" err="1"/>
                        <a:t>sánh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Sự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vật</a:t>
                      </a:r>
                      <a:r>
                        <a:rPr lang="en-US" sz="2400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89529"/>
                  </a:ext>
                </a:extLst>
              </a:tr>
              <a:tr h="7781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giáo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hiền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như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Tấm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01539"/>
                  </a:ext>
                </a:extLst>
              </a:tr>
              <a:tr h="7781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giọng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cô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đầm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ấm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như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lời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mẹ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ru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225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5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35"/>
          <p:cNvGrpSpPr/>
          <p:nvPr/>
        </p:nvGrpSpPr>
        <p:grpSpPr>
          <a:xfrm rot="-273" flipH="1">
            <a:off x="-346260" y="3259238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1123070" y="3216556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055;p37">
            <a:extLst>
              <a:ext uri="{FF2B5EF4-FFF2-40B4-BE49-F238E27FC236}">
                <a16:creationId xmlns:a16="http://schemas.microsoft.com/office/drawing/2014/main" id="{4563DC2A-A519-4093-8FFF-E2CC5528C7D9}"/>
              </a:ext>
            </a:extLst>
          </p:cNvPr>
          <p:cNvGrpSpPr/>
          <p:nvPr/>
        </p:nvGrpSpPr>
        <p:grpSpPr>
          <a:xfrm>
            <a:off x="7909001" y="294519"/>
            <a:ext cx="981285" cy="534397"/>
            <a:chOff x="816462" y="899275"/>
            <a:chExt cx="981285" cy="534397"/>
          </a:xfrm>
        </p:grpSpPr>
        <p:sp>
          <p:nvSpPr>
            <p:cNvPr id="22" name="Google Shape;1056;p37">
              <a:extLst>
                <a:ext uri="{FF2B5EF4-FFF2-40B4-BE49-F238E27FC236}">
                  <a16:creationId xmlns:a16="http://schemas.microsoft.com/office/drawing/2014/main" id="{349A9AFF-FAE6-4819-A689-F720B17640D5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7;p37">
              <a:extLst>
                <a:ext uri="{FF2B5EF4-FFF2-40B4-BE49-F238E27FC236}">
                  <a16:creationId xmlns:a16="http://schemas.microsoft.com/office/drawing/2014/main" id="{5504DE67-07B5-4F05-AB64-19E41BF65FBF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8EE9AA-D048-5C13-9859-89FC46C173F7}"/>
              </a:ext>
            </a:extLst>
          </p:cNvPr>
          <p:cNvGrpSpPr/>
          <p:nvPr/>
        </p:nvGrpSpPr>
        <p:grpSpPr>
          <a:xfrm>
            <a:off x="95149" y="101712"/>
            <a:ext cx="7872715" cy="1752026"/>
            <a:chOff x="-75436" y="1710006"/>
            <a:chExt cx="7872715" cy="17520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D9B52F1-6AD7-7712-95A1-E235AE9EA969}"/>
                </a:ext>
              </a:extLst>
            </p:cNvPr>
            <p:cNvSpPr/>
            <p:nvPr/>
          </p:nvSpPr>
          <p:spPr>
            <a:xfrm>
              <a:off x="277815" y="2201410"/>
              <a:ext cx="7519464" cy="1260622"/>
            </a:xfrm>
            <a:custGeom>
              <a:avLst/>
              <a:gdLst>
                <a:gd name="connsiteX0" fmla="*/ 0 w 7519464"/>
                <a:gd name="connsiteY0" fmla="*/ 307856 h 1260622"/>
                <a:gd name="connsiteX1" fmla="*/ 307856 w 7519464"/>
                <a:gd name="connsiteY1" fmla="*/ 0 h 1260622"/>
                <a:gd name="connsiteX2" fmla="*/ 7211608 w 7519464"/>
                <a:gd name="connsiteY2" fmla="*/ 0 h 1260622"/>
                <a:gd name="connsiteX3" fmla="*/ 7519464 w 7519464"/>
                <a:gd name="connsiteY3" fmla="*/ 307856 h 1260622"/>
                <a:gd name="connsiteX4" fmla="*/ 7519464 w 7519464"/>
                <a:gd name="connsiteY4" fmla="*/ 952766 h 1260622"/>
                <a:gd name="connsiteX5" fmla="*/ 7211608 w 7519464"/>
                <a:gd name="connsiteY5" fmla="*/ 1260622 h 1260622"/>
                <a:gd name="connsiteX6" fmla="*/ 307856 w 7519464"/>
                <a:gd name="connsiteY6" fmla="*/ 1260622 h 1260622"/>
                <a:gd name="connsiteX7" fmla="*/ 0 w 7519464"/>
                <a:gd name="connsiteY7" fmla="*/ 952766 h 1260622"/>
                <a:gd name="connsiteX8" fmla="*/ 0 w 7519464"/>
                <a:gd name="connsiteY8" fmla="*/ 307856 h 126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9464" h="1260622" fill="none" extrusionOk="0">
                  <a:moveTo>
                    <a:pt x="0" y="307856"/>
                  </a:moveTo>
                  <a:cubicBezTo>
                    <a:pt x="-3582" y="150383"/>
                    <a:pt x="130944" y="-4629"/>
                    <a:pt x="307856" y="0"/>
                  </a:cubicBezTo>
                  <a:cubicBezTo>
                    <a:pt x="2068296" y="-35273"/>
                    <a:pt x="3976438" y="-144294"/>
                    <a:pt x="7211608" y="0"/>
                  </a:cubicBezTo>
                  <a:cubicBezTo>
                    <a:pt x="7387570" y="1807"/>
                    <a:pt x="7502691" y="123690"/>
                    <a:pt x="7519464" y="307856"/>
                  </a:cubicBezTo>
                  <a:cubicBezTo>
                    <a:pt x="7532766" y="489864"/>
                    <a:pt x="7570038" y="679116"/>
                    <a:pt x="7519464" y="952766"/>
                  </a:cubicBezTo>
                  <a:cubicBezTo>
                    <a:pt x="7525937" y="1117895"/>
                    <a:pt x="7395620" y="1245457"/>
                    <a:pt x="7211608" y="1260622"/>
                  </a:cubicBezTo>
                  <a:cubicBezTo>
                    <a:pt x="6428336" y="1338147"/>
                    <a:pt x="1221659" y="1216919"/>
                    <a:pt x="307856" y="1260622"/>
                  </a:cubicBezTo>
                  <a:cubicBezTo>
                    <a:pt x="120249" y="1255750"/>
                    <a:pt x="-5308" y="1122717"/>
                    <a:pt x="0" y="952766"/>
                  </a:cubicBezTo>
                  <a:cubicBezTo>
                    <a:pt x="17666" y="750924"/>
                    <a:pt x="-23875" y="594457"/>
                    <a:pt x="0" y="307856"/>
                  </a:cubicBezTo>
                  <a:close/>
                </a:path>
                <a:path w="7519464" h="1260622" stroke="0" extrusionOk="0">
                  <a:moveTo>
                    <a:pt x="0" y="307856"/>
                  </a:moveTo>
                  <a:cubicBezTo>
                    <a:pt x="-2058" y="130722"/>
                    <a:pt x="121506" y="13223"/>
                    <a:pt x="307856" y="0"/>
                  </a:cubicBezTo>
                  <a:cubicBezTo>
                    <a:pt x="1102663" y="-95379"/>
                    <a:pt x="5602477" y="58096"/>
                    <a:pt x="7211608" y="0"/>
                  </a:cubicBezTo>
                  <a:cubicBezTo>
                    <a:pt x="7360865" y="-14619"/>
                    <a:pt x="7511174" y="131874"/>
                    <a:pt x="7519464" y="307856"/>
                  </a:cubicBezTo>
                  <a:cubicBezTo>
                    <a:pt x="7554520" y="487084"/>
                    <a:pt x="7519782" y="846507"/>
                    <a:pt x="7519464" y="952766"/>
                  </a:cubicBezTo>
                  <a:cubicBezTo>
                    <a:pt x="7534192" y="1105283"/>
                    <a:pt x="7358200" y="1237281"/>
                    <a:pt x="7211608" y="1260622"/>
                  </a:cubicBezTo>
                  <a:cubicBezTo>
                    <a:pt x="6312714" y="1200716"/>
                    <a:pt x="1337181" y="1343136"/>
                    <a:pt x="307856" y="1260622"/>
                  </a:cubicBezTo>
                  <a:cubicBezTo>
                    <a:pt x="124758" y="1263854"/>
                    <a:pt x="-21492" y="1144602"/>
                    <a:pt x="0" y="952766"/>
                  </a:cubicBezTo>
                  <a:cubicBezTo>
                    <a:pt x="28833" y="645235"/>
                    <a:pt x="56116" y="522527"/>
                    <a:pt x="0" y="30785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7200" algn="just"/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Nêu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tác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EE0CB19-B1D7-067B-75CE-51E4FCA71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5436" y="1710006"/>
              <a:ext cx="1219019" cy="121901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1D4FE6-BFF3-3D40-F55F-D9837ABF448D}"/>
              </a:ext>
            </a:extLst>
          </p:cNvPr>
          <p:cNvGrpSpPr/>
          <p:nvPr/>
        </p:nvGrpSpPr>
        <p:grpSpPr>
          <a:xfrm>
            <a:off x="1644550" y="2069599"/>
            <a:ext cx="6943091" cy="2644064"/>
            <a:chOff x="691805" y="2370978"/>
            <a:chExt cx="6943091" cy="264406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0D83F4D-D813-158B-EF78-81CE020EE44F}"/>
                </a:ext>
              </a:extLst>
            </p:cNvPr>
            <p:cNvSpPr/>
            <p:nvPr/>
          </p:nvSpPr>
          <p:spPr>
            <a:xfrm>
              <a:off x="1179442" y="2984928"/>
              <a:ext cx="6455454" cy="2030114"/>
            </a:xfrm>
            <a:custGeom>
              <a:avLst/>
              <a:gdLst>
                <a:gd name="connsiteX0" fmla="*/ 0 w 6455454"/>
                <a:gd name="connsiteY0" fmla="*/ 338359 h 2030114"/>
                <a:gd name="connsiteX1" fmla="*/ 338359 w 6455454"/>
                <a:gd name="connsiteY1" fmla="*/ 0 h 2030114"/>
                <a:gd name="connsiteX2" fmla="*/ 6117095 w 6455454"/>
                <a:gd name="connsiteY2" fmla="*/ 0 h 2030114"/>
                <a:gd name="connsiteX3" fmla="*/ 6455454 w 6455454"/>
                <a:gd name="connsiteY3" fmla="*/ 338359 h 2030114"/>
                <a:gd name="connsiteX4" fmla="*/ 6455454 w 6455454"/>
                <a:gd name="connsiteY4" fmla="*/ 1691755 h 2030114"/>
                <a:gd name="connsiteX5" fmla="*/ 6117095 w 6455454"/>
                <a:gd name="connsiteY5" fmla="*/ 2030114 h 2030114"/>
                <a:gd name="connsiteX6" fmla="*/ 338359 w 6455454"/>
                <a:gd name="connsiteY6" fmla="*/ 2030114 h 2030114"/>
                <a:gd name="connsiteX7" fmla="*/ 0 w 6455454"/>
                <a:gd name="connsiteY7" fmla="*/ 1691755 h 2030114"/>
                <a:gd name="connsiteX8" fmla="*/ 0 w 6455454"/>
                <a:gd name="connsiteY8" fmla="*/ 338359 h 20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5454" h="2030114" fill="none" extrusionOk="0">
                  <a:moveTo>
                    <a:pt x="0" y="338359"/>
                  </a:moveTo>
                  <a:cubicBezTo>
                    <a:pt x="1688" y="140600"/>
                    <a:pt x="143059" y="4667"/>
                    <a:pt x="338359" y="0"/>
                  </a:cubicBezTo>
                  <a:cubicBezTo>
                    <a:pt x="1559394" y="-73180"/>
                    <a:pt x="3864122" y="86135"/>
                    <a:pt x="6117095" y="0"/>
                  </a:cubicBezTo>
                  <a:cubicBezTo>
                    <a:pt x="6333829" y="8891"/>
                    <a:pt x="6441322" y="145140"/>
                    <a:pt x="6455454" y="338359"/>
                  </a:cubicBezTo>
                  <a:cubicBezTo>
                    <a:pt x="6365066" y="723529"/>
                    <a:pt x="6457236" y="1073829"/>
                    <a:pt x="6455454" y="1691755"/>
                  </a:cubicBezTo>
                  <a:cubicBezTo>
                    <a:pt x="6428642" y="1875711"/>
                    <a:pt x="6312529" y="2019380"/>
                    <a:pt x="6117095" y="2030114"/>
                  </a:cubicBezTo>
                  <a:cubicBezTo>
                    <a:pt x="5261550" y="2074974"/>
                    <a:pt x="1744466" y="2147736"/>
                    <a:pt x="338359" y="2030114"/>
                  </a:cubicBezTo>
                  <a:cubicBezTo>
                    <a:pt x="149876" y="2033567"/>
                    <a:pt x="7106" y="1874526"/>
                    <a:pt x="0" y="1691755"/>
                  </a:cubicBezTo>
                  <a:cubicBezTo>
                    <a:pt x="-38657" y="1169648"/>
                    <a:pt x="-117161" y="740513"/>
                    <a:pt x="0" y="338359"/>
                  </a:cubicBezTo>
                  <a:close/>
                </a:path>
                <a:path w="6455454" h="2030114" stroke="0" extrusionOk="0">
                  <a:moveTo>
                    <a:pt x="0" y="338359"/>
                  </a:moveTo>
                  <a:cubicBezTo>
                    <a:pt x="818" y="156675"/>
                    <a:pt x="143165" y="-10522"/>
                    <a:pt x="338359" y="0"/>
                  </a:cubicBezTo>
                  <a:cubicBezTo>
                    <a:pt x="1503782" y="33707"/>
                    <a:pt x="3315671" y="-162475"/>
                    <a:pt x="6117095" y="0"/>
                  </a:cubicBezTo>
                  <a:cubicBezTo>
                    <a:pt x="6328000" y="-7382"/>
                    <a:pt x="6448472" y="156714"/>
                    <a:pt x="6455454" y="338359"/>
                  </a:cubicBezTo>
                  <a:cubicBezTo>
                    <a:pt x="6525552" y="798972"/>
                    <a:pt x="6554095" y="1181626"/>
                    <a:pt x="6455454" y="1691755"/>
                  </a:cubicBezTo>
                  <a:cubicBezTo>
                    <a:pt x="6474191" y="1894278"/>
                    <a:pt x="6271939" y="2014469"/>
                    <a:pt x="6117095" y="2030114"/>
                  </a:cubicBezTo>
                  <a:cubicBezTo>
                    <a:pt x="5268751" y="2082965"/>
                    <a:pt x="1133521" y="2152396"/>
                    <a:pt x="338359" y="2030114"/>
                  </a:cubicBezTo>
                  <a:cubicBezTo>
                    <a:pt x="153205" y="2039548"/>
                    <a:pt x="24970" y="1880856"/>
                    <a:pt x="0" y="1691755"/>
                  </a:cubicBezTo>
                  <a:cubicBezTo>
                    <a:pt x="-43523" y="1059653"/>
                    <a:pt x="-7710" y="990036"/>
                    <a:pt x="0" y="33835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4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10274553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thật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gần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gũi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8E46A4F-F3CD-9BB9-FB8B-347222F2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05" y="2370978"/>
              <a:ext cx="1195187" cy="1195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22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191338" y="269263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6776809" y="1739861"/>
            <a:ext cx="3268855" cy="3634660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46"/>
          <p:cNvSpPr/>
          <p:nvPr/>
        </p:nvSpPr>
        <p:spPr>
          <a:xfrm>
            <a:off x="8746278" y="1425835"/>
            <a:ext cx="56" cy="1462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486;p46">
            <a:extLst>
              <a:ext uri="{FF2B5EF4-FFF2-40B4-BE49-F238E27FC236}">
                <a16:creationId xmlns:a16="http://schemas.microsoft.com/office/drawing/2014/main" id="{8F8D078B-4337-2866-523C-C80778CEC0C5}"/>
              </a:ext>
            </a:extLst>
          </p:cNvPr>
          <p:cNvSpPr/>
          <p:nvPr/>
        </p:nvSpPr>
        <p:spPr>
          <a:xfrm flipH="1">
            <a:off x="509644" y="423162"/>
            <a:ext cx="6959339" cy="302246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EA52F-62DE-3808-0689-C63CA7131E01}"/>
              </a:ext>
            </a:extLst>
          </p:cNvPr>
          <p:cNvSpPr txBox="1"/>
          <p:nvPr/>
        </p:nvSpPr>
        <p:spPr>
          <a:xfrm>
            <a:off x="478026" y="740602"/>
            <a:ext cx="6838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Ôn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luyện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</a:p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từ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ngữ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có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nghĩa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giống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nhau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,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từ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ngữ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có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nghĩa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trái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rPr>
              <a:t>ngược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9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Hole Hearted" panose="020B0A06020104020203" pitchFamily="34" charset="0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417474" y="-46105"/>
            <a:ext cx="1608753" cy="1471876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89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Google Shape;2046;p56"/>
          <p:cNvGrpSpPr/>
          <p:nvPr/>
        </p:nvGrpSpPr>
        <p:grpSpPr>
          <a:xfrm>
            <a:off x="-319248" y="4154656"/>
            <a:ext cx="2600138" cy="1276462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A64945-C9AF-DBDC-A6D5-E10F062FACC5}"/>
              </a:ext>
            </a:extLst>
          </p:cNvPr>
          <p:cNvSpPr/>
          <p:nvPr/>
        </p:nvSpPr>
        <p:spPr>
          <a:xfrm>
            <a:off x="156663" y="921026"/>
            <a:ext cx="8758737" cy="3687488"/>
          </a:xfrm>
          <a:custGeom>
            <a:avLst/>
            <a:gdLst>
              <a:gd name="connsiteX0" fmla="*/ 0 w 8758737"/>
              <a:gd name="connsiteY0" fmla="*/ 462079 h 3687488"/>
              <a:gd name="connsiteX1" fmla="*/ 462079 w 8758737"/>
              <a:gd name="connsiteY1" fmla="*/ 0 h 3687488"/>
              <a:gd name="connsiteX2" fmla="*/ 879923 w 8758737"/>
              <a:gd name="connsiteY2" fmla="*/ 0 h 3687488"/>
              <a:gd name="connsiteX3" fmla="*/ 1689496 w 8758737"/>
              <a:gd name="connsiteY3" fmla="*/ 0 h 3687488"/>
              <a:gd name="connsiteX4" fmla="*/ 2342378 w 8758737"/>
              <a:gd name="connsiteY4" fmla="*/ 0 h 3687488"/>
              <a:gd name="connsiteX5" fmla="*/ 2995260 w 8758737"/>
              <a:gd name="connsiteY5" fmla="*/ 0 h 3687488"/>
              <a:gd name="connsiteX6" fmla="*/ 3726487 w 8758737"/>
              <a:gd name="connsiteY6" fmla="*/ 0 h 3687488"/>
              <a:gd name="connsiteX7" fmla="*/ 4379369 w 8758737"/>
              <a:gd name="connsiteY7" fmla="*/ 0 h 3687488"/>
              <a:gd name="connsiteX8" fmla="*/ 4953904 w 8758737"/>
              <a:gd name="connsiteY8" fmla="*/ 0 h 3687488"/>
              <a:gd name="connsiteX9" fmla="*/ 5528440 w 8758737"/>
              <a:gd name="connsiteY9" fmla="*/ 0 h 3687488"/>
              <a:gd name="connsiteX10" fmla="*/ 5946284 w 8758737"/>
              <a:gd name="connsiteY10" fmla="*/ 0 h 3687488"/>
              <a:gd name="connsiteX11" fmla="*/ 6520820 w 8758737"/>
              <a:gd name="connsiteY11" fmla="*/ 0 h 3687488"/>
              <a:gd name="connsiteX12" fmla="*/ 7017010 w 8758737"/>
              <a:gd name="connsiteY12" fmla="*/ 0 h 3687488"/>
              <a:gd name="connsiteX13" fmla="*/ 7434854 w 8758737"/>
              <a:gd name="connsiteY13" fmla="*/ 0 h 3687488"/>
              <a:gd name="connsiteX14" fmla="*/ 8296658 w 8758737"/>
              <a:gd name="connsiteY14" fmla="*/ 0 h 3687488"/>
              <a:gd name="connsiteX15" fmla="*/ 8758737 w 8758737"/>
              <a:gd name="connsiteY15" fmla="*/ 462079 h 3687488"/>
              <a:gd name="connsiteX16" fmla="*/ 8758737 w 8758737"/>
              <a:gd name="connsiteY16" fmla="*/ 1125278 h 3687488"/>
              <a:gd name="connsiteX17" fmla="*/ 8758737 w 8758737"/>
              <a:gd name="connsiteY17" fmla="*/ 1816111 h 3687488"/>
              <a:gd name="connsiteX18" fmla="*/ 8758737 w 8758737"/>
              <a:gd name="connsiteY18" fmla="*/ 2479310 h 3687488"/>
              <a:gd name="connsiteX19" fmla="*/ 8758737 w 8758737"/>
              <a:gd name="connsiteY19" fmla="*/ 3225409 h 3687488"/>
              <a:gd name="connsiteX20" fmla="*/ 8296658 w 8758737"/>
              <a:gd name="connsiteY20" fmla="*/ 3687488 h 3687488"/>
              <a:gd name="connsiteX21" fmla="*/ 7722122 w 8758737"/>
              <a:gd name="connsiteY21" fmla="*/ 3687488 h 3687488"/>
              <a:gd name="connsiteX22" fmla="*/ 7225932 w 8758737"/>
              <a:gd name="connsiteY22" fmla="*/ 3687488 h 3687488"/>
              <a:gd name="connsiteX23" fmla="*/ 6808088 w 8758737"/>
              <a:gd name="connsiteY23" fmla="*/ 3687488 h 3687488"/>
              <a:gd name="connsiteX24" fmla="*/ 5998515 w 8758737"/>
              <a:gd name="connsiteY24" fmla="*/ 3687488 h 3687488"/>
              <a:gd name="connsiteX25" fmla="*/ 5502325 w 8758737"/>
              <a:gd name="connsiteY25" fmla="*/ 3687488 h 3687488"/>
              <a:gd name="connsiteX26" fmla="*/ 5006135 w 8758737"/>
              <a:gd name="connsiteY26" fmla="*/ 3687488 h 3687488"/>
              <a:gd name="connsiteX27" fmla="*/ 4196562 w 8758737"/>
              <a:gd name="connsiteY27" fmla="*/ 3687488 h 3687488"/>
              <a:gd name="connsiteX28" fmla="*/ 3778717 w 8758737"/>
              <a:gd name="connsiteY28" fmla="*/ 3687488 h 3687488"/>
              <a:gd name="connsiteX29" fmla="*/ 3047490 w 8758737"/>
              <a:gd name="connsiteY29" fmla="*/ 3687488 h 3687488"/>
              <a:gd name="connsiteX30" fmla="*/ 2394608 w 8758737"/>
              <a:gd name="connsiteY30" fmla="*/ 3687488 h 3687488"/>
              <a:gd name="connsiteX31" fmla="*/ 1663381 w 8758737"/>
              <a:gd name="connsiteY31" fmla="*/ 3687488 h 3687488"/>
              <a:gd name="connsiteX32" fmla="*/ 462079 w 8758737"/>
              <a:gd name="connsiteY32" fmla="*/ 3687488 h 3687488"/>
              <a:gd name="connsiteX33" fmla="*/ 0 w 8758737"/>
              <a:gd name="connsiteY33" fmla="*/ 3225409 h 3687488"/>
              <a:gd name="connsiteX34" fmla="*/ 0 w 8758737"/>
              <a:gd name="connsiteY34" fmla="*/ 2589843 h 3687488"/>
              <a:gd name="connsiteX35" fmla="*/ 0 w 8758737"/>
              <a:gd name="connsiteY35" fmla="*/ 1926644 h 3687488"/>
              <a:gd name="connsiteX36" fmla="*/ 0 w 8758737"/>
              <a:gd name="connsiteY36" fmla="*/ 1263445 h 3687488"/>
              <a:gd name="connsiteX37" fmla="*/ 0 w 8758737"/>
              <a:gd name="connsiteY37" fmla="*/ 462079 h 368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58737" h="3687488" fill="none" extrusionOk="0">
                <a:moveTo>
                  <a:pt x="0" y="462079"/>
                </a:moveTo>
                <a:cubicBezTo>
                  <a:pt x="-32672" y="221650"/>
                  <a:pt x="216637" y="-47173"/>
                  <a:pt x="462079" y="0"/>
                </a:cubicBezTo>
                <a:cubicBezTo>
                  <a:pt x="582154" y="14835"/>
                  <a:pt x="678778" y="-12328"/>
                  <a:pt x="879923" y="0"/>
                </a:cubicBezTo>
                <a:cubicBezTo>
                  <a:pt x="1081068" y="12328"/>
                  <a:pt x="1459864" y="-5950"/>
                  <a:pt x="1689496" y="0"/>
                </a:cubicBezTo>
                <a:cubicBezTo>
                  <a:pt x="1919128" y="5950"/>
                  <a:pt x="2177427" y="-1456"/>
                  <a:pt x="2342378" y="0"/>
                </a:cubicBezTo>
                <a:cubicBezTo>
                  <a:pt x="2507329" y="1456"/>
                  <a:pt x="2821917" y="17988"/>
                  <a:pt x="2995260" y="0"/>
                </a:cubicBezTo>
                <a:cubicBezTo>
                  <a:pt x="3168603" y="-17988"/>
                  <a:pt x="3482744" y="-1702"/>
                  <a:pt x="3726487" y="0"/>
                </a:cubicBezTo>
                <a:cubicBezTo>
                  <a:pt x="3970230" y="1702"/>
                  <a:pt x="4056217" y="26644"/>
                  <a:pt x="4379369" y="0"/>
                </a:cubicBezTo>
                <a:cubicBezTo>
                  <a:pt x="4702521" y="-26644"/>
                  <a:pt x="4819876" y="12995"/>
                  <a:pt x="4953904" y="0"/>
                </a:cubicBezTo>
                <a:cubicBezTo>
                  <a:pt x="5087933" y="-12995"/>
                  <a:pt x="5297953" y="-12167"/>
                  <a:pt x="5528440" y="0"/>
                </a:cubicBezTo>
                <a:cubicBezTo>
                  <a:pt x="5758927" y="12167"/>
                  <a:pt x="5827473" y="-3522"/>
                  <a:pt x="5946284" y="0"/>
                </a:cubicBezTo>
                <a:cubicBezTo>
                  <a:pt x="6065095" y="3522"/>
                  <a:pt x="6374620" y="19144"/>
                  <a:pt x="6520820" y="0"/>
                </a:cubicBezTo>
                <a:cubicBezTo>
                  <a:pt x="6667020" y="-19144"/>
                  <a:pt x="6826898" y="-1960"/>
                  <a:pt x="7017010" y="0"/>
                </a:cubicBezTo>
                <a:cubicBezTo>
                  <a:pt x="7207122" y="1960"/>
                  <a:pt x="7314707" y="-4373"/>
                  <a:pt x="7434854" y="0"/>
                </a:cubicBezTo>
                <a:cubicBezTo>
                  <a:pt x="7555001" y="4373"/>
                  <a:pt x="7936497" y="-37234"/>
                  <a:pt x="8296658" y="0"/>
                </a:cubicBezTo>
                <a:cubicBezTo>
                  <a:pt x="8530249" y="1837"/>
                  <a:pt x="8816174" y="219183"/>
                  <a:pt x="8758737" y="462079"/>
                </a:cubicBezTo>
                <a:cubicBezTo>
                  <a:pt x="8757000" y="740260"/>
                  <a:pt x="8752588" y="946530"/>
                  <a:pt x="8758737" y="1125278"/>
                </a:cubicBezTo>
                <a:cubicBezTo>
                  <a:pt x="8764886" y="1304026"/>
                  <a:pt x="8741213" y="1548729"/>
                  <a:pt x="8758737" y="1816111"/>
                </a:cubicBezTo>
                <a:cubicBezTo>
                  <a:pt x="8776261" y="2083493"/>
                  <a:pt x="8725899" y="2248159"/>
                  <a:pt x="8758737" y="2479310"/>
                </a:cubicBezTo>
                <a:cubicBezTo>
                  <a:pt x="8791575" y="2710461"/>
                  <a:pt x="8766477" y="3056662"/>
                  <a:pt x="8758737" y="3225409"/>
                </a:cubicBezTo>
                <a:cubicBezTo>
                  <a:pt x="8763400" y="3468457"/>
                  <a:pt x="8497063" y="3719836"/>
                  <a:pt x="8296658" y="3687488"/>
                </a:cubicBezTo>
                <a:cubicBezTo>
                  <a:pt x="8094099" y="3713000"/>
                  <a:pt x="7895209" y="3677560"/>
                  <a:pt x="7722122" y="3687488"/>
                </a:cubicBezTo>
                <a:cubicBezTo>
                  <a:pt x="7549035" y="3697416"/>
                  <a:pt x="7368083" y="3679031"/>
                  <a:pt x="7225932" y="3687488"/>
                </a:cubicBezTo>
                <a:cubicBezTo>
                  <a:pt x="7083781" y="3695946"/>
                  <a:pt x="6955880" y="3679299"/>
                  <a:pt x="6808088" y="3687488"/>
                </a:cubicBezTo>
                <a:cubicBezTo>
                  <a:pt x="6660296" y="3695677"/>
                  <a:pt x="6326827" y="3706448"/>
                  <a:pt x="5998515" y="3687488"/>
                </a:cubicBezTo>
                <a:cubicBezTo>
                  <a:pt x="5670203" y="3668528"/>
                  <a:pt x="5738048" y="3677899"/>
                  <a:pt x="5502325" y="3687488"/>
                </a:cubicBezTo>
                <a:cubicBezTo>
                  <a:pt x="5266602" y="3697078"/>
                  <a:pt x="5134029" y="3663645"/>
                  <a:pt x="5006135" y="3687488"/>
                </a:cubicBezTo>
                <a:cubicBezTo>
                  <a:pt x="4878241" y="3711332"/>
                  <a:pt x="4470202" y="3657109"/>
                  <a:pt x="4196562" y="3687488"/>
                </a:cubicBezTo>
                <a:cubicBezTo>
                  <a:pt x="3922922" y="3717867"/>
                  <a:pt x="3892727" y="3706638"/>
                  <a:pt x="3778717" y="3687488"/>
                </a:cubicBezTo>
                <a:cubicBezTo>
                  <a:pt x="3664708" y="3668338"/>
                  <a:pt x="3209121" y="3663100"/>
                  <a:pt x="3047490" y="3687488"/>
                </a:cubicBezTo>
                <a:cubicBezTo>
                  <a:pt x="2885859" y="3711876"/>
                  <a:pt x="2710554" y="3686142"/>
                  <a:pt x="2394608" y="3687488"/>
                </a:cubicBezTo>
                <a:cubicBezTo>
                  <a:pt x="2078662" y="3688834"/>
                  <a:pt x="1987123" y="3655505"/>
                  <a:pt x="1663381" y="3687488"/>
                </a:cubicBezTo>
                <a:cubicBezTo>
                  <a:pt x="1339639" y="3719471"/>
                  <a:pt x="835766" y="3684673"/>
                  <a:pt x="462079" y="3687488"/>
                </a:cubicBezTo>
                <a:cubicBezTo>
                  <a:pt x="215195" y="3746707"/>
                  <a:pt x="-17829" y="3477761"/>
                  <a:pt x="0" y="3225409"/>
                </a:cubicBezTo>
                <a:cubicBezTo>
                  <a:pt x="6171" y="2908601"/>
                  <a:pt x="-20886" y="2760582"/>
                  <a:pt x="0" y="2589843"/>
                </a:cubicBezTo>
                <a:cubicBezTo>
                  <a:pt x="20886" y="2419104"/>
                  <a:pt x="6656" y="2171582"/>
                  <a:pt x="0" y="1926644"/>
                </a:cubicBezTo>
                <a:cubicBezTo>
                  <a:pt x="-6656" y="1681706"/>
                  <a:pt x="19809" y="1542989"/>
                  <a:pt x="0" y="1263445"/>
                </a:cubicBezTo>
                <a:cubicBezTo>
                  <a:pt x="-19809" y="983901"/>
                  <a:pt x="30462" y="832683"/>
                  <a:pt x="0" y="462079"/>
                </a:cubicBezTo>
                <a:close/>
              </a:path>
              <a:path w="8758737" h="3687488" stroke="0" extrusionOk="0">
                <a:moveTo>
                  <a:pt x="0" y="462079"/>
                </a:moveTo>
                <a:cubicBezTo>
                  <a:pt x="277" y="215364"/>
                  <a:pt x="234988" y="50227"/>
                  <a:pt x="462079" y="0"/>
                </a:cubicBezTo>
                <a:cubicBezTo>
                  <a:pt x="662125" y="14152"/>
                  <a:pt x="950148" y="5183"/>
                  <a:pt x="1193306" y="0"/>
                </a:cubicBezTo>
                <a:cubicBezTo>
                  <a:pt x="1436464" y="-5183"/>
                  <a:pt x="1545494" y="16590"/>
                  <a:pt x="1689496" y="0"/>
                </a:cubicBezTo>
                <a:cubicBezTo>
                  <a:pt x="1833498" y="-16590"/>
                  <a:pt x="1966868" y="18923"/>
                  <a:pt x="2185686" y="0"/>
                </a:cubicBezTo>
                <a:cubicBezTo>
                  <a:pt x="2404504" y="-18923"/>
                  <a:pt x="2617591" y="-11385"/>
                  <a:pt x="2916914" y="0"/>
                </a:cubicBezTo>
                <a:cubicBezTo>
                  <a:pt x="3216237" y="11385"/>
                  <a:pt x="3303927" y="-1871"/>
                  <a:pt x="3491450" y="0"/>
                </a:cubicBezTo>
                <a:cubicBezTo>
                  <a:pt x="3678973" y="1871"/>
                  <a:pt x="3979818" y="-10288"/>
                  <a:pt x="4301023" y="0"/>
                </a:cubicBezTo>
                <a:cubicBezTo>
                  <a:pt x="4622228" y="10288"/>
                  <a:pt x="4883389" y="34015"/>
                  <a:pt x="5110596" y="0"/>
                </a:cubicBezTo>
                <a:cubicBezTo>
                  <a:pt x="5337803" y="-34015"/>
                  <a:pt x="5667747" y="31778"/>
                  <a:pt x="5841823" y="0"/>
                </a:cubicBezTo>
                <a:cubicBezTo>
                  <a:pt x="6015899" y="-31778"/>
                  <a:pt x="6147729" y="-16556"/>
                  <a:pt x="6338013" y="0"/>
                </a:cubicBezTo>
                <a:cubicBezTo>
                  <a:pt x="6528297" y="16556"/>
                  <a:pt x="6568272" y="6504"/>
                  <a:pt x="6755857" y="0"/>
                </a:cubicBezTo>
                <a:cubicBezTo>
                  <a:pt x="6943442" y="-6504"/>
                  <a:pt x="7337622" y="-18723"/>
                  <a:pt x="7565431" y="0"/>
                </a:cubicBezTo>
                <a:cubicBezTo>
                  <a:pt x="7793240" y="18723"/>
                  <a:pt x="7979693" y="-10969"/>
                  <a:pt x="8296658" y="0"/>
                </a:cubicBezTo>
                <a:cubicBezTo>
                  <a:pt x="8555254" y="-44044"/>
                  <a:pt x="8754034" y="197954"/>
                  <a:pt x="8758737" y="462079"/>
                </a:cubicBezTo>
                <a:cubicBezTo>
                  <a:pt x="8744822" y="667089"/>
                  <a:pt x="8738144" y="932417"/>
                  <a:pt x="8758737" y="1070012"/>
                </a:cubicBezTo>
                <a:cubicBezTo>
                  <a:pt x="8779330" y="1207607"/>
                  <a:pt x="8765629" y="1446144"/>
                  <a:pt x="8758737" y="1816111"/>
                </a:cubicBezTo>
                <a:cubicBezTo>
                  <a:pt x="8751845" y="2186078"/>
                  <a:pt x="8775933" y="2260755"/>
                  <a:pt x="8758737" y="2479310"/>
                </a:cubicBezTo>
                <a:cubicBezTo>
                  <a:pt x="8741541" y="2697865"/>
                  <a:pt x="8730558" y="2997690"/>
                  <a:pt x="8758737" y="3225409"/>
                </a:cubicBezTo>
                <a:cubicBezTo>
                  <a:pt x="8722938" y="3503065"/>
                  <a:pt x="8556566" y="3626483"/>
                  <a:pt x="8296658" y="3687488"/>
                </a:cubicBezTo>
                <a:cubicBezTo>
                  <a:pt x="8147733" y="3699980"/>
                  <a:pt x="7793714" y="3701282"/>
                  <a:pt x="7643776" y="3687488"/>
                </a:cubicBezTo>
                <a:cubicBezTo>
                  <a:pt x="7493838" y="3673694"/>
                  <a:pt x="7368278" y="3670434"/>
                  <a:pt x="7147586" y="3687488"/>
                </a:cubicBezTo>
                <a:cubicBezTo>
                  <a:pt x="6926894" y="3704543"/>
                  <a:pt x="6753460" y="3684865"/>
                  <a:pt x="6651396" y="3687488"/>
                </a:cubicBezTo>
                <a:cubicBezTo>
                  <a:pt x="6549332" y="3690112"/>
                  <a:pt x="6188434" y="3668835"/>
                  <a:pt x="5841823" y="3687488"/>
                </a:cubicBezTo>
                <a:cubicBezTo>
                  <a:pt x="5495212" y="3706141"/>
                  <a:pt x="5386936" y="3662881"/>
                  <a:pt x="5267287" y="3687488"/>
                </a:cubicBezTo>
                <a:cubicBezTo>
                  <a:pt x="5147638" y="3712095"/>
                  <a:pt x="4673741" y="3716868"/>
                  <a:pt x="4457714" y="3687488"/>
                </a:cubicBezTo>
                <a:cubicBezTo>
                  <a:pt x="4241687" y="3658108"/>
                  <a:pt x="3901557" y="3691033"/>
                  <a:pt x="3648141" y="3687488"/>
                </a:cubicBezTo>
                <a:cubicBezTo>
                  <a:pt x="3394725" y="3683943"/>
                  <a:pt x="3218248" y="3703131"/>
                  <a:pt x="3073605" y="3687488"/>
                </a:cubicBezTo>
                <a:cubicBezTo>
                  <a:pt x="2928962" y="3671845"/>
                  <a:pt x="2768583" y="3687410"/>
                  <a:pt x="2655761" y="3687488"/>
                </a:cubicBezTo>
                <a:cubicBezTo>
                  <a:pt x="2542939" y="3687566"/>
                  <a:pt x="2394508" y="3683042"/>
                  <a:pt x="2159571" y="3687488"/>
                </a:cubicBezTo>
                <a:cubicBezTo>
                  <a:pt x="1924634" y="3691935"/>
                  <a:pt x="1890318" y="3680830"/>
                  <a:pt x="1663381" y="3687488"/>
                </a:cubicBezTo>
                <a:cubicBezTo>
                  <a:pt x="1436444" y="3694147"/>
                  <a:pt x="727858" y="3664970"/>
                  <a:pt x="462079" y="3687488"/>
                </a:cubicBezTo>
                <a:cubicBezTo>
                  <a:pt x="235899" y="3720939"/>
                  <a:pt x="33648" y="3440933"/>
                  <a:pt x="0" y="3225409"/>
                </a:cubicBezTo>
                <a:cubicBezTo>
                  <a:pt x="-10336" y="3025783"/>
                  <a:pt x="-12902" y="2875075"/>
                  <a:pt x="0" y="2562210"/>
                </a:cubicBezTo>
                <a:cubicBezTo>
                  <a:pt x="12902" y="2249345"/>
                  <a:pt x="-28853" y="2190837"/>
                  <a:pt x="0" y="1954277"/>
                </a:cubicBezTo>
                <a:cubicBezTo>
                  <a:pt x="28853" y="1717717"/>
                  <a:pt x="-24077" y="1510870"/>
                  <a:pt x="0" y="1346345"/>
                </a:cubicBezTo>
                <a:cubicBezTo>
                  <a:pt x="24077" y="1181820"/>
                  <a:pt x="18264" y="683243"/>
                  <a:pt x="0" y="462079"/>
                </a:cubicBezTo>
                <a:close/>
              </a:path>
            </a:pathLst>
          </a:custGeom>
          <a:solidFill>
            <a:srgbClr val="FFFFFF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just">
              <a:lnSpc>
                <a:spcPct val="110000"/>
              </a:lnSpc>
            </a:pPr>
            <a:endParaRPr lang="vi-VN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A5347CF-2DAD-EFF6-7D1B-EF9EA11A11B5}"/>
              </a:ext>
            </a:extLst>
          </p:cNvPr>
          <p:cNvGrpSpPr/>
          <p:nvPr/>
        </p:nvGrpSpPr>
        <p:grpSpPr>
          <a:xfrm>
            <a:off x="438644" y="-47164"/>
            <a:ext cx="8220348" cy="775515"/>
            <a:chOff x="438644" y="-47164"/>
            <a:chExt cx="8220348" cy="7755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E294CF-2B6C-E97F-B591-29DA26326544}"/>
                </a:ext>
              </a:extLst>
            </p:cNvPr>
            <p:cNvSpPr txBox="1"/>
            <p:nvPr/>
          </p:nvSpPr>
          <p:spPr>
            <a:xfrm>
              <a:off x="438644" y="82020"/>
              <a:ext cx="8220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3.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Tìm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từ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ngữ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phù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hợp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với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</a:t>
              </a:r>
              <a:r>
                <a:rPr lang="en-US" sz="36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mỗi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      :</a:t>
              </a:r>
            </a:p>
          </p:txBody>
        </p:sp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AEA66254-2DAE-93CF-F991-17AE1E844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7225" b="6684"/>
            <a:stretch/>
          </p:blipFill>
          <p:spPr>
            <a:xfrm>
              <a:off x="7055397" y="-47164"/>
              <a:ext cx="716591" cy="728257"/>
            </a:xfrm>
            <a:prstGeom prst="rect">
              <a:avLst/>
            </a:prstGeom>
          </p:spPr>
        </p:pic>
      </p:grpSp>
      <p:graphicFrame>
        <p:nvGraphicFramePr>
          <p:cNvPr id="9" name="Bảng 9">
            <a:extLst>
              <a:ext uri="{FF2B5EF4-FFF2-40B4-BE49-F238E27FC236}">
                <a16:creationId xmlns:a16="http://schemas.microsoft.com/office/drawing/2014/main" id="{E9FB0FBE-0034-8596-B45F-68301EEE2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762398"/>
              </p:ext>
            </p:extLst>
          </p:nvPr>
        </p:nvGraphicFramePr>
        <p:xfrm>
          <a:off x="354350" y="1250670"/>
          <a:ext cx="8281650" cy="3028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68760">
                  <a:extLst>
                    <a:ext uri="{9D8B030D-6E8A-4147-A177-3AD203B41FA5}">
                      <a16:colId xmlns:a16="http://schemas.microsoft.com/office/drawing/2014/main" val="2031033284"/>
                    </a:ext>
                  </a:extLst>
                </a:gridCol>
                <a:gridCol w="3107690">
                  <a:extLst>
                    <a:ext uri="{9D8B030D-6E8A-4147-A177-3AD203B41FA5}">
                      <a16:colId xmlns:a16="http://schemas.microsoft.com/office/drawing/2014/main" val="42052088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11393031"/>
                    </a:ext>
                  </a:extLst>
                </a:gridCol>
              </a:tblGrid>
              <a:tr h="605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Từ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ngữ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Có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nghĩa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giống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nhau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Có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nghĩa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ngược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nhau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89529"/>
                  </a:ext>
                </a:extLst>
              </a:tr>
              <a:tr h="605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hiền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01539"/>
                  </a:ext>
                </a:extLst>
              </a:tr>
              <a:tr h="605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quả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225837"/>
                  </a:ext>
                </a:extLst>
              </a:tr>
              <a:tr h="605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chín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385934"/>
                  </a:ext>
                </a:extLst>
              </a:tr>
              <a:tr h="605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tiếng</a:t>
                      </a:r>
                      <a:r>
                        <a:rPr lang="en-US" sz="2400" dirty="0"/>
                        <a:t>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058163"/>
                  </a:ext>
                </a:extLst>
              </a:tr>
            </a:tbl>
          </a:graphicData>
        </a:graphic>
      </p:graphicFrame>
      <p:pic>
        <p:nvPicPr>
          <p:cNvPr id="10" name="Hình ảnh 9">
            <a:extLst>
              <a:ext uri="{FF2B5EF4-FFF2-40B4-BE49-F238E27FC236}">
                <a16:creationId xmlns:a16="http://schemas.microsoft.com/office/drawing/2014/main" id="{C630DE58-BBEB-52E3-9130-316DBDF0F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3065058" y="1801992"/>
            <a:ext cx="611217" cy="62116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35B5A1E-1933-12AB-E043-C13D5466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6557799" y="1801992"/>
            <a:ext cx="611217" cy="62116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6C7CC8B-8D84-40AD-4141-4EFC7671F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6557799" y="2992737"/>
            <a:ext cx="611217" cy="62116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3363258-5C38-E112-07F2-3E1EA649F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3065058" y="2409757"/>
            <a:ext cx="611217" cy="621168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B2552FE-6E88-2E08-BFF5-C04DCA843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225" b="6684"/>
          <a:stretch/>
        </p:blipFill>
        <p:spPr>
          <a:xfrm>
            <a:off x="3065058" y="3613905"/>
            <a:ext cx="611217" cy="6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25543051"/>
</p:tagLst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16 Tùy chỉnh">
      <a:majorFont>
        <a:latin typeface="UTM Cookie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5 Tùy chỉnh">
      <a:majorFont>
        <a:latin typeface="UVN Banh M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797</Words>
  <Application>Microsoft Office PowerPoint</Application>
  <PresentationFormat>On-screen Show (16:9)</PresentationFormat>
  <Paragraphs>168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#9Slide05 Phobia</vt:lpstr>
      <vt:lpstr>#9Slide05 SVNClementine</vt:lpstr>
      <vt:lpstr>Anaheim</vt:lpstr>
      <vt:lpstr>Arial</vt:lpstr>
      <vt:lpstr>Bebas Neue</vt:lpstr>
      <vt:lpstr>Calibri</vt:lpstr>
      <vt:lpstr>Fredoka One</vt:lpstr>
      <vt:lpstr>Hammersmith One</vt:lpstr>
      <vt:lpstr>Quicksand Medium</vt:lpstr>
      <vt:lpstr>Quicksand SemiBold</vt:lpstr>
      <vt:lpstr>SVN-Hole Hearted</vt:lpstr>
      <vt:lpstr>SVN-Poky's</vt:lpstr>
      <vt:lpstr>UTM Cookies</vt:lpstr>
      <vt:lpstr>UTM Duepuntozero</vt:lpstr>
      <vt:lpstr>UVN Banh Mi</vt:lpstr>
      <vt:lpstr>Fall Vibes Stickers fo Marketing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NHI</dc:creator>
  <cp:lastModifiedBy> </cp:lastModifiedBy>
  <cp:revision>52</cp:revision>
  <dcterms:modified xsi:type="dcterms:W3CDTF">2024-01-01T13:22:44Z</dcterms:modified>
</cp:coreProperties>
</file>