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58" r:id="rId4"/>
    <p:sldId id="260" r:id="rId5"/>
    <p:sldId id="262" r:id="rId6"/>
    <p:sldId id="259" r:id="rId7"/>
    <p:sldId id="261" r:id="rId8"/>
    <p:sldId id="263" r:id="rId9"/>
    <p:sldId id="266" r:id="rId10"/>
    <p:sldId id="267" r:id="rId11"/>
    <p:sldId id="268" r:id="rId12"/>
    <p:sldId id="269" r:id="rId13"/>
    <p:sldId id="270" r:id="rId14"/>
    <p:sldId id="265" r:id="rId15"/>
    <p:sldId id="264" r:id="rId16"/>
    <p:sldId id="272" r:id="rId17"/>
    <p:sldId id="271" r:id="rId18"/>
    <p:sldId id="273" r:id="rId19"/>
    <p:sldId id="275" r:id="rId20"/>
    <p:sldId id="276" r:id="rId21"/>
    <p:sldId id="277" r:id="rId22"/>
    <p:sldId id="274" r:id="rId23"/>
    <p:sldId id="278"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CFB3"/>
    <a:srgbClr val="29A38C"/>
    <a:srgbClr val="FFD44B"/>
    <a:srgbClr val="FFE89F"/>
    <a:srgbClr val="A5E9DC"/>
    <a:srgbClr val="009999"/>
    <a:srgbClr val="FFFFFF"/>
    <a:srgbClr val="1D7566"/>
    <a:srgbClr val="EF5A18"/>
    <a:srgbClr val="F9E0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95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55944F-6E2F-45B8-B478-7074F4B1C497}"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6008A9-3829-433D-B2E0-0532E76B1C89}" type="slidenum">
              <a:rPr lang="en-US" smtClean="0"/>
              <a:t>‹#›</a:t>
            </a:fld>
            <a:endParaRPr lang="en-US"/>
          </a:p>
        </p:txBody>
      </p:sp>
    </p:spTree>
    <p:extLst>
      <p:ext uri="{BB962C8B-B14F-4D97-AF65-F5344CB8AC3E}">
        <p14:creationId xmlns:p14="http://schemas.microsoft.com/office/powerpoint/2010/main" val="2019246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6008A9-3829-433D-B2E0-0532E76B1C89}" type="slidenum">
              <a:rPr lang="en-US" smtClean="0"/>
              <a:t>17</a:t>
            </a:fld>
            <a:endParaRPr lang="en-US"/>
          </a:p>
        </p:txBody>
      </p:sp>
    </p:spTree>
    <p:extLst>
      <p:ext uri="{BB962C8B-B14F-4D97-AF65-F5344CB8AC3E}">
        <p14:creationId xmlns:p14="http://schemas.microsoft.com/office/powerpoint/2010/main" val="2755675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6008A9-3829-433D-B2E0-0532E76B1C89}" type="slidenum">
              <a:rPr lang="en-US" smtClean="0"/>
              <a:t>23</a:t>
            </a:fld>
            <a:endParaRPr lang="en-US"/>
          </a:p>
        </p:txBody>
      </p:sp>
    </p:spTree>
    <p:extLst>
      <p:ext uri="{BB962C8B-B14F-4D97-AF65-F5344CB8AC3E}">
        <p14:creationId xmlns:p14="http://schemas.microsoft.com/office/powerpoint/2010/main" val="2643988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sv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sv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sv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sv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sv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B5D52-440A-4017-B1DD-BB5BDC0D60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96980-94A6-4676-BA0F-62C7C838F2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09B71C-DA62-467A-8818-A87471B8AEE9}"/>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5" name="Footer Placeholder 4">
            <a:extLst>
              <a:ext uri="{FF2B5EF4-FFF2-40B4-BE49-F238E27FC236}">
                <a16:creationId xmlns:a16="http://schemas.microsoft.com/office/drawing/2014/main" id="{44E4BEC7-9577-4784-B10D-BB5E0DE867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47899A-39C0-43AB-9B87-D2F5697630EA}"/>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611809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3196231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886231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1789202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2483382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317195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14014317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0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4045774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1952028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3004452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401049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DE7A2-98E8-40A6-9A29-F99DFEF469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8E20CB3-8088-4FDE-ACBE-1F3A1181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9F850D-13A6-4ED8-A3B0-C5A635372605}"/>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5" name="Footer Placeholder 4">
            <a:extLst>
              <a:ext uri="{FF2B5EF4-FFF2-40B4-BE49-F238E27FC236}">
                <a16:creationId xmlns:a16="http://schemas.microsoft.com/office/drawing/2014/main" id="{B8D8C99C-0E49-4554-8996-75436994E3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DD7B21-43FD-46E1-8CC9-DE159B9311E8}"/>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2664584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2865714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378094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3040089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1782199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393350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1195756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F550F-1724-458A-8565-25FFEFBC189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3" name="Footer Placeholder 2">
            <a:extLst>
              <a:ext uri="{FF2B5EF4-FFF2-40B4-BE49-F238E27FC236}">
                <a16:creationId xmlns:a16="http://schemas.microsoft.com/office/drawing/2014/main" id="{BAD119C3-39B2-48B5-B51F-369852E4DC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CAA9671-449B-4ED5-A5F9-D3DAC1C8989D}"/>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grpSp>
        <p:nvGrpSpPr>
          <p:cNvPr id="5" name="Group 4">
            <a:extLst>
              <a:ext uri="{FF2B5EF4-FFF2-40B4-BE49-F238E27FC236}">
                <a16:creationId xmlns:a16="http://schemas.microsoft.com/office/drawing/2014/main" id="{E2822FB0-178C-4E56-A2D0-8D27C2071E42}"/>
              </a:ext>
            </a:extLst>
          </p:cNvPr>
          <p:cNvGrpSpPr/>
          <p:nvPr userDrawn="1"/>
        </p:nvGrpSpPr>
        <p:grpSpPr>
          <a:xfrm>
            <a:off x="0" y="7027"/>
            <a:ext cx="12192000" cy="6865963"/>
            <a:chOff x="0" y="7027"/>
            <a:chExt cx="12192000" cy="6865963"/>
          </a:xfrm>
        </p:grpSpPr>
        <p:pic>
          <p:nvPicPr>
            <p:cNvPr id="6" name="Graphic 5">
              <a:extLst>
                <a:ext uri="{FF2B5EF4-FFF2-40B4-BE49-F238E27FC236}">
                  <a16:creationId xmlns:a16="http://schemas.microsoft.com/office/drawing/2014/main" id="{391C12A3-458E-44D2-A52F-9F25F6F6D1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7027"/>
              <a:ext cx="4386938" cy="5224540"/>
            </a:xfrm>
            <a:prstGeom prst="rect">
              <a:avLst/>
            </a:prstGeom>
          </p:spPr>
        </p:pic>
        <p:pic>
          <p:nvPicPr>
            <p:cNvPr id="7" name="Graphic 6">
              <a:extLst>
                <a:ext uri="{FF2B5EF4-FFF2-40B4-BE49-F238E27FC236}">
                  <a16:creationId xmlns:a16="http://schemas.microsoft.com/office/drawing/2014/main" id="{D65EBB8C-514A-4D51-85C8-638AEAF2FD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853690"/>
              <a:ext cx="12192000" cy="2019300"/>
            </a:xfrm>
            <a:prstGeom prst="rect">
              <a:avLst/>
            </a:prstGeom>
          </p:spPr>
        </p:pic>
        <p:pic>
          <p:nvPicPr>
            <p:cNvPr id="8" name="Graphic 7">
              <a:extLst>
                <a:ext uri="{FF2B5EF4-FFF2-40B4-BE49-F238E27FC236}">
                  <a16:creationId xmlns:a16="http://schemas.microsoft.com/office/drawing/2014/main" id="{7001B802-75D6-48DA-A9BA-8C3C13559C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4853690"/>
              <a:ext cx="2029296" cy="2019300"/>
            </a:xfrm>
            <a:prstGeom prst="rect">
              <a:avLst/>
            </a:prstGeom>
          </p:spPr>
        </p:pic>
        <p:pic>
          <p:nvPicPr>
            <p:cNvPr id="9" name="Graphic 8">
              <a:extLst>
                <a:ext uri="{FF2B5EF4-FFF2-40B4-BE49-F238E27FC236}">
                  <a16:creationId xmlns:a16="http://schemas.microsoft.com/office/drawing/2014/main" id="{71F525A2-7E5B-4EEA-91E0-EA37212147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39275" y="4638675"/>
              <a:ext cx="2752725" cy="2219325"/>
            </a:xfrm>
            <a:prstGeom prst="rect">
              <a:avLst/>
            </a:prstGeom>
          </p:spPr>
        </p:pic>
      </p:grpSp>
    </p:spTree>
    <p:extLst>
      <p:ext uri="{BB962C8B-B14F-4D97-AF65-F5344CB8AC3E}">
        <p14:creationId xmlns:p14="http://schemas.microsoft.com/office/powerpoint/2010/main" val="1669399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F550F-1724-458A-8565-25FFEFBC189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3" name="Footer Placeholder 2">
            <a:extLst>
              <a:ext uri="{FF2B5EF4-FFF2-40B4-BE49-F238E27FC236}">
                <a16:creationId xmlns:a16="http://schemas.microsoft.com/office/drawing/2014/main" id="{BAD119C3-39B2-48B5-B51F-369852E4DC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CAA9671-449B-4ED5-A5F9-D3DAC1C8989D}"/>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grpSp>
        <p:nvGrpSpPr>
          <p:cNvPr id="5" name="Group 4">
            <a:extLst>
              <a:ext uri="{FF2B5EF4-FFF2-40B4-BE49-F238E27FC236}">
                <a16:creationId xmlns:a16="http://schemas.microsoft.com/office/drawing/2014/main" id="{E2822FB0-178C-4E56-A2D0-8D27C2071E42}"/>
              </a:ext>
            </a:extLst>
          </p:cNvPr>
          <p:cNvGrpSpPr/>
          <p:nvPr userDrawn="1"/>
        </p:nvGrpSpPr>
        <p:grpSpPr>
          <a:xfrm>
            <a:off x="0" y="7027"/>
            <a:ext cx="12192000" cy="6865963"/>
            <a:chOff x="0" y="7027"/>
            <a:chExt cx="12192000" cy="6865963"/>
          </a:xfrm>
        </p:grpSpPr>
        <p:pic>
          <p:nvPicPr>
            <p:cNvPr id="6" name="Graphic 5">
              <a:extLst>
                <a:ext uri="{FF2B5EF4-FFF2-40B4-BE49-F238E27FC236}">
                  <a16:creationId xmlns:a16="http://schemas.microsoft.com/office/drawing/2014/main" id="{391C12A3-458E-44D2-A52F-9F25F6F6D1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7027"/>
              <a:ext cx="4386938" cy="5224540"/>
            </a:xfrm>
            <a:prstGeom prst="rect">
              <a:avLst/>
            </a:prstGeom>
          </p:spPr>
        </p:pic>
        <p:pic>
          <p:nvPicPr>
            <p:cNvPr id="7" name="Graphic 6">
              <a:extLst>
                <a:ext uri="{FF2B5EF4-FFF2-40B4-BE49-F238E27FC236}">
                  <a16:creationId xmlns:a16="http://schemas.microsoft.com/office/drawing/2014/main" id="{D65EBB8C-514A-4D51-85C8-638AEAF2FD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853690"/>
              <a:ext cx="12192000" cy="2019300"/>
            </a:xfrm>
            <a:prstGeom prst="rect">
              <a:avLst/>
            </a:prstGeom>
          </p:spPr>
        </p:pic>
        <p:pic>
          <p:nvPicPr>
            <p:cNvPr id="8" name="Graphic 7">
              <a:extLst>
                <a:ext uri="{FF2B5EF4-FFF2-40B4-BE49-F238E27FC236}">
                  <a16:creationId xmlns:a16="http://schemas.microsoft.com/office/drawing/2014/main" id="{7001B802-75D6-48DA-A9BA-8C3C13559C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4853690"/>
              <a:ext cx="2029296" cy="2019300"/>
            </a:xfrm>
            <a:prstGeom prst="rect">
              <a:avLst/>
            </a:prstGeom>
          </p:spPr>
        </p:pic>
        <p:pic>
          <p:nvPicPr>
            <p:cNvPr id="9" name="Graphic 8">
              <a:extLst>
                <a:ext uri="{FF2B5EF4-FFF2-40B4-BE49-F238E27FC236}">
                  <a16:creationId xmlns:a16="http://schemas.microsoft.com/office/drawing/2014/main" id="{71F525A2-7E5B-4EEA-91E0-EA37212147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39275" y="4638675"/>
              <a:ext cx="2752725" cy="2219325"/>
            </a:xfrm>
            <a:prstGeom prst="rect">
              <a:avLst/>
            </a:prstGeom>
          </p:spPr>
        </p:pic>
      </p:grpSp>
    </p:spTree>
    <p:extLst>
      <p:ext uri="{BB962C8B-B14F-4D97-AF65-F5344CB8AC3E}">
        <p14:creationId xmlns:p14="http://schemas.microsoft.com/office/powerpoint/2010/main" val="16164318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F550F-1724-458A-8565-25FFEFBC189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3" name="Footer Placeholder 2">
            <a:extLst>
              <a:ext uri="{FF2B5EF4-FFF2-40B4-BE49-F238E27FC236}">
                <a16:creationId xmlns:a16="http://schemas.microsoft.com/office/drawing/2014/main" id="{BAD119C3-39B2-48B5-B51F-369852E4DC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CAA9671-449B-4ED5-A5F9-D3DAC1C8989D}"/>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grpSp>
        <p:nvGrpSpPr>
          <p:cNvPr id="5" name="Group 4">
            <a:extLst>
              <a:ext uri="{FF2B5EF4-FFF2-40B4-BE49-F238E27FC236}">
                <a16:creationId xmlns:a16="http://schemas.microsoft.com/office/drawing/2014/main" id="{E2822FB0-178C-4E56-A2D0-8D27C2071E42}"/>
              </a:ext>
            </a:extLst>
          </p:cNvPr>
          <p:cNvGrpSpPr/>
          <p:nvPr userDrawn="1"/>
        </p:nvGrpSpPr>
        <p:grpSpPr>
          <a:xfrm>
            <a:off x="0" y="7027"/>
            <a:ext cx="12192000" cy="6865963"/>
            <a:chOff x="0" y="7027"/>
            <a:chExt cx="12192000" cy="6865963"/>
          </a:xfrm>
        </p:grpSpPr>
        <p:pic>
          <p:nvPicPr>
            <p:cNvPr id="6" name="Graphic 5">
              <a:extLst>
                <a:ext uri="{FF2B5EF4-FFF2-40B4-BE49-F238E27FC236}">
                  <a16:creationId xmlns:a16="http://schemas.microsoft.com/office/drawing/2014/main" id="{391C12A3-458E-44D2-A52F-9F25F6F6D1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7027"/>
              <a:ext cx="4386938" cy="5224540"/>
            </a:xfrm>
            <a:prstGeom prst="rect">
              <a:avLst/>
            </a:prstGeom>
          </p:spPr>
        </p:pic>
        <p:pic>
          <p:nvPicPr>
            <p:cNvPr id="7" name="Graphic 6">
              <a:extLst>
                <a:ext uri="{FF2B5EF4-FFF2-40B4-BE49-F238E27FC236}">
                  <a16:creationId xmlns:a16="http://schemas.microsoft.com/office/drawing/2014/main" id="{D65EBB8C-514A-4D51-85C8-638AEAF2FD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853690"/>
              <a:ext cx="12192000" cy="2019300"/>
            </a:xfrm>
            <a:prstGeom prst="rect">
              <a:avLst/>
            </a:prstGeom>
          </p:spPr>
        </p:pic>
        <p:pic>
          <p:nvPicPr>
            <p:cNvPr id="8" name="Graphic 7">
              <a:extLst>
                <a:ext uri="{FF2B5EF4-FFF2-40B4-BE49-F238E27FC236}">
                  <a16:creationId xmlns:a16="http://schemas.microsoft.com/office/drawing/2014/main" id="{7001B802-75D6-48DA-A9BA-8C3C13559C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4853690"/>
              <a:ext cx="2029296" cy="2019300"/>
            </a:xfrm>
            <a:prstGeom prst="rect">
              <a:avLst/>
            </a:prstGeom>
          </p:spPr>
        </p:pic>
        <p:pic>
          <p:nvPicPr>
            <p:cNvPr id="9" name="Graphic 8">
              <a:extLst>
                <a:ext uri="{FF2B5EF4-FFF2-40B4-BE49-F238E27FC236}">
                  <a16:creationId xmlns:a16="http://schemas.microsoft.com/office/drawing/2014/main" id="{71F525A2-7E5B-4EEA-91E0-EA37212147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39275" y="4638675"/>
              <a:ext cx="2752725" cy="2219325"/>
            </a:xfrm>
            <a:prstGeom prst="rect">
              <a:avLst/>
            </a:prstGeom>
          </p:spPr>
        </p:pic>
      </p:grpSp>
    </p:spTree>
    <p:extLst>
      <p:ext uri="{BB962C8B-B14F-4D97-AF65-F5344CB8AC3E}">
        <p14:creationId xmlns:p14="http://schemas.microsoft.com/office/powerpoint/2010/main" val="209947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F550F-1724-458A-8565-25FFEFBC189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3" name="Footer Placeholder 2">
            <a:extLst>
              <a:ext uri="{FF2B5EF4-FFF2-40B4-BE49-F238E27FC236}">
                <a16:creationId xmlns:a16="http://schemas.microsoft.com/office/drawing/2014/main" id="{BAD119C3-39B2-48B5-B51F-369852E4DC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CAA9671-449B-4ED5-A5F9-D3DAC1C8989D}"/>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grpSp>
        <p:nvGrpSpPr>
          <p:cNvPr id="5" name="Group 4">
            <a:extLst>
              <a:ext uri="{FF2B5EF4-FFF2-40B4-BE49-F238E27FC236}">
                <a16:creationId xmlns:a16="http://schemas.microsoft.com/office/drawing/2014/main" id="{E2822FB0-178C-4E56-A2D0-8D27C2071E42}"/>
              </a:ext>
            </a:extLst>
          </p:cNvPr>
          <p:cNvGrpSpPr/>
          <p:nvPr userDrawn="1"/>
        </p:nvGrpSpPr>
        <p:grpSpPr>
          <a:xfrm>
            <a:off x="0" y="7027"/>
            <a:ext cx="12192000" cy="6865963"/>
            <a:chOff x="0" y="7027"/>
            <a:chExt cx="12192000" cy="6865963"/>
          </a:xfrm>
        </p:grpSpPr>
        <p:pic>
          <p:nvPicPr>
            <p:cNvPr id="6" name="Graphic 5">
              <a:extLst>
                <a:ext uri="{FF2B5EF4-FFF2-40B4-BE49-F238E27FC236}">
                  <a16:creationId xmlns:a16="http://schemas.microsoft.com/office/drawing/2014/main" id="{391C12A3-458E-44D2-A52F-9F25F6F6D1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7027"/>
              <a:ext cx="4386938" cy="5224540"/>
            </a:xfrm>
            <a:prstGeom prst="rect">
              <a:avLst/>
            </a:prstGeom>
          </p:spPr>
        </p:pic>
        <p:pic>
          <p:nvPicPr>
            <p:cNvPr id="7" name="Graphic 6">
              <a:extLst>
                <a:ext uri="{FF2B5EF4-FFF2-40B4-BE49-F238E27FC236}">
                  <a16:creationId xmlns:a16="http://schemas.microsoft.com/office/drawing/2014/main" id="{D65EBB8C-514A-4D51-85C8-638AEAF2FD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853690"/>
              <a:ext cx="12192000" cy="2019300"/>
            </a:xfrm>
            <a:prstGeom prst="rect">
              <a:avLst/>
            </a:prstGeom>
          </p:spPr>
        </p:pic>
        <p:pic>
          <p:nvPicPr>
            <p:cNvPr id="8" name="Graphic 7">
              <a:extLst>
                <a:ext uri="{FF2B5EF4-FFF2-40B4-BE49-F238E27FC236}">
                  <a16:creationId xmlns:a16="http://schemas.microsoft.com/office/drawing/2014/main" id="{7001B802-75D6-48DA-A9BA-8C3C13559C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4853690"/>
              <a:ext cx="2029296" cy="2019300"/>
            </a:xfrm>
            <a:prstGeom prst="rect">
              <a:avLst/>
            </a:prstGeom>
          </p:spPr>
        </p:pic>
        <p:pic>
          <p:nvPicPr>
            <p:cNvPr id="9" name="Graphic 8">
              <a:extLst>
                <a:ext uri="{FF2B5EF4-FFF2-40B4-BE49-F238E27FC236}">
                  <a16:creationId xmlns:a16="http://schemas.microsoft.com/office/drawing/2014/main" id="{71F525A2-7E5B-4EEA-91E0-EA37212147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39275" y="4638675"/>
              <a:ext cx="2752725" cy="2219325"/>
            </a:xfrm>
            <a:prstGeom prst="rect">
              <a:avLst/>
            </a:prstGeom>
          </p:spPr>
        </p:pic>
      </p:grpSp>
    </p:spTree>
    <p:extLst>
      <p:ext uri="{BB962C8B-B14F-4D97-AF65-F5344CB8AC3E}">
        <p14:creationId xmlns:p14="http://schemas.microsoft.com/office/powerpoint/2010/main" val="554850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5E98E-9FD2-4810-A173-54991CF5555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CC26BB-754E-408F-A9AD-46AE8172AE2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6E2643-3A94-4ABB-8B37-568B3C44B91C}"/>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5" name="Footer Placeholder 4">
            <a:extLst>
              <a:ext uri="{FF2B5EF4-FFF2-40B4-BE49-F238E27FC236}">
                <a16:creationId xmlns:a16="http://schemas.microsoft.com/office/drawing/2014/main" id="{D1201FA6-2A27-4E20-BB18-87ABE38508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2E7EEA6-A18F-4A07-8177-29EDE597B97E}"/>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38456930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F550F-1724-458A-8565-25FFEFBC189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3" name="Footer Placeholder 2">
            <a:extLst>
              <a:ext uri="{FF2B5EF4-FFF2-40B4-BE49-F238E27FC236}">
                <a16:creationId xmlns:a16="http://schemas.microsoft.com/office/drawing/2014/main" id="{BAD119C3-39B2-48B5-B51F-369852E4DC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CAA9671-449B-4ED5-A5F9-D3DAC1C8989D}"/>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grpSp>
        <p:nvGrpSpPr>
          <p:cNvPr id="5" name="Group 4">
            <a:extLst>
              <a:ext uri="{FF2B5EF4-FFF2-40B4-BE49-F238E27FC236}">
                <a16:creationId xmlns:a16="http://schemas.microsoft.com/office/drawing/2014/main" id="{E2822FB0-178C-4E56-A2D0-8D27C2071E42}"/>
              </a:ext>
            </a:extLst>
          </p:cNvPr>
          <p:cNvGrpSpPr/>
          <p:nvPr userDrawn="1"/>
        </p:nvGrpSpPr>
        <p:grpSpPr>
          <a:xfrm>
            <a:off x="0" y="7027"/>
            <a:ext cx="12192000" cy="6865963"/>
            <a:chOff x="0" y="7027"/>
            <a:chExt cx="12192000" cy="6865963"/>
          </a:xfrm>
        </p:grpSpPr>
        <p:pic>
          <p:nvPicPr>
            <p:cNvPr id="6" name="Graphic 5">
              <a:extLst>
                <a:ext uri="{FF2B5EF4-FFF2-40B4-BE49-F238E27FC236}">
                  <a16:creationId xmlns:a16="http://schemas.microsoft.com/office/drawing/2014/main" id="{391C12A3-458E-44D2-A52F-9F25F6F6D1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7027"/>
              <a:ext cx="4386938" cy="5224540"/>
            </a:xfrm>
            <a:prstGeom prst="rect">
              <a:avLst/>
            </a:prstGeom>
          </p:spPr>
        </p:pic>
        <p:pic>
          <p:nvPicPr>
            <p:cNvPr id="7" name="Graphic 6">
              <a:extLst>
                <a:ext uri="{FF2B5EF4-FFF2-40B4-BE49-F238E27FC236}">
                  <a16:creationId xmlns:a16="http://schemas.microsoft.com/office/drawing/2014/main" id="{D65EBB8C-514A-4D51-85C8-638AEAF2FD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853690"/>
              <a:ext cx="12192000" cy="2019300"/>
            </a:xfrm>
            <a:prstGeom prst="rect">
              <a:avLst/>
            </a:prstGeom>
          </p:spPr>
        </p:pic>
        <p:pic>
          <p:nvPicPr>
            <p:cNvPr id="8" name="Graphic 7">
              <a:extLst>
                <a:ext uri="{FF2B5EF4-FFF2-40B4-BE49-F238E27FC236}">
                  <a16:creationId xmlns:a16="http://schemas.microsoft.com/office/drawing/2014/main" id="{7001B802-75D6-48DA-A9BA-8C3C13559C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4853690"/>
              <a:ext cx="2029296" cy="2019300"/>
            </a:xfrm>
            <a:prstGeom prst="rect">
              <a:avLst/>
            </a:prstGeom>
          </p:spPr>
        </p:pic>
        <p:pic>
          <p:nvPicPr>
            <p:cNvPr id="9" name="Graphic 8">
              <a:extLst>
                <a:ext uri="{FF2B5EF4-FFF2-40B4-BE49-F238E27FC236}">
                  <a16:creationId xmlns:a16="http://schemas.microsoft.com/office/drawing/2014/main" id="{71F525A2-7E5B-4EEA-91E0-EA37212147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39275" y="4638675"/>
              <a:ext cx="2752725" cy="2219325"/>
            </a:xfrm>
            <a:prstGeom prst="rect">
              <a:avLst/>
            </a:prstGeom>
          </p:spPr>
        </p:pic>
      </p:grpSp>
    </p:spTree>
    <p:extLst>
      <p:ext uri="{BB962C8B-B14F-4D97-AF65-F5344CB8AC3E}">
        <p14:creationId xmlns:p14="http://schemas.microsoft.com/office/powerpoint/2010/main" val="30517557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F550F-1724-458A-8565-25FFEFBC189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3" name="Footer Placeholder 2">
            <a:extLst>
              <a:ext uri="{FF2B5EF4-FFF2-40B4-BE49-F238E27FC236}">
                <a16:creationId xmlns:a16="http://schemas.microsoft.com/office/drawing/2014/main" id="{BAD119C3-39B2-48B5-B51F-369852E4DC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CAA9671-449B-4ED5-A5F9-D3DAC1C8989D}"/>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grpSp>
        <p:nvGrpSpPr>
          <p:cNvPr id="5" name="Group 4">
            <a:extLst>
              <a:ext uri="{FF2B5EF4-FFF2-40B4-BE49-F238E27FC236}">
                <a16:creationId xmlns:a16="http://schemas.microsoft.com/office/drawing/2014/main" id="{E2822FB0-178C-4E56-A2D0-8D27C2071E42}"/>
              </a:ext>
            </a:extLst>
          </p:cNvPr>
          <p:cNvGrpSpPr/>
          <p:nvPr userDrawn="1"/>
        </p:nvGrpSpPr>
        <p:grpSpPr>
          <a:xfrm>
            <a:off x="0" y="7027"/>
            <a:ext cx="12192000" cy="6865963"/>
            <a:chOff x="0" y="7027"/>
            <a:chExt cx="12192000" cy="6865963"/>
          </a:xfrm>
        </p:grpSpPr>
        <p:pic>
          <p:nvPicPr>
            <p:cNvPr id="6" name="Graphic 5">
              <a:extLst>
                <a:ext uri="{FF2B5EF4-FFF2-40B4-BE49-F238E27FC236}">
                  <a16:creationId xmlns:a16="http://schemas.microsoft.com/office/drawing/2014/main" id="{391C12A3-458E-44D2-A52F-9F25F6F6D1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7027"/>
              <a:ext cx="4386938" cy="5224540"/>
            </a:xfrm>
            <a:prstGeom prst="rect">
              <a:avLst/>
            </a:prstGeom>
          </p:spPr>
        </p:pic>
        <p:pic>
          <p:nvPicPr>
            <p:cNvPr id="7" name="Graphic 6">
              <a:extLst>
                <a:ext uri="{FF2B5EF4-FFF2-40B4-BE49-F238E27FC236}">
                  <a16:creationId xmlns:a16="http://schemas.microsoft.com/office/drawing/2014/main" id="{D65EBB8C-514A-4D51-85C8-638AEAF2FD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853690"/>
              <a:ext cx="12192000" cy="2019300"/>
            </a:xfrm>
            <a:prstGeom prst="rect">
              <a:avLst/>
            </a:prstGeom>
          </p:spPr>
        </p:pic>
        <p:pic>
          <p:nvPicPr>
            <p:cNvPr id="8" name="Graphic 7">
              <a:extLst>
                <a:ext uri="{FF2B5EF4-FFF2-40B4-BE49-F238E27FC236}">
                  <a16:creationId xmlns:a16="http://schemas.microsoft.com/office/drawing/2014/main" id="{7001B802-75D6-48DA-A9BA-8C3C13559C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4853690"/>
              <a:ext cx="2029296" cy="2019300"/>
            </a:xfrm>
            <a:prstGeom prst="rect">
              <a:avLst/>
            </a:prstGeom>
          </p:spPr>
        </p:pic>
        <p:pic>
          <p:nvPicPr>
            <p:cNvPr id="9" name="Graphic 8">
              <a:extLst>
                <a:ext uri="{FF2B5EF4-FFF2-40B4-BE49-F238E27FC236}">
                  <a16:creationId xmlns:a16="http://schemas.microsoft.com/office/drawing/2014/main" id="{71F525A2-7E5B-4EEA-91E0-EA37212147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39275" y="4638675"/>
              <a:ext cx="2752725" cy="2219325"/>
            </a:xfrm>
            <a:prstGeom prst="rect">
              <a:avLst/>
            </a:prstGeom>
          </p:spPr>
        </p:pic>
      </p:grpSp>
    </p:spTree>
    <p:extLst>
      <p:ext uri="{BB962C8B-B14F-4D97-AF65-F5344CB8AC3E}">
        <p14:creationId xmlns:p14="http://schemas.microsoft.com/office/powerpoint/2010/main" val="2964800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F550F-1724-458A-8565-25FFEFBC189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3" name="Footer Placeholder 2">
            <a:extLst>
              <a:ext uri="{FF2B5EF4-FFF2-40B4-BE49-F238E27FC236}">
                <a16:creationId xmlns:a16="http://schemas.microsoft.com/office/drawing/2014/main" id="{BAD119C3-39B2-48B5-B51F-369852E4DC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CAA9671-449B-4ED5-A5F9-D3DAC1C8989D}"/>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grpSp>
        <p:nvGrpSpPr>
          <p:cNvPr id="5" name="Group 4">
            <a:extLst>
              <a:ext uri="{FF2B5EF4-FFF2-40B4-BE49-F238E27FC236}">
                <a16:creationId xmlns:a16="http://schemas.microsoft.com/office/drawing/2014/main" id="{E2822FB0-178C-4E56-A2D0-8D27C2071E42}"/>
              </a:ext>
            </a:extLst>
          </p:cNvPr>
          <p:cNvGrpSpPr/>
          <p:nvPr userDrawn="1"/>
        </p:nvGrpSpPr>
        <p:grpSpPr>
          <a:xfrm>
            <a:off x="0" y="7027"/>
            <a:ext cx="12192000" cy="6865963"/>
            <a:chOff x="0" y="7027"/>
            <a:chExt cx="12192000" cy="6865963"/>
          </a:xfrm>
        </p:grpSpPr>
        <p:pic>
          <p:nvPicPr>
            <p:cNvPr id="6" name="Graphic 5">
              <a:extLst>
                <a:ext uri="{FF2B5EF4-FFF2-40B4-BE49-F238E27FC236}">
                  <a16:creationId xmlns:a16="http://schemas.microsoft.com/office/drawing/2014/main" id="{391C12A3-458E-44D2-A52F-9F25F6F6D1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7027"/>
              <a:ext cx="4386938" cy="5224540"/>
            </a:xfrm>
            <a:prstGeom prst="rect">
              <a:avLst/>
            </a:prstGeom>
          </p:spPr>
        </p:pic>
        <p:pic>
          <p:nvPicPr>
            <p:cNvPr id="7" name="Graphic 6">
              <a:extLst>
                <a:ext uri="{FF2B5EF4-FFF2-40B4-BE49-F238E27FC236}">
                  <a16:creationId xmlns:a16="http://schemas.microsoft.com/office/drawing/2014/main" id="{D65EBB8C-514A-4D51-85C8-638AEAF2FD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853690"/>
              <a:ext cx="12192000" cy="2019300"/>
            </a:xfrm>
            <a:prstGeom prst="rect">
              <a:avLst/>
            </a:prstGeom>
          </p:spPr>
        </p:pic>
        <p:pic>
          <p:nvPicPr>
            <p:cNvPr id="8" name="Graphic 7">
              <a:extLst>
                <a:ext uri="{FF2B5EF4-FFF2-40B4-BE49-F238E27FC236}">
                  <a16:creationId xmlns:a16="http://schemas.microsoft.com/office/drawing/2014/main" id="{7001B802-75D6-48DA-A9BA-8C3C13559C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4853690"/>
              <a:ext cx="2029296" cy="2019300"/>
            </a:xfrm>
            <a:prstGeom prst="rect">
              <a:avLst/>
            </a:prstGeom>
          </p:spPr>
        </p:pic>
        <p:pic>
          <p:nvPicPr>
            <p:cNvPr id="9" name="Graphic 8">
              <a:extLst>
                <a:ext uri="{FF2B5EF4-FFF2-40B4-BE49-F238E27FC236}">
                  <a16:creationId xmlns:a16="http://schemas.microsoft.com/office/drawing/2014/main" id="{71F525A2-7E5B-4EEA-91E0-EA37212147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39275" y="4638675"/>
              <a:ext cx="2752725" cy="2219325"/>
            </a:xfrm>
            <a:prstGeom prst="rect">
              <a:avLst/>
            </a:prstGeom>
          </p:spPr>
        </p:pic>
      </p:grpSp>
    </p:spTree>
    <p:extLst>
      <p:ext uri="{BB962C8B-B14F-4D97-AF65-F5344CB8AC3E}">
        <p14:creationId xmlns:p14="http://schemas.microsoft.com/office/powerpoint/2010/main" val="5647125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141E5-6D50-49F0-A883-FAC9F86EA3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2D6A26-08C8-46A3-94C3-A4AC6F77DC5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E4FF65-D8C7-4D45-AA19-BFCCE4D178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A4E890-751F-435A-BA4E-EA58E74B7538}"/>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6" name="Footer Placeholder 5">
            <a:extLst>
              <a:ext uri="{FF2B5EF4-FFF2-40B4-BE49-F238E27FC236}">
                <a16:creationId xmlns:a16="http://schemas.microsoft.com/office/drawing/2014/main" id="{90FC504D-853D-40CF-A025-8A927DFEE3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83B589-4638-4802-AEE0-EB28EB11E85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15394237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61071-634A-475A-8C2D-84375E046F3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A0B0E8-479C-4922-9E90-083B854B2D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8A6F87-2B9B-4A20-9582-F102178A03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57D3B2-2CCC-4044-8437-949263493595}"/>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6" name="Footer Placeholder 5">
            <a:extLst>
              <a:ext uri="{FF2B5EF4-FFF2-40B4-BE49-F238E27FC236}">
                <a16:creationId xmlns:a16="http://schemas.microsoft.com/office/drawing/2014/main" id="{78FAEED9-0389-4AF0-B88A-A969DEBD99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07F9CB-38CD-4D2D-863C-8F8EA6A7FD47}"/>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946928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61071-634A-475A-8C2D-84375E046F3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A0B0E8-479C-4922-9E90-083B854B2D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8A6F87-2B9B-4A20-9582-F102178A03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57D3B2-2CCC-4044-8437-949263493595}"/>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6" name="Footer Placeholder 5">
            <a:extLst>
              <a:ext uri="{FF2B5EF4-FFF2-40B4-BE49-F238E27FC236}">
                <a16:creationId xmlns:a16="http://schemas.microsoft.com/office/drawing/2014/main" id="{78FAEED9-0389-4AF0-B88A-A969DEBD99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07F9CB-38CD-4D2D-863C-8F8EA6A7FD47}"/>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38225328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61071-634A-475A-8C2D-84375E046F3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A0B0E8-479C-4922-9E90-083B854B2D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8A6F87-2B9B-4A20-9582-F102178A03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57D3B2-2CCC-4044-8437-949263493595}"/>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6" name="Footer Placeholder 5">
            <a:extLst>
              <a:ext uri="{FF2B5EF4-FFF2-40B4-BE49-F238E27FC236}">
                <a16:creationId xmlns:a16="http://schemas.microsoft.com/office/drawing/2014/main" id="{78FAEED9-0389-4AF0-B88A-A969DEBD99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07F9CB-38CD-4D2D-863C-8F8EA6A7FD47}"/>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18162148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61071-634A-475A-8C2D-84375E046F3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A0B0E8-479C-4922-9E90-083B854B2D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8A6F87-2B9B-4A20-9582-F102178A03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57D3B2-2CCC-4044-8437-949263493595}"/>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6" name="Footer Placeholder 5">
            <a:extLst>
              <a:ext uri="{FF2B5EF4-FFF2-40B4-BE49-F238E27FC236}">
                <a16:creationId xmlns:a16="http://schemas.microsoft.com/office/drawing/2014/main" id="{78FAEED9-0389-4AF0-B88A-A969DEBD99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07F9CB-38CD-4D2D-863C-8F8EA6A7FD47}"/>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2621736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61071-634A-475A-8C2D-84375E046F3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A0B0E8-479C-4922-9E90-083B854B2D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8A6F87-2B9B-4A20-9582-F102178A03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57D3B2-2CCC-4044-8437-949263493595}"/>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6" name="Footer Placeholder 5">
            <a:extLst>
              <a:ext uri="{FF2B5EF4-FFF2-40B4-BE49-F238E27FC236}">
                <a16:creationId xmlns:a16="http://schemas.microsoft.com/office/drawing/2014/main" id="{78FAEED9-0389-4AF0-B88A-A969DEBD99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07F9CB-38CD-4D2D-863C-8F8EA6A7FD47}"/>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4233823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73D23-C6C6-4441-9F4C-BC68E12111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9E72D0-9C61-4637-A746-F477EAA781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E5AD6-C08A-4C05-A35F-43AB7D943FB6}"/>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5" name="Footer Placeholder 4">
            <a:extLst>
              <a:ext uri="{FF2B5EF4-FFF2-40B4-BE49-F238E27FC236}">
                <a16:creationId xmlns:a16="http://schemas.microsoft.com/office/drawing/2014/main" id="{08CBBCC3-496D-4B90-BD2B-DC8FF40D20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6CE7BE-FADB-41F9-B3C0-EA67857296F1}"/>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4222523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CD245-9799-4BA2-A28B-CCB2A9DB7C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73120E-9267-4AC2-B864-B103DBD9E96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F94180-0489-4293-8F93-159F9131484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C6812B-45F2-450B-AF2F-57ED86E046AD}"/>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6" name="Footer Placeholder 5">
            <a:extLst>
              <a:ext uri="{FF2B5EF4-FFF2-40B4-BE49-F238E27FC236}">
                <a16:creationId xmlns:a16="http://schemas.microsoft.com/office/drawing/2014/main" id="{15D38348-409A-49AC-B915-454659DC28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7160683-9459-4D7A-96E9-5D78BCB2E950}"/>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6417154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D74B3C-51B4-4E63-B5DB-81D7DFA7020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E6461-0211-4D10-A906-5A3703B67E8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5F58A7-708B-498C-BA99-A3908BFDBAAE}"/>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5" name="Footer Placeholder 4">
            <a:extLst>
              <a:ext uri="{FF2B5EF4-FFF2-40B4-BE49-F238E27FC236}">
                <a16:creationId xmlns:a16="http://schemas.microsoft.com/office/drawing/2014/main" id="{3FA5201F-C9B9-41AA-9FAF-E5C390C151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4CEA6E-EC1A-4D17-91AF-8ACBDF2929B3}"/>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1534234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8DF53-A002-4BF9-9FE0-698AA7D5184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B945535-DD05-4464-A455-FA3EF578A0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F5B28C-CB90-46E1-BC99-D9059DD3B6C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4F5DC4-E1D8-40BB-9CD2-B03160DEC64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E53146-B9FE-4E3F-97DA-37603A0F806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76F394-C796-4DF1-AC5C-0E44C3FF5E11}"/>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8" name="Footer Placeholder 7">
            <a:extLst>
              <a:ext uri="{FF2B5EF4-FFF2-40B4-BE49-F238E27FC236}">
                <a16:creationId xmlns:a16="http://schemas.microsoft.com/office/drawing/2014/main" id="{7BEC41D8-176E-4298-8502-AF9AD47C5C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380DBB7-EBEC-4FEE-BEAB-92467D66BB5D}"/>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3505111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3157488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3645538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612070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1/25/2024</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306234620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47" Type="http://schemas.openxmlformats.org/officeDocument/2006/relationships/image" Target="../media/image6.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4.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sv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5.png"/><Relationship Id="rId20" Type="http://schemas.openxmlformats.org/officeDocument/2006/relationships/slideLayout" Target="../slideLayouts/slideLayout20.xml"/><Relationship Id="rId4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3DBE42-548C-45C2-B496-0D91289B534B}"/>
              </a:ext>
            </a:extLst>
          </p:cNvPr>
          <p:cNvSpPr/>
          <p:nvPr userDrawn="1"/>
        </p:nvSpPr>
        <p:spPr>
          <a:xfrm>
            <a:off x="0" y="0"/>
            <a:ext cx="12192000" cy="6858000"/>
          </a:xfrm>
          <a:custGeom>
            <a:avLst/>
            <a:gdLst>
              <a:gd name="connsiteX0" fmla="*/ 0 w 12192000"/>
              <a:gd name="connsiteY0" fmla="*/ 0 h 6858000"/>
              <a:gd name="connsiteX1" fmla="*/ 214811 w 12192000"/>
              <a:gd name="connsiteY1" fmla="*/ 0 h 6858000"/>
              <a:gd name="connsiteX2" fmla="*/ 917303 w 12192000"/>
              <a:gd name="connsiteY2" fmla="*/ 0 h 6858000"/>
              <a:gd name="connsiteX3" fmla="*/ 1254034 w 12192000"/>
              <a:gd name="connsiteY3" fmla="*/ 0 h 6858000"/>
              <a:gd name="connsiteX4" fmla="*/ 1468846 w 12192000"/>
              <a:gd name="connsiteY4" fmla="*/ 0 h 6858000"/>
              <a:gd name="connsiteX5" fmla="*/ 2049417 w 12192000"/>
              <a:gd name="connsiteY5" fmla="*/ 0 h 6858000"/>
              <a:gd name="connsiteX6" fmla="*/ 2873829 w 12192000"/>
              <a:gd name="connsiteY6" fmla="*/ 0 h 6858000"/>
              <a:gd name="connsiteX7" fmla="*/ 3210560 w 12192000"/>
              <a:gd name="connsiteY7" fmla="*/ 0 h 6858000"/>
              <a:gd name="connsiteX8" fmla="*/ 3791131 w 12192000"/>
              <a:gd name="connsiteY8" fmla="*/ 0 h 6858000"/>
              <a:gd name="connsiteX9" fmla="*/ 4005943 w 12192000"/>
              <a:gd name="connsiteY9" fmla="*/ 0 h 6858000"/>
              <a:gd name="connsiteX10" fmla="*/ 4830354 w 12192000"/>
              <a:gd name="connsiteY10" fmla="*/ 0 h 6858000"/>
              <a:gd name="connsiteX11" fmla="*/ 5167086 w 12192000"/>
              <a:gd name="connsiteY11" fmla="*/ 0 h 6858000"/>
              <a:gd name="connsiteX12" fmla="*/ 5381897 w 12192000"/>
              <a:gd name="connsiteY12" fmla="*/ 0 h 6858000"/>
              <a:gd name="connsiteX13" fmla="*/ 5718629 w 12192000"/>
              <a:gd name="connsiteY13" fmla="*/ 0 h 6858000"/>
              <a:gd name="connsiteX14" fmla="*/ 6299200 w 12192000"/>
              <a:gd name="connsiteY14" fmla="*/ 0 h 6858000"/>
              <a:gd name="connsiteX15" fmla="*/ 6635931 w 12192000"/>
              <a:gd name="connsiteY15" fmla="*/ 0 h 6858000"/>
              <a:gd name="connsiteX16" fmla="*/ 7216503 w 12192000"/>
              <a:gd name="connsiteY16" fmla="*/ 0 h 6858000"/>
              <a:gd name="connsiteX17" fmla="*/ 7675154 w 12192000"/>
              <a:gd name="connsiteY17" fmla="*/ 0 h 6858000"/>
              <a:gd name="connsiteX18" fmla="*/ 8133806 w 12192000"/>
              <a:gd name="connsiteY18" fmla="*/ 0 h 6858000"/>
              <a:gd name="connsiteX19" fmla="*/ 8836297 w 12192000"/>
              <a:gd name="connsiteY19" fmla="*/ 0 h 6858000"/>
              <a:gd name="connsiteX20" fmla="*/ 9416869 w 12192000"/>
              <a:gd name="connsiteY20" fmla="*/ 0 h 6858000"/>
              <a:gd name="connsiteX21" fmla="*/ 9997440 w 12192000"/>
              <a:gd name="connsiteY21" fmla="*/ 0 h 6858000"/>
              <a:gd name="connsiteX22" fmla="*/ 10699931 w 12192000"/>
              <a:gd name="connsiteY22" fmla="*/ 0 h 6858000"/>
              <a:gd name="connsiteX23" fmla="*/ 11524343 w 12192000"/>
              <a:gd name="connsiteY23" fmla="*/ 0 h 6858000"/>
              <a:gd name="connsiteX24" fmla="*/ 12192000 w 12192000"/>
              <a:gd name="connsiteY24" fmla="*/ 0 h 6858000"/>
              <a:gd name="connsiteX25" fmla="*/ 12192000 w 12192000"/>
              <a:gd name="connsiteY25" fmla="*/ 502920 h 6858000"/>
              <a:gd name="connsiteX26" fmla="*/ 12192000 w 12192000"/>
              <a:gd name="connsiteY26" fmla="*/ 1005840 h 6858000"/>
              <a:gd name="connsiteX27" fmla="*/ 12192000 w 12192000"/>
              <a:gd name="connsiteY27" fmla="*/ 1371600 h 6858000"/>
              <a:gd name="connsiteX28" fmla="*/ 12192000 w 12192000"/>
              <a:gd name="connsiteY28" fmla="*/ 1737360 h 6858000"/>
              <a:gd name="connsiteX29" fmla="*/ 12192000 w 12192000"/>
              <a:gd name="connsiteY29" fmla="*/ 2171700 h 6858000"/>
              <a:gd name="connsiteX30" fmla="*/ 12192000 w 12192000"/>
              <a:gd name="connsiteY30" fmla="*/ 2674620 h 6858000"/>
              <a:gd name="connsiteX31" fmla="*/ 12192000 w 12192000"/>
              <a:gd name="connsiteY31" fmla="*/ 3383280 h 6858000"/>
              <a:gd name="connsiteX32" fmla="*/ 12192000 w 12192000"/>
              <a:gd name="connsiteY32" fmla="*/ 3954780 h 6858000"/>
              <a:gd name="connsiteX33" fmla="*/ 12192000 w 12192000"/>
              <a:gd name="connsiteY33" fmla="*/ 4526280 h 6858000"/>
              <a:gd name="connsiteX34" fmla="*/ 12192000 w 12192000"/>
              <a:gd name="connsiteY34" fmla="*/ 5234940 h 6858000"/>
              <a:gd name="connsiteX35" fmla="*/ 12192000 w 12192000"/>
              <a:gd name="connsiteY35" fmla="*/ 5875020 h 6858000"/>
              <a:gd name="connsiteX36" fmla="*/ 12192000 w 12192000"/>
              <a:gd name="connsiteY36" fmla="*/ 6858000 h 6858000"/>
              <a:gd name="connsiteX37" fmla="*/ 11367589 w 12192000"/>
              <a:gd name="connsiteY37" fmla="*/ 6858000 h 6858000"/>
              <a:gd name="connsiteX38" fmla="*/ 11030857 w 12192000"/>
              <a:gd name="connsiteY38" fmla="*/ 6858000 h 6858000"/>
              <a:gd name="connsiteX39" fmla="*/ 10206446 w 12192000"/>
              <a:gd name="connsiteY39" fmla="*/ 6858000 h 6858000"/>
              <a:gd name="connsiteX40" fmla="*/ 9869714 w 12192000"/>
              <a:gd name="connsiteY40" fmla="*/ 6858000 h 6858000"/>
              <a:gd name="connsiteX41" fmla="*/ 9411063 w 12192000"/>
              <a:gd name="connsiteY41" fmla="*/ 6858000 h 6858000"/>
              <a:gd name="connsiteX42" fmla="*/ 9074331 w 12192000"/>
              <a:gd name="connsiteY42" fmla="*/ 6858000 h 6858000"/>
              <a:gd name="connsiteX43" fmla="*/ 8371840 w 12192000"/>
              <a:gd name="connsiteY43" fmla="*/ 6858000 h 6858000"/>
              <a:gd name="connsiteX44" fmla="*/ 7913189 w 12192000"/>
              <a:gd name="connsiteY44" fmla="*/ 6858000 h 6858000"/>
              <a:gd name="connsiteX45" fmla="*/ 7210697 w 12192000"/>
              <a:gd name="connsiteY45" fmla="*/ 6858000 h 6858000"/>
              <a:gd name="connsiteX46" fmla="*/ 6508206 w 12192000"/>
              <a:gd name="connsiteY46" fmla="*/ 6858000 h 6858000"/>
              <a:gd name="connsiteX47" fmla="*/ 5927634 w 12192000"/>
              <a:gd name="connsiteY47" fmla="*/ 6858000 h 6858000"/>
              <a:gd name="connsiteX48" fmla="*/ 5468983 w 12192000"/>
              <a:gd name="connsiteY48" fmla="*/ 6858000 h 6858000"/>
              <a:gd name="connsiteX49" fmla="*/ 5010331 w 12192000"/>
              <a:gd name="connsiteY49" fmla="*/ 6858000 h 6858000"/>
              <a:gd name="connsiteX50" fmla="*/ 4307840 w 12192000"/>
              <a:gd name="connsiteY50" fmla="*/ 6858000 h 6858000"/>
              <a:gd name="connsiteX51" fmla="*/ 3849189 w 12192000"/>
              <a:gd name="connsiteY51" fmla="*/ 6858000 h 6858000"/>
              <a:gd name="connsiteX52" fmla="*/ 3024777 w 12192000"/>
              <a:gd name="connsiteY52" fmla="*/ 6858000 h 6858000"/>
              <a:gd name="connsiteX53" fmla="*/ 2809966 w 12192000"/>
              <a:gd name="connsiteY53" fmla="*/ 6858000 h 6858000"/>
              <a:gd name="connsiteX54" fmla="*/ 1985554 w 12192000"/>
              <a:gd name="connsiteY54" fmla="*/ 6858000 h 6858000"/>
              <a:gd name="connsiteX55" fmla="*/ 1161143 w 12192000"/>
              <a:gd name="connsiteY55" fmla="*/ 6858000 h 6858000"/>
              <a:gd name="connsiteX56" fmla="*/ 702491 w 12192000"/>
              <a:gd name="connsiteY56" fmla="*/ 6858000 h 6858000"/>
              <a:gd name="connsiteX57" fmla="*/ 0 w 12192000"/>
              <a:gd name="connsiteY57" fmla="*/ 6858000 h 6858000"/>
              <a:gd name="connsiteX58" fmla="*/ 0 w 12192000"/>
              <a:gd name="connsiteY58" fmla="*/ 6423660 h 6858000"/>
              <a:gd name="connsiteX59" fmla="*/ 0 w 12192000"/>
              <a:gd name="connsiteY59" fmla="*/ 5715000 h 6858000"/>
              <a:gd name="connsiteX60" fmla="*/ 0 w 12192000"/>
              <a:gd name="connsiteY60" fmla="*/ 5212080 h 6858000"/>
              <a:gd name="connsiteX61" fmla="*/ 0 w 12192000"/>
              <a:gd name="connsiteY61" fmla="*/ 4777740 h 6858000"/>
              <a:gd name="connsiteX62" fmla="*/ 0 w 12192000"/>
              <a:gd name="connsiteY62" fmla="*/ 4411980 h 6858000"/>
              <a:gd name="connsiteX63" fmla="*/ 0 w 12192000"/>
              <a:gd name="connsiteY63" fmla="*/ 3703320 h 6858000"/>
              <a:gd name="connsiteX64" fmla="*/ 0 w 12192000"/>
              <a:gd name="connsiteY64" fmla="*/ 2994660 h 6858000"/>
              <a:gd name="connsiteX65" fmla="*/ 0 w 12192000"/>
              <a:gd name="connsiteY65" fmla="*/ 2491740 h 6858000"/>
              <a:gd name="connsiteX66" fmla="*/ 0 w 12192000"/>
              <a:gd name="connsiteY66" fmla="*/ 1988820 h 6858000"/>
              <a:gd name="connsiteX67" fmla="*/ 0 w 12192000"/>
              <a:gd name="connsiteY67" fmla="*/ 1348740 h 6858000"/>
              <a:gd name="connsiteX68" fmla="*/ 0 w 12192000"/>
              <a:gd name="connsiteY68" fmla="*/ 708660 h 6858000"/>
              <a:gd name="connsiteX69" fmla="*/ 0 w 12192000"/>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192000" h="6858000" fill="none" extrusionOk="0">
                <a:moveTo>
                  <a:pt x="0" y="0"/>
                </a:moveTo>
                <a:cubicBezTo>
                  <a:pt x="43764" y="-15726"/>
                  <a:pt x="118052" y="22987"/>
                  <a:pt x="214811" y="0"/>
                </a:cubicBezTo>
                <a:cubicBezTo>
                  <a:pt x="311570" y="-22987"/>
                  <a:pt x="633555" y="47471"/>
                  <a:pt x="917303" y="0"/>
                </a:cubicBezTo>
                <a:cubicBezTo>
                  <a:pt x="1201051" y="-47471"/>
                  <a:pt x="1108444" y="36784"/>
                  <a:pt x="1254034" y="0"/>
                </a:cubicBezTo>
                <a:cubicBezTo>
                  <a:pt x="1399624" y="-36784"/>
                  <a:pt x="1394063" y="22119"/>
                  <a:pt x="1468846" y="0"/>
                </a:cubicBezTo>
                <a:cubicBezTo>
                  <a:pt x="1543629" y="-22119"/>
                  <a:pt x="1815113" y="12335"/>
                  <a:pt x="2049417" y="0"/>
                </a:cubicBezTo>
                <a:cubicBezTo>
                  <a:pt x="2283721" y="-12335"/>
                  <a:pt x="2517509" y="62157"/>
                  <a:pt x="2873829" y="0"/>
                </a:cubicBezTo>
                <a:cubicBezTo>
                  <a:pt x="3230149" y="-62157"/>
                  <a:pt x="3124977" y="7823"/>
                  <a:pt x="3210560" y="0"/>
                </a:cubicBezTo>
                <a:cubicBezTo>
                  <a:pt x="3296143" y="-7823"/>
                  <a:pt x="3615500" y="66469"/>
                  <a:pt x="3791131" y="0"/>
                </a:cubicBezTo>
                <a:cubicBezTo>
                  <a:pt x="3966762" y="-66469"/>
                  <a:pt x="3944139" y="22779"/>
                  <a:pt x="4005943" y="0"/>
                </a:cubicBezTo>
                <a:cubicBezTo>
                  <a:pt x="4067747" y="-22779"/>
                  <a:pt x="4615463" y="67855"/>
                  <a:pt x="4830354" y="0"/>
                </a:cubicBezTo>
                <a:cubicBezTo>
                  <a:pt x="5045245" y="-67855"/>
                  <a:pt x="5049418" y="29908"/>
                  <a:pt x="5167086" y="0"/>
                </a:cubicBezTo>
                <a:cubicBezTo>
                  <a:pt x="5284754" y="-29908"/>
                  <a:pt x="5305263" y="23305"/>
                  <a:pt x="5381897" y="0"/>
                </a:cubicBezTo>
                <a:cubicBezTo>
                  <a:pt x="5458531" y="-23305"/>
                  <a:pt x="5551544" y="37605"/>
                  <a:pt x="5718629" y="0"/>
                </a:cubicBezTo>
                <a:cubicBezTo>
                  <a:pt x="5885714" y="-37605"/>
                  <a:pt x="6042713" y="1104"/>
                  <a:pt x="6299200" y="0"/>
                </a:cubicBezTo>
                <a:cubicBezTo>
                  <a:pt x="6555687" y="-1104"/>
                  <a:pt x="6481465" y="29116"/>
                  <a:pt x="6635931" y="0"/>
                </a:cubicBezTo>
                <a:cubicBezTo>
                  <a:pt x="6790397" y="-29116"/>
                  <a:pt x="6927443" y="68162"/>
                  <a:pt x="7216503" y="0"/>
                </a:cubicBezTo>
                <a:cubicBezTo>
                  <a:pt x="7505563" y="-68162"/>
                  <a:pt x="7563813" y="40137"/>
                  <a:pt x="7675154" y="0"/>
                </a:cubicBezTo>
                <a:cubicBezTo>
                  <a:pt x="7786495" y="-40137"/>
                  <a:pt x="8017929" y="32246"/>
                  <a:pt x="8133806" y="0"/>
                </a:cubicBezTo>
                <a:cubicBezTo>
                  <a:pt x="8249683" y="-32246"/>
                  <a:pt x="8494342" y="78212"/>
                  <a:pt x="8836297" y="0"/>
                </a:cubicBezTo>
                <a:cubicBezTo>
                  <a:pt x="9178252" y="-78212"/>
                  <a:pt x="9202922" y="41105"/>
                  <a:pt x="9416869" y="0"/>
                </a:cubicBezTo>
                <a:cubicBezTo>
                  <a:pt x="9630816" y="-41105"/>
                  <a:pt x="9857308" y="48455"/>
                  <a:pt x="9997440" y="0"/>
                </a:cubicBezTo>
                <a:cubicBezTo>
                  <a:pt x="10137572" y="-48455"/>
                  <a:pt x="10504220" y="63203"/>
                  <a:pt x="10699931" y="0"/>
                </a:cubicBezTo>
                <a:cubicBezTo>
                  <a:pt x="10895642" y="-63203"/>
                  <a:pt x="11280529" y="86071"/>
                  <a:pt x="11524343" y="0"/>
                </a:cubicBezTo>
                <a:cubicBezTo>
                  <a:pt x="11768157" y="-86071"/>
                  <a:pt x="11904293" y="19052"/>
                  <a:pt x="12192000" y="0"/>
                </a:cubicBezTo>
                <a:cubicBezTo>
                  <a:pt x="12232115" y="161172"/>
                  <a:pt x="12183330" y="328769"/>
                  <a:pt x="12192000" y="502920"/>
                </a:cubicBezTo>
                <a:cubicBezTo>
                  <a:pt x="12200670" y="677071"/>
                  <a:pt x="12170334" y="812239"/>
                  <a:pt x="12192000" y="1005840"/>
                </a:cubicBezTo>
                <a:cubicBezTo>
                  <a:pt x="12213666" y="1199441"/>
                  <a:pt x="12179536" y="1234263"/>
                  <a:pt x="12192000" y="1371600"/>
                </a:cubicBezTo>
                <a:cubicBezTo>
                  <a:pt x="12204464" y="1508937"/>
                  <a:pt x="12187497" y="1617977"/>
                  <a:pt x="12192000" y="1737360"/>
                </a:cubicBezTo>
                <a:cubicBezTo>
                  <a:pt x="12196503" y="1856743"/>
                  <a:pt x="12144413" y="2071832"/>
                  <a:pt x="12192000" y="2171700"/>
                </a:cubicBezTo>
                <a:cubicBezTo>
                  <a:pt x="12239587" y="2271568"/>
                  <a:pt x="12131887" y="2457069"/>
                  <a:pt x="12192000" y="2674620"/>
                </a:cubicBezTo>
                <a:cubicBezTo>
                  <a:pt x="12252113" y="2892171"/>
                  <a:pt x="12184313" y="3167463"/>
                  <a:pt x="12192000" y="3383280"/>
                </a:cubicBezTo>
                <a:cubicBezTo>
                  <a:pt x="12199687" y="3599097"/>
                  <a:pt x="12169984" y="3771068"/>
                  <a:pt x="12192000" y="3954780"/>
                </a:cubicBezTo>
                <a:cubicBezTo>
                  <a:pt x="12214016" y="4138492"/>
                  <a:pt x="12152767" y="4270682"/>
                  <a:pt x="12192000" y="4526280"/>
                </a:cubicBezTo>
                <a:cubicBezTo>
                  <a:pt x="12231233" y="4781878"/>
                  <a:pt x="12176381" y="5063909"/>
                  <a:pt x="12192000" y="5234940"/>
                </a:cubicBezTo>
                <a:cubicBezTo>
                  <a:pt x="12207619" y="5405971"/>
                  <a:pt x="12127174" y="5739746"/>
                  <a:pt x="12192000" y="5875020"/>
                </a:cubicBezTo>
                <a:cubicBezTo>
                  <a:pt x="12256826" y="6010294"/>
                  <a:pt x="12077081" y="6569780"/>
                  <a:pt x="12192000" y="6858000"/>
                </a:cubicBezTo>
                <a:cubicBezTo>
                  <a:pt x="11799558" y="6940654"/>
                  <a:pt x="11655565" y="6789815"/>
                  <a:pt x="11367589" y="6858000"/>
                </a:cubicBezTo>
                <a:cubicBezTo>
                  <a:pt x="11079613" y="6926185"/>
                  <a:pt x="11115232" y="6829127"/>
                  <a:pt x="11030857" y="6858000"/>
                </a:cubicBezTo>
                <a:cubicBezTo>
                  <a:pt x="10946482" y="6886873"/>
                  <a:pt x="10374495" y="6782042"/>
                  <a:pt x="10206446" y="6858000"/>
                </a:cubicBezTo>
                <a:cubicBezTo>
                  <a:pt x="10038397" y="6933958"/>
                  <a:pt x="9974261" y="6835976"/>
                  <a:pt x="9869714" y="6858000"/>
                </a:cubicBezTo>
                <a:cubicBezTo>
                  <a:pt x="9765167" y="6880024"/>
                  <a:pt x="9598360" y="6804254"/>
                  <a:pt x="9411063" y="6858000"/>
                </a:cubicBezTo>
                <a:cubicBezTo>
                  <a:pt x="9223766" y="6911746"/>
                  <a:pt x="9185809" y="6825792"/>
                  <a:pt x="9074331" y="6858000"/>
                </a:cubicBezTo>
                <a:cubicBezTo>
                  <a:pt x="8962853" y="6890208"/>
                  <a:pt x="8627984" y="6838216"/>
                  <a:pt x="8371840" y="6858000"/>
                </a:cubicBezTo>
                <a:cubicBezTo>
                  <a:pt x="8115696" y="6877784"/>
                  <a:pt x="8109559" y="6830748"/>
                  <a:pt x="7913189" y="6858000"/>
                </a:cubicBezTo>
                <a:cubicBezTo>
                  <a:pt x="7716819" y="6885252"/>
                  <a:pt x="7505796" y="6846226"/>
                  <a:pt x="7210697" y="6858000"/>
                </a:cubicBezTo>
                <a:cubicBezTo>
                  <a:pt x="6915598" y="6869774"/>
                  <a:pt x="6792643" y="6829407"/>
                  <a:pt x="6508206" y="6858000"/>
                </a:cubicBezTo>
                <a:cubicBezTo>
                  <a:pt x="6223769" y="6886593"/>
                  <a:pt x="6100341" y="6843006"/>
                  <a:pt x="5927634" y="6858000"/>
                </a:cubicBezTo>
                <a:cubicBezTo>
                  <a:pt x="5754927" y="6872994"/>
                  <a:pt x="5665052" y="6824228"/>
                  <a:pt x="5468983" y="6858000"/>
                </a:cubicBezTo>
                <a:cubicBezTo>
                  <a:pt x="5272914" y="6891772"/>
                  <a:pt x="5213397" y="6838251"/>
                  <a:pt x="5010331" y="6858000"/>
                </a:cubicBezTo>
                <a:cubicBezTo>
                  <a:pt x="4807265" y="6877749"/>
                  <a:pt x="4646155" y="6818617"/>
                  <a:pt x="4307840" y="6858000"/>
                </a:cubicBezTo>
                <a:cubicBezTo>
                  <a:pt x="3969525" y="6897383"/>
                  <a:pt x="4053268" y="6842236"/>
                  <a:pt x="3849189" y="6858000"/>
                </a:cubicBezTo>
                <a:cubicBezTo>
                  <a:pt x="3645110" y="6873764"/>
                  <a:pt x="3403513" y="6815373"/>
                  <a:pt x="3024777" y="6858000"/>
                </a:cubicBezTo>
                <a:cubicBezTo>
                  <a:pt x="2646041" y="6900627"/>
                  <a:pt x="2861828" y="6851834"/>
                  <a:pt x="2809966" y="6858000"/>
                </a:cubicBezTo>
                <a:cubicBezTo>
                  <a:pt x="2758104" y="6864166"/>
                  <a:pt x="2382393" y="6784515"/>
                  <a:pt x="1985554" y="6858000"/>
                </a:cubicBezTo>
                <a:cubicBezTo>
                  <a:pt x="1588715" y="6931485"/>
                  <a:pt x="1554345" y="6851133"/>
                  <a:pt x="1161143" y="6858000"/>
                </a:cubicBezTo>
                <a:cubicBezTo>
                  <a:pt x="767941" y="6864867"/>
                  <a:pt x="910703" y="6856457"/>
                  <a:pt x="702491" y="6858000"/>
                </a:cubicBezTo>
                <a:cubicBezTo>
                  <a:pt x="494279" y="6859543"/>
                  <a:pt x="202216" y="6849813"/>
                  <a:pt x="0" y="6858000"/>
                </a:cubicBezTo>
                <a:cubicBezTo>
                  <a:pt x="-19673" y="6757216"/>
                  <a:pt x="41440" y="6624880"/>
                  <a:pt x="0" y="6423660"/>
                </a:cubicBezTo>
                <a:cubicBezTo>
                  <a:pt x="-41440" y="6222440"/>
                  <a:pt x="74156" y="6050011"/>
                  <a:pt x="0" y="5715000"/>
                </a:cubicBezTo>
                <a:cubicBezTo>
                  <a:pt x="-74156" y="5379989"/>
                  <a:pt x="60173" y="5438835"/>
                  <a:pt x="0" y="5212080"/>
                </a:cubicBezTo>
                <a:cubicBezTo>
                  <a:pt x="-60173" y="4985325"/>
                  <a:pt x="31409" y="4974651"/>
                  <a:pt x="0" y="4777740"/>
                </a:cubicBezTo>
                <a:cubicBezTo>
                  <a:pt x="-31409" y="4580829"/>
                  <a:pt x="1991" y="4547186"/>
                  <a:pt x="0" y="4411980"/>
                </a:cubicBezTo>
                <a:cubicBezTo>
                  <a:pt x="-1991" y="4276774"/>
                  <a:pt x="81422" y="3975406"/>
                  <a:pt x="0" y="3703320"/>
                </a:cubicBezTo>
                <a:cubicBezTo>
                  <a:pt x="-81422" y="3431234"/>
                  <a:pt x="58122" y="3210301"/>
                  <a:pt x="0" y="2994660"/>
                </a:cubicBezTo>
                <a:cubicBezTo>
                  <a:pt x="-58122" y="2779019"/>
                  <a:pt x="3474" y="2683673"/>
                  <a:pt x="0" y="2491740"/>
                </a:cubicBezTo>
                <a:cubicBezTo>
                  <a:pt x="-3474" y="2299807"/>
                  <a:pt x="35126" y="2110429"/>
                  <a:pt x="0" y="1988820"/>
                </a:cubicBezTo>
                <a:cubicBezTo>
                  <a:pt x="-35126" y="1867211"/>
                  <a:pt x="17723" y="1522239"/>
                  <a:pt x="0" y="1348740"/>
                </a:cubicBezTo>
                <a:cubicBezTo>
                  <a:pt x="-17723" y="1175241"/>
                  <a:pt x="4962" y="885257"/>
                  <a:pt x="0" y="708660"/>
                </a:cubicBezTo>
                <a:cubicBezTo>
                  <a:pt x="-4962" y="532063"/>
                  <a:pt x="55973" y="226032"/>
                  <a:pt x="0" y="0"/>
                </a:cubicBezTo>
                <a:close/>
              </a:path>
              <a:path w="12192000" h="6858000" stroke="0" extrusionOk="0">
                <a:moveTo>
                  <a:pt x="0" y="0"/>
                </a:moveTo>
                <a:cubicBezTo>
                  <a:pt x="86806" y="-6174"/>
                  <a:pt x="169307" y="23004"/>
                  <a:pt x="214811" y="0"/>
                </a:cubicBezTo>
                <a:cubicBezTo>
                  <a:pt x="260315" y="-23004"/>
                  <a:pt x="588744" y="51059"/>
                  <a:pt x="917303" y="0"/>
                </a:cubicBezTo>
                <a:cubicBezTo>
                  <a:pt x="1245862" y="-51059"/>
                  <a:pt x="1293682" y="73343"/>
                  <a:pt x="1619794" y="0"/>
                </a:cubicBezTo>
                <a:cubicBezTo>
                  <a:pt x="1945906" y="-73343"/>
                  <a:pt x="2058662" y="51426"/>
                  <a:pt x="2444206" y="0"/>
                </a:cubicBezTo>
                <a:cubicBezTo>
                  <a:pt x="2829750" y="-51426"/>
                  <a:pt x="2797022" y="53082"/>
                  <a:pt x="2902857" y="0"/>
                </a:cubicBezTo>
                <a:cubicBezTo>
                  <a:pt x="3008692" y="-53082"/>
                  <a:pt x="3054394" y="7612"/>
                  <a:pt x="3117669" y="0"/>
                </a:cubicBezTo>
                <a:cubicBezTo>
                  <a:pt x="3180944" y="-7612"/>
                  <a:pt x="3589214" y="38536"/>
                  <a:pt x="3942080" y="0"/>
                </a:cubicBezTo>
                <a:cubicBezTo>
                  <a:pt x="4294946" y="-38536"/>
                  <a:pt x="4095247" y="20614"/>
                  <a:pt x="4156891" y="0"/>
                </a:cubicBezTo>
                <a:cubicBezTo>
                  <a:pt x="4218535" y="-20614"/>
                  <a:pt x="4518082" y="60650"/>
                  <a:pt x="4737463" y="0"/>
                </a:cubicBezTo>
                <a:cubicBezTo>
                  <a:pt x="4956844" y="-60650"/>
                  <a:pt x="5008192" y="29046"/>
                  <a:pt x="5196114" y="0"/>
                </a:cubicBezTo>
                <a:cubicBezTo>
                  <a:pt x="5384036" y="-29046"/>
                  <a:pt x="5358722" y="15991"/>
                  <a:pt x="5410926" y="0"/>
                </a:cubicBezTo>
                <a:cubicBezTo>
                  <a:pt x="5463130" y="-15991"/>
                  <a:pt x="5699452" y="50335"/>
                  <a:pt x="5869577" y="0"/>
                </a:cubicBezTo>
                <a:cubicBezTo>
                  <a:pt x="6039702" y="-50335"/>
                  <a:pt x="6169129" y="48286"/>
                  <a:pt x="6328229" y="0"/>
                </a:cubicBezTo>
                <a:cubicBezTo>
                  <a:pt x="6487329" y="-48286"/>
                  <a:pt x="6495617" y="6161"/>
                  <a:pt x="6543040" y="0"/>
                </a:cubicBezTo>
                <a:cubicBezTo>
                  <a:pt x="6590463" y="-6161"/>
                  <a:pt x="6955772" y="56277"/>
                  <a:pt x="7245531" y="0"/>
                </a:cubicBezTo>
                <a:cubicBezTo>
                  <a:pt x="7535290" y="-56277"/>
                  <a:pt x="7488149" y="6641"/>
                  <a:pt x="7582263" y="0"/>
                </a:cubicBezTo>
                <a:cubicBezTo>
                  <a:pt x="7676377" y="-6641"/>
                  <a:pt x="7940637" y="27304"/>
                  <a:pt x="8284754" y="0"/>
                </a:cubicBezTo>
                <a:cubicBezTo>
                  <a:pt x="8628871" y="-27304"/>
                  <a:pt x="8648812" y="28106"/>
                  <a:pt x="8743406" y="0"/>
                </a:cubicBezTo>
                <a:cubicBezTo>
                  <a:pt x="8838000" y="-28106"/>
                  <a:pt x="9303724" y="81202"/>
                  <a:pt x="9567817" y="0"/>
                </a:cubicBezTo>
                <a:cubicBezTo>
                  <a:pt x="9831910" y="-81202"/>
                  <a:pt x="9739415" y="9067"/>
                  <a:pt x="9782629" y="0"/>
                </a:cubicBezTo>
                <a:cubicBezTo>
                  <a:pt x="9825843" y="-9067"/>
                  <a:pt x="10096065" y="26850"/>
                  <a:pt x="10241280" y="0"/>
                </a:cubicBezTo>
                <a:cubicBezTo>
                  <a:pt x="10386495" y="-26850"/>
                  <a:pt x="10614025" y="10412"/>
                  <a:pt x="10943771" y="0"/>
                </a:cubicBezTo>
                <a:cubicBezTo>
                  <a:pt x="11273517" y="-10412"/>
                  <a:pt x="11150283" y="401"/>
                  <a:pt x="11280503" y="0"/>
                </a:cubicBezTo>
                <a:cubicBezTo>
                  <a:pt x="11410723" y="-401"/>
                  <a:pt x="11399212" y="5807"/>
                  <a:pt x="11495314" y="0"/>
                </a:cubicBezTo>
                <a:cubicBezTo>
                  <a:pt x="11591416" y="-5807"/>
                  <a:pt x="11865116" y="22921"/>
                  <a:pt x="12192000" y="0"/>
                </a:cubicBezTo>
                <a:cubicBezTo>
                  <a:pt x="12198902" y="138473"/>
                  <a:pt x="12141975" y="267799"/>
                  <a:pt x="12192000" y="502920"/>
                </a:cubicBezTo>
                <a:cubicBezTo>
                  <a:pt x="12242025" y="738041"/>
                  <a:pt x="12175210" y="796324"/>
                  <a:pt x="12192000" y="937260"/>
                </a:cubicBezTo>
                <a:cubicBezTo>
                  <a:pt x="12208790" y="1078196"/>
                  <a:pt x="12183488" y="1311004"/>
                  <a:pt x="12192000" y="1508760"/>
                </a:cubicBezTo>
                <a:cubicBezTo>
                  <a:pt x="12200512" y="1706516"/>
                  <a:pt x="12164262" y="1770688"/>
                  <a:pt x="12192000" y="1943100"/>
                </a:cubicBezTo>
                <a:cubicBezTo>
                  <a:pt x="12219738" y="2115512"/>
                  <a:pt x="12154575" y="2438152"/>
                  <a:pt x="12192000" y="2583180"/>
                </a:cubicBezTo>
                <a:cubicBezTo>
                  <a:pt x="12229425" y="2728208"/>
                  <a:pt x="12147751" y="2911112"/>
                  <a:pt x="12192000" y="3154680"/>
                </a:cubicBezTo>
                <a:cubicBezTo>
                  <a:pt x="12236249" y="3398248"/>
                  <a:pt x="12182206" y="3549601"/>
                  <a:pt x="12192000" y="3657600"/>
                </a:cubicBezTo>
                <a:cubicBezTo>
                  <a:pt x="12201794" y="3765599"/>
                  <a:pt x="12167851" y="3948303"/>
                  <a:pt x="12192000" y="4091940"/>
                </a:cubicBezTo>
                <a:cubicBezTo>
                  <a:pt x="12216149" y="4235577"/>
                  <a:pt x="12171541" y="4338519"/>
                  <a:pt x="12192000" y="4457700"/>
                </a:cubicBezTo>
                <a:cubicBezTo>
                  <a:pt x="12212459" y="4576881"/>
                  <a:pt x="12107115" y="4896919"/>
                  <a:pt x="12192000" y="5166360"/>
                </a:cubicBezTo>
                <a:cubicBezTo>
                  <a:pt x="12276885" y="5435801"/>
                  <a:pt x="12172375" y="5388845"/>
                  <a:pt x="12192000" y="5600700"/>
                </a:cubicBezTo>
                <a:cubicBezTo>
                  <a:pt x="12211625" y="5812555"/>
                  <a:pt x="12183322" y="6022814"/>
                  <a:pt x="12192000" y="6172200"/>
                </a:cubicBezTo>
                <a:cubicBezTo>
                  <a:pt x="12200678" y="6321586"/>
                  <a:pt x="12180219" y="6563078"/>
                  <a:pt x="12192000" y="6858000"/>
                </a:cubicBezTo>
                <a:cubicBezTo>
                  <a:pt x="11935253" y="6923275"/>
                  <a:pt x="11773036" y="6827417"/>
                  <a:pt x="11489509" y="6858000"/>
                </a:cubicBezTo>
                <a:cubicBezTo>
                  <a:pt x="11205982" y="6888583"/>
                  <a:pt x="11265830" y="6848925"/>
                  <a:pt x="11152777" y="6858000"/>
                </a:cubicBezTo>
                <a:cubicBezTo>
                  <a:pt x="11039724" y="6867075"/>
                  <a:pt x="10973131" y="6822776"/>
                  <a:pt x="10816046" y="6858000"/>
                </a:cubicBezTo>
                <a:cubicBezTo>
                  <a:pt x="10658961" y="6893224"/>
                  <a:pt x="10676051" y="6839873"/>
                  <a:pt x="10601234" y="6858000"/>
                </a:cubicBezTo>
                <a:cubicBezTo>
                  <a:pt x="10526417" y="6876127"/>
                  <a:pt x="10241376" y="6814682"/>
                  <a:pt x="10020663" y="6858000"/>
                </a:cubicBezTo>
                <a:cubicBezTo>
                  <a:pt x="9799950" y="6901318"/>
                  <a:pt x="9833122" y="6839225"/>
                  <a:pt x="9683931" y="6858000"/>
                </a:cubicBezTo>
                <a:cubicBezTo>
                  <a:pt x="9534740" y="6876775"/>
                  <a:pt x="9255428" y="6842636"/>
                  <a:pt x="9103360" y="6858000"/>
                </a:cubicBezTo>
                <a:cubicBezTo>
                  <a:pt x="8951292" y="6873364"/>
                  <a:pt x="8660211" y="6839389"/>
                  <a:pt x="8400869" y="6858000"/>
                </a:cubicBezTo>
                <a:cubicBezTo>
                  <a:pt x="8141527" y="6876611"/>
                  <a:pt x="8043364" y="6836622"/>
                  <a:pt x="7820297" y="6858000"/>
                </a:cubicBezTo>
                <a:cubicBezTo>
                  <a:pt x="7597230" y="6879378"/>
                  <a:pt x="7551806" y="6847596"/>
                  <a:pt x="7483566" y="6858000"/>
                </a:cubicBezTo>
                <a:cubicBezTo>
                  <a:pt x="7415326" y="6868404"/>
                  <a:pt x="7036023" y="6790415"/>
                  <a:pt x="6902994" y="6858000"/>
                </a:cubicBezTo>
                <a:cubicBezTo>
                  <a:pt x="6769965" y="6925585"/>
                  <a:pt x="6452389" y="6800440"/>
                  <a:pt x="6322423" y="6858000"/>
                </a:cubicBezTo>
                <a:cubicBezTo>
                  <a:pt x="6192457" y="6915560"/>
                  <a:pt x="6108280" y="6820658"/>
                  <a:pt x="5985691" y="6858000"/>
                </a:cubicBezTo>
                <a:cubicBezTo>
                  <a:pt x="5863102" y="6895342"/>
                  <a:pt x="5855852" y="6837348"/>
                  <a:pt x="5770880" y="6858000"/>
                </a:cubicBezTo>
                <a:cubicBezTo>
                  <a:pt x="5685908" y="6878652"/>
                  <a:pt x="5512335" y="6818127"/>
                  <a:pt x="5434149" y="6858000"/>
                </a:cubicBezTo>
                <a:cubicBezTo>
                  <a:pt x="5355963" y="6897873"/>
                  <a:pt x="5087849" y="6809002"/>
                  <a:pt x="4975497" y="6858000"/>
                </a:cubicBezTo>
                <a:cubicBezTo>
                  <a:pt x="4863145" y="6906998"/>
                  <a:pt x="4642188" y="6845050"/>
                  <a:pt x="4516846" y="6858000"/>
                </a:cubicBezTo>
                <a:cubicBezTo>
                  <a:pt x="4391504" y="6870950"/>
                  <a:pt x="4078427" y="6792190"/>
                  <a:pt x="3692434" y="6858000"/>
                </a:cubicBezTo>
                <a:cubicBezTo>
                  <a:pt x="3306441" y="6923810"/>
                  <a:pt x="3446650" y="6855397"/>
                  <a:pt x="3233783" y="6858000"/>
                </a:cubicBezTo>
                <a:cubicBezTo>
                  <a:pt x="3020916" y="6860603"/>
                  <a:pt x="2980939" y="6826269"/>
                  <a:pt x="2897051" y="6858000"/>
                </a:cubicBezTo>
                <a:cubicBezTo>
                  <a:pt x="2813163" y="6889731"/>
                  <a:pt x="2602960" y="6817999"/>
                  <a:pt x="2438400" y="6858000"/>
                </a:cubicBezTo>
                <a:cubicBezTo>
                  <a:pt x="2273840" y="6898001"/>
                  <a:pt x="1965505" y="6844427"/>
                  <a:pt x="1735909" y="6858000"/>
                </a:cubicBezTo>
                <a:cubicBezTo>
                  <a:pt x="1506313" y="6871573"/>
                  <a:pt x="1208361" y="6828291"/>
                  <a:pt x="911497" y="6858000"/>
                </a:cubicBezTo>
                <a:cubicBezTo>
                  <a:pt x="614633" y="6887709"/>
                  <a:pt x="783857" y="6849776"/>
                  <a:pt x="696686" y="6858000"/>
                </a:cubicBezTo>
                <a:cubicBezTo>
                  <a:pt x="609515" y="6866224"/>
                  <a:pt x="330611" y="6823093"/>
                  <a:pt x="0" y="6858000"/>
                </a:cubicBezTo>
                <a:cubicBezTo>
                  <a:pt x="-18165" y="6765698"/>
                  <a:pt x="35816" y="6586308"/>
                  <a:pt x="0" y="6492240"/>
                </a:cubicBezTo>
                <a:cubicBezTo>
                  <a:pt x="-35816" y="6398172"/>
                  <a:pt x="22770" y="6232252"/>
                  <a:pt x="0" y="6057900"/>
                </a:cubicBezTo>
                <a:cubicBezTo>
                  <a:pt x="-22770" y="5883548"/>
                  <a:pt x="53456" y="5672378"/>
                  <a:pt x="0" y="5554980"/>
                </a:cubicBezTo>
                <a:cubicBezTo>
                  <a:pt x="-53456" y="5437582"/>
                  <a:pt x="18375" y="5151905"/>
                  <a:pt x="0" y="4914900"/>
                </a:cubicBezTo>
                <a:cubicBezTo>
                  <a:pt x="-18375" y="4677895"/>
                  <a:pt x="12163" y="4602783"/>
                  <a:pt x="0" y="4480560"/>
                </a:cubicBezTo>
                <a:cubicBezTo>
                  <a:pt x="-12163" y="4358337"/>
                  <a:pt x="65297" y="4148889"/>
                  <a:pt x="0" y="3909060"/>
                </a:cubicBezTo>
                <a:cubicBezTo>
                  <a:pt x="-65297" y="3669231"/>
                  <a:pt x="70699" y="3531892"/>
                  <a:pt x="0" y="3200400"/>
                </a:cubicBezTo>
                <a:cubicBezTo>
                  <a:pt x="-70699" y="2868908"/>
                  <a:pt x="29498" y="2758937"/>
                  <a:pt x="0" y="2491740"/>
                </a:cubicBezTo>
                <a:cubicBezTo>
                  <a:pt x="-29498" y="2224543"/>
                  <a:pt x="61396" y="1998208"/>
                  <a:pt x="0" y="1851660"/>
                </a:cubicBezTo>
                <a:cubicBezTo>
                  <a:pt x="-61396" y="1705112"/>
                  <a:pt x="20331" y="1580221"/>
                  <a:pt x="0" y="1485900"/>
                </a:cubicBezTo>
                <a:cubicBezTo>
                  <a:pt x="-20331" y="1391579"/>
                  <a:pt x="19864" y="1189052"/>
                  <a:pt x="0" y="1051560"/>
                </a:cubicBezTo>
                <a:cubicBezTo>
                  <a:pt x="-19864" y="914068"/>
                  <a:pt x="2793" y="764413"/>
                  <a:pt x="0" y="617220"/>
                </a:cubicBezTo>
                <a:cubicBezTo>
                  <a:pt x="-2793" y="470027"/>
                  <a:pt x="15268" y="196923"/>
                  <a:pt x="0" y="0"/>
                </a:cubicBezTo>
                <a:close/>
              </a:path>
            </a:pathLst>
          </a:custGeom>
          <a:solidFill>
            <a:srgbClr val="EAEBF5"/>
          </a:solidFill>
          <a:ln w="104775">
            <a:noFill/>
            <a:extLst>
              <a:ext uri="{C807C97D-BFC1-408E-A445-0C87EB9F89A2}">
                <ask:lineSketchStyleProps xmlns:ask="http://schemas.microsoft.com/office/drawing/2018/sketchyshapes" sd="243516540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48B92DB6-AF59-4081-BEE7-7752E46A225C}"/>
              </a:ext>
            </a:extLst>
          </p:cNvPr>
          <p:cNvPicPr>
            <a:picLocks noChangeAspect="1"/>
          </p:cNvPicPr>
          <p:nvPr userDrawn="1"/>
        </p:nvPicPr>
        <p:blipFill>
          <a:blip r:embed="rId42">
            <a:extLst>
              <a:ext uri="{96DAC541-7B7A-43D3-8B79-37D633B846F1}">
                <asvg:svgBlip xmlns:asvg="http://schemas.microsoft.com/office/drawing/2016/SVG/main" r:embed="rId43"/>
              </a:ext>
            </a:extLst>
          </a:blip>
          <a:stretch>
            <a:fillRect/>
          </a:stretch>
        </p:blipFill>
        <p:spPr>
          <a:xfrm>
            <a:off x="9439275" y="4638675"/>
            <a:ext cx="2752725" cy="2219325"/>
          </a:xfrm>
          <a:prstGeom prst="rect">
            <a:avLst/>
          </a:prstGeom>
        </p:spPr>
      </p:pic>
      <p:pic>
        <p:nvPicPr>
          <p:cNvPr id="17" name="Graphic 16">
            <a:extLst>
              <a:ext uri="{FF2B5EF4-FFF2-40B4-BE49-F238E27FC236}">
                <a16:creationId xmlns:a16="http://schemas.microsoft.com/office/drawing/2014/main" id="{3BFAE0D6-CECD-48F1-8985-BE2CC26C2703}"/>
              </a:ext>
            </a:extLst>
          </p:cNvPr>
          <p:cNvPicPr>
            <a:picLocks noChangeAspect="1"/>
          </p:cNvPicPr>
          <p:nvPr userDrawn="1"/>
        </p:nvPicPr>
        <p:blipFill>
          <a:blip r:embed="rId44">
            <a:extLst>
              <a:ext uri="{96DAC541-7B7A-43D3-8B79-37D633B846F1}">
                <asvg:svgBlip xmlns:asvg="http://schemas.microsoft.com/office/drawing/2016/SVG/main" r:embed="rId45"/>
              </a:ext>
            </a:extLst>
          </a:blip>
          <a:stretch>
            <a:fillRect/>
          </a:stretch>
        </p:blipFill>
        <p:spPr>
          <a:xfrm>
            <a:off x="0" y="0"/>
            <a:ext cx="3990975" cy="1828800"/>
          </a:xfrm>
          <a:prstGeom prst="rect">
            <a:avLst/>
          </a:prstGeom>
        </p:spPr>
      </p:pic>
      <p:pic>
        <p:nvPicPr>
          <p:cNvPr id="19" name="Graphic 18">
            <a:extLst>
              <a:ext uri="{FF2B5EF4-FFF2-40B4-BE49-F238E27FC236}">
                <a16:creationId xmlns:a16="http://schemas.microsoft.com/office/drawing/2014/main" id="{55B90E4A-ADD1-49A7-B403-36E6BB0FCA5B}"/>
              </a:ext>
            </a:extLst>
          </p:cNvPr>
          <p:cNvPicPr>
            <a:picLocks noChangeAspect="1"/>
          </p:cNvPicPr>
          <p:nvPr userDrawn="1"/>
        </p:nvPicPr>
        <p:blipFill>
          <a:blip r:embed="rId46">
            <a:extLst>
              <a:ext uri="{96DAC541-7B7A-43D3-8B79-37D633B846F1}">
                <asvg:svgBlip xmlns:asvg="http://schemas.microsoft.com/office/drawing/2016/SVG/main" r:embed="rId47"/>
              </a:ext>
            </a:extLst>
          </a:blip>
          <a:stretch>
            <a:fillRect/>
          </a:stretch>
        </p:blipFill>
        <p:spPr>
          <a:xfrm>
            <a:off x="0" y="0"/>
            <a:ext cx="3038475" cy="1571625"/>
          </a:xfrm>
          <a:prstGeom prst="rect">
            <a:avLst/>
          </a:prstGeom>
        </p:spPr>
      </p:pic>
      <p:sp>
        <p:nvSpPr>
          <p:cNvPr id="20" name="Rectangle 19">
            <a:extLst>
              <a:ext uri="{FF2B5EF4-FFF2-40B4-BE49-F238E27FC236}">
                <a16:creationId xmlns:a16="http://schemas.microsoft.com/office/drawing/2014/main" id="{4C4A5087-356D-46BF-85C1-DCBFA1BFE6DE}"/>
              </a:ext>
            </a:extLst>
          </p:cNvPr>
          <p:cNvSpPr/>
          <p:nvPr userDrawn="1"/>
        </p:nvSpPr>
        <p:spPr>
          <a:xfrm>
            <a:off x="0" y="0"/>
            <a:ext cx="12192000" cy="6858000"/>
          </a:xfrm>
          <a:custGeom>
            <a:avLst/>
            <a:gdLst>
              <a:gd name="connsiteX0" fmla="*/ 0 w 12192000"/>
              <a:gd name="connsiteY0" fmla="*/ 0 h 6858000"/>
              <a:gd name="connsiteX1" fmla="*/ 214811 w 12192000"/>
              <a:gd name="connsiteY1" fmla="*/ 0 h 6858000"/>
              <a:gd name="connsiteX2" fmla="*/ 917303 w 12192000"/>
              <a:gd name="connsiteY2" fmla="*/ 0 h 6858000"/>
              <a:gd name="connsiteX3" fmla="*/ 1619794 w 12192000"/>
              <a:gd name="connsiteY3" fmla="*/ 0 h 6858000"/>
              <a:gd name="connsiteX4" fmla="*/ 2444206 w 12192000"/>
              <a:gd name="connsiteY4" fmla="*/ 0 h 6858000"/>
              <a:gd name="connsiteX5" fmla="*/ 2902857 w 12192000"/>
              <a:gd name="connsiteY5" fmla="*/ 0 h 6858000"/>
              <a:gd name="connsiteX6" fmla="*/ 3117669 w 12192000"/>
              <a:gd name="connsiteY6" fmla="*/ 0 h 6858000"/>
              <a:gd name="connsiteX7" fmla="*/ 3942080 w 12192000"/>
              <a:gd name="connsiteY7" fmla="*/ 0 h 6858000"/>
              <a:gd name="connsiteX8" fmla="*/ 4156891 w 12192000"/>
              <a:gd name="connsiteY8" fmla="*/ 0 h 6858000"/>
              <a:gd name="connsiteX9" fmla="*/ 4737463 w 12192000"/>
              <a:gd name="connsiteY9" fmla="*/ 0 h 6858000"/>
              <a:gd name="connsiteX10" fmla="*/ 5196114 w 12192000"/>
              <a:gd name="connsiteY10" fmla="*/ 0 h 6858000"/>
              <a:gd name="connsiteX11" fmla="*/ 5410926 w 12192000"/>
              <a:gd name="connsiteY11" fmla="*/ 0 h 6858000"/>
              <a:gd name="connsiteX12" fmla="*/ 5869577 w 12192000"/>
              <a:gd name="connsiteY12" fmla="*/ 0 h 6858000"/>
              <a:gd name="connsiteX13" fmla="*/ 6328229 w 12192000"/>
              <a:gd name="connsiteY13" fmla="*/ 0 h 6858000"/>
              <a:gd name="connsiteX14" fmla="*/ 6543040 w 12192000"/>
              <a:gd name="connsiteY14" fmla="*/ 0 h 6858000"/>
              <a:gd name="connsiteX15" fmla="*/ 7245531 w 12192000"/>
              <a:gd name="connsiteY15" fmla="*/ 0 h 6858000"/>
              <a:gd name="connsiteX16" fmla="*/ 7582263 w 12192000"/>
              <a:gd name="connsiteY16" fmla="*/ 0 h 6858000"/>
              <a:gd name="connsiteX17" fmla="*/ 8284754 w 12192000"/>
              <a:gd name="connsiteY17" fmla="*/ 0 h 6858000"/>
              <a:gd name="connsiteX18" fmla="*/ 8743406 w 12192000"/>
              <a:gd name="connsiteY18" fmla="*/ 0 h 6858000"/>
              <a:gd name="connsiteX19" fmla="*/ 9567817 w 12192000"/>
              <a:gd name="connsiteY19" fmla="*/ 0 h 6858000"/>
              <a:gd name="connsiteX20" fmla="*/ 9782629 w 12192000"/>
              <a:gd name="connsiteY20" fmla="*/ 0 h 6858000"/>
              <a:gd name="connsiteX21" fmla="*/ 10241280 w 12192000"/>
              <a:gd name="connsiteY21" fmla="*/ 0 h 6858000"/>
              <a:gd name="connsiteX22" fmla="*/ 10943771 w 12192000"/>
              <a:gd name="connsiteY22" fmla="*/ 0 h 6858000"/>
              <a:gd name="connsiteX23" fmla="*/ 11280503 w 12192000"/>
              <a:gd name="connsiteY23" fmla="*/ 0 h 6858000"/>
              <a:gd name="connsiteX24" fmla="*/ 11495314 w 12192000"/>
              <a:gd name="connsiteY24" fmla="*/ 0 h 6858000"/>
              <a:gd name="connsiteX25" fmla="*/ 12192000 w 12192000"/>
              <a:gd name="connsiteY25" fmla="*/ 0 h 6858000"/>
              <a:gd name="connsiteX26" fmla="*/ 12192000 w 12192000"/>
              <a:gd name="connsiteY26" fmla="*/ 502920 h 6858000"/>
              <a:gd name="connsiteX27" fmla="*/ 12192000 w 12192000"/>
              <a:gd name="connsiteY27" fmla="*/ 937260 h 6858000"/>
              <a:gd name="connsiteX28" fmla="*/ 12192000 w 12192000"/>
              <a:gd name="connsiteY28" fmla="*/ 1508760 h 6858000"/>
              <a:gd name="connsiteX29" fmla="*/ 12192000 w 12192000"/>
              <a:gd name="connsiteY29" fmla="*/ 1943100 h 6858000"/>
              <a:gd name="connsiteX30" fmla="*/ 12192000 w 12192000"/>
              <a:gd name="connsiteY30" fmla="*/ 2583180 h 6858000"/>
              <a:gd name="connsiteX31" fmla="*/ 12192000 w 12192000"/>
              <a:gd name="connsiteY31" fmla="*/ 3154680 h 6858000"/>
              <a:gd name="connsiteX32" fmla="*/ 12192000 w 12192000"/>
              <a:gd name="connsiteY32" fmla="*/ 3657600 h 6858000"/>
              <a:gd name="connsiteX33" fmla="*/ 12192000 w 12192000"/>
              <a:gd name="connsiteY33" fmla="*/ 4091940 h 6858000"/>
              <a:gd name="connsiteX34" fmla="*/ 12192000 w 12192000"/>
              <a:gd name="connsiteY34" fmla="*/ 4457700 h 6858000"/>
              <a:gd name="connsiteX35" fmla="*/ 12192000 w 12192000"/>
              <a:gd name="connsiteY35" fmla="*/ 5166360 h 6858000"/>
              <a:gd name="connsiteX36" fmla="*/ 12192000 w 12192000"/>
              <a:gd name="connsiteY36" fmla="*/ 5600700 h 6858000"/>
              <a:gd name="connsiteX37" fmla="*/ 12192000 w 12192000"/>
              <a:gd name="connsiteY37" fmla="*/ 6172200 h 6858000"/>
              <a:gd name="connsiteX38" fmla="*/ 12192000 w 12192000"/>
              <a:gd name="connsiteY38" fmla="*/ 6858000 h 6858000"/>
              <a:gd name="connsiteX39" fmla="*/ 11489509 w 12192000"/>
              <a:gd name="connsiteY39" fmla="*/ 6858000 h 6858000"/>
              <a:gd name="connsiteX40" fmla="*/ 11152777 w 12192000"/>
              <a:gd name="connsiteY40" fmla="*/ 6858000 h 6858000"/>
              <a:gd name="connsiteX41" fmla="*/ 10816046 w 12192000"/>
              <a:gd name="connsiteY41" fmla="*/ 6858000 h 6858000"/>
              <a:gd name="connsiteX42" fmla="*/ 10601234 w 12192000"/>
              <a:gd name="connsiteY42" fmla="*/ 6858000 h 6858000"/>
              <a:gd name="connsiteX43" fmla="*/ 10020663 w 12192000"/>
              <a:gd name="connsiteY43" fmla="*/ 6858000 h 6858000"/>
              <a:gd name="connsiteX44" fmla="*/ 9683931 w 12192000"/>
              <a:gd name="connsiteY44" fmla="*/ 6858000 h 6858000"/>
              <a:gd name="connsiteX45" fmla="*/ 9103360 w 12192000"/>
              <a:gd name="connsiteY45" fmla="*/ 6858000 h 6858000"/>
              <a:gd name="connsiteX46" fmla="*/ 8400869 w 12192000"/>
              <a:gd name="connsiteY46" fmla="*/ 6858000 h 6858000"/>
              <a:gd name="connsiteX47" fmla="*/ 7820297 w 12192000"/>
              <a:gd name="connsiteY47" fmla="*/ 6858000 h 6858000"/>
              <a:gd name="connsiteX48" fmla="*/ 7483566 w 12192000"/>
              <a:gd name="connsiteY48" fmla="*/ 6858000 h 6858000"/>
              <a:gd name="connsiteX49" fmla="*/ 6902994 w 12192000"/>
              <a:gd name="connsiteY49" fmla="*/ 6858000 h 6858000"/>
              <a:gd name="connsiteX50" fmla="*/ 6322423 w 12192000"/>
              <a:gd name="connsiteY50" fmla="*/ 6858000 h 6858000"/>
              <a:gd name="connsiteX51" fmla="*/ 5985691 w 12192000"/>
              <a:gd name="connsiteY51" fmla="*/ 6858000 h 6858000"/>
              <a:gd name="connsiteX52" fmla="*/ 5770880 w 12192000"/>
              <a:gd name="connsiteY52" fmla="*/ 6858000 h 6858000"/>
              <a:gd name="connsiteX53" fmla="*/ 5434149 w 12192000"/>
              <a:gd name="connsiteY53" fmla="*/ 6858000 h 6858000"/>
              <a:gd name="connsiteX54" fmla="*/ 4975497 w 12192000"/>
              <a:gd name="connsiteY54" fmla="*/ 6858000 h 6858000"/>
              <a:gd name="connsiteX55" fmla="*/ 4516846 w 12192000"/>
              <a:gd name="connsiteY55" fmla="*/ 6858000 h 6858000"/>
              <a:gd name="connsiteX56" fmla="*/ 3692434 w 12192000"/>
              <a:gd name="connsiteY56" fmla="*/ 6858000 h 6858000"/>
              <a:gd name="connsiteX57" fmla="*/ 3233783 w 12192000"/>
              <a:gd name="connsiteY57" fmla="*/ 6858000 h 6858000"/>
              <a:gd name="connsiteX58" fmla="*/ 2897051 w 12192000"/>
              <a:gd name="connsiteY58" fmla="*/ 6858000 h 6858000"/>
              <a:gd name="connsiteX59" fmla="*/ 2438400 w 12192000"/>
              <a:gd name="connsiteY59" fmla="*/ 6858000 h 6858000"/>
              <a:gd name="connsiteX60" fmla="*/ 1735909 w 12192000"/>
              <a:gd name="connsiteY60" fmla="*/ 6858000 h 6858000"/>
              <a:gd name="connsiteX61" fmla="*/ 911497 w 12192000"/>
              <a:gd name="connsiteY61" fmla="*/ 6858000 h 6858000"/>
              <a:gd name="connsiteX62" fmla="*/ 696686 w 12192000"/>
              <a:gd name="connsiteY62" fmla="*/ 6858000 h 6858000"/>
              <a:gd name="connsiteX63" fmla="*/ 0 w 12192000"/>
              <a:gd name="connsiteY63" fmla="*/ 6858000 h 6858000"/>
              <a:gd name="connsiteX64" fmla="*/ 0 w 12192000"/>
              <a:gd name="connsiteY64" fmla="*/ 6492240 h 6858000"/>
              <a:gd name="connsiteX65" fmla="*/ 0 w 12192000"/>
              <a:gd name="connsiteY65" fmla="*/ 6057900 h 6858000"/>
              <a:gd name="connsiteX66" fmla="*/ 0 w 12192000"/>
              <a:gd name="connsiteY66" fmla="*/ 5554980 h 6858000"/>
              <a:gd name="connsiteX67" fmla="*/ 0 w 12192000"/>
              <a:gd name="connsiteY67" fmla="*/ 4914900 h 6858000"/>
              <a:gd name="connsiteX68" fmla="*/ 0 w 12192000"/>
              <a:gd name="connsiteY68" fmla="*/ 4480560 h 6858000"/>
              <a:gd name="connsiteX69" fmla="*/ 0 w 12192000"/>
              <a:gd name="connsiteY69" fmla="*/ 3909060 h 6858000"/>
              <a:gd name="connsiteX70" fmla="*/ 0 w 12192000"/>
              <a:gd name="connsiteY70" fmla="*/ 3200400 h 6858000"/>
              <a:gd name="connsiteX71" fmla="*/ 0 w 12192000"/>
              <a:gd name="connsiteY71" fmla="*/ 2491740 h 6858000"/>
              <a:gd name="connsiteX72" fmla="*/ 0 w 12192000"/>
              <a:gd name="connsiteY72" fmla="*/ 1851660 h 6858000"/>
              <a:gd name="connsiteX73" fmla="*/ 0 w 12192000"/>
              <a:gd name="connsiteY73" fmla="*/ 1485900 h 6858000"/>
              <a:gd name="connsiteX74" fmla="*/ 0 w 12192000"/>
              <a:gd name="connsiteY74" fmla="*/ 1051560 h 6858000"/>
              <a:gd name="connsiteX75" fmla="*/ 0 w 12192000"/>
              <a:gd name="connsiteY75" fmla="*/ 617220 h 6858000"/>
              <a:gd name="connsiteX76" fmla="*/ 0 w 12192000"/>
              <a:gd name="connsiteY7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2000" h="6858000" extrusionOk="0">
                <a:moveTo>
                  <a:pt x="0" y="0"/>
                </a:moveTo>
                <a:cubicBezTo>
                  <a:pt x="86806" y="-6174"/>
                  <a:pt x="169307" y="23004"/>
                  <a:pt x="214811" y="0"/>
                </a:cubicBezTo>
                <a:cubicBezTo>
                  <a:pt x="260315" y="-23004"/>
                  <a:pt x="588744" y="51059"/>
                  <a:pt x="917303" y="0"/>
                </a:cubicBezTo>
                <a:cubicBezTo>
                  <a:pt x="1245862" y="-51059"/>
                  <a:pt x="1293682" y="73343"/>
                  <a:pt x="1619794" y="0"/>
                </a:cubicBezTo>
                <a:cubicBezTo>
                  <a:pt x="1945906" y="-73343"/>
                  <a:pt x="2058662" y="51426"/>
                  <a:pt x="2444206" y="0"/>
                </a:cubicBezTo>
                <a:cubicBezTo>
                  <a:pt x="2829750" y="-51426"/>
                  <a:pt x="2797022" y="53082"/>
                  <a:pt x="2902857" y="0"/>
                </a:cubicBezTo>
                <a:cubicBezTo>
                  <a:pt x="3008692" y="-53082"/>
                  <a:pt x="3054394" y="7612"/>
                  <a:pt x="3117669" y="0"/>
                </a:cubicBezTo>
                <a:cubicBezTo>
                  <a:pt x="3180944" y="-7612"/>
                  <a:pt x="3589214" y="38536"/>
                  <a:pt x="3942080" y="0"/>
                </a:cubicBezTo>
                <a:cubicBezTo>
                  <a:pt x="4294946" y="-38536"/>
                  <a:pt x="4095247" y="20614"/>
                  <a:pt x="4156891" y="0"/>
                </a:cubicBezTo>
                <a:cubicBezTo>
                  <a:pt x="4218535" y="-20614"/>
                  <a:pt x="4518082" y="60650"/>
                  <a:pt x="4737463" y="0"/>
                </a:cubicBezTo>
                <a:cubicBezTo>
                  <a:pt x="4956844" y="-60650"/>
                  <a:pt x="5008192" y="29046"/>
                  <a:pt x="5196114" y="0"/>
                </a:cubicBezTo>
                <a:cubicBezTo>
                  <a:pt x="5384036" y="-29046"/>
                  <a:pt x="5358722" y="15991"/>
                  <a:pt x="5410926" y="0"/>
                </a:cubicBezTo>
                <a:cubicBezTo>
                  <a:pt x="5463130" y="-15991"/>
                  <a:pt x="5699452" y="50335"/>
                  <a:pt x="5869577" y="0"/>
                </a:cubicBezTo>
                <a:cubicBezTo>
                  <a:pt x="6039702" y="-50335"/>
                  <a:pt x="6169129" y="48286"/>
                  <a:pt x="6328229" y="0"/>
                </a:cubicBezTo>
                <a:cubicBezTo>
                  <a:pt x="6487329" y="-48286"/>
                  <a:pt x="6495617" y="6161"/>
                  <a:pt x="6543040" y="0"/>
                </a:cubicBezTo>
                <a:cubicBezTo>
                  <a:pt x="6590463" y="-6161"/>
                  <a:pt x="6955772" y="56277"/>
                  <a:pt x="7245531" y="0"/>
                </a:cubicBezTo>
                <a:cubicBezTo>
                  <a:pt x="7535290" y="-56277"/>
                  <a:pt x="7488149" y="6641"/>
                  <a:pt x="7582263" y="0"/>
                </a:cubicBezTo>
                <a:cubicBezTo>
                  <a:pt x="7676377" y="-6641"/>
                  <a:pt x="7940637" y="27304"/>
                  <a:pt x="8284754" y="0"/>
                </a:cubicBezTo>
                <a:cubicBezTo>
                  <a:pt x="8628871" y="-27304"/>
                  <a:pt x="8648812" y="28106"/>
                  <a:pt x="8743406" y="0"/>
                </a:cubicBezTo>
                <a:cubicBezTo>
                  <a:pt x="8838000" y="-28106"/>
                  <a:pt x="9303724" y="81202"/>
                  <a:pt x="9567817" y="0"/>
                </a:cubicBezTo>
                <a:cubicBezTo>
                  <a:pt x="9831910" y="-81202"/>
                  <a:pt x="9739415" y="9067"/>
                  <a:pt x="9782629" y="0"/>
                </a:cubicBezTo>
                <a:cubicBezTo>
                  <a:pt x="9825843" y="-9067"/>
                  <a:pt x="10096065" y="26850"/>
                  <a:pt x="10241280" y="0"/>
                </a:cubicBezTo>
                <a:cubicBezTo>
                  <a:pt x="10386495" y="-26850"/>
                  <a:pt x="10614025" y="10412"/>
                  <a:pt x="10943771" y="0"/>
                </a:cubicBezTo>
                <a:cubicBezTo>
                  <a:pt x="11273517" y="-10412"/>
                  <a:pt x="11150283" y="401"/>
                  <a:pt x="11280503" y="0"/>
                </a:cubicBezTo>
                <a:cubicBezTo>
                  <a:pt x="11410723" y="-401"/>
                  <a:pt x="11399212" y="5807"/>
                  <a:pt x="11495314" y="0"/>
                </a:cubicBezTo>
                <a:cubicBezTo>
                  <a:pt x="11591416" y="-5807"/>
                  <a:pt x="11865116" y="22921"/>
                  <a:pt x="12192000" y="0"/>
                </a:cubicBezTo>
                <a:cubicBezTo>
                  <a:pt x="12198902" y="138473"/>
                  <a:pt x="12141975" y="267799"/>
                  <a:pt x="12192000" y="502920"/>
                </a:cubicBezTo>
                <a:cubicBezTo>
                  <a:pt x="12242025" y="738041"/>
                  <a:pt x="12175210" y="796324"/>
                  <a:pt x="12192000" y="937260"/>
                </a:cubicBezTo>
                <a:cubicBezTo>
                  <a:pt x="12208790" y="1078196"/>
                  <a:pt x="12183488" y="1311004"/>
                  <a:pt x="12192000" y="1508760"/>
                </a:cubicBezTo>
                <a:cubicBezTo>
                  <a:pt x="12200512" y="1706516"/>
                  <a:pt x="12164262" y="1770688"/>
                  <a:pt x="12192000" y="1943100"/>
                </a:cubicBezTo>
                <a:cubicBezTo>
                  <a:pt x="12219738" y="2115512"/>
                  <a:pt x="12154575" y="2438152"/>
                  <a:pt x="12192000" y="2583180"/>
                </a:cubicBezTo>
                <a:cubicBezTo>
                  <a:pt x="12229425" y="2728208"/>
                  <a:pt x="12147751" y="2911112"/>
                  <a:pt x="12192000" y="3154680"/>
                </a:cubicBezTo>
                <a:cubicBezTo>
                  <a:pt x="12236249" y="3398248"/>
                  <a:pt x="12182206" y="3549601"/>
                  <a:pt x="12192000" y="3657600"/>
                </a:cubicBezTo>
                <a:cubicBezTo>
                  <a:pt x="12201794" y="3765599"/>
                  <a:pt x="12167851" y="3948303"/>
                  <a:pt x="12192000" y="4091940"/>
                </a:cubicBezTo>
                <a:cubicBezTo>
                  <a:pt x="12216149" y="4235577"/>
                  <a:pt x="12171541" y="4338519"/>
                  <a:pt x="12192000" y="4457700"/>
                </a:cubicBezTo>
                <a:cubicBezTo>
                  <a:pt x="12212459" y="4576881"/>
                  <a:pt x="12107115" y="4896919"/>
                  <a:pt x="12192000" y="5166360"/>
                </a:cubicBezTo>
                <a:cubicBezTo>
                  <a:pt x="12276885" y="5435801"/>
                  <a:pt x="12172375" y="5388845"/>
                  <a:pt x="12192000" y="5600700"/>
                </a:cubicBezTo>
                <a:cubicBezTo>
                  <a:pt x="12211625" y="5812555"/>
                  <a:pt x="12183322" y="6022814"/>
                  <a:pt x="12192000" y="6172200"/>
                </a:cubicBezTo>
                <a:cubicBezTo>
                  <a:pt x="12200678" y="6321586"/>
                  <a:pt x="12180219" y="6563078"/>
                  <a:pt x="12192000" y="6858000"/>
                </a:cubicBezTo>
                <a:cubicBezTo>
                  <a:pt x="11935253" y="6923275"/>
                  <a:pt x="11773036" y="6827417"/>
                  <a:pt x="11489509" y="6858000"/>
                </a:cubicBezTo>
                <a:cubicBezTo>
                  <a:pt x="11205982" y="6888583"/>
                  <a:pt x="11265830" y="6848925"/>
                  <a:pt x="11152777" y="6858000"/>
                </a:cubicBezTo>
                <a:cubicBezTo>
                  <a:pt x="11039724" y="6867075"/>
                  <a:pt x="10973131" y="6822776"/>
                  <a:pt x="10816046" y="6858000"/>
                </a:cubicBezTo>
                <a:cubicBezTo>
                  <a:pt x="10658961" y="6893224"/>
                  <a:pt x="10676051" y="6839873"/>
                  <a:pt x="10601234" y="6858000"/>
                </a:cubicBezTo>
                <a:cubicBezTo>
                  <a:pt x="10526417" y="6876127"/>
                  <a:pt x="10241376" y="6814682"/>
                  <a:pt x="10020663" y="6858000"/>
                </a:cubicBezTo>
                <a:cubicBezTo>
                  <a:pt x="9799950" y="6901318"/>
                  <a:pt x="9833122" y="6839225"/>
                  <a:pt x="9683931" y="6858000"/>
                </a:cubicBezTo>
                <a:cubicBezTo>
                  <a:pt x="9534740" y="6876775"/>
                  <a:pt x="9255428" y="6842636"/>
                  <a:pt x="9103360" y="6858000"/>
                </a:cubicBezTo>
                <a:cubicBezTo>
                  <a:pt x="8951292" y="6873364"/>
                  <a:pt x="8660211" y="6839389"/>
                  <a:pt x="8400869" y="6858000"/>
                </a:cubicBezTo>
                <a:cubicBezTo>
                  <a:pt x="8141527" y="6876611"/>
                  <a:pt x="8043364" y="6836622"/>
                  <a:pt x="7820297" y="6858000"/>
                </a:cubicBezTo>
                <a:cubicBezTo>
                  <a:pt x="7597230" y="6879378"/>
                  <a:pt x="7551806" y="6847596"/>
                  <a:pt x="7483566" y="6858000"/>
                </a:cubicBezTo>
                <a:cubicBezTo>
                  <a:pt x="7415326" y="6868404"/>
                  <a:pt x="7036023" y="6790415"/>
                  <a:pt x="6902994" y="6858000"/>
                </a:cubicBezTo>
                <a:cubicBezTo>
                  <a:pt x="6769965" y="6925585"/>
                  <a:pt x="6452389" y="6800440"/>
                  <a:pt x="6322423" y="6858000"/>
                </a:cubicBezTo>
                <a:cubicBezTo>
                  <a:pt x="6192457" y="6915560"/>
                  <a:pt x="6108280" y="6820658"/>
                  <a:pt x="5985691" y="6858000"/>
                </a:cubicBezTo>
                <a:cubicBezTo>
                  <a:pt x="5863102" y="6895342"/>
                  <a:pt x="5855852" y="6837348"/>
                  <a:pt x="5770880" y="6858000"/>
                </a:cubicBezTo>
                <a:cubicBezTo>
                  <a:pt x="5685908" y="6878652"/>
                  <a:pt x="5512335" y="6818127"/>
                  <a:pt x="5434149" y="6858000"/>
                </a:cubicBezTo>
                <a:cubicBezTo>
                  <a:pt x="5355963" y="6897873"/>
                  <a:pt x="5087849" y="6809002"/>
                  <a:pt x="4975497" y="6858000"/>
                </a:cubicBezTo>
                <a:cubicBezTo>
                  <a:pt x="4863145" y="6906998"/>
                  <a:pt x="4642188" y="6845050"/>
                  <a:pt x="4516846" y="6858000"/>
                </a:cubicBezTo>
                <a:cubicBezTo>
                  <a:pt x="4391504" y="6870950"/>
                  <a:pt x="4078427" y="6792190"/>
                  <a:pt x="3692434" y="6858000"/>
                </a:cubicBezTo>
                <a:cubicBezTo>
                  <a:pt x="3306441" y="6923810"/>
                  <a:pt x="3446650" y="6855397"/>
                  <a:pt x="3233783" y="6858000"/>
                </a:cubicBezTo>
                <a:cubicBezTo>
                  <a:pt x="3020916" y="6860603"/>
                  <a:pt x="2980939" y="6826269"/>
                  <a:pt x="2897051" y="6858000"/>
                </a:cubicBezTo>
                <a:cubicBezTo>
                  <a:pt x="2813163" y="6889731"/>
                  <a:pt x="2602960" y="6817999"/>
                  <a:pt x="2438400" y="6858000"/>
                </a:cubicBezTo>
                <a:cubicBezTo>
                  <a:pt x="2273840" y="6898001"/>
                  <a:pt x="1965505" y="6844427"/>
                  <a:pt x="1735909" y="6858000"/>
                </a:cubicBezTo>
                <a:cubicBezTo>
                  <a:pt x="1506313" y="6871573"/>
                  <a:pt x="1208361" y="6828291"/>
                  <a:pt x="911497" y="6858000"/>
                </a:cubicBezTo>
                <a:cubicBezTo>
                  <a:pt x="614633" y="6887709"/>
                  <a:pt x="783857" y="6849776"/>
                  <a:pt x="696686" y="6858000"/>
                </a:cubicBezTo>
                <a:cubicBezTo>
                  <a:pt x="609515" y="6866224"/>
                  <a:pt x="330611" y="6823093"/>
                  <a:pt x="0" y="6858000"/>
                </a:cubicBezTo>
                <a:cubicBezTo>
                  <a:pt x="-18165" y="6765698"/>
                  <a:pt x="35816" y="6586308"/>
                  <a:pt x="0" y="6492240"/>
                </a:cubicBezTo>
                <a:cubicBezTo>
                  <a:pt x="-35816" y="6398172"/>
                  <a:pt x="22770" y="6232252"/>
                  <a:pt x="0" y="6057900"/>
                </a:cubicBezTo>
                <a:cubicBezTo>
                  <a:pt x="-22770" y="5883548"/>
                  <a:pt x="53456" y="5672378"/>
                  <a:pt x="0" y="5554980"/>
                </a:cubicBezTo>
                <a:cubicBezTo>
                  <a:pt x="-53456" y="5437582"/>
                  <a:pt x="18375" y="5151905"/>
                  <a:pt x="0" y="4914900"/>
                </a:cubicBezTo>
                <a:cubicBezTo>
                  <a:pt x="-18375" y="4677895"/>
                  <a:pt x="12163" y="4602783"/>
                  <a:pt x="0" y="4480560"/>
                </a:cubicBezTo>
                <a:cubicBezTo>
                  <a:pt x="-12163" y="4358337"/>
                  <a:pt x="65297" y="4148889"/>
                  <a:pt x="0" y="3909060"/>
                </a:cubicBezTo>
                <a:cubicBezTo>
                  <a:pt x="-65297" y="3669231"/>
                  <a:pt x="70699" y="3531892"/>
                  <a:pt x="0" y="3200400"/>
                </a:cubicBezTo>
                <a:cubicBezTo>
                  <a:pt x="-70699" y="2868908"/>
                  <a:pt x="29498" y="2758937"/>
                  <a:pt x="0" y="2491740"/>
                </a:cubicBezTo>
                <a:cubicBezTo>
                  <a:pt x="-29498" y="2224543"/>
                  <a:pt x="61396" y="1998208"/>
                  <a:pt x="0" y="1851660"/>
                </a:cubicBezTo>
                <a:cubicBezTo>
                  <a:pt x="-61396" y="1705112"/>
                  <a:pt x="20331" y="1580221"/>
                  <a:pt x="0" y="1485900"/>
                </a:cubicBezTo>
                <a:cubicBezTo>
                  <a:pt x="-20331" y="1391579"/>
                  <a:pt x="19864" y="1189052"/>
                  <a:pt x="0" y="1051560"/>
                </a:cubicBezTo>
                <a:cubicBezTo>
                  <a:pt x="-19864" y="914068"/>
                  <a:pt x="2793" y="764413"/>
                  <a:pt x="0" y="617220"/>
                </a:cubicBezTo>
                <a:cubicBezTo>
                  <a:pt x="-2793" y="470027"/>
                  <a:pt x="15268" y="196923"/>
                  <a:pt x="0" y="0"/>
                </a:cubicBezTo>
                <a:close/>
              </a:path>
            </a:pathLst>
          </a:custGeom>
          <a:noFill/>
          <a:ln w="104775">
            <a:solidFill>
              <a:srgbClr val="1D7566"/>
            </a:solidFill>
            <a:extLst>
              <a:ext uri="{C807C97D-BFC1-408E-A445-0C87EB9F89A2}">
                <ask:lineSketchStyleProps xmlns:ask="http://schemas.microsoft.com/office/drawing/2018/sketchyshapes" sd="243516540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059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86" r:id="rId7"/>
    <p:sldLayoutId id="2147483685" r:id="rId8"/>
    <p:sldLayoutId id="2147483684" r:id="rId9"/>
    <p:sldLayoutId id="2147483683" r:id="rId10"/>
    <p:sldLayoutId id="2147483682" r:id="rId11"/>
    <p:sldLayoutId id="2147483681" r:id="rId12"/>
    <p:sldLayoutId id="2147483680" r:id="rId13"/>
    <p:sldLayoutId id="2147483673" r:id="rId14"/>
    <p:sldLayoutId id="2147483672" r:id="rId15"/>
    <p:sldLayoutId id="2147483671" r:id="rId16"/>
    <p:sldLayoutId id="2147483670" r:id="rId17"/>
    <p:sldLayoutId id="2147483669" r:id="rId18"/>
    <p:sldLayoutId id="2147483668" r:id="rId19"/>
    <p:sldLayoutId id="2147483667" r:id="rId20"/>
    <p:sldLayoutId id="2147483666" r:id="rId21"/>
    <p:sldLayoutId id="2147483665" r:id="rId22"/>
    <p:sldLayoutId id="2147483664" r:id="rId23"/>
    <p:sldLayoutId id="2147483663" r:id="rId24"/>
    <p:sldLayoutId id="2147483662" r:id="rId25"/>
    <p:sldLayoutId id="2147483655" r:id="rId26"/>
    <p:sldLayoutId id="2147483687" r:id="rId27"/>
    <p:sldLayoutId id="2147483679" r:id="rId28"/>
    <p:sldLayoutId id="2147483675" r:id="rId29"/>
    <p:sldLayoutId id="2147483674" r:id="rId30"/>
    <p:sldLayoutId id="2147483661" r:id="rId31"/>
    <p:sldLayoutId id="2147483660" r:id="rId32"/>
    <p:sldLayoutId id="2147483656" r:id="rId33"/>
    <p:sldLayoutId id="2147483657" r:id="rId34"/>
    <p:sldLayoutId id="2147483688" r:id="rId35"/>
    <p:sldLayoutId id="2147483678" r:id="rId36"/>
    <p:sldLayoutId id="2147483677" r:id="rId37"/>
    <p:sldLayoutId id="2147483676" r:id="rId38"/>
    <p:sldLayoutId id="2147483658" r:id="rId39"/>
    <p:sldLayoutId id="2147483659"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6.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6.xml"/><Relationship Id="rId4" Type="http://schemas.openxmlformats.org/officeDocument/2006/relationships/image" Target="../media/image46.sv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49.png"/><Relationship Id="rId5" Type="http://schemas.microsoft.com/office/2007/relationships/hdphoto" Target="../media/hdphoto3.wdp"/><Relationship Id="rId4" Type="http://schemas.openxmlformats.org/officeDocument/2006/relationships/image" Target="../media/image48.png"/><Relationship Id="rId9" Type="http://schemas.microsoft.com/office/2007/relationships/hdphoto" Target="../media/hdphoto5.wdp"/></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sv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sv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6.xml"/><Relationship Id="rId4" Type="http://schemas.openxmlformats.org/officeDocument/2006/relationships/image" Target="../media/image58.svg"/></Relationships>
</file>

<file path=ppt/slides/_rels/slide19.xml.rels><?xml version="1.0" encoding="UTF-8" standalone="yes"?>
<Relationships xmlns="http://schemas.openxmlformats.org/package/2006/relationships"><Relationship Id="rId3" Type="http://schemas.openxmlformats.org/officeDocument/2006/relationships/image" Target="../media/image60.svg"/><Relationship Id="rId7"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62.sv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6.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60.svg"/><Relationship Id="rId7"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62.sv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3.png"/><Relationship Id="rId1" Type="http://schemas.openxmlformats.org/officeDocument/2006/relationships/slideLayout" Target="../slideLayouts/slideLayout26.xml"/><Relationship Id="rId4" Type="http://schemas.openxmlformats.org/officeDocument/2006/relationships/image" Target="../media/image38.sv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4.png"/><Relationship Id="rId1" Type="http://schemas.openxmlformats.org/officeDocument/2006/relationships/slideLayout" Target="../slideLayouts/slideLayout26.xml"/><Relationship Id="rId4" Type="http://schemas.openxmlformats.org/officeDocument/2006/relationships/image" Target="../media/image58.sv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2.sv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10.svg"/><Relationship Id="rId11" Type="http://schemas.openxmlformats.org/officeDocument/2006/relationships/image" Target="../media/image28.svg"/><Relationship Id="rId5" Type="http://schemas.openxmlformats.org/officeDocument/2006/relationships/image" Target="../media/image9.png"/><Relationship Id="rId15" Type="http://schemas.microsoft.com/office/2007/relationships/hdphoto" Target="../media/hdphoto1.wdp"/><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6.xml"/><Relationship Id="rId4" Type="http://schemas.openxmlformats.org/officeDocument/2006/relationships/image" Target="../media/image33.sv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6.xml"/><Relationship Id="rId4" Type="http://schemas.openxmlformats.org/officeDocument/2006/relationships/image" Target="../media/image38.sv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image" Target="../media/image38.sv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26.xml"/><Relationship Id="rId4" Type="http://schemas.openxmlformats.org/officeDocument/2006/relationships/image" Target="../media/image38.svg"/></Relationships>
</file>

<file path=ppt/slides/_rels/slide9.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sky, clouds, display&#10;&#10;Description automatically generated">
            <a:extLst>
              <a:ext uri="{FF2B5EF4-FFF2-40B4-BE49-F238E27FC236}">
                <a16:creationId xmlns:a16="http://schemas.microsoft.com/office/drawing/2014/main" id="{AFA723CF-A732-4995-B91C-3FB146848BA1}"/>
              </a:ext>
            </a:extLst>
          </p:cNvPr>
          <p:cNvPicPr>
            <a:picLocks noChangeAspect="1"/>
          </p:cNvPicPr>
          <p:nvPr/>
        </p:nvPicPr>
        <p:blipFill rotWithShape="1">
          <a:blip r:embed="rId2">
            <a:extLst>
              <a:ext uri="{28A0092B-C50C-407E-A947-70E740481C1C}">
                <a14:useLocalDpi xmlns:a14="http://schemas.microsoft.com/office/drawing/2010/main" val="0"/>
              </a:ext>
            </a:extLst>
          </a:blip>
          <a:srcRect l="21123" r="10762" b="15767"/>
          <a:stretch/>
        </p:blipFill>
        <p:spPr>
          <a:xfrm>
            <a:off x="-1" y="0"/>
            <a:ext cx="12192001" cy="6858000"/>
          </a:xfrm>
          <a:prstGeom prst="rect">
            <a:avLst/>
          </a:prstGeom>
        </p:spPr>
      </p:pic>
      <p:sp>
        <p:nvSpPr>
          <p:cNvPr id="6" name="Rectangle 5">
            <a:extLst>
              <a:ext uri="{FF2B5EF4-FFF2-40B4-BE49-F238E27FC236}">
                <a16:creationId xmlns:a16="http://schemas.microsoft.com/office/drawing/2014/main" id="{9F811D14-AB3B-4B55-868A-E94BB93D146A}"/>
              </a:ext>
            </a:extLst>
          </p:cNvPr>
          <p:cNvSpPr/>
          <p:nvPr/>
        </p:nvSpPr>
        <p:spPr>
          <a:xfrm>
            <a:off x="-24763" y="0"/>
            <a:ext cx="12216763" cy="6858000"/>
          </a:xfrm>
          <a:prstGeom prst="rect">
            <a:avLst/>
          </a:prstGeom>
          <a:solidFill>
            <a:schemeClr val="tx1">
              <a:lumMod val="85000"/>
              <a:lumOff val="15000"/>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2299F2C-1F42-4C2B-8A86-481F0A4849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8021" l="9732" r="97651">
                        <a14:foregroundMark x1="24497" y1="34583" x2="21644" y2="36042"/>
                        <a14:foregroundMark x1="33557" y1="74271" x2="32215" y2="75000"/>
                        <a14:foregroundMark x1="77852" y1="74792" x2="79698" y2="76042"/>
                        <a14:foregroundMark x1="93456" y1="53750" x2="93456" y2="73854"/>
                        <a14:foregroundMark x1="85738" y1="87188" x2="86745" y2="92917"/>
                        <a14:foregroundMark x1="54698" y1="92917" x2="85067" y2="95104"/>
                        <a14:foregroundMark x1="85067" y1="95104" x2="89933" y2="94167"/>
                        <a14:foregroundMark x1="94463" y1="58125" x2="93960" y2="88229"/>
                        <a14:foregroundMark x1="93960" y1="88229" x2="93792" y2="88750"/>
                        <a14:foregroundMark x1="91611" y1="95729" x2="91611" y2="95729"/>
                        <a14:foregroundMark x1="71644" y1="97917" x2="86745" y2="98021"/>
                        <a14:foregroundMark x1="86745" y1="98021" x2="88087" y2="97917"/>
                        <a14:foregroundMark x1="97651" y1="95938" x2="97651" y2="95938"/>
                        <a14:foregroundMark x1="35738" y1="60104" x2="35738" y2="60104"/>
                        <a14:foregroundMark x1="38087" y1="53958" x2="37081" y2="65104"/>
                      </a14:backgroundRemoval>
                    </a14:imgEffect>
                  </a14:imgLayer>
                </a14:imgProps>
              </a:ext>
            </a:extLst>
          </a:blip>
          <a:stretch>
            <a:fillRect/>
          </a:stretch>
        </p:blipFill>
        <p:spPr>
          <a:xfrm>
            <a:off x="7920669" y="0"/>
            <a:ext cx="4276455" cy="6858000"/>
          </a:xfrm>
          <a:prstGeom prst="rect">
            <a:avLst/>
          </a:prstGeom>
        </p:spPr>
      </p:pic>
      <p:pic>
        <p:nvPicPr>
          <p:cNvPr id="32" name="Picture 31">
            <a:extLst>
              <a:ext uri="{FF2B5EF4-FFF2-40B4-BE49-F238E27FC236}">
                <a16:creationId xmlns:a16="http://schemas.microsoft.com/office/drawing/2014/main" id="{489D7AA9-A5BB-4F66-9831-73AB259AFD86}"/>
              </a:ext>
            </a:extLst>
          </p:cNvPr>
          <p:cNvPicPr>
            <a:picLocks noChangeAspect="1"/>
          </p:cNvPicPr>
          <p:nvPr/>
        </p:nvPicPr>
        <p:blipFill>
          <a:blip r:embed="rId5"/>
          <a:stretch>
            <a:fillRect/>
          </a:stretch>
        </p:blipFill>
        <p:spPr>
          <a:xfrm>
            <a:off x="-29887" y="2525129"/>
            <a:ext cx="8925318" cy="3481118"/>
          </a:xfrm>
          <a:prstGeom prst="rect">
            <a:avLst/>
          </a:prstGeom>
        </p:spPr>
      </p:pic>
      <p:pic>
        <p:nvPicPr>
          <p:cNvPr id="34" name="Picture 33">
            <a:extLst>
              <a:ext uri="{FF2B5EF4-FFF2-40B4-BE49-F238E27FC236}">
                <a16:creationId xmlns:a16="http://schemas.microsoft.com/office/drawing/2014/main" id="{30DAC03A-00E0-43A4-94F4-55D3EE85FD9F}"/>
              </a:ext>
            </a:extLst>
          </p:cNvPr>
          <p:cNvPicPr>
            <a:picLocks noChangeAspect="1"/>
          </p:cNvPicPr>
          <p:nvPr/>
        </p:nvPicPr>
        <p:blipFill>
          <a:blip r:embed="rId6"/>
          <a:stretch>
            <a:fillRect/>
          </a:stretch>
        </p:blipFill>
        <p:spPr>
          <a:xfrm>
            <a:off x="1136330" y="1767327"/>
            <a:ext cx="7004911" cy="1286367"/>
          </a:xfrm>
          <a:prstGeom prst="rect">
            <a:avLst/>
          </a:prstGeom>
        </p:spPr>
      </p:pic>
      <p:pic>
        <p:nvPicPr>
          <p:cNvPr id="35" name="Picture 34">
            <a:extLst>
              <a:ext uri="{FF2B5EF4-FFF2-40B4-BE49-F238E27FC236}">
                <a16:creationId xmlns:a16="http://schemas.microsoft.com/office/drawing/2014/main" id="{390B3F77-A95B-4208-ACB1-B3C0D83029C3}"/>
              </a:ext>
            </a:extLst>
          </p:cNvPr>
          <p:cNvPicPr>
            <a:picLocks noChangeAspect="1"/>
          </p:cNvPicPr>
          <p:nvPr/>
        </p:nvPicPr>
        <p:blipFill>
          <a:blip r:embed="rId7"/>
          <a:stretch>
            <a:fillRect/>
          </a:stretch>
        </p:blipFill>
        <p:spPr>
          <a:xfrm>
            <a:off x="3956117" y="4821021"/>
            <a:ext cx="4279763" cy="768163"/>
          </a:xfrm>
          <a:prstGeom prst="rect">
            <a:avLst/>
          </a:prstGeom>
        </p:spPr>
      </p:pic>
      <p:sp>
        <p:nvSpPr>
          <p:cNvPr id="2" name="TextBox 1">
            <a:extLst>
              <a:ext uri="{FF2B5EF4-FFF2-40B4-BE49-F238E27FC236}">
                <a16:creationId xmlns:a16="http://schemas.microsoft.com/office/drawing/2014/main" id="{25769C8D-21A0-6349-89EC-9E2823925983}"/>
              </a:ext>
            </a:extLst>
          </p:cNvPr>
          <p:cNvSpPr txBox="1"/>
          <p:nvPr/>
        </p:nvSpPr>
        <p:spPr>
          <a:xfrm>
            <a:off x="1963078" y="352078"/>
            <a:ext cx="7950630" cy="1323439"/>
          </a:xfrm>
          <a:prstGeom prst="rect">
            <a:avLst/>
          </a:prstGeom>
          <a:noFill/>
        </p:spPr>
        <p:txBody>
          <a:bodyPr wrap="square" rtlCol="0">
            <a:spAutoFit/>
          </a:bodyPr>
          <a:lstStyle/>
          <a:p>
            <a:pPr algn="ctr"/>
            <a:r>
              <a:rPr lang="en-US" sz="4000">
                <a:solidFill>
                  <a:srgbClr val="FF0000"/>
                </a:solidFill>
                <a:latin typeface="Times New Roman" panose="02020603050405020304" pitchFamily="18" charset="0"/>
                <a:cs typeface="Times New Roman" panose="02020603050405020304" pitchFamily="18" charset="0"/>
              </a:rPr>
              <a:t>TRƯỜNG TIỂU HỌC LẠC HỒNG</a:t>
            </a:r>
          </a:p>
          <a:p>
            <a:pPr algn="ctr"/>
            <a:r>
              <a:rPr lang="en-US" sz="4000">
                <a:solidFill>
                  <a:srgbClr val="FF0000"/>
                </a:solidFill>
                <a:latin typeface="Times New Roman" panose="02020603050405020304" pitchFamily="18" charset="0"/>
                <a:cs typeface="Times New Roman" panose="02020603050405020304" pitchFamily="18" charset="0"/>
              </a:rPr>
              <a:t>GV: NGUYỄN THỊ HUYỀN</a:t>
            </a:r>
          </a:p>
        </p:txBody>
      </p:sp>
    </p:spTree>
    <p:extLst>
      <p:ext uri="{BB962C8B-B14F-4D97-AF65-F5344CB8AC3E}">
        <p14:creationId xmlns:p14="http://schemas.microsoft.com/office/powerpoint/2010/main" val="28929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ong2">
            <a:extLst>
              <a:ext uri="{FF2B5EF4-FFF2-40B4-BE49-F238E27FC236}">
                <a16:creationId xmlns:a16="http://schemas.microsoft.com/office/drawing/2014/main" id="{323DADCC-BCEC-4BE6-BE16-1D4F313496A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26243" y="2319774"/>
            <a:ext cx="5996066" cy="42613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a:extLst>
              <a:ext uri="{FF2B5EF4-FFF2-40B4-BE49-F238E27FC236}">
                <a16:creationId xmlns:a16="http://schemas.microsoft.com/office/drawing/2014/main" id="{C6ABC964-6C9E-462C-AADE-3C4901CA3348}"/>
              </a:ext>
            </a:extLst>
          </p:cNvPr>
          <p:cNvSpPr txBox="1">
            <a:spLocks noChangeArrowheads="1"/>
          </p:cNvSpPr>
          <p:nvPr/>
        </p:nvSpPr>
        <p:spPr bwMode="auto">
          <a:xfrm>
            <a:off x="76200" y="441802"/>
            <a:ext cx="12115800" cy="1384995"/>
          </a:xfrm>
          <a:prstGeom prst="rect">
            <a:avLst/>
          </a:prstGeom>
          <a:noFill/>
          <a:ln>
            <a:noFill/>
          </a:ln>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altLang="en-US" sz="2000" dirty="0">
                <a:cs typeface="Arial" panose="020B0604020202020204" pitchFamily="34" charset="0"/>
              </a:rPr>
              <a:t>          					</a:t>
            </a:r>
            <a:r>
              <a:rPr lang="vi-VN" altLang="en-US" sz="2800" dirty="0" err="1">
                <a:cs typeface="Arial" panose="020B0604020202020204" pitchFamily="34" charset="0"/>
              </a:rPr>
              <a:t>Giữa</a:t>
            </a:r>
            <a:r>
              <a:rPr lang="vi-VN" altLang="en-US" sz="2800" dirty="0">
                <a:cs typeface="Arial" panose="020B0604020202020204" pitchFamily="34" charset="0"/>
              </a:rPr>
              <a:t> lúc đó</a:t>
            </a:r>
            <a:r>
              <a:rPr lang="en-US" altLang="en-US" sz="2800" dirty="0">
                <a:cs typeface="Arial" panose="020B0604020202020204" pitchFamily="34" charset="0"/>
              </a:rPr>
              <a:t>,</a:t>
            </a:r>
            <a:r>
              <a:rPr lang="vi-VN" altLang="en-US" sz="2800" dirty="0">
                <a:cs typeface="Arial" panose="020B0604020202020204" pitchFamily="34" charset="0"/>
              </a:rPr>
              <a:t> Bác Hồ đến thăm hội nghị. </a:t>
            </a:r>
            <a:r>
              <a:rPr lang="en-US" altLang="en-US" sz="2800" dirty="0" err="1">
                <a:cs typeface="Arial" panose="020B0604020202020204" pitchFamily="34" charset="0"/>
              </a:rPr>
              <a:t>Các</a:t>
            </a:r>
            <a:r>
              <a:rPr lang="en-US" altLang="en-US" sz="2800" dirty="0">
                <a:cs typeface="Arial" panose="020B0604020202020204" pitchFamily="34" charset="0"/>
              </a:rPr>
              <a:t> 				</a:t>
            </a:r>
            <a:r>
              <a:rPr lang="en-US" altLang="en-US" sz="2800" dirty="0" err="1">
                <a:cs typeface="Arial" panose="020B0604020202020204" pitchFamily="34" charset="0"/>
              </a:rPr>
              <a:t>đại</a:t>
            </a:r>
            <a:r>
              <a:rPr lang="en-US" altLang="en-US" sz="2800" dirty="0">
                <a:cs typeface="Arial" panose="020B0604020202020204" pitchFamily="34" charset="0"/>
              </a:rPr>
              <a:t> </a:t>
            </a:r>
            <a:r>
              <a:rPr lang="en-US" altLang="en-US" sz="2800" dirty="0" err="1">
                <a:cs typeface="Arial" panose="020B0604020202020204" pitchFamily="34" charset="0"/>
              </a:rPr>
              <a:t>biểu</a:t>
            </a:r>
            <a:r>
              <a:rPr lang="en-US" altLang="en-US" sz="2800" dirty="0">
                <a:cs typeface="Arial" panose="020B0604020202020204" pitchFamily="34" charset="0"/>
              </a:rPr>
              <a:t> </a:t>
            </a:r>
            <a:r>
              <a:rPr lang="en-US" altLang="en-US" sz="2800" dirty="0" err="1">
                <a:cs typeface="Arial" panose="020B0604020202020204" pitchFamily="34" charset="0"/>
              </a:rPr>
              <a:t>ùa</a:t>
            </a:r>
            <a:r>
              <a:rPr lang="en-US" altLang="en-US" sz="2800" dirty="0">
                <a:cs typeface="Arial" panose="020B0604020202020204" pitchFamily="34" charset="0"/>
              </a:rPr>
              <a:t> ra </a:t>
            </a:r>
            <a:r>
              <a:rPr lang="en-US" altLang="en-US" sz="2800" dirty="0" err="1">
                <a:cs typeface="Arial" panose="020B0604020202020204" pitchFamily="34" charset="0"/>
              </a:rPr>
              <a:t>đón</a:t>
            </a:r>
            <a:r>
              <a:rPr lang="en-US" altLang="en-US" sz="2800" dirty="0">
                <a:cs typeface="Arial" panose="020B0604020202020204" pitchFamily="34" charset="0"/>
              </a:rPr>
              <a:t> </a:t>
            </a:r>
            <a:r>
              <a:rPr lang="en-US" altLang="en-US" sz="2800" dirty="0" err="1">
                <a:cs typeface="Arial" panose="020B0604020202020204" pitchFamily="34" charset="0"/>
              </a:rPr>
              <a:t>Bác</a:t>
            </a:r>
            <a:r>
              <a:rPr lang="vi-VN" altLang="en-US" sz="2800" dirty="0">
                <a:cs typeface="Arial" panose="020B0604020202020204" pitchFamily="34" charset="0"/>
              </a:rPr>
              <a:t>. Bác bước lên diễn đàn, mồ hôi </a:t>
            </a:r>
            <a:r>
              <a:rPr lang="en-US" altLang="en-US" sz="2800" dirty="0">
                <a:cs typeface="Arial" panose="020B0604020202020204" pitchFamily="34" charset="0"/>
              </a:rPr>
              <a:t>			   </a:t>
            </a:r>
            <a:r>
              <a:rPr lang="vi-VN" altLang="en-US" sz="2800" dirty="0" err="1">
                <a:cs typeface="Arial" panose="020B0604020202020204" pitchFamily="34" charset="0"/>
              </a:rPr>
              <a:t>ướt</a:t>
            </a:r>
            <a:r>
              <a:rPr lang="vi-VN" altLang="en-US" sz="2800" dirty="0">
                <a:cs typeface="Arial" panose="020B0604020202020204" pitchFamily="34" charset="0"/>
              </a:rPr>
              <a:t> đ</a:t>
            </a:r>
            <a:r>
              <a:rPr lang="en-US" altLang="en-US" sz="2800" dirty="0">
                <a:cs typeface="Arial" panose="020B0604020202020204" pitchFamily="34" charset="0"/>
              </a:rPr>
              <a:t>ầ</a:t>
            </a:r>
            <a:r>
              <a:rPr lang="vi-VN" altLang="en-US" sz="2800" dirty="0">
                <a:cs typeface="Arial" panose="020B0604020202020204" pitchFamily="34" charset="0"/>
              </a:rPr>
              <a:t>m hai bên vai áo nâu…</a:t>
            </a:r>
            <a:endParaRPr lang="en-US" altLang="en-US" sz="2800" dirty="0">
              <a:cs typeface="Arial" panose="020B0604020202020204" pitchFamily="34" charset="0"/>
            </a:endParaRPr>
          </a:p>
        </p:txBody>
      </p:sp>
      <p:sp>
        <p:nvSpPr>
          <p:cNvPr id="5" name="TextBox 2">
            <a:extLst>
              <a:ext uri="{FF2B5EF4-FFF2-40B4-BE49-F238E27FC236}">
                <a16:creationId xmlns:a16="http://schemas.microsoft.com/office/drawing/2014/main" id="{6306E6FC-8991-4781-9758-F6BA45607234}"/>
              </a:ext>
            </a:extLst>
          </p:cNvPr>
          <p:cNvSpPr txBox="1">
            <a:spLocks noChangeArrowheads="1"/>
          </p:cNvSpPr>
          <p:nvPr/>
        </p:nvSpPr>
        <p:spPr bwMode="auto">
          <a:xfrm>
            <a:off x="346023" y="2896159"/>
            <a:ext cx="5121640" cy="3108543"/>
          </a:xfrm>
          <a:prstGeom prst="rect">
            <a:avLst/>
          </a:prstGeom>
          <a:noFill/>
          <a:ln>
            <a:noFill/>
          </a:ln>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vi-VN" altLang="en-US" sz="2800">
                <a:cs typeface="Arial" panose="020B0604020202020204" pitchFamily="34" charset="0"/>
              </a:rPr>
              <a:t>Khi tiếng vỗ tay đã ngớt, Bác</a:t>
            </a:r>
            <a:r>
              <a:rPr lang="en-US" altLang="en-US" sz="2800">
                <a:cs typeface="Arial" panose="020B0604020202020204" pitchFamily="34" charset="0"/>
              </a:rPr>
              <a:t>  </a:t>
            </a:r>
            <a:r>
              <a:rPr lang="vi-VN" altLang="en-US" sz="2800">
                <a:cs typeface="Arial" panose="020B0604020202020204" pitchFamily="34" charset="0"/>
              </a:rPr>
              <a:t>hiền từ nhìn khắp hội trường và nói chuyện về tình hình thời sự. Nói </a:t>
            </a:r>
            <a:r>
              <a:rPr lang="vi-VN" altLang="en-US" sz="2800" dirty="0">
                <a:cs typeface="Arial" panose="020B0604020202020204" pitchFamily="34" charset="0"/>
              </a:rPr>
              <a:t>đến nhiệm vụ của toàn Đảng trong lúc này, Bác bỗng rút trong túi áo ra một chiếc đồng hồ quả quýt và hỏi:</a:t>
            </a:r>
            <a:endParaRPr lang="en-US" altLang="en-US" sz="2800" dirty="0">
              <a:cs typeface="Arial" panose="020B0604020202020204" pitchFamily="34" charset="0"/>
            </a:endParaRPr>
          </a:p>
        </p:txBody>
      </p:sp>
    </p:spTree>
    <p:extLst>
      <p:ext uri="{BB962C8B-B14F-4D97-AF65-F5344CB8AC3E}">
        <p14:creationId xmlns:p14="http://schemas.microsoft.com/office/powerpoint/2010/main" val="26938861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dong3">
            <a:extLst>
              <a:ext uri="{FF2B5EF4-FFF2-40B4-BE49-F238E27FC236}">
                <a16:creationId xmlns:a16="http://schemas.microsoft.com/office/drawing/2014/main" id="{1B0674D3-0D71-4255-8C10-0F1F253C06F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6441" y="2623730"/>
            <a:ext cx="4930097" cy="35926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a:extLst>
              <a:ext uri="{FF2B5EF4-FFF2-40B4-BE49-F238E27FC236}">
                <a16:creationId xmlns:a16="http://schemas.microsoft.com/office/drawing/2014/main" id="{BF207B31-D2CD-4A5C-ADD5-E8438F090FE0}"/>
              </a:ext>
            </a:extLst>
          </p:cNvPr>
          <p:cNvSpPr txBox="1">
            <a:spLocks noChangeArrowheads="1"/>
          </p:cNvSpPr>
          <p:nvPr/>
        </p:nvSpPr>
        <p:spPr bwMode="auto">
          <a:xfrm>
            <a:off x="5484732" y="629804"/>
            <a:ext cx="6360827" cy="5598392"/>
          </a:xfrm>
          <a:prstGeom prst="rect">
            <a:avLst/>
          </a:prstGeom>
          <a:noFill/>
          <a:ln>
            <a:noFill/>
          </a:ln>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lnSpc>
                <a:spcPct val="120000"/>
              </a:lnSpc>
            </a:pPr>
            <a:r>
              <a:rPr lang="vi-VN" altLang="en-US" sz="2000">
                <a:cs typeface="Arial" panose="020B0604020202020204" pitchFamily="34" charset="0"/>
              </a:rPr>
              <a:t>- </a:t>
            </a:r>
            <a:r>
              <a:rPr lang="vi-VN" altLang="en-US" sz="2000" dirty="0">
                <a:cs typeface="Arial" panose="020B0604020202020204" pitchFamily="34" charset="0"/>
              </a:rPr>
              <a:t>Các cô chú có trông thấy cái gì đây không ?</a:t>
            </a:r>
          </a:p>
          <a:p>
            <a:pPr algn="just">
              <a:lnSpc>
                <a:spcPct val="120000"/>
              </a:lnSpc>
            </a:pPr>
            <a:r>
              <a:rPr lang="vi-VN" altLang="en-US" sz="2000">
                <a:cs typeface="Arial" panose="020B0604020202020204" pitchFamily="34" charset="0"/>
              </a:rPr>
              <a:t>Mọi </a:t>
            </a:r>
            <a:r>
              <a:rPr lang="vi-VN" altLang="en-US" sz="2000" dirty="0">
                <a:cs typeface="Arial" panose="020B0604020202020204" pitchFamily="34" charset="0"/>
              </a:rPr>
              <a:t>người đồng thanh:</a:t>
            </a:r>
          </a:p>
          <a:p>
            <a:pPr algn="just">
              <a:lnSpc>
                <a:spcPct val="120000"/>
              </a:lnSpc>
            </a:pPr>
            <a:r>
              <a:rPr lang="vi-VN" altLang="en-US" sz="2000">
                <a:cs typeface="Arial" panose="020B0604020202020204" pitchFamily="34" charset="0"/>
              </a:rPr>
              <a:t>- </a:t>
            </a:r>
            <a:r>
              <a:rPr lang="vi-VN" altLang="en-US" sz="2000" dirty="0">
                <a:cs typeface="Arial" panose="020B0604020202020204" pitchFamily="34" charset="0"/>
              </a:rPr>
              <a:t>Cái đồng hồ ạ.</a:t>
            </a:r>
          </a:p>
          <a:p>
            <a:pPr algn="just">
              <a:lnSpc>
                <a:spcPct val="120000"/>
              </a:lnSpc>
            </a:pPr>
            <a:r>
              <a:rPr lang="vi-VN" altLang="en-US" sz="2000">
                <a:cs typeface="Arial" panose="020B0604020202020204" pitchFamily="34" charset="0"/>
              </a:rPr>
              <a:t>- </a:t>
            </a:r>
            <a:r>
              <a:rPr lang="vi-VN" altLang="en-US" sz="2000" dirty="0">
                <a:cs typeface="Arial" panose="020B0604020202020204" pitchFamily="34" charset="0"/>
              </a:rPr>
              <a:t>Thế trên mặt đồng hồ có những chữ gì ?</a:t>
            </a:r>
          </a:p>
          <a:p>
            <a:pPr algn="just">
              <a:lnSpc>
                <a:spcPct val="120000"/>
              </a:lnSpc>
            </a:pPr>
            <a:r>
              <a:rPr lang="vi-VN" altLang="en-US" sz="2000">
                <a:cs typeface="Arial" panose="020B0604020202020204" pitchFamily="34" charset="0"/>
              </a:rPr>
              <a:t>- </a:t>
            </a:r>
            <a:r>
              <a:rPr lang="vi-VN" altLang="en-US" sz="2000" dirty="0">
                <a:cs typeface="Arial" panose="020B0604020202020204" pitchFamily="34" charset="0"/>
              </a:rPr>
              <a:t>Có những con số ạ.</a:t>
            </a:r>
          </a:p>
          <a:p>
            <a:pPr algn="just">
              <a:lnSpc>
                <a:spcPct val="120000"/>
              </a:lnSpc>
            </a:pPr>
            <a:r>
              <a:rPr lang="vi-VN" altLang="en-US" sz="2000">
                <a:cs typeface="Arial" panose="020B0604020202020204" pitchFamily="34" charset="0"/>
              </a:rPr>
              <a:t>- </a:t>
            </a:r>
            <a:r>
              <a:rPr lang="vi-VN" altLang="en-US" sz="2000" dirty="0">
                <a:cs typeface="Arial" panose="020B0604020202020204" pitchFamily="34" charset="0"/>
              </a:rPr>
              <a:t>Cái kim ngắn, kim dài để làm gì ?</a:t>
            </a:r>
          </a:p>
          <a:p>
            <a:pPr algn="just">
              <a:lnSpc>
                <a:spcPct val="120000"/>
              </a:lnSpc>
            </a:pPr>
            <a:r>
              <a:rPr lang="vi-VN" altLang="en-US" sz="2000">
                <a:cs typeface="Arial" panose="020B0604020202020204" pitchFamily="34" charset="0"/>
              </a:rPr>
              <a:t>- </a:t>
            </a:r>
            <a:r>
              <a:rPr lang="vi-VN" altLang="en-US" sz="2000" dirty="0">
                <a:cs typeface="Arial" panose="020B0604020202020204" pitchFamily="34" charset="0"/>
              </a:rPr>
              <a:t>Để chỉ giờ, chỉ phút ạ.</a:t>
            </a:r>
          </a:p>
          <a:p>
            <a:pPr algn="just">
              <a:lnSpc>
                <a:spcPct val="120000"/>
              </a:lnSpc>
            </a:pPr>
            <a:r>
              <a:rPr lang="vi-VN" altLang="en-US" sz="2000">
                <a:cs typeface="Arial" panose="020B0604020202020204" pitchFamily="34" charset="0"/>
              </a:rPr>
              <a:t>- </a:t>
            </a:r>
            <a:r>
              <a:rPr lang="vi-VN" altLang="en-US" sz="2000" dirty="0">
                <a:cs typeface="Arial" panose="020B0604020202020204" pitchFamily="34" charset="0"/>
              </a:rPr>
              <a:t>Cái máy bên trong dùng để làm gì ?</a:t>
            </a:r>
          </a:p>
          <a:p>
            <a:pPr algn="just">
              <a:lnSpc>
                <a:spcPct val="120000"/>
              </a:lnSpc>
            </a:pPr>
            <a:r>
              <a:rPr lang="vi-VN" altLang="en-US" sz="2000">
                <a:cs typeface="Arial" panose="020B0604020202020204" pitchFamily="34" charset="0"/>
              </a:rPr>
              <a:t>- </a:t>
            </a:r>
            <a:r>
              <a:rPr lang="vi-VN" altLang="en-US" sz="2000" dirty="0">
                <a:cs typeface="Arial" panose="020B0604020202020204" pitchFamily="34" charset="0"/>
              </a:rPr>
              <a:t>Để điều khiển cái kim </a:t>
            </a:r>
            <a:r>
              <a:rPr lang="vi-VN" altLang="en-US" sz="2000">
                <a:cs typeface="Arial" panose="020B0604020202020204" pitchFamily="34" charset="0"/>
              </a:rPr>
              <a:t>chạy ạ</a:t>
            </a:r>
            <a:r>
              <a:rPr lang="en-US" altLang="en-US" sz="2000">
                <a:cs typeface="Arial" panose="020B0604020202020204" pitchFamily="34" charset="0"/>
              </a:rPr>
              <a:t>!</a:t>
            </a:r>
          </a:p>
          <a:p>
            <a:pPr algn="just">
              <a:lnSpc>
                <a:spcPct val="120000"/>
              </a:lnSpc>
            </a:pPr>
            <a:r>
              <a:rPr lang="vi-VN" altLang="en-US" sz="2000">
                <a:cs typeface="Arial" panose="020B0604020202020204" pitchFamily="34" charset="0"/>
              </a:rPr>
              <a:t>Bác mỉm cười, hỏi tiếp:</a:t>
            </a:r>
          </a:p>
          <a:p>
            <a:pPr algn="just">
              <a:lnSpc>
                <a:spcPct val="120000"/>
              </a:lnSpc>
            </a:pPr>
            <a:r>
              <a:rPr lang="vi-VN" altLang="en-US" sz="2000">
                <a:cs typeface="Arial" panose="020B0604020202020204" pitchFamily="34" charset="0"/>
              </a:rPr>
              <a:t>- Thế trong cái đồng hồ, bộ phận nào là quan trọng ?</a:t>
            </a:r>
            <a:endParaRPr lang="en-US" altLang="en-US" sz="2000">
              <a:cs typeface="Arial" panose="020B0604020202020204" pitchFamily="34" charset="0"/>
            </a:endParaRPr>
          </a:p>
          <a:p>
            <a:pPr algn="just">
              <a:lnSpc>
                <a:spcPct val="120000"/>
              </a:lnSpc>
            </a:pPr>
            <a:r>
              <a:rPr lang="vi-VN" altLang="en-US" sz="2000">
                <a:cs typeface="Arial" panose="020B0604020202020204" pitchFamily="34" charset="0"/>
              </a:rPr>
              <a:t>Mọi người còn đang suy nghĩ thì Bác lại hỏi:</a:t>
            </a:r>
          </a:p>
          <a:p>
            <a:pPr marL="342900" indent="-342900" algn="just">
              <a:lnSpc>
                <a:spcPct val="120000"/>
              </a:lnSpc>
              <a:buFontTx/>
              <a:buChar char="-"/>
            </a:pPr>
            <a:r>
              <a:rPr lang="vi-VN" altLang="en-US" sz="2000">
                <a:cs typeface="Arial" panose="020B0604020202020204" pitchFamily="34" charset="0"/>
              </a:rPr>
              <a:t>Trong cái đồng hồ, bỏ một bộ phận </a:t>
            </a:r>
            <a:endParaRPr lang="en-US" altLang="en-US" sz="2000">
              <a:cs typeface="Arial" panose="020B0604020202020204" pitchFamily="34" charset="0"/>
            </a:endParaRPr>
          </a:p>
          <a:p>
            <a:pPr algn="just">
              <a:lnSpc>
                <a:spcPct val="120000"/>
              </a:lnSpc>
            </a:pPr>
            <a:r>
              <a:rPr lang="vi-VN" altLang="en-US" sz="2000">
                <a:cs typeface="Arial" panose="020B0604020202020204" pitchFamily="34" charset="0"/>
              </a:rPr>
              <a:t>có được không ?</a:t>
            </a:r>
          </a:p>
          <a:p>
            <a:pPr algn="just">
              <a:lnSpc>
                <a:spcPct val="120000"/>
              </a:lnSpc>
            </a:pPr>
            <a:r>
              <a:rPr lang="vi-VN" altLang="en-US" sz="2000">
                <a:cs typeface="Arial" panose="020B0604020202020204" pitchFamily="34" charset="0"/>
              </a:rPr>
              <a:t>- Thưa không được ạ.</a:t>
            </a:r>
            <a:endParaRPr lang="vi-VN" altLang="en-US" sz="2000" dirty="0">
              <a:cs typeface="Arial" panose="020B0604020202020204" pitchFamily="34" charset="0"/>
            </a:endParaRPr>
          </a:p>
        </p:txBody>
      </p:sp>
    </p:spTree>
    <p:extLst>
      <p:ext uri="{BB962C8B-B14F-4D97-AF65-F5344CB8AC3E}">
        <p14:creationId xmlns:p14="http://schemas.microsoft.com/office/powerpoint/2010/main" val="39812316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ong3">
            <a:extLst>
              <a:ext uri="{FF2B5EF4-FFF2-40B4-BE49-F238E27FC236}">
                <a16:creationId xmlns:a16="http://schemas.microsoft.com/office/drawing/2014/main" id="{3265D2C9-903A-49E0-9134-66B43E78D3A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3187" y="1928242"/>
            <a:ext cx="6717259" cy="47912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a:extLst>
              <a:ext uri="{FF2B5EF4-FFF2-40B4-BE49-F238E27FC236}">
                <a16:creationId xmlns:a16="http://schemas.microsoft.com/office/drawing/2014/main" id="{F1E90982-876E-4CC7-B73C-A07EDEEF37F9}"/>
              </a:ext>
            </a:extLst>
          </p:cNvPr>
          <p:cNvSpPr txBox="1">
            <a:spLocks noChangeArrowheads="1"/>
          </p:cNvSpPr>
          <p:nvPr/>
        </p:nvSpPr>
        <p:spPr bwMode="auto">
          <a:xfrm>
            <a:off x="2176755" y="138546"/>
            <a:ext cx="9995260" cy="1569660"/>
          </a:xfrm>
          <a:prstGeom prst="rect">
            <a:avLst/>
          </a:prstGeom>
          <a:noFill/>
          <a:ln>
            <a:noFill/>
          </a:ln>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altLang="en-US">
                <a:cs typeface="Arial" panose="020B0604020202020204" pitchFamily="34" charset="0"/>
              </a:rPr>
              <a:t>          </a:t>
            </a:r>
            <a:r>
              <a:rPr lang="vi-VN" altLang="en-US" sz="2400">
                <a:cs typeface="Arial" panose="020B0604020202020204" pitchFamily="34" charset="0"/>
              </a:rPr>
              <a:t>  </a:t>
            </a:r>
            <a:r>
              <a:rPr lang="en-US" altLang="en-US" sz="2400">
                <a:cs typeface="Arial" panose="020B0604020202020204" pitchFamily="34" charset="0"/>
              </a:rPr>
              <a:t>		</a:t>
            </a:r>
            <a:r>
              <a:rPr lang="vi-VN" altLang="en-US" sz="2400">
                <a:cs typeface="Arial" panose="020B0604020202020204" pitchFamily="34" charset="0"/>
              </a:rPr>
              <a:t>Nghe </a:t>
            </a:r>
            <a:r>
              <a:rPr lang="vi-VN" altLang="en-US" sz="2400" dirty="0">
                <a:cs typeface="Arial" panose="020B0604020202020204" pitchFamily="34" charset="0"/>
              </a:rPr>
              <a:t>mọi người trả lời, Bác bèn giơ chiếc đồng hồ lên </a:t>
            </a:r>
            <a:r>
              <a:rPr lang="en-US" altLang="en-US" sz="2400" err="1">
                <a:cs typeface="Arial" panose="020B0604020202020204" pitchFamily="34" charset="0"/>
              </a:rPr>
              <a:t>cao</a:t>
            </a:r>
            <a:r>
              <a:rPr lang="en-US" altLang="en-US" sz="2400">
                <a:cs typeface="Arial" panose="020B0604020202020204" pitchFamily="34" charset="0"/>
              </a:rPr>
              <a:t>  		</a:t>
            </a:r>
            <a:r>
              <a:rPr lang="vi-VN" altLang="en-US" sz="2400">
                <a:cs typeface="Arial" panose="020B0604020202020204" pitchFamily="34" charset="0"/>
              </a:rPr>
              <a:t>và kết </a:t>
            </a:r>
            <a:r>
              <a:rPr lang="vi-VN" altLang="en-US" sz="2400" dirty="0">
                <a:cs typeface="Arial" panose="020B0604020202020204" pitchFamily="34" charset="0"/>
              </a:rPr>
              <a:t>luận:</a:t>
            </a:r>
          </a:p>
          <a:p>
            <a:pPr algn="just"/>
            <a:r>
              <a:rPr lang="vi-VN" altLang="en-US" sz="2400" dirty="0">
                <a:cs typeface="Arial" panose="020B0604020202020204" pitchFamily="34" charset="0"/>
              </a:rPr>
              <a:t>          - Các bộ phận của một chiếc đồng hồ cũng ví như các cơ quan của một Nhà nước, như các nhiệm vụ của cách </a:t>
            </a:r>
            <a:r>
              <a:rPr lang="vi-VN" altLang="en-US" sz="2400">
                <a:cs typeface="Arial" panose="020B0604020202020204" pitchFamily="34" charset="0"/>
              </a:rPr>
              <a:t>mạng.</a:t>
            </a:r>
            <a:endParaRPr lang="vi-VN" altLang="en-US" sz="2400" dirty="0">
              <a:cs typeface="Arial" panose="020B0604020202020204" pitchFamily="34" charset="0"/>
            </a:endParaRPr>
          </a:p>
        </p:txBody>
      </p:sp>
      <p:sp>
        <p:nvSpPr>
          <p:cNvPr id="8" name="TextBox 7">
            <a:extLst>
              <a:ext uri="{FF2B5EF4-FFF2-40B4-BE49-F238E27FC236}">
                <a16:creationId xmlns:a16="http://schemas.microsoft.com/office/drawing/2014/main" id="{BECF9D01-779F-41E7-ABA3-C4ED55582780}"/>
              </a:ext>
            </a:extLst>
          </p:cNvPr>
          <p:cNvSpPr txBox="1"/>
          <p:nvPr/>
        </p:nvSpPr>
        <p:spPr>
          <a:xfrm>
            <a:off x="7067029" y="2049507"/>
            <a:ext cx="4901784" cy="3416320"/>
          </a:xfrm>
          <a:prstGeom prst="rect">
            <a:avLst/>
          </a:prstGeom>
          <a:noFill/>
        </p:spPr>
        <p:txBody>
          <a:bodyPr wrap="square">
            <a:spAutoFit/>
          </a:bodyPr>
          <a:lstStyle/>
          <a:p>
            <a:pPr algn="just"/>
            <a:r>
              <a:rPr lang="vi-VN" altLang="en-US" sz="2400" dirty="0" err="1">
                <a:cs typeface="Arial" panose="020B0604020202020204" pitchFamily="34" charset="0"/>
              </a:rPr>
              <a:t>Đã</a:t>
            </a:r>
            <a:r>
              <a:rPr lang="vi-VN" altLang="en-US" sz="2400" dirty="0">
                <a:cs typeface="Arial" panose="020B0604020202020204" pitchFamily="34" charset="0"/>
              </a:rPr>
              <a:t> </a:t>
            </a:r>
            <a:r>
              <a:rPr lang="vi-VN" altLang="en-US" sz="2400" dirty="0" err="1">
                <a:cs typeface="Arial" panose="020B0604020202020204" pitchFamily="34" charset="0"/>
              </a:rPr>
              <a:t>là</a:t>
            </a:r>
            <a:r>
              <a:rPr lang="vi-VN" altLang="en-US" sz="2400" dirty="0">
                <a:cs typeface="Arial" panose="020B0604020202020204" pitchFamily="34" charset="0"/>
              </a:rPr>
              <a:t> </a:t>
            </a:r>
            <a:r>
              <a:rPr lang="vi-VN" altLang="en-US" sz="2400" dirty="0" err="1">
                <a:cs typeface="Arial" panose="020B0604020202020204" pitchFamily="34" charset="0"/>
              </a:rPr>
              <a:t>nhiệm</a:t>
            </a:r>
            <a:r>
              <a:rPr lang="vi-VN" altLang="en-US" sz="2400" dirty="0">
                <a:cs typeface="Arial" panose="020B0604020202020204" pitchFamily="34" charset="0"/>
              </a:rPr>
              <a:t> </a:t>
            </a:r>
            <a:r>
              <a:rPr lang="vi-VN" altLang="en-US" sz="2400" dirty="0" err="1">
                <a:cs typeface="Arial" panose="020B0604020202020204" pitchFamily="34" charset="0"/>
              </a:rPr>
              <a:t>vụ</a:t>
            </a:r>
            <a:r>
              <a:rPr lang="vi-VN" altLang="en-US" sz="2400" dirty="0">
                <a:cs typeface="Arial" panose="020B0604020202020204" pitchFamily="34" charset="0"/>
              </a:rPr>
              <a:t> </a:t>
            </a:r>
            <a:r>
              <a:rPr lang="vi-VN" altLang="en-US" sz="2400" dirty="0" err="1">
                <a:cs typeface="Arial" panose="020B0604020202020204" pitchFamily="34" charset="0"/>
              </a:rPr>
              <a:t>của</a:t>
            </a:r>
            <a:r>
              <a:rPr lang="vi-VN" altLang="en-US" sz="2400" dirty="0">
                <a:cs typeface="Arial" panose="020B0604020202020204" pitchFamily="34" charset="0"/>
              </a:rPr>
              <a:t> </a:t>
            </a:r>
            <a:r>
              <a:rPr lang="vi-VN" altLang="en-US" sz="2400" dirty="0" err="1">
                <a:cs typeface="Arial" panose="020B0604020202020204" pitchFamily="34" charset="0"/>
              </a:rPr>
              <a:t>cách</a:t>
            </a:r>
            <a:r>
              <a:rPr lang="vi-VN" altLang="en-US" sz="2400" dirty="0">
                <a:cs typeface="Arial" panose="020B0604020202020204" pitchFamily="34" charset="0"/>
              </a:rPr>
              <a:t> </a:t>
            </a:r>
            <a:r>
              <a:rPr lang="vi-VN" altLang="en-US" sz="2400" dirty="0" err="1">
                <a:cs typeface="Arial" panose="020B0604020202020204" pitchFamily="34" charset="0"/>
              </a:rPr>
              <a:t>mạng</a:t>
            </a:r>
            <a:r>
              <a:rPr lang="vi-VN" altLang="en-US" sz="2400" dirty="0">
                <a:cs typeface="Arial" panose="020B0604020202020204" pitchFamily="34" charset="0"/>
              </a:rPr>
              <a:t> </a:t>
            </a:r>
            <a:r>
              <a:rPr lang="vi-VN" altLang="en-US" sz="2400" dirty="0" err="1">
                <a:cs typeface="Arial" panose="020B0604020202020204" pitchFamily="34" charset="0"/>
              </a:rPr>
              <a:t>thì</a:t>
            </a:r>
            <a:r>
              <a:rPr lang="vi-VN" altLang="en-US" sz="2400" dirty="0">
                <a:cs typeface="Arial" panose="020B0604020202020204" pitchFamily="34" charset="0"/>
              </a:rPr>
              <a:t> </a:t>
            </a:r>
            <a:r>
              <a:rPr lang="vi-VN" altLang="en-US" sz="2400" dirty="0" err="1">
                <a:cs typeface="Arial" panose="020B0604020202020204" pitchFamily="34" charset="0"/>
              </a:rPr>
              <a:t>đều</a:t>
            </a:r>
            <a:r>
              <a:rPr lang="vi-VN" altLang="en-US" sz="2400" dirty="0">
                <a:cs typeface="Arial" panose="020B0604020202020204" pitchFamily="34" charset="0"/>
              </a:rPr>
              <a:t> </a:t>
            </a:r>
            <a:r>
              <a:rPr lang="vi-VN" altLang="en-US" sz="2400" dirty="0" err="1">
                <a:cs typeface="Arial" panose="020B0604020202020204" pitchFamily="34" charset="0"/>
              </a:rPr>
              <a:t>là</a:t>
            </a:r>
            <a:r>
              <a:rPr lang="vi-VN" altLang="en-US" sz="2400" dirty="0">
                <a:cs typeface="Arial" panose="020B0604020202020204" pitchFamily="34" charset="0"/>
              </a:rPr>
              <a:t> quan </a:t>
            </a:r>
            <a:r>
              <a:rPr lang="vi-VN" altLang="en-US" sz="2400" dirty="0" err="1">
                <a:cs typeface="Arial" panose="020B0604020202020204" pitchFamily="34" charset="0"/>
              </a:rPr>
              <a:t>trọng</a:t>
            </a:r>
            <a:r>
              <a:rPr lang="vi-VN" altLang="en-US" sz="2400" dirty="0">
                <a:cs typeface="Arial" panose="020B0604020202020204" pitchFamily="34" charset="0"/>
              </a:rPr>
              <a:t>, </a:t>
            </a:r>
            <a:r>
              <a:rPr lang="vi-VN" altLang="en-US" sz="2400" dirty="0" err="1">
                <a:cs typeface="Arial" panose="020B0604020202020204" pitchFamily="34" charset="0"/>
              </a:rPr>
              <a:t>đều</a:t>
            </a:r>
            <a:r>
              <a:rPr lang="vi-VN" altLang="en-US" sz="2400" dirty="0">
                <a:cs typeface="Arial" panose="020B0604020202020204" pitchFamily="34" charset="0"/>
              </a:rPr>
              <a:t> </a:t>
            </a:r>
            <a:r>
              <a:rPr lang="vi-VN" altLang="en-US" sz="2400" dirty="0" err="1">
                <a:cs typeface="Arial" panose="020B0604020202020204" pitchFamily="34" charset="0"/>
              </a:rPr>
              <a:t>cần</a:t>
            </a:r>
            <a:r>
              <a:rPr lang="vi-VN" altLang="en-US" sz="2400" dirty="0">
                <a:cs typeface="Arial" panose="020B0604020202020204" pitchFamily="34" charset="0"/>
              </a:rPr>
              <a:t> </a:t>
            </a:r>
            <a:r>
              <a:rPr lang="vi-VN" altLang="en-US" sz="2400" dirty="0" err="1">
                <a:cs typeface="Arial" panose="020B0604020202020204" pitchFamily="34" charset="0"/>
              </a:rPr>
              <a:t>phải</a:t>
            </a:r>
            <a:r>
              <a:rPr lang="vi-VN" altLang="en-US" sz="2400" dirty="0">
                <a:cs typeface="Arial" panose="020B0604020202020204" pitchFamily="34" charset="0"/>
              </a:rPr>
              <a:t> </a:t>
            </a:r>
            <a:r>
              <a:rPr lang="vi-VN" altLang="en-US" sz="2400" dirty="0" err="1">
                <a:cs typeface="Arial" panose="020B0604020202020204" pitchFamily="34" charset="0"/>
              </a:rPr>
              <a:t>làm</a:t>
            </a:r>
            <a:r>
              <a:rPr lang="vi-VN" altLang="en-US" sz="2400" dirty="0">
                <a:cs typeface="Arial" panose="020B0604020202020204" pitchFamily="34" charset="0"/>
              </a:rPr>
              <a:t>. </a:t>
            </a:r>
            <a:r>
              <a:rPr lang="vi-VN" altLang="en-US" sz="2400" dirty="0" err="1">
                <a:cs typeface="Arial" panose="020B0604020202020204" pitchFamily="34" charset="0"/>
              </a:rPr>
              <a:t>Các</a:t>
            </a:r>
            <a:r>
              <a:rPr lang="en-US" altLang="en-US" sz="2400" dirty="0">
                <a:cs typeface="Arial" panose="020B0604020202020204" pitchFamily="34" charset="0"/>
              </a:rPr>
              <a:t> </a:t>
            </a:r>
            <a:r>
              <a:rPr lang="en-US" altLang="en-US" sz="2400" dirty="0" err="1">
                <a:latin typeface="Arial" panose="020B0604020202020204" pitchFamily="34" charset="0"/>
                <a:cs typeface="Arial" panose="020B0604020202020204" pitchFamily="34" charset="0"/>
              </a:rPr>
              <a:t>cô</a:t>
            </a:r>
            <a:r>
              <a:rPr lang="en-US" altLang="en-US" sz="2400" dirty="0">
                <a:cs typeface="Arial" panose="020B0604020202020204" pitchFamily="34" charset="0"/>
              </a:rPr>
              <a:t> </a:t>
            </a:r>
            <a:r>
              <a:rPr lang="vi-VN" altLang="en-US" sz="2400" dirty="0" err="1">
                <a:cs typeface="Arial" panose="020B0604020202020204" pitchFamily="34" charset="0"/>
              </a:rPr>
              <a:t>chú</a:t>
            </a:r>
            <a:r>
              <a:rPr lang="vi-VN" altLang="en-US" sz="2400" dirty="0">
                <a:cs typeface="Arial" panose="020B0604020202020204" pitchFamily="34" charset="0"/>
              </a:rPr>
              <a:t> </a:t>
            </a:r>
            <a:r>
              <a:rPr lang="vi-VN" altLang="en-US" sz="2400" dirty="0" err="1">
                <a:cs typeface="Arial" panose="020B0604020202020204" pitchFamily="34" charset="0"/>
              </a:rPr>
              <a:t>thử</a:t>
            </a:r>
            <a:r>
              <a:rPr lang="vi-VN" altLang="en-US" sz="2400" dirty="0">
                <a:cs typeface="Arial" panose="020B0604020202020204" pitchFamily="34" charset="0"/>
              </a:rPr>
              <a:t> </a:t>
            </a:r>
            <a:r>
              <a:rPr lang="vi-VN" altLang="en-US" sz="2400" dirty="0" err="1">
                <a:cs typeface="Arial" panose="020B0604020202020204" pitchFamily="34" charset="0"/>
              </a:rPr>
              <a:t>nghĩ</a:t>
            </a:r>
            <a:r>
              <a:rPr lang="vi-VN" altLang="en-US" sz="2400" dirty="0">
                <a:cs typeface="Arial" panose="020B0604020202020204" pitchFamily="34" charset="0"/>
              </a:rPr>
              <a:t> xem: trong </a:t>
            </a:r>
            <a:r>
              <a:rPr lang="vi-VN" altLang="en-US" sz="2400" dirty="0" err="1">
                <a:cs typeface="Arial" panose="020B0604020202020204" pitchFamily="34" charset="0"/>
              </a:rPr>
              <a:t>một</a:t>
            </a:r>
            <a:r>
              <a:rPr lang="vi-VN" altLang="en-US" sz="2400" dirty="0">
                <a:cs typeface="Arial" panose="020B0604020202020204" pitchFamily="34" charset="0"/>
              </a:rPr>
              <a:t> </a:t>
            </a:r>
            <a:r>
              <a:rPr lang="vi-VN" altLang="en-US" sz="2400" dirty="0" err="1">
                <a:cs typeface="Arial" panose="020B0604020202020204" pitchFamily="34" charset="0"/>
              </a:rPr>
              <a:t>chiếc</a:t>
            </a:r>
            <a:r>
              <a:rPr lang="vi-VN" altLang="en-US" sz="2400" dirty="0">
                <a:cs typeface="Arial" panose="020B0604020202020204" pitchFamily="34" charset="0"/>
              </a:rPr>
              <a:t> </a:t>
            </a:r>
            <a:r>
              <a:rPr lang="vi-VN" altLang="en-US" sz="2400" dirty="0" err="1">
                <a:cs typeface="Arial" panose="020B0604020202020204" pitchFamily="34" charset="0"/>
              </a:rPr>
              <a:t>đồng</a:t>
            </a:r>
            <a:r>
              <a:rPr lang="vi-VN" altLang="en-US" sz="2400" dirty="0">
                <a:cs typeface="Arial" panose="020B0604020202020204" pitchFamily="34" charset="0"/>
              </a:rPr>
              <a:t> </a:t>
            </a:r>
            <a:r>
              <a:rPr lang="vi-VN" altLang="en-US" sz="2400" dirty="0" err="1">
                <a:cs typeface="Arial" panose="020B0604020202020204" pitchFamily="34" charset="0"/>
              </a:rPr>
              <a:t>hồ</a:t>
            </a:r>
            <a:r>
              <a:rPr lang="vi-VN" altLang="en-US" sz="2400" dirty="0">
                <a:cs typeface="Arial" panose="020B0604020202020204" pitchFamily="34" charset="0"/>
              </a:rPr>
              <a:t> </a:t>
            </a:r>
            <a:r>
              <a:rPr lang="vi-VN" altLang="en-US" sz="2400" dirty="0" err="1">
                <a:cs typeface="Arial" panose="020B0604020202020204" pitchFamily="34" charset="0"/>
              </a:rPr>
              <a:t>mà</a:t>
            </a:r>
            <a:r>
              <a:rPr lang="vi-VN" altLang="en-US" sz="2400" dirty="0">
                <a:cs typeface="Arial" panose="020B0604020202020204" pitchFamily="34" charset="0"/>
              </a:rPr>
              <a:t> anh kim </a:t>
            </a:r>
            <a:r>
              <a:rPr lang="vi-VN" altLang="en-US" sz="2400" dirty="0" err="1">
                <a:cs typeface="Arial" panose="020B0604020202020204" pitchFamily="34" charset="0"/>
              </a:rPr>
              <a:t>đòi</a:t>
            </a:r>
            <a:r>
              <a:rPr lang="vi-VN" altLang="en-US" sz="2400" dirty="0">
                <a:cs typeface="Arial" panose="020B0604020202020204" pitchFamily="34" charset="0"/>
              </a:rPr>
              <a:t> </a:t>
            </a:r>
            <a:r>
              <a:rPr lang="vi-VN" altLang="en-US" sz="2400" dirty="0" err="1">
                <a:cs typeface="Arial" panose="020B0604020202020204" pitchFamily="34" charset="0"/>
              </a:rPr>
              <a:t>làm</a:t>
            </a:r>
            <a:r>
              <a:rPr lang="vi-VN" altLang="en-US" sz="2400" dirty="0">
                <a:cs typeface="Arial" panose="020B0604020202020204" pitchFamily="34" charset="0"/>
              </a:rPr>
              <a:t> anh </a:t>
            </a:r>
            <a:r>
              <a:rPr lang="vi-VN" altLang="en-US" sz="2400" dirty="0" err="1">
                <a:cs typeface="Arial" panose="020B0604020202020204" pitchFamily="34" charset="0"/>
              </a:rPr>
              <a:t>chữ</a:t>
            </a:r>
            <a:r>
              <a:rPr lang="vi-VN" altLang="en-US" sz="2400" dirty="0">
                <a:cs typeface="Arial" panose="020B0604020202020204" pitchFamily="34" charset="0"/>
              </a:rPr>
              <a:t> </a:t>
            </a:r>
            <a:r>
              <a:rPr lang="vi-VN" altLang="en-US" sz="2400" dirty="0" err="1">
                <a:cs typeface="Arial" panose="020B0604020202020204" pitchFamily="34" charset="0"/>
              </a:rPr>
              <a:t>số</a:t>
            </a:r>
            <a:r>
              <a:rPr lang="vi-VN" altLang="en-US" sz="2400" dirty="0">
                <a:cs typeface="Arial" panose="020B0604020202020204" pitchFamily="34" charset="0"/>
              </a:rPr>
              <a:t>, anh </a:t>
            </a:r>
            <a:r>
              <a:rPr lang="vi-VN" altLang="en-US" sz="2400" dirty="0" err="1">
                <a:cs typeface="Arial" panose="020B0604020202020204" pitchFamily="34" charset="0"/>
              </a:rPr>
              <a:t>máy</a:t>
            </a:r>
            <a:r>
              <a:rPr lang="vi-VN" altLang="en-US" sz="2400" dirty="0">
                <a:cs typeface="Arial" panose="020B0604020202020204" pitchFamily="34" charset="0"/>
              </a:rPr>
              <a:t> </a:t>
            </a:r>
            <a:r>
              <a:rPr lang="vi-VN" altLang="en-US" sz="2400" dirty="0" err="1">
                <a:cs typeface="Arial" panose="020B0604020202020204" pitchFamily="34" charset="0"/>
              </a:rPr>
              <a:t>lại</a:t>
            </a:r>
            <a:r>
              <a:rPr lang="vi-VN" altLang="en-US" sz="2400" dirty="0">
                <a:cs typeface="Arial" panose="020B0604020202020204" pitchFamily="34" charset="0"/>
              </a:rPr>
              <a:t> </a:t>
            </a:r>
            <a:r>
              <a:rPr lang="vi-VN" altLang="en-US" sz="2400" dirty="0" err="1">
                <a:cs typeface="Arial" panose="020B0604020202020204" pitchFamily="34" charset="0"/>
              </a:rPr>
              <a:t>đòi</a:t>
            </a:r>
            <a:r>
              <a:rPr lang="vi-VN" altLang="en-US" sz="2400" dirty="0">
                <a:cs typeface="Arial" panose="020B0604020202020204" pitchFamily="34" charset="0"/>
              </a:rPr>
              <a:t> ra </a:t>
            </a:r>
            <a:r>
              <a:rPr lang="vi-VN" altLang="en-US" sz="2400" dirty="0" err="1">
                <a:cs typeface="Arial" panose="020B0604020202020204" pitchFamily="34" charset="0"/>
              </a:rPr>
              <a:t>ngoài</a:t>
            </a:r>
            <a:r>
              <a:rPr lang="vi-VN" altLang="en-US" sz="2400" dirty="0">
                <a:cs typeface="Arial" panose="020B0604020202020204" pitchFamily="34" charset="0"/>
              </a:rPr>
              <a:t> </a:t>
            </a:r>
            <a:r>
              <a:rPr lang="vi-VN" altLang="en-US" sz="2400" dirty="0" err="1">
                <a:cs typeface="Arial" panose="020B0604020202020204" pitchFamily="34" charset="0"/>
              </a:rPr>
              <a:t>làm</a:t>
            </a:r>
            <a:r>
              <a:rPr lang="vi-VN" altLang="en-US" sz="2400" dirty="0">
                <a:cs typeface="Arial" panose="020B0604020202020204" pitchFamily="34" charset="0"/>
              </a:rPr>
              <a:t> </a:t>
            </a:r>
            <a:r>
              <a:rPr lang="vi-VN" altLang="en-US" sz="2400" dirty="0" err="1">
                <a:cs typeface="Arial" panose="020B0604020202020204" pitchFamily="34" charset="0"/>
              </a:rPr>
              <a:t>cái</a:t>
            </a:r>
            <a:r>
              <a:rPr lang="vi-VN" altLang="en-US" sz="2400" dirty="0">
                <a:cs typeface="Arial" panose="020B0604020202020204" pitchFamily="34" charset="0"/>
              </a:rPr>
              <a:t> </a:t>
            </a:r>
            <a:r>
              <a:rPr lang="vi-VN" altLang="en-US" sz="2400" dirty="0" err="1">
                <a:cs typeface="Arial" panose="020B0604020202020204" pitchFamily="34" charset="0"/>
              </a:rPr>
              <a:t>mặt</a:t>
            </a:r>
            <a:r>
              <a:rPr lang="vi-VN" altLang="en-US" sz="2400" dirty="0">
                <a:cs typeface="Arial" panose="020B0604020202020204" pitchFamily="34" charset="0"/>
              </a:rPr>
              <a:t> </a:t>
            </a:r>
            <a:r>
              <a:rPr lang="vi-VN" altLang="en-US" sz="2400" dirty="0" err="1">
                <a:cs typeface="Arial" panose="020B0604020202020204" pitchFamily="34" charset="0"/>
              </a:rPr>
              <a:t>đồng</a:t>
            </a:r>
            <a:r>
              <a:rPr lang="vi-VN" altLang="en-US" sz="2400" dirty="0">
                <a:cs typeface="Arial" panose="020B0604020202020204" pitchFamily="34" charset="0"/>
              </a:rPr>
              <a:t> </a:t>
            </a:r>
            <a:r>
              <a:rPr lang="vi-VN" altLang="en-US" sz="2400" dirty="0" err="1">
                <a:cs typeface="Arial" panose="020B0604020202020204" pitchFamily="34" charset="0"/>
              </a:rPr>
              <a:t>hồ</a:t>
            </a:r>
            <a:r>
              <a:rPr lang="vi-VN" altLang="en-US" sz="2400" dirty="0">
                <a:cs typeface="Arial" panose="020B0604020202020204" pitchFamily="34" charset="0"/>
              </a:rPr>
              <a:t>…</a:t>
            </a:r>
            <a:r>
              <a:rPr lang="en-US" altLang="en-US" sz="2400" dirty="0">
                <a:cs typeface="Arial" panose="020B0604020202020204" pitchFamily="34" charset="0"/>
              </a:rPr>
              <a:t> </a:t>
            </a:r>
            <a:r>
              <a:rPr lang="vi-VN" altLang="en-US" sz="2400" dirty="0" err="1">
                <a:cs typeface="Arial" panose="020B0604020202020204" pitchFamily="34" charset="0"/>
              </a:rPr>
              <a:t>cứ</a:t>
            </a:r>
            <a:r>
              <a:rPr lang="vi-VN" altLang="en-US" sz="2400" dirty="0">
                <a:cs typeface="Arial" panose="020B0604020202020204" pitchFamily="34" charset="0"/>
              </a:rPr>
              <a:t> tranh nhau </a:t>
            </a:r>
            <a:r>
              <a:rPr lang="vi-VN" altLang="en-US" sz="2400" dirty="0" err="1">
                <a:cs typeface="Arial" panose="020B0604020202020204" pitchFamily="34" charset="0"/>
              </a:rPr>
              <a:t>chỗ</a:t>
            </a:r>
            <a:r>
              <a:rPr lang="vi-VN" altLang="en-US" sz="2400" dirty="0">
                <a:cs typeface="Arial" panose="020B0604020202020204" pitchFamily="34" charset="0"/>
              </a:rPr>
              <a:t> </a:t>
            </a:r>
            <a:r>
              <a:rPr lang="vi-VN" altLang="en-US" sz="2400" dirty="0" err="1">
                <a:cs typeface="Arial" panose="020B0604020202020204" pitchFamily="34" charset="0"/>
              </a:rPr>
              <a:t>đứng</a:t>
            </a:r>
            <a:r>
              <a:rPr lang="vi-VN" altLang="en-US" sz="2400" dirty="0">
                <a:cs typeface="Arial" panose="020B0604020202020204" pitchFamily="34" charset="0"/>
              </a:rPr>
              <a:t> như </a:t>
            </a:r>
            <a:r>
              <a:rPr lang="vi-VN" altLang="en-US" sz="2400" dirty="0" err="1">
                <a:cs typeface="Arial" panose="020B0604020202020204" pitchFamily="34" charset="0"/>
              </a:rPr>
              <a:t>thế</a:t>
            </a:r>
            <a:r>
              <a:rPr lang="vi-VN" altLang="en-US" sz="2400" dirty="0">
                <a:cs typeface="Arial" panose="020B0604020202020204" pitchFamily="34" charset="0"/>
              </a:rPr>
              <a:t> </a:t>
            </a:r>
            <a:r>
              <a:rPr lang="vi-VN" altLang="en-US" sz="2400" dirty="0" err="1">
                <a:cs typeface="Arial" panose="020B0604020202020204" pitchFamily="34" charset="0"/>
              </a:rPr>
              <a:t>thì</a:t>
            </a:r>
            <a:r>
              <a:rPr lang="vi-VN" altLang="en-US" sz="2400" dirty="0">
                <a:cs typeface="Arial" panose="020B0604020202020204" pitchFamily="34" charset="0"/>
              </a:rPr>
              <a:t> </a:t>
            </a:r>
            <a:r>
              <a:rPr lang="vi-VN" altLang="en-US" sz="2400" dirty="0" err="1">
                <a:cs typeface="Arial" panose="020B0604020202020204" pitchFamily="34" charset="0"/>
              </a:rPr>
              <a:t>còn</a:t>
            </a:r>
            <a:r>
              <a:rPr lang="vi-VN" altLang="en-US" sz="2400" dirty="0">
                <a:cs typeface="Arial" panose="020B0604020202020204" pitchFamily="34" charset="0"/>
              </a:rPr>
              <a:t> </a:t>
            </a:r>
            <a:r>
              <a:rPr lang="vi-VN" altLang="en-US" sz="2400" dirty="0" err="1">
                <a:cs typeface="Arial" panose="020B0604020202020204" pitchFamily="34" charset="0"/>
              </a:rPr>
              <a:t>là</a:t>
            </a:r>
            <a:r>
              <a:rPr lang="vi-VN" altLang="en-US" sz="2400" dirty="0">
                <a:cs typeface="Arial" panose="020B0604020202020204" pitchFamily="34" charset="0"/>
              </a:rPr>
              <a:t> </a:t>
            </a:r>
            <a:r>
              <a:rPr lang="vi-VN" altLang="en-US" sz="2400" dirty="0" err="1">
                <a:cs typeface="Arial" panose="020B0604020202020204" pitchFamily="34" charset="0"/>
              </a:rPr>
              <a:t>cái</a:t>
            </a:r>
            <a:r>
              <a:rPr lang="vi-VN" altLang="en-US" sz="2400" dirty="0">
                <a:cs typeface="Arial" panose="020B0604020202020204" pitchFamily="34" charset="0"/>
              </a:rPr>
              <a:t> </a:t>
            </a:r>
            <a:r>
              <a:rPr lang="vi-VN" altLang="en-US" sz="2400" dirty="0" err="1">
                <a:cs typeface="Arial" panose="020B0604020202020204" pitchFamily="34" charset="0"/>
              </a:rPr>
              <a:t>đồng</a:t>
            </a:r>
            <a:r>
              <a:rPr lang="vi-VN" altLang="en-US" sz="2400" dirty="0">
                <a:cs typeface="Arial" panose="020B0604020202020204" pitchFamily="34" charset="0"/>
              </a:rPr>
              <a:t> </a:t>
            </a:r>
            <a:r>
              <a:rPr lang="vi-VN" altLang="en-US" sz="2400" dirty="0" err="1">
                <a:cs typeface="Arial" panose="020B0604020202020204" pitchFamily="34" charset="0"/>
              </a:rPr>
              <a:t>hồ</a:t>
            </a:r>
            <a:r>
              <a:rPr lang="vi-VN" altLang="en-US" sz="2400" dirty="0">
                <a:cs typeface="Arial" panose="020B0604020202020204" pitchFamily="34" charset="0"/>
              </a:rPr>
              <a:t> </a:t>
            </a:r>
            <a:r>
              <a:rPr lang="vi-VN" altLang="en-US" sz="2400" dirty="0" err="1">
                <a:cs typeface="Arial" panose="020B0604020202020204" pitchFamily="34" charset="0"/>
              </a:rPr>
              <a:t>được</a:t>
            </a:r>
            <a:r>
              <a:rPr lang="vi-VN" altLang="en-US" sz="2400" dirty="0">
                <a:cs typeface="Arial" panose="020B0604020202020204" pitchFamily="34" charset="0"/>
              </a:rPr>
              <a:t> không ?</a:t>
            </a:r>
            <a:endParaRPr lang="en-US" sz="2400" dirty="0"/>
          </a:p>
        </p:txBody>
      </p:sp>
    </p:spTree>
    <p:extLst>
      <p:ext uri="{BB962C8B-B14F-4D97-AF65-F5344CB8AC3E}">
        <p14:creationId xmlns:p14="http://schemas.microsoft.com/office/powerpoint/2010/main" val="20278098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dong4">
            <a:extLst>
              <a:ext uri="{FF2B5EF4-FFF2-40B4-BE49-F238E27FC236}">
                <a16:creationId xmlns:a16="http://schemas.microsoft.com/office/drawing/2014/main" id="{2020C29C-2360-4CD4-8831-2637E894E5F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82993" y="471104"/>
            <a:ext cx="5465852" cy="37061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BD166FD0-825A-42BD-8A73-25E019A54185}"/>
              </a:ext>
            </a:extLst>
          </p:cNvPr>
          <p:cNvSpPr>
            <a:spLocks noChangeArrowheads="1"/>
          </p:cNvSpPr>
          <p:nvPr/>
        </p:nvSpPr>
        <p:spPr bwMode="auto">
          <a:xfrm>
            <a:off x="487520" y="2539933"/>
            <a:ext cx="5726324" cy="3706143"/>
          </a:xfrm>
          <a:prstGeom prst="rect">
            <a:avLst/>
          </a:prstGeom>
          <a:noFill/>
          <a:ln>
            <a:noFill/>
          </a:ln>
        </p:spPr>
        <p:txBody>
          <a:bodyPr wrap="square">
            <a:spAutoFit/>
          </a:bodyPr>
          <a:lstStyle/>
          <a:p>
            <a:pPr algn="just">
              <a:lnSpc>
                <a:spcPct val="150000"/>
              </a:lnSpc>
            </a:pPr>
            <a:r>
              <a:rPr lang="vi-VN" altLang="en-US" sz="3200" dirty="0" err="1">
                <a:cs typeface="Times New Roman" pitchFamily="18" charset="0"/>
              </a:rPr>
              <a:t>Chỉ</a:t>
            </a:r>
            <a:r>
              <a:rPr lang="vi-VN" altLang="en-US" sz="3200" dirty="0">
                <a:cs typeface="Times New Roman" pitchFamily="18" charset="0"/>
              </a:rPr>
              <a:t> trong ít phút ngắn ngủi, câu chuyện chiếc đồng hồ của Bác đã khiến cho ai nấy đều thấm thía, tự đánh tan được những thắc mắc riêng</a:t>
            </a:r>
            <a:r>
              <a:rPr lang="en-US" altLang="en-US" sz="3200" dirty="0">
                <a:cs typeface="Times New Roman" pitchFamily="18" charset="0"/>
              </a:rPr>
              <a:t> </a:t>
            </a:r>
            <a:r>
              <a:rPr lang="vi-VN" altLang="en-US" sz="3200" dirty="0">
                <a:cs typeface="Times New Roman" pitchFamily="18" charset="0"/>
              </a:rPr>
              <a:t>tư.</a:t>
            </a:r>
            <a:r>
              <a:rPr lang="en-US" altLang="en-US" sz="3200" dirty="0">
                <a:cs typeface="Times New Roman" pitchFamily="18" charset="0"/>
              </a:rPr>
              <a:t>”</a:t>
            </a:r>
          </a:p>
        </p:txBody>
      </p:sp>
    </p:spTree>
    <p:extLst>
      <p:ext uri="{BB962C8B-B14F-4D97-AF65-F5344CB8AC3E}">
        <p14:creationId xmlns:p14="http://schemas.microsoft.com/office/powerpoint/2010/main" val="28244182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62FDCB-8944-4B66-8083-01747DD58CBB}"/>
              </a:ext>
            </a:extLst>
          </p:cNvPr>
          <p:cNvPicPr>
            <a:picLocks noChangeAspect="1"/>
          </p:cNvPicPr>
          <p:nvPr/>
        </p:nvPicPr>
        <p:blipFill>
          <a:blip r:embed="rId2"/>
          <a:stretch>
            <a:fillRect/>
          </a:stretch>
        </p:blipFill>
        <p:spPr>
          <a:xfrm>
            <a:off x="3753883" y="748113"/>
            <a:ext cx="6992718" cy="3353091"/>
          </a:xfrm>
          <a:prstGeom prst="rect">
            <a:avLst/>
          </a:prstGeom>
        </p:spPr>
      </p:pic>
      <p:pic>
        <p:nvPicPr>
          <p:cNvPr id="7" name="Graphic 6">
            <a:extLst>
              <a:ext uri="{FF2B5EF4-FFF2-40B4-BE49-F238E27FC236}">
                <a16:creationId xmlns:a16="http://schemas.microsoft.com/office/drawing/2014/main" id="{CB96A81E-89E1-4295-A270-005135BDE9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8210" y="3429000"/>
            <a:ext cx="7044884" cy="3589195"/>
          </a:xfrm>
          <a:prstGeom prst="rect">
            <a:avLst/>
          </a:prstGeom>
        </p:spPr>
      </p:pic>
    </p:spTree>
    <p:extLst>
      <p:ext uri="{BB962C8B-B14F-4D97-AF65-F5344CB8AC3E}">
        <p14:creationId xmlns:p14="http://schemas.microsoft.com/office/powerpoint/2010/main" val="400137516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CA7AD92-BBA2-45C8-AC10-774B468F688B}"/>
              </a:ext>
            </a:extLst>
          </p:cNvPr>
          <p:cNvSpPr txBox="1"/>
          <p:nvPr/>
        </p:nvSpPr>
        <p:spPr>
          <a:xfrm>
            <a:off x="6697773" y="5823337"/>
            <a:ext cx="4134207" cy="646331"/>
          </a:xfrm>
          <a:prstGeom prst="rect">
            <a:avLst/>
          </a:prstGeom>
          <a:solidFill>
            <a:srgbClr val="F9E085"/>
          </a:solidFill>
        </p:spPr>
        <p:txBody>
          <a:bodyPr wrap="square">
            <a:spAutoFit/>
          </a:bodyPr>
          <a:lstStyle/>
          <a:p>
            <a:pPr algn="just"/>
            <a:r>
              <a:rPr lang="vi-VN" b="0" i="0">
                <a:solidFill>
                  <a:srgbClr val="000000"/>
                </a:solidFill>
                <a:effectLst/>
              </a:rPr>
              <a:t>Câu chuyện về chiếc đồng hồ của Bác khiến cho ai nấy đều thấm thía.</a:t>
            </a:r>
          </a:p>
        </p:txBody>
      </p:sp>
      <p:sp>
        <p:nvSpPr>
          <p:cNvPr id="8" name="TextBox 7">
            <a:extLst>
              <a:ext uri="{FF2B5EF4-FFF2-40B4-BE49-F238E27FC236}">
                <a16:creationId xmlns:a16="http://schemas.microsoft.com/office/drawing/2014/main" id="{3F0D4A93-372A-4AC3-ABF7-DD9714828286}"/>
              </a:ext>
            </a:extLst>
          </p:cNvPr>
          <p:cNvSpPr txBox="1"/>
          <p:nvPr/>
        </p:nvSpPr>
        <p:spPr>
          <a:xfrm>
            <a:off x="179713" y="2377298"/>
            <a:ext cx="5396459" cy="954107"/>
          </a:xfrm>
          <a:prstGeom prst="rect">
            <a:avLst/>
          </a:prstGeom>
          <a:solidFill>
            <a:srgbClr val="F9E085"/>
          </a:solidFill>
        </p:spPr>
        <p:txBody>
          <a:bodyPr wrap="square">
            <a:spAutoFit/>
          </a:bodyPr>
          <a:lstStyle/>
          <a:p>
            <a:pPr algn="just"/>
            <a:r>
              <a:rPr lang="vi-VN" b="0" i="0" dirty="0" err="1">
                <a:solidFill>
                  <a:srgbClr val="000000"/>
                </a:solidFill>
                <a:effectLst/>
              </a:rPr>
              <a:t>Được</a:t>
            </a:r>
            <a:r>
              <a:rPr lang="vi-VN" b="0" i="0" dirty="0">
                <a:solidFill>
                  <a:srgbClr val="000000"/>
                </a:solidFill>
                <a:effectLst/>
              </a:rPr>
              <a:t> tin Trung ương </a:t>
            </a:r>
            <a:r>
              <a:rPr lang="vi-VN" b="0" i="0" dirty="0" err="1">
                <a:solidFill>
                  <a:srgbClr val="000000"/>
                </a:solidFill>
                <a:effectLst/>
              </a:rPr>
              <a:t>rút</a:t>
            </a:r>
            <a:r>
              <a:rPr lang="vi-VN" b="0" i="0" dirty="0">
                <a:solidFill>
                  <a:srgbClr val="000000"/>
                </a:solidFill>
                <a:effectLst/>
              </a:rPr>
              <a:t> </a:t>
            </a:r>
            <a:r>
              <a:rPr lang="vi-VN" b="0" i="0" dirty="0" err="1">
                <a:solidFill>
                  <a:srgbClr val="000000"/>
                </a:solidFill>
                <a:effectLst/>
              </a:rPr>
              <a:t>bớt</a:t>
            </a:r>
            <a:r>
              <a:rPr lang="vi-VN" b="0" i="0" dirty="0">
                <a:solidFill>
                  <a:srgbClr val="000000"/>
                </a:solidFill>
                <a:effectLst/>
              </a:rPr>
              <a:t> </a:t>
            </a:r>
            <a:r>
              <a:rPr lang="vi-VN" b="0" i="0" dirty="0" err="1">
                <a:solidFill>
                  <a:srgbClr val="000000"/>
                </a:solidFill>
                <a:effectLst/>
              </a:rPr>
              <a:t>một</a:t>
            </a:r>
            <a:r>
              <a:rPr lang="vi-VN" b="0" i="0" dirty="0">
                <a:solidFill>
                  <a:srgbClr val="000000"/>
                </a:solidFill>
                <a:effectLst/>
              </a:rPr>
              <a:t> </a:t>
            </a:r>
            <a:r>
              <a:rPr lang="vi-VN" b="0" i="0" dirty="0" err="1">
                <a:solidFill>
                  <a:srgbClr val="000000"/>
                </a:solidFill>
                <a:effectLst/>
              </a:rPr>
              <a:t>số</a:t>
            </a:r>
            <a:r>
              <a:rPr lang="vi-VN" b="0" i="0" dirty="0">
                <a:solidFill>
                  <a:srgbClr val="000000"/>
                </a:solidFill>
                <a:effectLst/>
              </a:rPr>
              <a:t> </a:t>
            </a:r>
            <a:r>
              <a:rPr lang="vi-VN" b="0" i="0" dirty="0" err="1">
                <a:solidFill>
                  <a:srgbClr val="000000"/>
                </a:solidFill>
                <a:effectLst/>
              </a:rPr>
              <a:t>người</a:t>
            </a:r>
            <a:r>
              <a:rPr lang="vi-VN" b="0" i="0" dirty="0">
                <a:solidFill>
                  <a:srgbClr val="000000"/>
                </a:solidFill>
                <a:effectLst/>
              </a:rPr>
              <a:t> đi </a:t>
            </a:r>
            <a:r>
              <a:rPr lang="vi-VN" b="0" i="0" dirty="0" err="1">
                <a:solidFill>
                  <a:srgbClr val="000000"/>
                </a:solidFill>
                <a:effectLst/>
              </a:rPr>
              <a:t>học</a:t>
            </a:r>
            <a:r>
              <a:rPr lang="vi-VN" b="0" i="0" dirty="0">
                <a:solidFill>
                  <a:srgbClr val="000000"/>
                </a:solidFill>
                <a:effectLst/>
              </a:rPr>
              <a:t> </a:t>
            </a:r>
            <a:r>
              <a:rPr lang="vi-VN" b="0" i="0" dirty="0" err="1">
                <a:solidFill>
                  <a:srgbClr val="000000"/>
                </a:solidFill>
                <a:effectLst/>
              </a:rPr>
              <a:t>lớp</a:t>
            </a:r>
            <a:r>
              <a:rPr lang="vi-VN" b="0" i="0" dirty="0">
                <a:solidFill>
                  <a:srgbClr val="000000"/>
                </a:solidFill>
                <a:effectLst/>
              </a:rPr>
              <a:t> </a:t>
            </a:r>
            <a:r>
              <a:rPr lang="vi-VN" b="0" i="0" dirty="0" err="1">
                <a:solidFill>
                  <a:srgbClr val="000000"/>
                </a:solidFill>
                <a:effectLst/>
              </a:rPr>
              <a:t>tiếp</a:t>
            </a:r>
            <a:r>
              <a:rPr lang="vi-VN" b="0" i="0" dirty="0">
                <a:solidFill>
                  <a:srgbClr val="000000"/>
                </a:solidFill>
                <a:effectLst/>
              </a:rPr>
              <a:t> </a:t>
            </a:r>
            <a:r>
              <a:rPr lang="vi-VN" b="0" i="0" dirty="0" err="1">
                <a:solidFill>
                  <a:srgbClr val="000000"/>
                </a:solidFill>
                <a:effectLst/>
              </a:rPr>
              <a:t>quản</a:t>
            </a:r>
            <a:r>
              <a:rPr lang="vi-VN" b="0" i="0" dirty="0">
                <a:solidFill>
                  <a:srgbClr val="000000"/>
                </a:solidFill>
                <a:effectLst/>
              </a:rPr>
              <a:t> </a:t>
            </a:r>
            <a:r>
              <a:rPr lang="vi-VN" b="0" i="0" dirty="0" err="1">
                <a:solidFill>
                  <a:srgbClr val="000000"/>
                </a:solidFill>
                <a:effectLst/>
              </a:rPr>
              <a:t>Thủ</a:t>
            </a:r>
            <a:r>
              <a:rPr lang="vi-VN" b="0" i="0" dirty="0">
                <a:solidFill>
                  <a:srgbClr val="000000"/>
                </a:solidFill>
                <a:effectLst/>
              </a:rPr>
              <a:t> đô, </a:t>
            </a:r>
            <a:r>
              <a:rPr lang="vi-VN" b="0" i="0" dirty="0" err="1">
                <a:solidFill>
                  <a:srgbClr val="000000"/>
                </a:solidFill>
                <a:effectLst/>
              </a:rPr>
              <a:t>các</a:t>
            </a:r>
            <a:r>
              <a:rPr lang="vi-VN" b="0" i="0" dirty="0">
                <a:solidFill>
                  <a:srgbClr val="000000"/>
                </a:solidFill>
                <a:effectLst/>
              </a:rPr>
              <a:t> </a:t>
            </a:r>
            <a:r>
              <a:rPr lang="vi-VN" b="0" i="0" dirty="0" err="1">
                <a:solidFill>
                  <a:srgbClr val="000000"/>
                </a:solidFill>
                <a:effectLst/>
              </a:rPr>
              <a:t>cán</a:t>
            </a:r>
            <a:r>
              <a:rPr lang="vi-VN" b="0" i="0" dirty="0">
                <a:solidFill>
                  <a:srgbClr val="000000"/>
                </a:solidFill>
                <a:effectLst/>
              </a:rPr>
              <a:t> </a:t>
            </a:r>
            <a:r>
              <a:rPr lang="vi-VN" b="0" i="0" dirty="0" err="1">
                <a:solidFill>
                  <a:srgbClr val="000000"/>
                </a:solidFill>
                <a:effectLst/>
              </a:rPr>
              <a:t>bộ</a:t>
            </a:r>
            <a:r>
              <a:rPr lang="vi-VN" b="0" i="0" dirty="0">
                <a:solidFill>
                  <a:srgbClr val="000000"/>
                </a:solidFill>
                <a:effectLst/>
              </a:rPr>
              <a:t> </a:t>
            </a:r>
            <a:r>
              <a:rPr lang="en-US" dirty="0" err="1">
                <a:solidFill>
                  <a:srgbClr val="000000"/>
                </a:solidFill>
                <a:latin typeface="Arial" panose="020B0604020202020204" pitchFamily="34" charset="0"/>
                <a:cs typeface="Arial" panose="020B0604020202020204" pitchFamily="34" charset="0"/>
              </a:rPr>
              <a:t>tham</a:t>
            </a:r>
            <a:r>
              <a:rPr lang="vi-VN" b="0" i="0" dirty="0">
                <a:solidFill>
                  <a:srgbClr val="000000"/>
                </a:solidFill>
                <a:effectLst/>
              </a:rPr>
              <a:t> </a:t>
            </a:r>
            <a:r>
              <a:rPr lang="vi-VN" b="0" i="0" dirty="0" err="1">
                <a:solidFill>
                  <a:srgbClr val="000000"/>
                </a:solidFill>
                <a:effectLst/>
              </a:rPr>
              <a:t>dự</a:t>
            </a:r>
            <a:r>
              <a:rPr lang="vi-VN" b="0" i="0" dirty="0">
                <a:solidFill>
                  <a:srgbClr val="000000"/>
                </a:solidFill>
                <a:effectLst/>
              </a:rPr>
              <a:t> </a:t>
            </a:r>
            <a:r>
              <a:rPr lang="vi-VN" b="0" i="0" dirty="0" err="1">
                <a:solidFill>
                  <a:srgbClr val="000000"/>
                </a:solidFill>
                <a:effectLst/>
              </a:rPr>
              <a:t>hội</a:t>
            </a:r>
            <a:r>
              <a:rPr lang="vi-VN" b="0" i="0" dirty="0">
                <a:solidFill>
                  <a:srgbClr val="000000"/>
                </a:solidFill>
                <a:effectLst/>
              </a:rPr>
              <a:t> </a:t>
            </a:r>
            <a:r>
              <a:rPr lang="vi-VN" b="0" i="0" dirty="0" err="1">
                <a:solidFill>
                  <a:srgbClr val="000000"/>
                </a:solidFill>
                <a:effectLst/>
              </a:rPr>
              <a:t>nghị</a:t>
            </a:r>
            <a:r>
              <a:rPr lang="vi-VN" b="0" i="0" dirty="0">
                <a:solidFill>
                  <a:srgbClr val="000000"/>
                </a:solidFill>
                <a:effectLst/>
              </a:rPr>
              <a:t> </a:t>
            </a:r>
            <a:r>
              <a:rPr lang="vi-VN" b="0" i="0" dirty="0" err="1">
                <a:solidFill>
                  <a:srgbClr val="000000"/>
                </a:solidFill>
                <a:effectLst/>
              </a:rPr>
              <a:t>bàn</a:t>
            </a:r>
            <a:r>
              <a:rPr lang="vi-VN" b="0" i="0" dirty="0">
                <a:solidFill>
                  <a:srgbClr val="000000"/>
                </a:solidFill>
                <a:effectLst/>
              </a:rPr>
              <a:t> </a:t>
            </a:r>
            <a:r>
              <a:rPr lang="vi-VN" b="0" i="0" dirty="0" err="1">
                <a:solidFill>
                  <a:srgbClr val="000000"/>
                </a:solidFill>
                <a:effectLst/>
              </a:rPr>
              <a:t>tán</a:t>
            </a:r>
            <a:r>
              <a:rPr lang="vi-VN" b="0" i="0" dirty="0">
                <a:solidFill>
                  <a:srgbClr val="000000"/>
                </a:solidFill>
                <a:effectLst/>
              </a:rPr>
              <a:t> sôi </a:t>
            </a:r>
            <a:r>
              <a:rPr lang="vi-VN" b="0" i="0" dirty="0" err="1">
                <a:solidFill>
                  <a:srgbClr val="000000"/>
                </a:solidFill>
                <a:effectLst/>
              </a:rPr>
              <a:t>nổi</a:t>
            </a:r>
            <a:r>
              <a:rPr lang="vi-VN" b="0" i="0" dirty="0">
                <a:solidFill>
                  <a:srgbClr val="000000"/>
                </a:solidFill>
                <a:effectLst/>
              </a:rPr>
              <a:t>. Ai </a:t>
            </a:r>
            <a:r>
              <a:rPr lang="vi-VN" b="0" i="0" dirty="0" err="1">
                <a:solidFill>
                  <a:srgbClr val="000000"/>
                </a:solidFill>
                <a:effectLst/>
              </a:rPr>
              <a:t>nấy</a:t>
            </a:r>
            <a:r>
              <a:rPr lang="vi-VN" b="0" i="0" dirty="0">
                <a:solidFill>
                  <a:srgbClr val="000000"/>
                </a:solidFill>
                <a:effectLst/>
              </a:rPr>
              <a:t> </a:t>
            </a:r>
            <a:r>
              <a:rPr lang="vi-VN" b="0" i="0" dirty="0" err="1">
                <a:solidFill>
                  <a:srgbClr val="000000"/>
                </a:solidFill>
                <a:effectLst/>
              </a:rPr>
              <a:t>đều</a:t>
            </a:r>
            <a:r>
              <a:rPr lang="vi-VN" b="0" i="0" dirty="0">
                <a:solidFill>
                  <a:srgbClr val="000000"/>
                </a:solidFill>
                <a:effectLst/>
              </a:rPr>
              <a:t> </a:t>
            </a:r>
            <a:r>
              <a:rPr lang="vi-VN" b="0" i="0" dirty="0" err="1">
                <a:solidFill>
                  <a:srgbClr val="000000"/>
                </a:solidFill>
                <a:effectLst/>
              </a:rPr>
              <a:t>háo</a:t>
            </a:r>
            <a:r>
              <a:rPr lang="vi-VN" b="0" i="0" dirty="0">
                <a:solidFill>
                  <a:srgbClr val="000000"/>
                </a:solidFill>
                <a:effectLst/>
              </a:rPr>
              <a:t> </a:t>
            </a:r>
            <a:r>
              <a:rPr lang="vi-VN" b="0" i="0" dirty="0" err="1">
                <a:solidFill>
                  <a:srgbClr val="000000"/>
                </a:solidFill>
                <a:effectLst/>
              </a:rPr>
              <a:t>hức</a:t>
            </a:r>
            <a:r>
              <a:rPr lang="vi-VN" b="0" i="0" dirty="0">
                <a:solidFill>
                  <a:srgbClr val="000000"/>
                </a:solidFill>
                <a:effectLst/>
              </a:rPr>
              <a:t> </a:t>
            </a:r>
            <a:r>
              <a:rPr lang="vi-VN" b="0" i="0" dirty="0" err="1">
                <a:solidFill>
                  <a:srgbClr val="000000"/>
                </a:solidFill>
                <a:effectLst/>
              </a:rPr>
              <a:t>muốn</a:t>
            </a:r>
            <a:r>
              <a:rPr lang="vi-VN" b="0" i="0" dirty="0">
                <a:solidFill>
                  <a:srgbClr val="000000"/>
                </a:solidFill>
                <a:effectLst/>
              </a:rPr>
              <a:t> đi.</a:t>
            </a:r>
            <a:endParaRPr lang="en-US" dirty="0"/>
          </a:p>
        </p:txBody>
      </p:sp>
      <p:sp>
        <p:nvSpPr>
          <p:cNvPr id="10" name="TextBox 9">
            <a:extLst>
              <a:ext uri="{FF2B5EF4-FFF2-40B4-BE49-F238E27FC236}">
                <a16:creationId xmlns:a16="http://schemas.microsoft.com/office/drawing/2014/main" id="{66EFAF59-5E14-402D-9915-B39B6F34462E}"/>
              </a:ext>
            </a:extLst>
          </p:cNvPr>
          <p:cNvSpPr txBox="1"/>
          <p:nvPr/>
        </p:nvSpPr>
        <p:spPr>
          <a:xfrm>
            <a:off x="6526676" y="2515797"/>
            <a:ext cx="4476403" cy="646331"/>
          </a:xfrm>
          <a:prstGeom prst="rect">
            <a:avLst/>
          </a:prstGeom>
          <a:solidFill>
            <a:srgbClr val="F9E085"/>
          </a:solidFill>
        </p:spPr>
        <p:txBody>
          <a:bodyPr wrap="square">
            <a:spAutoFit/>
          </a:bodyPr>
          <a:lstStyle/>
          <a:p>
            <a:pPr algn="just"/>
            <a:r>
              <a:rPr lang="vi-VN" b="0" i="0">
                <a:solidFill>
                  <a:srgbClr val="000000"/>
                </a:solidFill>
                <a:effectLst/>
              </a:rPr>
              <a:t>Giữa lúc đó, Bác Hồ đến thăm hội nghị. Các đại biểu ùa ra đón Bác.</a:t>
            </a:r>
            <a:endParaRPr lang="en-US"/>
          </a:p>
        </p:txBody>
      </p:sp>
      <p:sp>
        <p:nvSpPr>
          <p:cNvPr id="12" name="TextBox 11">
            <a:extLst>
              <a:ext uri="{FF2B5EF4-FFF2-40B4-BE49-F238E27FC236}">
                <a16:creationId xmlns:a16="http://schemas.microsoft.com/office/drawing/2014/main" id="{4A24B44D-C383-46C4-8078-FCA81A02A034}"/>
              </a:ext>
            </a:extLst>
          </p:cNvPr>
          <p:cNvSpPr txBox="1"/>
          <p:nvPr/>
        </p:nvSpPr>
        <p:spPr>
          <a:xfrm>
            <a:off x="36004" y="5671864"/>
            <a:ext cx="5720220" cy="1200329"/>
          </a:xfrm>
          <a:prstGeom prst="rect">
            <a:avLst/>
          </a:prstGeom>
          <a:solidFill>
            <a:srgbClr val="F9E085"/>
          </a:solidFill>
        </p:spPr>
        <p:txBody>
          <a:bodyPr wrap="square">
            <a:spAutoFit/>
          </a:bodyPr>
          <a:lstStyle/>
          <a:p>
            <a:pPr algn="just"/>
            <a:r>
              <a:rPr lang="vi-VN" b="0" i="0">
                <a:solidFill>
                  <a:srgbClr val="000000"/>
                </a:solidFill>
                <a:effectLst/>
              </a:rPr>
              <a:t>Khi nói đến nhiệm vụ của toàn Đảng, Bác bỗng rút trong túi áo ra một chiếc đồng hồ quả quýt. Bác mượn câu chuyện về chiếc đồng hồ để đả thông tư tưởng cán bộ một cách hóm hỉnh.</a:t>
            </a:r>
          </a:p>
        </p:txBody>
      </p:sp>
      <p:pic>
        <p:nvPicPr>
          <p:cNvPr id="13" name="Picture 3" descr="Anh 1_tinh">
            <a:extLst>
              <a:ext uri="{FF2B5EF4-FFF2-40B4-BE49-F238E27FC236}">
                <a16:creationId xmlns:a16="http://schemas.microsoft.com/office/drawing/2014/main" id="{9788C2A9-A209-4951-BAA3-BF7A319B056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416077" y="233502"/>
            <a:ext cx="3287755" cy="204104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4" name="Picture 4" descr="anh 4_tinh">
            <a:extLst>
              <a:ext uri="{FF2B5EF4-FFF2-40B4-BE49-F238E27FC236}">
                <a16:creationId xmlns:a16="http://schemas.microsoft.com/office/drawing/2014/main" id="{1D311C42-332A-4842-B099-6095B8244BF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073521" y="3392918"/>
            <a:ext cx="3382714" cy="21119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5" name="Picture 5" descr="Anh 2_tinh">
            <a:extLst>
              <a:ext uri="{FF2B5EF4-FFF2-40B4-BE49-F238E27FC236}">
                <a16:creationId xmlns:a16="http://schemas.microsoft.com/office/drawing/2014/main" id="{F1D18A7A-3F20-476C-B14A-CB58EC6C8E4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073521" y="332825"/>
            <a:ext cx="3382714" cy="204447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6" name="Picture 6" descr="Anh 3_tinh">
            <a:extLst>
              <a:ext uri="{FF2B5EF4-FFF2-40B4-BE49-F238E27FC236}">
                <a16:creationId xmlns:a16="http://schemas.microsoft.com/office/drawing/2014/main" id="{0AF4A510-1FAE-40EA-82D7-9615DADBE49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416077" y="3427047"/>
            <a:ext cx="3287756" cy="213735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211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CA8DE4-4957-46B0-AE6B-F748D13126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6535" y="1339077"/>
            <a:ext cx="5458691" cy="41798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Rectangle: Rounded Corners 3">
            <a:extLst>
              <a:ext uri="{FF2B5EF4-FFF2-40B4-BE49-F238E27FC236}">
                <a16:creationId xmlns:a16="http://schemas.microsoft.com/office/drawing/2014/main" id="{8666E25C-6647-4E1B-ABB1-8762DD8C82F4}"/>
              </a:ext>
            </a:extLst>
          </p:cNvPr>
          <p:cNvSpPr/>
          <p:nvPr/>
        </p:nvSpPr>
        <p:spPr>
          <a:xfrm rot="21243957">
            <a:off x="194872" y="2173574"/>
            <a:ext cx="2938071" cy="1124262"/>
          </a:xfrm>
          <a:prstGeom prst="roundRect">
            <a:avLst>
              <a:gd name="adj" fmla="val 23362"/>
            </a:avLst>
          </a:prstGeom>
          <a:solidFill>
            <a:srgbClr val="F9E085"/>
          </a:solidFill>
          <a:ln>
            <a:solidFill>
              <a:srgbClr val="F9E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0" i="0">
                <a:solidFill>
                  <a:srgbClr val="000000"/>
                </a:solidFill>
                <a:effectLst/>
              </a:rPr>
              <a:t>Được tin Trung ương rút bớt một số người đi học lớp tiếp quản Thủ đô, </a:t>
            </a:r>
            <a:r>
              <a:rPr lang="en-US" b="0" i="0">
                <a:solidFill>
                  <a:srgbClr val="000000"/>
                </a:solidFill>
                <a:effectLst/>
              </a:rPr>
              <a:t>...</a:t>
            </a:r>
            <a:endParaRPr lang="en-US"/>
          </a:p>
        </p:txBody>
      </p:sp>
      <p:sp>
        <p:nvSpPr>
          <p:cNvPr id="5" name="Rectangle: Rounded Corners 4">
            <a:extLst>
              <a:ext uri="{FF2B5EF4-FFF2-40B4-BE49-F238E27FC236}">
                <a16:creationId xmlns:a16="http://schemas.microsoft.com/office/drawing/2014/main" id="{44E44893-E0BF-4B21-A152-7339CA140522}"/>
              </a:ext>
            </a:extLst>
          </p:cNvPr>
          <p:cNvSpPr/>
          <p:nvPr/>
        </p:nvSpPr>
        <p:spPr>
          <a:xfrm rot="21243957">
            <a:off x="365070" y="4495417"/>
            <a:ext cx="2938071" cy="1289156"/>
          </a:xfrm>
          <a:prstGeom prst="roundRect">
            <a:avLst>
              <a:gd name="adj" fmla="val 23362"/>
            </a:avLst>
          </a:prstGeom>
          <a:solidFill>
            <a:srgbClr val="F9E085"/>
          </a:solidFill>
          <a:ln>
            <a:solidFill>
              <a:srgbClr val="F9E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0" i="0">
                <a:solidFill>
                  <a:srgbClr val="000000"/>
                </a:solidFill>
                <a:effectLst/>
              </a:rPr>
              <a:t>Khi nói đến nhiệm vụ của toàn Đảng, Bác bỗng rút trong túi áo ra một chiếc đồng hồ quả quý</a:t>
            </a:r>
            <a:r>
              <a:rPr lang="en-US" b="0" i="0">
                <a:solidFill>
                  <a:srgbClr val="000000"/>
                </a:solidFill>
                <a:effectLst/>
              </a:rPr>
              <a:t>t...</a:t>
            </a:r>
            <a:endParaRPr lang="vi-VN" b="0" i="0">
              <a:solidFill>
                <a:srgbClr val="000000"/>
              </a:solidFill>
              <a:effectLst/>
            </a:endParaRPr>
          </a:p>
        </p:txBody>
      </p:sp>
      <p:sp>
        <p:nvSpPr>
          <p:cNvPr id="6" name="Rectangle: Rounded Corners 5">
            <a:extLst>
              <a:ext uri="{FF2B5EF4-FFF2-40B4-BE49-F238E27FC236}">
                <a16:creationId xmlns:a16="http://schemas.microsoft.com/office/drawing/2014/main" id="{5E824A6A-6847-4BB7-A85D-5557462CDB28}"/>
              </a:ext>
            </a:extLst>
          </p:cNvPr>
          <p:cNvSpPr/>
          <p:nvPr/>
        </p:nvSpPr>
        <p:spPr>
          <a:xfrm rot="21243957">
            <a:off x="9059057" y="1055975"/>
            <a:ext cx="2938071" cy="1124262"/>
          </a:xfrm>
          <a:prstGeom prst="roundRect">
            <a:avLst>
              <a:gd name="adj" fmla="val 23362"/>
            </a:avLst>
          </a:prstGeom>
          <a:solidFill>
            <a:srgbClr val="F9E085"/>
          </a:solidFill>
          <a:ln>
            <a:solidFill>
              <a:srgbClr val="F9E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0" i="0">
                <a:solidFill>
                  <a:srgbClr val="000000"/>
                </a:solidFill>
                <a:effectLst/>
              </a:rPr>
              <a:t>Giữa lúc đó, Bác Hồ đến thăm hội nghị. Các đại biểu ùa ra đón Bác.</a:t>
            </a:r>
            <a:endParaRPr lang="en-US"/>
          </a:p>
        </p:txBody>
      </p:sp>
      <p:sp>
        <p:nvSpPr>
          <p:cNvPr id="7" name="Rectangle: Rounded Corners 6">
            <a:extLst>
              <a:ext uri="{FF2B5EF4-FFF2-40B4-BE49-F238E27FC236}">
                <a16:creationId xmlns:a16="http://schemas.microsoft.com/office/drawing/2014/main" id="{085ECA4F-6C26-46C0-87EB-2CB7DCE8A429}"/>
              </a:ext>
            </a:extLst>
          </p:cNvPr>
          <p:cNvSpPr/>
          <p:nvPr/>
        </p:nvSpPr>
        <p:spPr>
          <a:xfrm rot="21243957">
            <a:off x="9257093" y="3579825"/>
            <a:ext cx="2968446" cy="977813"/>
          </a:xfrm>
          <a:prstGeom prst="roundRect">
            <a:avLst>
              <a:gd name="adj" fmla="val 23362"/>
            </a:avLst>
          </a:prstGeom>
          <a:solidFill>
            <a:srgbClr val="F9E085"/>
          </a:solidFill>
          <a:ln>
            <a:solidFill>
              <a:srgbClr val="F9E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0" i="0" dirty="0">
                <a:solidFill>
                  <a:srgbClr val="000000"/>
                </a:solidFill>
                <a:effectLst/>
              </a:rPr>
              <a:t>Câu </a:t>
            </a:r>
            <a:r>
              <a:rPr lang="vi-VN" b="0" i="0" dirty="0" err="1">
                <a:solidFill>
                  <a:srgbClr val="000000"/>
                </a:solidFill>
                <a:effectLst/>
              </a:rPr>
              <a:t>chuyện</a:t>
            </a:r>
            <a:r>
              <a:rPr lang="vi-VN" b="0" i="0" dirty="0">
                <a:solidFill>
                  <a:srgbClr val="000000"/>
                </a:solidFill>
                <a:effectLst/>
              </a:rPr>
              <a:t> </a:t>
            </a:r>
            <a:r>
              <a:rPr lang="vi-VN" b="0" i="0" dirty="0" err="1">
                <a:solidFill>
                  <a:srgbClr val="000000"/>
                </a:solidFill>
                <a:effectLst/>
              </a:rPr>
              <a:t>về</a:t>
            </a:r>
            <a:r>
              <a:rPr lang="vi-VN" b="0" i="0" dirty="0">
                <a:solidFill>
                  <a:srgbClr val="000000"/>
                </a:solidFill>
                <a:effectLst/>
              </a:rPr>
              <a:t> </a:t>
            </a:r>
            <a:r>
              <a:rPr lang="vi-VN" b="0" i="0" dirty="0" err="1">
                <a:solidFill>
                  <a:srgbClr val="000000"/>
                </a:solidFill>
                <a:effectLst/>
              </a:rPr>
              <a:t>chiếc</a:t>
            </a:r>
            <a:r>
              <a:rPr lang="vi-VN" b="0" i="0" dirty="0">
                <a:solidFill>
                  <a:srgbClr val="000000"/>
                </a:solidFill>
                <a:effectLst/>
              </a:rPr>
              <a:t> </a:t>
            </a:r>
            <a:r>
              <a:rPr lang="vi-VN" b="0" i="0" dirty="0" err="1">
                <a:solidFill>
                  <a:srgbClr val="000000"/>
                </a:solidFill>
                <a:effectLst/>
              </a:rPr>
              <a:t>đồng</a:t>
            </a:r>
            <a:r>
              <a:rPr lang="vi-VN" b="0" i="0" dirty="0">
                <a:solidFill>
                  <a:srgbClr val="000000"/>
                </a:solidFill>
                <a:effectLst/>
              </a:rPr>
              <a:t> </a:t>
            </a:r>
            <a:r>
              <a:rPr lang="vi-VN" b="0" i="0" dirty="0" err="1">
                <a:solidFill>
                  <a:srgbClr val="000000"/>
                </a:solidFill>
                <a:effectLst/>
              </a:rPr>
              <a:t>hồ</a:t>
            </a:r>
            <a:r>
              <a:rPr lang="vi-VN" b="0" i="0" dirty="0">
                <a:solidFill>
                  <a:srgbClr val="000000"/>
                </a:solidFill>
                <a:effectLst/>
              </a:rPr>
              <a:t> </a:t>
            </a:r>
            <a:r>
              <a:rPr lang="vi-VN" b="0" i="0" dirty="0" err="1">
                <a:solidFill>
                  <a:srgbClr val="000000"/>
                </a:solidFill>
                <a:effectLst/>
              </a:rPr>
              <a:t>của</a:t>
            </a:r>
            <a:r>
              <a:rPr lang="vi-VN" b="0" i="0" dirty="0">
                <a:solidFill>
                  <a:srgbClr val="000000"/>
                </a:solidFill>
                <a:effectLst/>
              </a:rPr>
              <a:t> </a:t>
            </a:r>
            <a:r>
              <a:rPr lang="vi-VN" b="0" i="0" dirty="0" err="1">
                <a:solidFill>
                  <a:srgbClr val="000000"/>
                </a:solidFill>
                <a:effectLst/>
              </a:rPr>
              <a:t>Bác</a:t>
            </a:r>
            <a:r>
              <a:rPr lang="vi-VN" b="0" i="0" dirty="0">
                <a:solidFill>
                  <a:srgbClr val="000000"/>
                </a:solidFill>
                <a:effectLst/>
              </a:rPr>
              <a:t> </a:t>
            </a:r>
            <a:r>
              <a:rPr lang="vi-VN" b="0" i="0" dirty="0" err="1">
                <a:solidFill>
                  <a:srgbClr val="000000"/>
                </a:solidFill>
                <a:effectLst/>
              </a:rPr>
              <a:t>khiến</a:t>
            </a:r>
            <a:r>
              <a:rPr lang="vi-VN" b="0" i="0" dirty="0">
                <a:solidFill>
                  <a:srgbClr val="000000"/>
                </a:solidFill>
                <a:effectLst/>
              </a:rPr>
              <a:t> cho ai </a:t>
            </a:r>
            <a:r>
              <a:rPr lang="vi-VN" b="0" i="0" dirty="0" err="1">
                <a:solidFill>
                  <a:srgbClr val="000000"/>
                </a:solidFill>
                <a:effectLst/>
              </a:rPr>
              <a:t>nấy</a:t>
            </a:r>
            <a:r>
              <a:rPr lang="vi-VN" b="0" i="0" dirty="0">
                <a:solidFill>
                  <a:srgbClr val="000000"/>
                </a:solidFill>
                <a:effectLst/>
              </a:rPr>
              <a:t> </a:t>
            </a:r>
            <a:r>
              <a:rPr lang="vi-VN" b="0" i="0" dirty="0" err="1">
                <a:solidFill>
                  <a:srgbClr val="000000"/>
                </a:solidFill>
                <a:effectLst/>
              </a:rPr>
              <a:t>đều</a:t>
            </a:r>
            <a:r>
              <a:rPr lang="vi-VN" b="0" i="0" dirty="0">
                <a:solidFill>
                  <a:srgbClr val="000000"/>
                </a:solidFill>
                <a:effectLst/>
              </a:rPr>
              <a:t> </a:t>
            </a:r>
            <a:r>
              <a:rPr lang="vi-VN" b="0" i="0" dirty="0" err="1">
                <a:solidFill>
                  <a:srgbClr val="000000"/>
                </a:solidFill>
                <a:effectLst/>
              </a:rPr>
              <a:t>thấm</a:t>
            </a:r>
            <a:r>
              <a:rPr lang="vi-VN" b="0" i="0" dirty="0">
                <a:solidFill>
                  <a:srgbClr val="000000"/>
                </a:solidFill>
                <a:effectLst/>
              </a:rPr>
              <a:t> </a:t>
            </a:r>
            <a:r>
              <a:rPr lang="vi-VN" b="0" i="0" dirty="0" err="1">
                <a:solidFill>
                  <a:srgbClr val="000000"/>
                </a:solidFill>
                <a:effectLst/>
              </a:rPr>
              <a:t>thía</a:t>
            </a:r>
            <a:r>
              <a:rPr lang="vi-VN" b="0" i="0" dirty="0">
                <a:solidFill>
                  <a:srgbClr val="000000"/>
                </a:solidFill>
                <a:effectLst/>
              </a:rPr>
              <a:t>.</a:t>
            </a:r>
          </a:p>
        </p:txBody>
      </p:sp>
    </p:spTree>
    <p:extLst>
      <p:ext uri="{BB962C8B-B14F-4D97-AF65-F5344CB8AC3E}">
        <p14:creationId xmlns:p14="http://schemas.microsoft.com/office/powerpoint/2010/main" val="2123413234"/>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0B11EC-42D5-4BC8-9343-9824E862194E}"/>
              </a:ext>
            </a:extLst>
          </p:cNvPr>
          <p:cNvSpPr txBox="1"/>
          <p:nvPr/>
        </p:nvSpPr>
        <p:spPr>
          <a:xfrm>
            <a:off x="2409370" y="1973943"/>
            <a:ext cx="4702629" cy="584775"/>
          </a:xfrm>
          <a:prstGeom prst="rect">
            <a:avLst/>
          </a:prstGeom>
          <a:solidFill>
            <a:srgbClr val="3DCFB3"/>
          </a:solidFill>
        </p:spPr>
        <p:txBody>
          <a:bodyPr wrap="square" rtlCol="0">
            <a:spAutoFit/>
          </a:bodyPr>
          <a:lstStyle/>
          <a:p>
            <a:pPr algn="ct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chuyện</a:t>
            </a:r>
            <a:endParaRPr lang="en-US" sz="3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813EAAC-134C-47DD-8F92-4171CE4B6F72}"/>
              </a:ext>
            </a:extLst>
          </p:cNvPr>
          <p:cNvSpPr txBox="1"/>
          <p:nvPr/>
        </p:nvSpPr>
        <p:spPr>
          <a:xfrm>
            <a:off x="7530120" y="1973942"/>
            <a:ext cx="3439886" cy="584775"/>
          </a:xfrm>
          <a:prstGeom prst="rect">
            <a:avLst/>
          </a:prstGeom>
          <a:solidFill>
            <a:srgbClr val="FFD44B"/>
          </a:solidFill>
        </p:spPr>
        <p:txBody>
          <a:bodyPr wrap="square" rtlCol="0">
            <a:spAutoFit/>
          </a:bodyPr>
          <a:lstStyle/>
          <a:p>
            <a:pPr algn="ct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nghe</a:t>
            </a:r>
            <a:endParaRPr lang="en-US" sz="3200" dirty="0">
              <a:latin typeface="Arial" panose="020B0604020202020204" pitchFamily="34" charset="0"/>
              <a:cs typeface="Arial" panose="020B0604020202020204" pitchFamily="34" charset="0"/>
            </a:endParaRPr>
          </a:p>
        </p:txBody>
      </p:sp>
      <p:pic>
        <p:nvPicPr>
          <p:cNvPr id="6" name="Graphic 5">
            <a:extLst>
              <a:ext uri="{FF2B5EF4-FFF2-40B4-BE49-F238E27FC236}">
                <a16:creationId xmlns:a16="http://schemas.microsoft.com/office/drawing/2014/main" id="{2351D2E5-DC96-4E2D-BC15-743E1A2C37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0401" y="924868"/>
            <a:ext cx="1477939" cy="2801257"/>
          </a:xfrm>
          <a:prstGeom prst="rect">
            <a:avLst/>
          </a:prstGeom>
        </p:spPr>
      </p:pic>
      <p:graphicFrame>
        <p:nvGraphicFramePr>
          <p:cNvPr id="10" name="Table 9">
            <a:extLst>
              <a:ext uri="{FF2B5EF4-FFF2-40B4-BE49-F238E27FC236}">
                <a16:creationId xmlns:a16="http://schemas.microsoft.com/office/drawing/2014/main" id="{3AECE3D0-8F27-42DE-BBA7-2426CC902098}"/>
              </a:ext>
            </a:extLst>
          </p:cNvPr>
          <p:cNvGraphicFramePr>
            <a:graphicFrameLocks noGrp="1"/>
          </p:cNvGraphicFramePr>
          <p:nvPr>
            <p:extLst>
              <p:ext uri="{D42A27DB-BD31-4B8C-83A1-F6EECF244321}">
                <p14:modId xmlns:p14="http://schemas.microsoft.com/office/powerpoint/2010/main" val="926069231"/>
              </p:ext>
            </p:extLst>
          </p:nvPr>
        </p:nvGraphicFramePr>
        <p:xfrm>
          <a:off x="2801257" y="2713367"/>
          <a:ext cx="8252192" cy="2980722"/>
        </p:xfrm>
        <a:graphic>
          <a:graphicData uri="http://schemas.openxmlformats.org/drawingml/2006/table">
            <a:tbl>
              <a:tblPr firstRow="1" bandRow="1">
                <a:tableStyleId>{F5AB1C69-6EDB-4FF4-983F-18BD219EF322}</a:tableStyleId>
              </a:tblPr>
              <a:tblGrid>
                <a:gridCol w="4760686">
                  <a:extLst>
                    <a:ext uri="{9D8B030D-6E8A-4147-A177-3AD203B41FA5}">
                      <a16:colId xmlns:a16="http://schemas.microsoft.com/office/drawing/2014/main" val="3800569955"/>
                    </a:ext>
                  </a:extLst>
                </a:gridCol>
                <a:gridCol w="3491506">
                  <a:extLst>
                    <a:ext uri="{9D8B030D-6E8A-4147-A177-3AD203B41FA5}">
                      <a16:colId xmlns:a16="http://schemas.microsoft.com/office/drawing/2014/main" val="2451828018"/>
                    </a:ext>
                  </a:extLst>
                </a:gridCol>
              </a:tblGrid>
              <a:tr h="2980722">
                <a:tc>
                  <a:txBody>
                    <a:bodyPr/>
                    <a:lstStyle/>
                    <a:p>
                      <a:pPr marL="0" indent="0" algn="l">
                        <a:lnSpc>
                          <a:spcPct val="150000"/>
                        </a:lnSpc>
                        <a:buFontTx/>
                        <a:buNone/>
                      </a:pPr>
                      <a:r>
                        <a:rPr lang="vi-VN" sz="2400" b="0" baseline="0" dirty="0">
                          <a:solidFill>
                            <a:schemeClr val="tx1">
                              <a:lumMod val="95000"/>
                              <a:lumOff val="5000"/>
                            </a:schemeClr>
                          </a:solidFill>
                          <a:latin typeface="Arial" panose="020B0604020202020204" pitchFamily="34" charset="0"/>
                          <a:cs typeface="Arial" panose="020B0604020202020204" pitchFamily="34" charset="0"/>
                        </a:rPr>
                        <a:t>Kể rõ ràng, </a:t>
                      </a:r>
                      <a:r>
                        <a:rPr lang="en-US" sz="2400" b="0" baseline="0" dirty="0" err="1">
                          <a:solidFill>
                            <a:schemeClr val="tx1">
                              <a:lumMod val="95000"/>
                              <a:lumOff val="5000"/>
                            </a:schemeClr>
                          </a:solidFill>
                          <a:latin typeface="Arial" panose="020B0604020202020204" pitchFamily="34" charset="0"/>
                          <a:cs typeface="Arial" panose="020B0604020202020204" pitchFamily="34" charset="0"/>
                        </a:rPr>
                        <a:t>đúng</a:t>
                      </a:r>
                      <a:r>
                        <a:rPr lang="en-US" sz="2400" b="0" baseline="0" dirty="0">
                          <a:solidFill>
                            <a:schemeClr val="tx1">
                              <a:lumMod val="95000"/>
                              <a:lumOff val="5000"/>
                            </a:schemeClr>
                          </a:solidFill>
                          <a:latin typeface="Arial" panose="020B0604020202020204" pitchFamily="34" charset="0"/>
                          <a:cs typeface="Arial" panose="020B0604020202020204" pitchFamily="34" charset="0"/>
                        </a:rPr>
                        <a:t> </a:t>
                      </a:r>
                      <a:r>
                        <a:rPr lang="en-US" sz="2400" b="0" baseline="0" dirty="0" err="1">
                          <a:solidFill>
                            <a:schemeClr val="tx1">
                              <a:lumMod val="95000"/>
                              <a:lumOff val="5000"/>
                            </a:schemeClr>
                          </a:solidFill>
                          <a:latin typeface="Arial" panose="020B0604020202020204" pitchFamily="34" charset="0"/>
                          <a:cs typeface="Arial" panose="020B0604020202020204" pitchFamily="34" charset="0"/>
                        </a:rPr>
                        <a:t>cốt</a:t>
                      </a:r>
                      <a:r>
                        <a:rPr lang="en-US" sz="2400" b="0" baseline="0" dirty="0">
                          <a:solidFill>
                            <a:schemeClr val="tx1">
                              <a:lumMod val="95000"/>
                              <a:lumOff val="5000"/>
                            </a:schemeClr>
                          </a:solidFill>
                          <a:latin typeface="Arial" panose="020B0604020202020204" pitchFamily="34" charset="0"/>
                          <a:cs typeface="Arial" panose="020B0604020202020204" pitchFamily="34" charset="0"/>
                        </a:rPr>
                        <a:t> </a:t>
                      </a:r>
                      <a:r>
                        <a:rPr lang="en-US" sz="2400" b="0" baseline="0" dirty="0" err="1">
                          <a:solidFill>
                            <a:schemeClr val="tx1">
                              <a:lumMod val="95000"/>
                              <a:lumOff val="5000"/>
                            </a:schemeClr>
                          </a:solidFill>
                          <a:latin typeface="Arial" panose="020B0604020202020204" pitchFamily="34" charset="0"/>
                          <a:cs typeface="Arial" panose="020B0604020202020204" pitchFamily="34" charset="0"/>
                        </a:rPr>
                        <a:t>truyện</a:t>
                      </a:r>
                      <a:r>
                        <a:rPr lang="en-US" sz="2400" b="0" baseline="0" dirty="0">
                          <a:solidFill>
                            <a:schemeClr val="tx1">
                              <a:lumMod val="95000"/>
                              <a:lumOff val="5000"/>
                            </a:schemeClr>
                          </a:solidFill>
                          <a:latin typeface="Arial" panose="020B0604020202020204" pitchFamily="34" charset="0"/>
                          <a:cs typeface="Arial" panose="020B0604020202020204" pitchFamily="34" charset="0"/>
                        </a:rPr>
                        <a:t>.</a:t>
                      </a:r>
                      <a:endParaRPr lang="vi-VN" sz="2400" b="0" baseline="0" dirty="0">
                        <a:solidFill>
                          <a:schemeClr val="tx1">
                            <a:lumMod val="95000"/>
                            <a:lumOff val="5000"/>
                          </a:schemeClr>
                        </a:solidFill>
                        <a:latin typeface="Arial" panose="020B0604020202020204" pitchFamily="34" charset="0"/>
                        <a:cs typeface="Arial" panose="020B0604020202020204" pitchFamily="34" charset="0"/>
                      </a:endParaRPr>
                    </a:p>
                    <a:p>
                      <a:pPr marL="0" indent="0" algn="l">
                        <a:lnSpc>
                          <a:spcPct val="150000"/>
                        </a:lnSpc>
                        <a:buFontTx/>
                        <a:buNone/>
                      </a:pPr>
                      <a:r>
                        <a:rPr lang="vi-VN" sz="2400" b="0" baseline="0" dirty="0">
                          <a:solidFill>
                            <a:schemeClr val="tx1">
                              <a:lumMod val="95000"/>
                              <a:lumOff val="5000"/>
                            </a:schemeClr>
                          </a:solidFill>
                          <a:latin typeface="Arial" panose="020B0604020202020204" pitchFamily="34" charset="0"/>
                          <a:cs typeface="Arial" panose="020B0604020202020204" pitchFamily="34" charset="0"/>
                        </a:rPr>
                        <a:t>Nêu được ý </a:t>
                      </a:r>
                      <a:r>
                        <a:rPr lang="vi-VN" sz="2400" b="0" baseline="0" dirty="0" err="1">
                          <a:solidFill>
                            <a:schemeClr val="tx1">
                              <a:lumMod val="95000"/>
                              <a:lumOff val="5000"/>
                            </a:schemeClr>
                          </a:solidFill>
                          <a:latin typeface="Arial" panose="020B0604020202020204" pitchFamily="34" charset="0"/>
                          <a:cs typeface="Arial" panose="020B0604020202020204" pitchFamily="34" charset="0"/>
                        </a:rPr>
                        <a:t>nghĩa</a:t>
                      </a:r>
                      <a:r>
                        <a:rPr lang="vi-VN" sz="2400" b="0" baseline="0" dirty="0">
                          <a:solidFill>
                            <a:schemeClr val="tx1">
                              <a:lumMod val="95000"/>
                              <a:lumOff val="5000"/>
                            </a:schemeClr>
                          </a:solidFill>
                          <a:latin typeface="Arial" panose="020B0604020202020204" pitchFamily="34" charset="0"/>
                          <a:cs typeface="Arial" panose="020B0604020202020204" pitchFamily="34" charset="0"/>
                        </a:rPr>
                        <a:t> câu</a:t>
                      </a:r>
                      <a:r>
                        <a:rPr lang="en-US" sz="2400" b="0" baseline="0" dirty="0">
                          <a:solidFill>
                            <a:schemeClr val="tx1">
                              <a:lumMod val="95000"/>
                              <a:lumOff val="5000"/>
                            </a:schemeClr>
                          </a:solidFill>
                          <a:latin typeface="Arial" panose="020B0604020202020204" pitchFamily="34" charset="0"/>
                          <a:cs typeface="Arial" panose="020B0604020202020204" pitchFamily="34" charset="0"/>
                        </a:rPr>
                        <a:t> </a:t>
                      </a:r>
                      <a:r>
                        <a:rPr lang="vi-VN" sz="2400" b="0" baseline="0" dirty="0" err="1">
                          <a:solidFill>
                            <a:schemeClr val="tx1">
                              <a:lumMod val="95000"/>
                              <a:lumOff val="5000"/>
                            </a:schemeClr>
                          </a:solidFill>
                          <a:latin typeface="Arial" panose="020B0604020202020204" pitchFamily="34" charset="0"/>
                          <a:cs typeface="Arial" panose="020B0604020202020204" pitchFamily="34" charset="0"/>
                        </a:rPr>
                        <a:t>chuyện</a:t>
                      </a:r>
                      <a:r>
                        <a:rPr lang="vi-VN" sz="2400" b="0" baseline="0" dirty="0">
                          <a:solidFill>
                            <a:schemeClr val="tx1">
                              <a:lumMod val="95000"/>
                              <a:lumOff val="5000"/>
                            </a:schemeClr>
                          </a:solidFill>
                          <a:latin typeface="Arial" panose="020B0604020202020204" pitchFamily="34" charset="0"/>
                          <a:cs typeface="Arial" panose="020B0604020202020204" pitchFamily="34" charset="0"/>
                        </a:rPr>
                        <a:t>.</a:t>
                      </a:r>
                    </a:p>
                    <a:p>
                      <a:pPr marL="0" indent="0" algn="l">
                        <a:lnSpc>
                          <a:spcPct val="150000"/>
                        </a:lnSpc>
                        <a:buFontTx/>
                        <a:buNone/>
                      </a:pPr>
                      <a:r>
                        <a:rPr lang="vi-VN" sz="2400" b="0" baseline="0" dirty="0">
                          <a:solidFill>
                            <a:schemeClr val="tx1">
                              <a:lumMod val="95000"/>
                              <a:lumOff val="5000"/>
                            </a:schemeClr>
                          </a:solidFill>
                          <a:latin typeface="Arial" panose="020B0604020202020204" pitchFamily="34" charset="0"/>
                          <a:cs typeface="Arial" panose="020B0604020202020204" pitchFamily="34" charset="0"/>
                        </a:rPr>
                        <a:t>Đảm bảo </a:t>
                      </a:r>
                      <a:r>
                        <a:rPr lang="vi-VN" sz="2400" b="0" baseline="0" dirty="0" err="1">
                          <a:solidFill>
                            <a:schemeClr val="tx1">
                              <a:lumMod val="95000"/>
                              <a:lumOff val="5000"/>
                            </a:schemeClr>
                          </a:solidFill>
                          <a:latin typeface="Arial" panose="020B0604020202020204" pitchFamily="34" charset="0"/>
                          <a:cs typeface="Arial" panose="020B0604020202020204" pitchFamily="34" charset="0"/>
                        </a:rPr>
                        <a:t>thời</a:t>
                      </a:r>
                      <a:r>
                        <a:rPr lang="vi-VN" sz="2400" b="0" baseline="0" dirty="0">
                          <a:solidFill>
                            <a:schemeClr val="tx1">
                              <a:lumMod val="95000"/>
                              <a:lumOff val="5000"/>
                            </a:schemeClr>
                          </a:solidFill>
                          <a:latin typeface="Arial" panose="020B0604020202020204" pitchFamily="34" charset="0"/>
                          <a:cs typeface="Arial" panose="020B0604020202020204" pitchFamily="34" charset="0"/>
                        </a:rPr>
                        <a:t> gian</a:t>
                      </a:r>
                      <a:r>
                        <a:rPr lang="en-US" sz="2400" b="0" baseline="0" dirty="0">
                          <a:solidFill>
                            <a:schemeClr val="tx1">
                              <a:lumMod val="95000"/>
                              <a:lumOff val="5000"/>
                            </a:schemeClr>
                          </a:solidFill>
                          <a:latin typeface="Arial" panose="020B0604020202020204" pitchFamily="34" charset="0"/>
                          <a:cs typeface="Arial" panose="020B0604020202020204" pitchFamily="34" charset="0"/>
                        </a:rPr>
                        <a:t> </a:t>
                      </a:r>
                      <a:r>
                        <a:rPr lang="en-US" sz="2400" b="0" baseline="0" dirty="0" err="1">
                          <a:solidFill>
                            <a:schemeClr val="tx1">
                              <a:lumMod val="95000"/>
                              <a:lumOff val="5000"/>
                            </a:schemeClr>
                          </a:solidFill>
                          <a:latin typeface="Arial" panose="020B0604020202020204" pitchFamily="34" charset="0"/>
                          <a:cs typeface="Arial" panose="020B0604020202020204" pitchFamily="34" charset="0"/>
                        </a:rPr>
                        <a:t>kể</a:t>
                      </a:r>
                      <a:r>
                        <a:rPr lang="en-US" sz="2400" b="0" baseline="0" dirty="0">
                          <a:solidFill>
                            <a:schemeClr val="tx1">
                              <a:lumMod val="95000"/>
                              <a:lumOff val="5000"/>
                            </a:schemeClr>
                          </a:solidFill>
                          <a:latin typeface="Arial" panose="020B0604020202020204" pitchFamily="34" charset="0"/>
                          <a:cs typeface="Arial" panose="020B0604020202020204" pitchFamily="34" charset="0"/>
                        </a:rPr>
                        <a:t> </a:t>
                      </a:r>
                      <a:r>
                        <a:rPr lang="en-US" sz="2400" b="0" baseline="0" dirty="0" err="1">
                          <a:solidFill>
                            <a:schemeClr val="tx1">
                              <a:lumMod val="95000"/>
                              <a:lumOff val="5000"/>
                            </a:schemeClr>
                          </a:solidFill>
                          <a:latin typeface="Arial" panose="020B0604020202020204" pitchFamily="34" charset="0"/>
                          <a:cs typeface="Arial" panose="020B0604020202020204" pitchFamily="34" charset="0"/>
                        </a:rPr>
                        <a:t>chuyện</a:t>
                      </a:r>
                      <a:r>
                        <a:rPr lang="en-US" sz="2400" b="0" baseline="0" dirty="0">
                          <a:solidFill>
                            <a:schemeClr val="tx1">
                              <a:lumMod val="95000"/>
                              <a:lumOff val="5000"/>
                            </a:schemeClr>
                          </a:solidFill>
                          <a:latin typeface="Arial" panose="020B0604020202020204" pitchFamily="34" charset="0"/>
                          <a:cs typeface="Arial" panose="020B0604020202020204" pitchFamily="34" charset="0"/>
                        </a:rPr>
                        <a:t>.</a:t>
                      </a:r>
                      <a:endParaRPr lang="en-US" sz="2400" b="0" dirty="0">
                        <a:solidFill>
                          <a:schemeClr val="tx1">
                            <a:lumMod val="95000"/>
                            <a:lumOff val="5000"/>
                          </a:schemeClr>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algn="l">
                        <a:lnSpc>
                          <a:spcPct val="150000"/>
                        </a:lnSpc>
                        <a:buFontTx/>
                        <a:buNone/>
                      </a:pPr>
                      <a:r>
                        <a:rPr lang="en-US" sz="2400" b="0" baseline="0" dirty="0">
                          <a:solidFill>
                            <a:schemeClr val="tx1">
                              <a:lumMod val="95000"/>
                              <a:lumOff val="5000"/>
                            </a:schemeClr>
                          </a:solidFill>
                          <a:latin typeface="Arial" panose="020B0604020202020204" pitchFamily="34" charset="0"/>
                          <a:cs typeface="Arial" panose="020B0604020202020204" pitchFamily="34" charset="0"/>
                        </a:rPr>
                        <a:t>C</a:t>
                      </a:r>
                      <a:r>
                        <a:rPr lang="vi-VN" sz="2400" b="0" baseline="0" dirty="0">
                          <a:solidFill>
                            <a:schemeClr val="tx1">
                              <a:lumMod val="95000"/>
                              <a:lumOff val="5000"/>
                            </a:schemeClr>
                          </a:solidFill>
                          <a:latin typeface="Arial" panose="020B0604020202020204" pitchFamily="34" charset="0"/>
                          <a:cs typeface="Arial" panose="020B0604020202020204" pitchFamily="34" charset="0"/>
                        </a:rPr>
                        <a:t>hăm </a:t>
                      </a:r>
                      <a:r>
                        <a:rPr lang="vi-VN" sz="2400" b="0" baseline="0" dirty="0" err="1">
                          <a:solidFill>
                            <a:schemeClr val="tx1">
                              <a:lumMod val="95000"/>
                              <a:lumOff val="5000"/>
                            </a:schemeClr>
                          </a:solidFill>
                          <a:latin typeface="Arial" panose="020B0604020202020204" pitchFamily="34" charset="0"/>
                          <a:cs typeface="Arial" panose="020B0604020202020204" pitchFamily="34" charset="0"/>
                        </a:rPr>
                        <a:t>chú</a:t>
                      </a:r>
                      <a:r>
                        <a:rPr lang="en-US" sz="2400" b="0" baseline="0" dirty="0">
                          <a:solidFill>
                            <a:schemeClr val="tx1">
                              <a:lumMod val="95000"/>
                              <a:lumOff val="5000"/>
                            </a:schemeClr>
                          </a:solidFill>
                          <a:latin typeface="Arial" panose="020B0604020202020204" pitchFamily="34" charset="0"/>
                          <a:cs typeface="Arial" panose="020B0604020202020204" pitchFamily="34" charset="0"/>
                        </a:rPr>
                        <a:t> l</a:t>
                      </a:r>
                      <a:r>
                        <a:rPr lang="vi-VN" sz="2400" b="0" dirty="0" err="1">
                          <a:solidFill>
                            <a:schemeClr val="tx1">
                              <a:lumMod val="95000"/>
                              <a:lumOff val="5000"/>
                            </a:schemeClr>
                          </a:solidFill>
                          <a:latin typeface="Arial" panose="020B0604020202020204" pitchFamily="34" charset="0"/>
                          <a:cs typeface="Arial" panose="020B0604020202020204" pitchFamily="34" charset="0"/>
                        </a:rPr>
                        <a:t>ắng</a:t>
                      </a:r>
                      <a:r>
                        <a:rPr lang="vi-VN" sz="2400" b="0" baseline="0" dirty="0">
                          <a:solidFill>
                            <a:schemeClr val="tx1">
                              <a:lumMod val="95000"/>
                              <a:lumOff val="5000"/>
                            </a:schemeClr>
                          </a:solidFill>
                          <a:latin typeface="Arial" panose="020B0604020202020204" pitchFamily="34" charset="0"/>
                          <a:cs typeface="Arial" panose="020B0604020202020204" pitchFamily="34" charset="0"/>
                        </a:rPr>
                        <a:t> nghe</a:t>
                      </a:r>
                      <a:r>
                        <a:rPr lang="en-US" sz="2400" b="0" baseline="0" dirty="0">
                          <a:solidFill>
                            <a:schemeClr val="tx1">
                              <a:lumMod val="95000"/>
                              <a:lumOff val="5000"/>
                            </a:schemeClr>
                          </a:solidFill>
                          <a:latin typeface="Arial" panose="020B0604020202020204" pitchFamily="34" charset="0"/>
                          <a:cs typeface="Arial" panose="020B0604020202020204" pitchFamily="34" charset="0"/>
                        </a:rPr>
                        <a:t>.</a:t>
                      </a:r>
                      <a:endParaRPr lang="vi-VN" sz="2400" b="0" baseline="0" dirty="0">
                        <a:solidFill>
                          <a:schemeClr val="tx1">
                            <a:lumMod val="95000"/>
                            <a:lumOff val="5000"/>
                          </a:schemeClr>
                        </a:solidFill>
                        <a:latin typeface="Arial" panose="020B0604020202020204" pitchFamily="34" charset="0"/>
                        <a:cs typeface="Arial" panose="020B0604020202020204" pitchFamily="34" charset="0"/>
                      </a:endParaRPr>
                    </a:p>
                    <a:p>
                      <a:pPr marL="0" indent="0" algn="l">
                        <a:lnSpc>
                          <a:spcPct val="150000"/>
                        </a:lnSpc>
                        <a:buFontTx/>
                        <a:buNone/>
                      </a:pPr>
                      <a:r>
                        <a:rPr lang="vi-VN" sz="2400" b="0" baseline="0" dirty="0">
                          <a:solidFill>
                            <a:schemeClr val="tx1">
                              <a:lumMod val="95000"/>
                              <a:lumOff val="5000"/>
                            </a:schemeClr>
                          </a:solidFill>
                          <a:latin typeface="Arial" panose="020B0604020202020204" pitchFamily="34" charset="0"/>
                          <a:cs typeface="Arial" panose="020B0604020202020204" pitchFamily="34" charset="0"/>
                        </a:rPr>
                        <a:t>Phản hồi tích cực:</a:t>
                      </a:r>
                    </a:p>
                    <a:p>
                      <a:pPr marL="0" indent="0" algn="l">
                        <a:lnSpc>
                          <a:spcPct val="150000"/>
                        </a:lnSpc>
                        <a:buFontTx/>
                        <a:buNone/>
                      </a:pPr>
                      <a:r>
                        <a:rPr lang="vi-VN" sz="2400" b="0" baseline="0" dirty="0">
                          <a:solidFill>
                            <a:schemeClr val="tx1">
                              <a:lumMod val="95000"/>
                              <a:lumOff val="5000"/>
                            </a:schemeClr>
                          </a:solidFill>
                          <a:latin typeface="Arial" panose="020B0604020202020204" pitchFamily="34" charset="0"/>
                          <a:cs typeface="Arial" panose="020B0604020202020204" pitchFamily="34" charset="0"/>
                        </a:rPr>
                        <a:t>+ Điều em ấn tượng</a:t>
                      </a:r>
                    </a:p>
                    <a:p>
                      <a:pPr marL="0" indent="0" algn="l">
                        <a:lnSpc>
                          <a:spcPct val="150000"/>
                        </a:lnSpc>
                        <a:buFontTx/>
                        <a:buNone/>
                      </a:pPr>
                      <a:r>
                        <a:rPr lang="vi-VN" sz="2400" b="0" baseline="0" dirty="0">
                          <a:solidFill>
                            <a:schemeClr val="tx1">
                              <a:lumMod val="95000"/>
                              <a:lumOff val="5000"/>
                            </a:schemeClr>
                          </a:solidFill>
                          <a:latin typeface="Arial" panose="020B0604020202020204" pitchFamily="34" charset="0"/>
                          <a:cs typeface="Arial" panose="020B0604020202020204" pitchFamily="34" charset="0"/>
                        </a:rPr>
                        <a:t>+ Điều em góp ý</a:t>
                      </a:r>
                    </a:p>
                    <a:p>
                      <a:pPr marL="0" indent="0" algn="l">
                        <a:lnSpc>
                          <a:spcPct val="150000"/>
                        </a:lnSpc>
                        <a:buFontTx/>
                        <a:buNone/>
                      </a:pPr>
                      <a:r>
                        <a:rPr lang="vi-VN" sz="2400" b="0" baseline="0" dirty="0">
                          <a:solidFill>
                            <a:schemeClr val="tx1">
                              <a:lumMod val="95000"/>
                              <a:lumOff val="5000"/>
                            </a:schemeClr>
                          </a:solidFill>
                          <a:latin typeface="Arial" panose="020B0604020202020204" pitchFamily="34" charset="0"/>
                          <a:cs typeface="Arial" panose="020B0604020202020204" pitchFamily="34" charset="0"/>
                        </a:rPr>
                        <a:t>+ Điều em </a:t>
                      </a:r>
                      <a:r>
                        <a:rPr lang="en-US" sz="2400" b="0" u="none" baseline="0" dirty="0" err="1">
                          <a:solidFill>
                            <a:schemeClr val="tx1">
                              <a:lumMod val="95000"/>
                              <a:lumOff val="5000"/>
                            </a:schemeClr>
                          </a:solidFill>
                          <a:latin typeface="Arial" panose="020B0604020202020204" pitchFamily="34" charset="0"/>
                          <a:cs typeface="Arial" panose="020B0604020202020204" pitchFamily="34" charset="0"/>
                        </a:rPr>
                        <a:t>băn</a:t>
                      </a:r>
                      <a:r>
                        <a:rPr lang="en-US" sz="2400" b="0" u="none" baseline="0" dirty="0">
                          <a:solidFill>
                            <a:schemeClr val="tx1">
                              <a:lumMod val="95000"/>
                              <a:lumOff val="5000"/>
                            </a:schemeClr>
                          </a:solidFill>
                          <a:latin typeface="Arial" panose="020B0604020202020204" pitchFamily="34" charset="0"/>
                          <a:cs typeface="Arial" panose="020B0604020202020204" pitchFamily="34" charset="0"/>
                        </a:rPr>
                        <a:t> </a:t>
                      </a:r>
                      <a:r>
                        <a:rPr lang="en-US" sz="2400" b="0" u="none" baseline="0" dirty="0" err="1">
                          <a:solidFill>
                            <a:schemeClr val="tx1">
                              <a:lumMod val="95000"/>
                              <a:lumOff val="5000"/>
                            </a:schemeClr>
                          </a:solidFill>
                          <a:latin typeface="Arial" panose="020B0604020202020204" pitchFamily="34" charset="0"/>
                          <a:cs typeface="Arial" panose="020B0604020202020204" pitchFamily="34" charset="0"/>
                        </a:rPr>
                        <a:t>khoăn</a:t>
                      </a:r>
                      <a:endParaRPr lang="en-US" sz="2400" b="0" u="none" dirty="0">
                        <a:solidFill>
                          <a:schemeClr val="tx1">
                            <a:lumMod val="95000"/>
                            <a:lumOff val="5000"/>
                          </a:schemeClr>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48354124"/>
                  </a:ext>
                </a:extLst>
              </a:tr>
            </a:tbl>
          </a:graphicData>
        </a:graphic>
      </p:graphicFrame>
      <p:pic>
        <p:nvPicPr>
          <p:cNvPr id="11" name="Picture 10">
            <a:extLst>
              <a:ext uri="{FF2B5EF4-FFF2-40B4-BE49-F238E27FC236}">
                <a16:creationId xmlns:a16="http://schemas.microsoft.com/office/drawing/2014/main" id="{EDF1BE0D-A436-4352-AC6E-5C128B90BE97}"/>
              </a:ext>
            </a:extLst>
          </p:cNvPr>
          <p:cNvPicPr>
            <a:picLocks noChangeAspect="1"/>
          </p:cNvPicPr>
          <p:nvPr/>
        </p:nvPicPr>
        <p:blipFill>
          <a:blip r:embed="rId5"/>
          <a:stretch>
            <a:fillRect/>
          </a:stretch>
        </p:blipFill>
        <p:spPr>
          <a:xfrm>
            <a:off x="4218341" y="251201"/>
            <a:ext cx="6992718" cy="1347333"/>
          </a:xfrm>
          <a:prstGeom prst="rect">
            <a:avLst/>
          </a:prstGeom>
        </p:spPr>
      </p:pic>
      <p:pic>
        <p:nvPicPr>
          <p:cNvPr id="9" name="Graphic 8">
            <a:extLst>
              <a:ext uri="{FF2B5EF4-FFF2-40B4-BE49-F238E27FC236}">
                <a16:creationId xmlns:a16="http://schemas.microsoft.com/office/drawing/2014/main" id="{33643A86-3F8C-4F40-A901-446D81A86D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10266" y="1180872"/>
            <a:ext cx="1601586" cy="2447856"/>
          </a:xfrm>
          <a:prstGeom prst="rect">
            <a:avLst/>
          </a:prstGeom>
        </p:spPr>
      </p:pic>
    </p:spTree>
    <p:extLst>
      <p:ext uri="{BB962C8B-B14F-4D97-AF65-F5344CB8AC3E}">
        <p14:creationId xmlns:p14="http://schemas.microsoft.com/office/powerpoint/2010/main" val="18167886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D8F74C-414A-4920-858C-122E468B39C6}"/>
              </a:ext>
            </a:extLst>
          </p:cNvPr>
          <p:cNvPicPr>
            <a:picLocks noChangeAspect="1"/>
          </p:cNvPicPr>
          <p:nvPr/>
        </p:nvPicPr>
        <p:blipFill>
          <a:blip r:embed="rId2"/>
          <a:stretch>
            <a:fillRect/>
          </a:stretch>
        </p:blipFill>
        <p:spPr>
          <a:xfrm>
            <a:off x="2160691" y="2145681"/>
            <a:ext cx="7870618" cy="2566638"/>
          </a:xfrm>
          <a:prstGeom prst="rect">
            <a:avLst/>
          </a:prstGeom>
        </p:spPr>
      </p:pic>
      <p:pic>
        <p:nvPicPr>
          <p:cNvPr id="4" name="Graphic 3">
            <a:extLst>
              <a:ext uri="{FF2B5EF4-FFF2-40B4-BE49-F238E27FC236}">
                <a16:creationId xmlns:a16="http://schemas.microsoft.com/office/drawing/2014/main" id="{CB4E6FCE-F369-49F3-88ED-04BF62DCAB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08544" y="819433"/>
            <a:ext cx="3103705" cy="2609567"/>
          </a:xfrm>
          <a:prstGeom prst="rect">
            <a:avLst/>
          </a:prstGeom>
        </p:spPr>
      </p:pic>
    </p:spTree>
    <p:extLst>
      <p:ext uri="{BB962C8B-B14F-4D97-AF65-F5344CB8AC3E}">
        <p14:creationId xmlns:p14="http://schemas.microsoft.com/office/powerpoint/2010/main" val="38139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6AF0F04-9ADB-4FD4-A7BD-334B0E1611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6053" y="1798820"/>
            <a:ext cx="2090124" cy="4706911"/>
          </a:xfrm>
          <a:prstGeom prst="rect">
            <a:avLst/>
          </a:prstGeom>
        </p:spPr>
      </p:pic>
      <p:sp>
        <p:nvSpPr>
          <p:cNvPr id="10" name="Speech Bubble: Rectangle with Corners Rounded 9">
            <a:extLst>
              <a:ext uri="{FF2B5EF4-FFF2-40B4-BE49-F238E27FC236}">
                <a16:creationId xmlns:a16="http://schemas.microsoft.com/office/drawing/2014/main" id="{1CB33622-15F6-4191-8050-06B2B14622C8}"/>
              </a:ext>
            </a:extLst>
          </p:cNvPr>
          <p:cNvSpPr/>
          <p:nvPr/>
        </p:nvSpPr>
        <p:spPr>
          <a:xfrm>
            <a:off x="3177915" y="1079292"/>
            <a:ext cx="8334531" cy="1259174"/>
          </a:xfrm>
          <a:custGeom>
            <a:avLst/>
            <a:gdLst>
              <a:gd name="connsiteX0" fmla="*/ 0 w 8334531"/>
              <a:gd name="connsiteY0" fmla="*/ 209867 h 1259174"/>
              <a:gd name="connsiteX1" fmla="*/ 209867 w 8334531"/>
              <a:gd name="connsiteY1" fmla="*/ 0 h 1259174"/>
              <a:gd name="connsiteX2" fmla="*/ 1389089 w 8334531"/>
              <a:gd name="connsiteY2" fmla="*/ 0 h 1259174"/>
              <a:gd name="connsiteX3" fmla="*/ 1389089 w 8334531"/>
              <a:gd name="connsiteY3" fmla="*/ 0 h 1259174"/>
              <a:gd name="connsiteX4" fmla="*/ 3472721 w 8334531"/>
              <a:gd name="connsiteY4" fmla="*/ 0 h 1259174"/>
              <a:gd name="connsiteX5" fmla="*/ 8124664 w 8334531"/>
              <a:gd name="connsiteY5" fmla="*/ 0 h 1259174"/>
              <a:gd name="connsiteX6" fmla="*/ 8334531 w 8334531"/>
              <a:gd name="connsiteY6" fmla="*/ 209867 h 1259174"/>
              <a:gd name="connsiteX7" fmla="*/ 8334531 w 8334531"/>
              <a:gd name="connsiteY7" fmla="*/ 734518 h 1259174"/>
              <a:gd name="connsiteX8" fmla="*/ 8334531 w 8334531"/>
              <a:gd name="connsiteY8" fmla="*/ 734518 h 1259174"/>
              <a:gd name="connsiteX9" fmla="*/ 8334531 w 8334531"/>
              <a:gd name="connsiteY9" fmla="*/ 1049312 h 1259174"/>
              <a:gd name="connsiteX10" fmla="*/ 8334531 w 8334531"/>
              <a:gd name="connsiteY10" fmla="*/ 1049307 h 1259174"/>
              <a:gd name="connsiteX11" fmla="*/ 8124664 w 8334531"/>
              <a:gd name="connsiteY11" fmla="*/ 1259174 h 1259174"/>
              <a:gd name="connsiteX12" fmla="*/ 3472721 w 8334531"/>
              <a:gd name="connsiteY12" fmla="*/ 1259174 h 1259174"/>
              <a:gd name="connsiteX13" fmla="*/ -806949 w 8334531"/>
              <a:gd name="connsiteY13" fmla="*/ 1819003 h 1259174"/>
              <a:gd name="connsiteX14" fmla="*/ 1389089 w 8334531"/>
              <a:gd name="connsiteY14" fmla="*/ 1259174 h 1259174"/>
              <a:gd name="connsiteX15" fmla="*/ 209867 w 8334531"/>
              <a:gd name="connsiteY15" fmla="*/ 1259174 h 1259174"/>
              <a:gd name="connsiteX16" fmla="*/ 0 w 8334531"/>
              <a:gd name="connsiteY16" fmla="*/ 1049307 h 1259174"/>
              <a:gd name="connsiteX17" fmla="*/ 0 w 8334531"/>
              <a:gd name="connsiteY17" fmla="*/ 1049312 h 1259174"/>
              <a:gd name="connsiteX18" fmla="*/ 0 w 8334531"/>
              <a:gd name="connsiteY18" fmla="*/ 734518 h 1259174"/>
              <a:gd name="connsiteX19" fmla="*/ 0 w 8334531"/>
              <a:gd name="connsiteY19" fmla="*/ 734518 h 1259174"/>
              <a:gd name="connsiteX20" fmla="*/ 0 w 8334531"/>
              <a:gd name="connsiteY20" fmla="*/ 209867 h 125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34531" h="1259174" fill="none" extrusionOk="0">
                <a:moveTo>
                  <a:pt x="0" y="209867"/>
                </a:moveTo>
                <a:cubicBezTo>
                  <a:pt x="17284" y="83936"/>
                  <a:pt x="87223" y="2494"/>
                  <a:pt x="209867" y="0"/>
                </a:cubicBezTo>
                <a:cubicBezTo>
                  <a:pt x="476697" y="55146"/>
                  <a:pt x="1158798" y="-41062"/>
                  <a:pt x="1389089" y="0"/>
                </a:cubicBezTo>
                <a:lnTo>
                  <a:pt x="1389089" y="0"/>
                </a:lnTo>
                <a:cubicBezTo>
                  <a:pt x="1828636" y="109843"/>
                  <a:pt x="2780529" y="4724"/>
                  <a:pt x="3472721" y="0"/>
                </a:cubicBezTo>
                <a:cubicBezTo>
                  <a:pt x="5363449" y="143708"/>
                  <a:pt x="6417451" y="35954"/>
                  <a:pt x="8124664" y="0"/>
                </a:cubicBezTo>
                <a:cubicBezTo>
                  <a:pt x="8242035" y="4270"/>
                  <a:pt x="8330909" y="111957"/>
                  <a:pt x="8334531" y="209867"/>
                </a:cubicBezTo>
                <a:cubicBezTo>
                  <a:pt x="8299745" y="465897"/>
                  <a:pt x="8298927" y="678844"/>
                  <a:pt x="8334531" y="734518"/>
                </a:cubicBezTo>
                <a:lnTo>
                  <a:pt x="8334531" y="734518"/>
                </a:lnTo>
                <a:cubicBezTo>
                  <a:pt x="8339252" y="823075"/>
                  <a:pt x="8327489" y="903529"/>
                  <a:pt x="8334531" y="1049312"/>
                </a:cubicBezTo>
                <a:lnTo>
                  <a:pt x="8334531" y="1049307"/>
                </a:lnTo>
                <a:cubicBezTo>
                  <a:pt x="8340596" y="1162876"/>
                  <a:pt x="8244682" y="1263461"/>
                  <a:pt x="8124664" y="1259174"/>
                </a:cubicBezTo>
                <a:cubicBezTo>
                  <a:pt x="7214147" y="1191509"/>
                  <a:pt x="4996336" y="1284366"/>
                  <a:pt x="3472721" y="1259174"/>
                </a:cubicBezTo>
                <a:cubicBezTo>
                  <a:pt x="2403065" y="1449083"/>
                  <a:pt x="-231463" y="1646849"/>
                  <a:pt x="-806949" y="1819003"/>
                </a:cubicBezTo>
                <a:cubicBezTo>
                  <a:pt x="258026" y="1439587"/>
                  <a:pt x="1093369" y="1163586"/>
                  <a:pt x="1389089" y="1259174"/>
                </a:cubicBezTo>
                <a:cubicBezTo>
                  <a:pt x="1254062" y="1270213"/>
                  <a:pt x="622356" y="1258325"/>
                  <a:pt x="209867" y="1259174"/>
                </a:cubicBezTo>
                <a:cubicBezTo>
                  <a:pt x="96889" y="1259908"/>
                  <a:pt x="14211" y="1157946"/>
                  <a:pt x="0" y="1049307"/>
                </a:cubicBezTo>
                <a:lnTo>
                  <a:pt x="0" y="1049312"/>
                </a:lnTo>
                <a:cubicBezTo>
                  <a:pt x="-15663" y="906937"/>
                  <a:pt x="24577" y="835524"/>
                  <a:pt x="0" y="734518"/>
                </a:cubicBezTo>
                <a:lnTo>
                  <a:pt x="0" y="734518"/>
                </a:lnTo>
                <a:cubicBezTo>
                  <a:pt x="-8781" y="623221"/>
                  <a:pt x="-21028" y="323389"/>
                  <a:pt x="0" y="209867"/>
                </a:cubicBezTo>
                <a:close/>
              </a:path>
              <a:path w="8334531" h="1259174" stroke="0" extrusionOk="0">
                <a:moveTo>
                  <a:pt x="0" y="209867"/>
                </a:moveTo>
                <a:cubicBezTo>
                  <a:pt x="-683" y="90248"/>
                  <a:pt x="76642" y="8215"/>
                  <a:pt x="209867" y="0"/>
                </a:cubicBezTo>
                <a:cubicBezTo>
                  <a:pt x="501464" y="-82784"/>
                  <a:pt x="1217814" y="53700"/>
                  <a:pt x="1389089" y="0"/>
                </a:cubicBezTo>
                <a:lnTo>
                  <a:pt x="1389089" y="0"/>
                </a:lnTo>
                <a:cubicBezTo>
                  <a:pt x="1790768" y="35516"/>
                  <a:pt x="3075352" y="104550"/>
                  <a:pt x="3472721" y="0"/>
                </a:cubicBezTo>
                <a:cubicBezTo>
                  <a:pt x="4665541" y="161071"/>
                  <a:pt x="6906023" y="-76272"/>
                  <a:pt x="8124664" y="0"/>
                </a:cubicBezTo>
                <a:cubicBezTo>
                  <a:pt x="8229773" y="-2708"/>
                  <a:pt x="8344575" y="99609"/>
                  <a:pt x="8334531" y="209867"/>
                </a:cubicBezTo>
                <a:cubicBezTo>
                  <a:pt x="8319554" y="360275"/>
                  <a:pt x="8337535" y="562656"/>
                  <a:pt x="8334531" y="734518"/>
                </a:cubicBezTo>
                <a:lnTo>
                  <a:pt x="8334531" y="734518"/>
                </a:lnTo>
                <a:cubicBezTo>
                  <a:pt x="8308308" y="830617"/>
                  <a:pt x="8356742" y="929995"/>
                  <a:pt x="8334531" y="1049312"/>
                </a:cubicBezTo>
                <a:lnTo>
                  <a:pt x="8334531" y="1049307"/>
                </a:lnTo>
                <a:cubicBezTo>
                  <a:pt x="8337992" y="1182213"/>
                  <a:pt x="8243692" y="1270494"/>
                  <a:pt x="8124664" y="1259174"/>
                </a:cubicBezTo>
                <a:cubicBezTo>
                  <a:pt x="6790974" y="1200075"/>
                  <a:pt x="4803847" y="1384584"/>
                  <a:pt x="3472721" y="1259174"/>
                </a:cubicBezTo>
                <a:cubicBezTo>
                  <a:pt x="1622010" y="1357085"/>
                  <a:pt x="-141291" y="1719512"/>
                  <a:pt x="-806949" y="1819003"/>
                </a:cubicBezTo>
                <a:cubicBezTo>
                  <a:pt x="220833" y="1479692"/>
                  <a:pt x="469330" y="1353010"/>
                  <a:pt x="1389089" y="1259174"/>
                </a:cubicBezTo>
                <a:cubicBezTo>
                  <a:pt x="1269148" y="1336125"/>
                  <a:pt x="520209" y="1208483"/>
                  <a:pt x="209867" y="1259174"/>
                </a:cubicBezTo>
                <a:cubicBezTo>
                  <a:pt x="91554" y="1260050"/>
                  <a:pt x="8752" y="1158936"/>
                  <a:pt x="0" y="1049307"/>
                </a:cubicBezTo>
                <a:lnTo>
                  <a:pt x="0" y="1049312"/>
                </a:lnTo>
                <a:cubicBezTo>
                  <a:pt x="10040" y="961034"/>
                  <a:pt x="2214" y="878875"/>
                  <a:pt x="0" y="734518"/>
                </a:cubicBezTo>
                <a:lnTo>
                  <a:pt x="0" y="734518"/>
                </a:lnTo>
                <a:cubicBezTo>
                  <a:pt x="45485" y="540676"/>
                  <a:pt x="26783" y="404543"/>
                  <a:pt x="0" y="209867"/>
                </a:cubicBezTo>
                <a:close/>
              </a:path>
            </a:pathLst>
          </a:custGeom>
          <a:solidFill>
            <a:schemeClr val="bg1"/>
          </a:solidFill>
          <a:ln w="28575">
            <a:solidFill>
              <a:srgbClr val="EF5A18"/>
            </a:solidFill>
            <a:prstDash val="sysDash"/>
            <a:extLst>
              <a:ext uri="{C807C97D-BFC1-408E-A445-0C87EB9F89A2}">
                <ask:lineSketchStyleProps xmlns:ask="http://schemas.microsoft.com/office/drawing/2018/sketchyshapes" sd="3988682526">
                  <a:prstGeom prst="wedgeRoundRectCallout">
                    <a:avLst>
                      <a:gd name="adj1" fmla="val -59682"/>
                      <a:gd name="adj2" fmla="val 9446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lumMod val="95000"/>
                    <a:lumOff val="5000"/>
                  </a:schemeClr>
                </a:solidFill>
                <a:latin typeface="Arial" panose="020B0604020202020204" pitchFamily="34" charset="0"/>
                <a:cs typeface="Arial" panose="020B0604020202020204" pitchFamily="34" charset="0"/>
              </a:rPr>
              <a:t>Câu chuyện vừa rồi kể về ai?</a:t>
            </a:r>
          </a:p>
        </p:txBody>
      </p:sp>
      <p:pic>
        <p:nvPicPr>
          <p:cNvPr id="12" name="Graphic 11">
            <a:extLst>
              <a:ext uri="{FF2B5EF4-FFF2-40B4-BE49-F238E27FC236}">
                <a16:creationId xmlns:a16="http://schemas.microsoft.com/office/drawing/2014/main" id="{8B86A9E0-0E36-47A2-9966-03FBD8EF8D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611443"/>
            <a:ext cx="3671756" cy="4894288"/>
          </a:xfrm>
          <a:prstGeom prst="rect">
            <a:avLst/>
          </a:prstGeom>
        </p:spPr>
      </p:pic>
      <p:sp>
        <p:nvSpPr>
          <p:cNvPr id="13" name="Speech Bubble: Rectangle with Corners Rounded 12">
            <a:extLst>
              <a:ext uri="{FF2B5EF4-FFF2-40B4-BE49-F238E27FC236}">
                <a16:creationId xmlns:a16="http://schemas.microsoft.com/office/drawing/2014/main" id="{5C49F15F-3582-4A4F-BF47-A1D498BF66C3}"/>
              </a:ext>
            </a:extLst>
          </p:cNvPr>
          <p:cNvSpPr/>
          <p:nvPr/>
        </p:nvSpPr>
        <p:spPr>
          <a:xfrm>
            <a:off x="3177915" y="1079292"/>
            <a:ext cx="8334531" cy="1259174"/>
          </a:xfrm>
          <a:custGeom>
            <a:avLst/>
            <a:gdLst>
              <a:gd name="connsiteX0" fmla="*/ 0 w 8334531"/>
              <a:gd name="connsiteY0" fmla="*/ 209867 h 1259174"/>
              <a:gd name="connsiteX1" fmla="*/ 209867 w 8334531"/>
              <a:gd name="connsiteY1" fmla="*/ 0 h 1259174"/>
              <a:gd name="connsiteX2" fmla="*/ 1389089 w 8334531"/>
              <a:gd name="connsiteY2" fmla="*/ 0 h 1259174"/>
              <a:gd name="connsiteX3" fmla="*/ 1389089 w 8334531"/>
              <a:gd name="connsiteY3" fmla="*/ 0 h 1259174"/>
              <a:gd name="connsiteX4" fmla="*/ 3472721 w 8334531"/>
              <a:gd name="connsiteY4" fmla="*/ 0 h 1259174"/>
              <a:gd name="connsiteX5" fmla="*/ 8124664 w 8334531"/>
              <a:gd name="connsiteY5" fmla="*/ 0 h 1259174"/>
              <a:gd name="connsiteX6" fmla="*/ 8334531 w 8334531"/>
              <a:gd name="connsiteY6" fmla="*/ 209867 h 1259174"/>
              <a:gd name="connsiteX7" fmla="*/ 8334531 w 8334531"/>
              <a:gd name="connsiteY7" fmla="*/ 734518 h 1259174"/>
              <a:gd name="connsiteX8" fmla="*/ 8334531 w 8334531"/>
              <a:gd name="connsiteY8" fmla="*/ 734518 h 1259174"/>
              <a:gd name="connsiteX9" fmla="*/ 8334531 w 8334531"/>
              <a:gd name="connsiteY9" fmla="*/ 1049312 h 1259174"/>
              <a:gd name="connsiteX10" fmla="*/ 8334531 w 8334531"/>
              <a:gd name="connsiteY10" fmla="*/ 1049307 h 1259174"/>
              <a:gd name="connsiteX11" fmla="*/ 8124664 w 8334531"/>
              <a:gd name="connsiteY11" fmla="*/ 1259174 h 1259174"/>
              <a:gd name="connsiteX12" fmla="*/ 3472721 w 8334531"/>
              <a:gd name="connsiteY12" fmla="*/ 1259174 h 1259174"/>
              <a:gd name="connsiteX13" fmla="*/ -806949 w 8334531"/>
              <a:gd name="connsiteY13" fmla="*/ 1819003 h 1259174"/>
              <a:gd name="connsiteX14" fmla="*/ 1389089 w 8334531"/>
              <a:gd name="connsiteY14" fmla="*/ 1259174 h 1259174"/>
              <a:gd name="connsiteX15" fmla="*/ 209867 w 8334531"/>
              <a:gd name="connsiteY15" fmla="*/ 1259174 h 1259174"/>
              <a:gd name="connsiteX16" fmla="*/ 0 w 8334531"/>
              <a:gd name="connsiteY16" fmla="*/ 1049307 h 1259174"/>
              <a:gd name="connsiteX17" fmla="*/ 0 w 8334531"/>
              <a:gd name="connsiteY17" fmla="*/ 1049312 h 1259174"/>
              <a:gd name="connsiteX18" fmla="*/ 0 w 8334531"/>
              <a:gd name="connsiteY18" fmla="*/ 734518 h 1259174"/>
              <a:gd name="connsiteX19" fmla="*/ 0 w 8334531"/>
              <a:gd name="connsiteY19" fmla="*/ 734518 h 1259174"/>
              <a:gd name="connsiteX20" fmla="*/ 0 w 8334531"/>
              <a:gd name="connsiteY20" fmla="*/ 209867 h 125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34531" h="1259174" fill="none" extrusionOk="0">
                <a:moveTo>
                  <a:pt x="0" y="209867"/>
                </a:moveTo>
                <a:cubicBezTo>
                  <a:pt x="17284" y="83936"/>
                  <a:pt x="87223" y="2494"/>
                  <a:pt x="209867" y="0"/>
                </a:cubicBezTo>
                <a:cubicBezTo>
                  <a:pt x="476697" y="55146"/>
                  <a:pt x="1158798" y="-41062"/>
                  <a:pt x="1389089" y="0"/>
                </a:cubicBezTo>
                <a:lnTo>
                  <a:pt x="1389089" y="0"/>
                </a:lnTo>
                <a:cubicBezTo>
                  <a:pt x="1828636" y="109843"/>
                  <a:pt x="2780529" y="4724"/>
                  <a:pt x="3472721" y="0"/>
                </a:cubicBezTo>
                <a:cubicBezTo>
                  <a:pt x="5363449" y="143708"/>
                  <a:pt x="6417451" y="35954"/>
                  <a:pt x="8124664" y="0"/>
                </a:cubicBezTo>
                <a:cubicBezTo>
                  <a:pt x="8242035" y="4270"/>
                  <a:pt x="8330909" y="111957"/>
                  <a:pt x="8334531" y="209867"/>
                </a:cubicBezTo>
                <a:cubicBezTo>
                  <a:pt x="8299745" y="465897"/>
                  <a:pt x="8298927" y="678844"/>
                  <a:pt x="8334531" y="734518"/>
                </a:cubicBezTo>
                <a:lnTo>
                  <a:pt x="8334531" y="734518"/>
                </a:lnTo>
                <a:cubicBezTo>
                  <a:pt x="8339252" y="823075"/>
                  <a:pt x="8327489" y="903529"/>
                  <a:pt x="8334531" y="1049312"/>
                </a:cubicBezTo>
                <a:lnTo>
                  <a:pt x="8334531" y="1049307"/>
                </a:lnTo>
                <a:cubicBezTo>
                  <a:pt x="8340596" y="1162876"/>
                  <a:pt x="8244682" y="1263461"/>
                  <a:pt x="8124664" y="1259174"/>
                </a:cubicBezTo>
                <a:cubicBezTo>
                  <a:pt x="7214147" y="1191509"/>
                  <a:pt x="4996336" y="1284366"/>
                  <a:pt x="3472721" y="1259174"/>
                </a:cubicBezTo>
                <a:cubicBezTo>
                  <a:pt x="2403065" y="1449083"/>
                  <a:pt x="-231463" y="1646849"/>
                  <a:pt x="-806949" y="1819003"/>
                </a:cubicBezTo>
                <a:cubicBezTo>
                  <a:pt x="258026" y="1439587"/>
                  <a:pt x="1093369" y="1163586"/>
                  <a:pt x="1389089" y="1259174"/>
                </a:cubicBezTo>
                <a:cubicBezTo>
                  <a:pt x="1254062" y="1270213"/>
                  <a:pt x="622356" y="1258325"/>
                  <a:pt x="209867" y="1259174"/>
                </a:cubicBezTo>
                <a:cubicBezTo>
                  <a:pt x="96889" y="1259908"/>
                  <a:pt x="14211" y="1157946"/>
                  <a:pt x="0" y="1049307"/>
                </a:cubicBezTo>
                <a:lnTo>
                  <a:pt x="0" y="1049312"/>
                </a:lnTo>
                <a:cubicBezTo>
                  <a:pt x="-15663" y="906937"/>
                  <a:pt x="24577" y="835524"/>
                  <a:pt x="0" y="734518"/>
                </a:cubicBezTo>
                <a:lnTo>
                  <a:pt x="0" y="734518"/>
                </a:lnTo>
                <a:cubicBezTo>
                  <a:pt x="-8781" y="623221"/>
                  <a:pt x="-21028" y="323389"/>
                  <a:pt x="0" y="209867"/>
                </a:cubicBezTo>
                <a:close/>
              </a:path>
              <a:path w="8334531" h="1259174" stroke="0" extrusionOk="0">
                <a:moveTo>
                  <a:pt x="0" y="209867"/>
                </a:moveTo>
                <a:cubicBezTo>
                  <a:pt x="-683" y="90248"/>
                  <a:pt x="76642" y="8215"/>
                  <a:pt x="209867" y="0"/>
                </a:cubicBezTo>
                <a:cubicBezTo>
                  <a:pt x="501464" y="-82784"/>
                  <a:pt x="1217814" y="53700"/>
                  <a:pt x="1389089" y="0"/>
                </a:cubicBezTo>
                <a:lnTo>
                  <a:pt x="1389089" y="0"/>
                </a:lnTo>
                <a:cubicBezTo>
                  <a:pt x="1790768" y="35516"/>
                  <a:pt x="3075352" y="104550"/>
                  <a:pt x="3472721" y="0"/>
                </a:cubicBezTo>
                <a:cubicBezTo>
                  <a:pt x="4665541" y="161071"/>
                  <a:pt x="6906023" y="-76272"/>
                  <a:pt x="8124664" y="0"/>
                </a:cubicBezTo>
                <a:cubicBezTo>
                  <a:pt x="8229773" y="-2708"/>
                  <a:pt x="8344575" y="99609"/>
                  <a:pt x="8334531" y="209867"/>
                </a:cubicBezTo>
                <a:cubicBezTo>
                  <a:pt x="8319554" y="360275"/>
                  <a:pt x="8337535" y="562656"/>
                  <a:pt x="8334531" y="734518"/>
                </a:cubicBezTo>
                <a:lnTo>
                  <a:pt x="8334531" y="734518"/>
                </a:lnTo>
                <a:cubicBezTo>
                  <a:pt x="8308308" y="830617"/>
                  <a:pt x="8356742" y="929995"/>
                  <a:pt x="8334531" y="1049312"/>
                </a:cubicBezTo>
                <a:lnTo>
                  <a:pt x="8334531" y="1049307"/>
                </a:lnTo>
                <a:cubicBezTo>
                  <a:pt x="8337992" y="1182213"/>
                  <a:pt x="8243692" y="1270494"/>
                  <a:pt x="8124664" y="1259174"/>
                </a:cubicBezTo>
                <a:cubicBezTo>
                  <a:pt x="6790974" y="1200075"/>
                  <a:pt x="4803847" y="1384584"/>
                  <a:pt x="3472721" y="1259174"/>
                </a:cubicBezTo>
                <a:cubicBezTo>
                  <a:pt x="1622010" y="1357085"/>
                  <a:pt x="-141291" y="1719512"/>
                  <a:pt x="-806949" y="1819003"/>
                </a:cubicBezTo>
                <a:cubicBezTo>
                  <a:pt x="220833" y="1479692"/>
                  <a:pt x="469330" y="1353010"/>
                  <a:pt x="1389089" y="1259174"/>
                </a:cubicBezTo>
                <a:cubicBezTo>
                  <a:pt x="1269148" y="1336125"/>
                  <a:pt x="520209" y="1208483"/>
                  <a:pt x="209867" y="1259174"/>
                </a:cubicBezTo>
                <a:cubicBezTo>
                  <a:pt x="91554" y="1260050"/>
                  <a:pt x="8752" y="1158936"/>
                  <a:pt x="0" y="1049307"/>
                </a:cubicBezTo>
                <a:lnTo>
                  <a:pt x="0" y="1049312"/>
                </a:lnTo>
                <a:cubicBezTo>
                  <a:pt x="10040" y="961034"/>
                  <a:pt x="2214" y="878875"/>
                  <a:pt x="0" y="734518"/>
                </a:cubicBezTo>
                <a:lnTo>
                  <a:pt x="0" y="734518"/>
                </a:lnTo>
                <a:cubicBezTo>
                  <a:pt x="45485" y="540676"/>
                  <a:pt x="26783" y="404543"/>
                  <a:pt x="0" y="209867"/>
                </a:cubicBezTo>
                <a:close/>
              </a:path>
            </a:pathLst>
          </a:custGeom>
          <a:solidFill>
            <a:schemeClr val="bg1"/>
          </a:solidFill>
          <a:ln w="28575">
            <a:solidFill>
              <a:srgbClr val="EF5A18"/>
            </a:solidFill>
            <a:prstDash val="sysDash"/>
            <a:extLst>
              <a:ext uri="{C807C97D-BFC1-408E-A445-0C87EB9F89A2}">
                <ask:lineSketchStyleProps xmlns:ask="http://schemas.microsoft.com/office/drawing/2018/sketchyshapes" sd="3988682526">
                  <a:prstGeom prst="wedgeRoundRectCallout">
                    <a:avLst>
                      <a:gd name="adj1" fmla="val -59682"/>
                      <a:gd name="adj2" fmla="val 9446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95000"/>
                    <a:lumOff val="5000"/>
                  </a:schemeClr>
                </a:solidFill>
                <a:latin typeface="Arial" panose="020B0604020202020204" pitchFamily="34" charset="0"/>
                <a:cs typeface="Arial" panose="020B0604020202020204" pitchFamily="34" charset="0"/>
              </a:rPr>
              <a:t>Câu</a:t>
            </a:r>
            <a:r>
              <a:rPr lang="en-US" sz="3600" dirty="0">
                <a:solidFill>
                  <a:schemeClr val="tx1">
                    <a:lumMod val="95000"/>
                    <a:lumOff val="5000"/>
                  </a:schemeClr>
                </a:solidFill>
                <a:latin typeface="Arial" panose="020B0604020202020204" pitchFamily="34" charset="0"/>
                <a:cs typeface="Arial" panose="020B0604020202020204" pitchFamily="34" charset="0"/>
              </a:rPr>
              <a:t> </a:t>
            </a:r>
            <a:r>
              <a:rPr lang="en-US" sz="3600" dirty="0" err="1">
                <a:solidFill>
                  <a:schemeClr val="tx1">
                    <a:lumMod val="95000"/>
                    <a:lumOff val="5000"/>
                  </a:schemeClr>
                </a:solidFill>
                <a:latin typeface="Arial" panose="020B0604020202020204" pitchFamily="34" charset="0"/>
                <a:cs typeface="Arial" panose="020B0604020202020204" pitchFamily="34" charset="0"/>
              </a:rPr>
              <a:t>chuyện</a:t>
            </a:r>
            <a:r>
              <a:rPr lang="en-US" sz="3600" dirty="0">
                <a:solidFill>
                  <a:schemeClr val="tx1">
                    <a:lumMod val="95000"/>
                    <a:lumOff val="5000"/>
                  </a:schemeClr>
                </a:solidFill>
                <a:latin typeface="Arial" panose="020B0604020202020204" pitchFamily="34" charset="0"/>
                <a:cs typeface="Arial" panose="020B0604020202020204" pitchFamily="34" charset="0"/>
              </a:rPr>
              <a:t> </a:t>
            </a:r>
            <a:r>
              <a:rPr lang="en-US" sz="3600" dirty="0" err="1">
                <a:solidFill>
                  <a:schemeClr val="tx1">
                    <a:lumMod val="95000"/>
                    <a:lumOff val="5000"/>
                  </a:schemeClr>
                </a:solidFill>
                <a:latin typeface="Arial" panose="020B0604020202020204" pitchFamily="34" charset="0"/>
                <a:cs typeface="Arial" panose="020B0604020202020204" pitchFamily="34" charset="0"/>
              </a:rPr>
              <a:t>kể</a:t>
            </a:r>
            <a:r>
              <a:rPr lang="en-US" sz="3600" dirty="0">
                <a:solidFill>
                  <a:schemeClr val="tx1">
                    <a:lumMod val="95000"/>
                    <a:lumOff val="5000"/>
                  </a:schemeClr>
                </a:solidFill>
                <a:latin typeface="Arial" panose="020B0604020202020204" pitchFamily="34" charset="0"/>
                <a:cs typeface="Arial" panose="020B0604020202020204" pitchFamily="34" charset="0"/>
              </a:rPr>
              <a:t> </a:t>
            </a:r>
            <a:r>
              <a:rPr lang="en-US" sz="3600" dirty="0" err="1">
                <a:solidFill>
                  <a:schemeClr val="tx1">
                    <a:lumMod val="95000"/>
                    <a:lumOff val="5000"/>
                  </a:schemeClr>
                </a:solidFill>
                <a:latin typeface="Arial" panose="020B0604020202020204" pitchFamily="34" charset="0"/>
                <a:cs typeface="Arial" panose="020B0604020202020204" pitchFamily="34" charset="0"/>
              </a:rPr>
              <a:t>về</a:t>
            </a:r>
            <a:r>
              <a:rPr lang="en-US" sz="3600" dirty="0">
                <a:solidFill>
                  <a:schemeClr val="tx1">
                    <a:lumMod val="95000"/>
                    <a:lumOff val="5000"/>
                  </a:schemeClr>
                </a:solidFill>
                <a:latin typeface="Arial" panose="020B0604020202020204" pitchFamily="34" charset="0"/>
                <a:cs typeface="Arial" panose="020B0604020202020204" pitchFamily="34" charset="0"/>
              </a:rPr>
              <a:t> </a:t>
            </a:r>
            <a:r>
              <a:rPr lang="en-US" sz="3600" dirty="0" err="1">
                <a:solidFill>
                  <a:schemeClr val="tx1">
                    <a:lumMod val="95000"/>
                    <a:lumOff val="5000"/>
                  </a:schemeClr>
                </a:solidFill>
                <a:latin typeface="Arial" panose="020B0604020202020204" pitchFamily="34" charset="0"/>
                <a:cs typeface="Arial" panose="020B0604020202020204" pitchFamily="34" charset="0"/>
              </a:rPr>
              <a:t>Bác</a:t>
            </a:r>
            <a:r>
              <a:rPr lang="en-US" sz="3600" dirty="0">
                <a:solidFill>
                  <a:schemeClr val="tx1">
                    <a:lumMod val="95000"/>
                    <a:lumOff val="5000"/>
                  </a:schemeClr>
                </a:solidFill>
                <a:latin typeface="Arial" panose="020B0604020202020204" pitchFamily="34" charset="0"/>
                <a:cs typeface="Arial" panose="020B0604020202020204" pitchFamily="34" charset="0"/>
              </a:rPr>
              <a:t> </a:t>
            </a:r>
            <a:r>
              <a:rPr lang="en-US" sz="3600" dirty="0" err="1">
                <a:solidFill>
                  <a:schemeClr val="tx1">
                    <a:lumMod val="95000"/>
                    <a:lumOff val="5000"/>
                  </a:schemeClr>
                </a:solidFill>
                <a:latin typeface="Arial" panose="020B0604020202020204" pitchFamily="34" charset="0"/>
                <a:cs typeface="Arial" panose="020B0604020202020204" pitchFamily="34" charset="0"/>
              </a:rPr>
              <a:t>Hồ</a:t>
            </a:r>
            <a:r>
              <a:rPr lang="en-US" sz="3600" dirty="0">
                <a:solidFill>
                  <a:schemeClr val="tx1">
                    <a:lumMod val="95000"/>
                    <a:lumOff val="5000"/>
                  </a:schemeClr>
                </a:solidFill>
                <a:latin typeface="Arial" panose="020B0604020202020204" pitchFamily="34" charset="0"/>
                <a:cs typeface="Arial" panose="020B0604020202020204" pitchFamily="34" charset="0"/>
              </a:rPr>
              <a:t>.</a:t>
            </a:r>
          </a:p>
        </p:txBody>
      </p:sp>
      <p:pic>
        <p:nvPicPr>
          <p:cNvPr id="14" name="Picture 13">
            <a:extLst>
              <a:ext uri="{FF2B5EF4-FFF2-40B4-BE49-F238E27FC236}">
                <a16:creationId xmlns:a16="http://schemas.microsoft.com/office/drawing/2014/main" id="{566614B3-4115-4D48-8365-7685FDCC9B7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8021" l="9732" r="97651">
                        <a14:foregroundMark x1="24497" y1="34583" x2="21644" y2="36042"/>
                        <a14:foregroundMark x1="33557" y1="74271" x2="32215" y2="75000"/>
                        <a14:foregroundMark x1="77852" y1="74792" x2="79698" y2="76042"/>
                        <a14:foregroundMark x1="93456" y1="53750" x2="93456" y2="73854"/>
                        <a14:foregroundMark x1="85738" y1="87188" x2="86745" y2="92917"/>
                        <a14:foregroundMark x1="54698" y1="92917" x2="85067" y2="95104"/>
                        <a14:foregroundMark x1="85067" y1="95104" x2="89933" y2="94167"/>
                        <a14:foregroundMark x1="94463" y1="58125" x2="93960" y2="88229"/>
                        <a14:foregroundMark x1="93960" y1="88229" x2="93792" y2="88750"/>
                        <a14:foregroundMark x1="91611" y1="95729" x2="91611" y2="95729"/>
                        <a14:foregroundMark x1="71644" y1="97917" x2="86745" y2="98021"/>
                        <a14:foregroundMark x1="86745" y1="98021" x2="88087" y2="97917"/>
                        <a14:foregroundMark x1="97651" y1="95938" x2="97651" y2="95938"/>
                        <a14:foregroundMark x1="35738" y1="60104" x2="35738" y2="60104"/>
                        <a14:foregroundMark x1="38087" y1="53958" x2="37081" y2="65104"/>
                      </a14:backgroundRemoval>
                    </a14:imgEffect>
                  </a14:imgLayer>
                </a14:imgProps>
              </a:ext>
            </a:extLst>
          </a:blip>
          <a:stretch>
            <a:fillRect/>
          </a:stretch>
        </p:blipFill>
        <p:spPr>
          <a:xfrm>
            <a:off x="5106257" y="1758566"/>
            <a:ext cx="3179863" cy="5099434"/>
          </a:xfrm>
          <a:prstGeom prst="rect">
            <a:avLst/>
          </a:prstGeom>
        </p:spPr>
      </p:pic>
    </p:spTree>
    <p:extLst>
      <p:ext uri="{BB962C8B-B14F-4D97-AF65-F5344CB8AC3E}">
        <p14:creationId xmlns:p14="http://schemas.microsoft.com/office/powerpoint/2010/main" val="559390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xit" presetSubtype="0" fill="hold" grpId="1" nodeType="with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690A3930-91F1-4AA7-AAE7-C42DD70A2C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93469" y="1978314"/>
            <a:ext cx="571500" cy="514350"/>
          </a:xfrm>
          <a:prstGeom prst="rect">
            <a:avLst/>
          </a:prstGeom>
        </p:spPr>
      </p:pic>
      <p:sp>
        <p:nvSpPr>
          <p:cNvPr id="13" name="TextBox 12">
            <a:extLst>
              <a:ext uri="{FF2B5EF4-FFF2-40B4-BE49-F238E27FC236}">
                <a16:creationId xmlns:a16="http://schemas.microsoft.com/office/drawing/2014/main" id="{151FE14E-15D9-45F1-ACAC-A0D42450ABDE}"/>
              </a:ext>
            </a:extLst>
          </p:cNvPr>
          <p:cNvSpPr txBox="1"/>
          <p:nvPr/>
        </p:nvSpPr>
        <p:spPr>
          <a:xfrm>
            <a:off x="3162925" y="1978314"/>
            <a:ext cx="8589364" cy="523220"/>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Nêu được diễn biến sự việc và ý nghĩa câu chuyện.</a:t>
            </a:r>
          </a:p>
        </p:txBody>
      </p:sp>
      <p:sp>
        <p:nvSpPr>
          <p:cNvPr id="14" name="TextBox 13">
            <a:extLst>
              <a:ext uri="{FF2B5EF4-FFF2-40B4-BE49-F238E27FC236}">
                <a16:creationId xmlns:a16="http://schemas.microsoft.com/office/drawing/2014/main" id="{DEBFA4A9-1DAE-4558-BB85-39AF4844FD4B}"/>
              </a:ext>
            </a:extLst>
          </p:cNvPr>
          <p:cNvSpPr txBox="1"/>
          <p:nvPr/>
        </p:nvSpPr>
        <p:spPr>
          <a:xfrm>
            <a:off x="3162924" y="2915124"/>
            <a:ext cx="8874177" cy="954107"/>
          </a:xfrm>
          <a:prstGeom prst="rect">
            <a:avLst/>
          </a:prstGeom>
          <a:noFill/>
        </p:spPr>
        <p:txBody>
          <a:bodyPr wrap="square" rtlCol="0">
            <a:spAutoFit/>
          </a:bodyPr>
          <a:lstStyle/>
          <a:p>
            <a:pPr algn="just"/>
            <a:r>
              <a:rPr lang="vi-VN" sz="2800" i="1">
                <a:latin typeface="Arial" panose="020B0604020202020204" pitchFamily="34" charset="0"/>
                <a:cs typeface="Arial" panose="020B0604020202020204" pitchFamily="34" charset="0"/>
              </a:rPr>
              <a:t>Kể lại được rõ ràng từng đoạn và toàn bộ câu chuyện. Lắng nghe và nhận xét đúng lời kể của bạn.</a:t>
            </a:r>
          </a:p>
        </p:txBody>
      </p:sp>
      <p:sp>
        <p:nvSpPr>
          <p:cNvPr id="15" name="TextBox 14">
            <a:extLst>
              <a:ext uri="{FF2B5EF4-FFF2-40B4-BE49-F238E27FC236}">
                <a16:creationId xmlns:a16="http://schemas.microsoft.com/office/drawing/2014/main" id="{2139623B-FCF1-49B1-97B0-D67350BB6F8B}"/>
              </a:ext>
            </a:extLst>
          </p:cNvPr>
          <p:cNvSpPr txBox="1"/>
          <p:nvPr/>
        </p:nvSpPr>
        <p:spPr>
          <a:xfrm>
            <a:off x="3162925" y="4116728"/>
            <a:ext cx="8424472" cy="954107"/>
          </a:xfrm>
          <a:prstGeom prst="rect">
            <a:avLst/>
          </a:prstGeom>
          <a:noFill/>
        </p:spPr>
        <p:txBody>
          <a:bodyPr wrap="square" rtlCol="0">
            <a:spAutoFit/>
          </a:bodyPr>
          <a:lstStyle/>
          <a:p>
            <a:pPr algn="just"/>
            <a:r>
              <a:rPr lang="vi-VN" sz="2800" i="1">
                <a:latin typeface="Arial" panose="020B0604020202020204" pitchFamily="34" charset="0"/>
                <a:cs typeface="Arial" panose="020B0604020202020204" pitchFamily="34" charset="0"/>
              </a:rPr>
              <a:t>Có thái độ, lập trường vững vàng trong công việc, hoàn thành tốt các nhiệm vụ được giao.</a:t>
            </a:r>
          </a:p>
        </p:txBody>
      </p:sp>
      <p:pic>
        <p:nvPicPr>
          <p:cNvPr id="16" name="Graphic 15">
            <a:extLst>
              <a:ext uri="{FF2B5EF4-FFF2-40B4-BE49-F238E27FC236}">
                <a16:creationId xmlns:a16="http://schemas.microsoft.com/office/drawing/2014/main" id="{487A5EBC-CD22-4A30-AD6C-E5200295EF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93469" y="3128716"/>
            <a:ext cx="571500" cy="514350"/>
          </a:xfrm>
          <a:prstGeom prst="rect">
            <a:avLst/>
          </a:prstGeom>
        </p:spPr>
      </p:pic>
      <p:pic>
        <p:nvPicPr>
          <p:cNvPr id="17" name="Graphic 16">
            <a:extLst>
              <a:ext uri="{FF2B5EF4-FFF2-40B4-BE49-F238E27FC236}">
                <a16:creationId xmlns:a16="http://schemas.microsoft.com/office/drawing/2014/main" id="{E5BBAD7D-49C5-45DA-9231-780A9B9B12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93469" y="4370350"/>
            <a:ext cx="571500" cy="514350"/>
          </a:xfrm>
          <a:prstGeom prst="rect">
            <a:avLst/>
          </a:prstGeom>
        </p:spPr>
      </p:pic>
      <p:pic>
        <p:nvPicPr>
          <p:cNvPr id="19" name="Picture 18">
            <a:extLst>
              <a:ext uri="{FF2B5EF4-FFF2-40B4-BE49-F238E27FC236}">
                <a16:creationId xmlns:a16="http://schemas.microsoft.com/office/drawing/2014/main" id="{C92BE2FD-B45E-4F40-9873-5003704EA3A8}"/>
              </a:ext>
            </a:extLst>
          </p:cNvPr>
          <p:cNvPicPr>
            <a:picLocks noChangeAspect="1"/>
          </p:cNvPicPr>
          <p:nvPr/>
        </p:nvPicPr>
        <p:blipFill>
          <a:blip r:embed="rId4"/>
          <a:stretch>
            <a:fillRect/>
          </a:stretch>
        </p:blipFill>
        <p:spPr>
          <a:xfrm>
            <a:off x="6315134" y="314936"/>
            <a:ext cx="3968840" cy="1249788"/>
          </a:xfrm>
          <a:prstGeom prst="rect">
            <a:avLst/>
          </a:prstGeom>
        </p:spPr>
      </p:pic>
    </p:spTree>
    <p:extLst>
      <p:ext uri="{BB962C8B-B14F-4D97-AF65-F5344CB8AC3E}">
        <p14:creationId xmlns:p14="http://schemas.microsoft.com/office/powerpoint/2010/main" val="31853677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6AF0F04-9ADB-4FD4-A7BD-334B0E1611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6053" y="1798820"/>
            <a:ext cx="2090124" cy="4706911"/>
          </a:xfrm>
          <a:prstGeom prst="rect">
            <a:avLst/>
          </a:prstGeom>
        </p:spPr>
      </p:pic>
      <p:sp>
        <p:nvSpPr>
          <p:cNvPr id="10" name="Speech Bubble: Rectangle with Corners Rounded 9">
            <a:extLst>
              <a:ext uri="{FF2B5EF4-FFF2-40B4-BE49-F238E27FC236}">
                <a16:creationId xmlns:a16="http://schemas.microsoft.com/office/drawing/2014/main" id="{1CB33622-15F6-4191-8050-06B2B14622C8}"/>
              </a:ext>
            </a:extLst>
          </p:cNvPr>
          <p:cNvSpPr/>
          <p:nvPr/>
        </p:nvSpPr>
        <p:spPr>
          <a:xfrm>
            <a:off x="3177915" y="1079292"/>
            <a:ext cx="8334531" cy="1259174"/>
          </a:xfrm>
          <a:custGeom>
            <a:avLst/>
            <a:gdLst>
              <a:gd name="connsiteX0" fmla="*/ 0 w 8334531"/>
              <a:gd name="connsiteY0" fmla="*/ 209867 h 1259174"/>
              <a:gd name="connsiteX1" fmla="*/ 209867 w 8334531"/>
              <a:gd name="connsiteY1" fmla="*/ 0 h 1259174"/>
              <a:gd name="connsiteX2" fmla="*/ 1389089 w 8334531"/>
              <a:gd name="connsiteY2" fmla="*/ 0 h 1259174"/>
              <a:gd name="connsiteX3" fmla="*/ 1389089 w 8334531"/>
              <a:gd name="connsiteY3" fmla="*/ 0 h 1259174"/>
              <a:gd name="connsiteX4" fmla="*/ 3472721 w 8334531"/>
              <a:gd name="connsiteY4" fmla="*/ 0 h 1259174"/>
              <a:gd name="connsiteX5" fmla="*/ 8124664 w 8334531"/>
              <a:gd name="connsiteY5" fmla="*/ 0 h 1259174"/>
              <a:gd name="connsiteX6" fmla="*/ 8334531 w 8334531"/>
              <a:gd name="connsiteY6" fmla="*/ 209867 h 1259174"/>
              <a:gd name="connsiteX7" fmla="*/ 8334531 w 8334531"/>
              <a:gd name="connsiteY7" fmla="*/ 734518 h 1259174"/>
              <a:gd name="connsiteX8" fmla="*/ 8334531 w 8334531"/>
              <a:gd name="connsiteY8" fmla="*/ 734518 h 1259174"/>
              <a:gd name="connsiteX9" fmla="*/ 8334531 w 8334531"/>
              <a:gd name="connsiteY9" fmla="*/ 1049312 h 1259174"/>
              <a:gd name="connsiteX10" fmla="*/ 8334531 w 8334531"/>
              <a:gd name="connsiteY10" fmla="*/ 1049307 h 1259174"/>
              <a:gd name="connsiteX11" fmla="*/ 8124664 w 8334531"/>
              <a:gd name="connsiteY11" fmla="*/ 1259174 h 1259174"/>
              <a:gd name="connsiteX12" fmla="*/ 3472721 w 8334531"/>
              <a:gd name="connsiteY12" fmla="*/ 1259174 h 1259174"/>
              <a:gd name="connsiteX13" fmla="*/ -806949 w 8334531"/>
              <a:gd name="connsiteY13" fmla="*/ 1819003 h 1259174"/>
              <a:gd name="connsiteX14" fmla="*/ 1389089 w 8334531"/>
              <a:gd name="connsiteY14" fmla="*/ 1259174 h 1259174"/>
              <a:gd name="connsiteX15" fmla="*/ 209867 w 8334531"/>
              <a:gd name="connsiteY15" fmla="*/ 1259174 h 1259174"/>
              <a:gd name="connsiteX16" fmla="*/ 0 w 8334531"/>
              <a:gd name="connsiteY16" fmla="*/ 1049307 h 1259174"/>
              <a:gd name="connsiteX17" fmla="*/ 0 w 8334531"/>
              <a:gd name="connsiteY17" fmla="*/ 1049312 h 1259174"/>
              <a:gd name="connsiteX18" fmla="*/ 0 w 8334531"/>
              <a:gd name="connsiteY18" fmla="*/ 734518 h 1259174"/>
              <a:gd name="connsiteX19" fmla="*/ 0 w 8334531"/>
              <a:gd name="connsiteY19" fmla="*/ 734518 h 1259174"/>
              <a:gd name="connsiteX20" fmla="*/ 0 w 8334531"/>
              <a:gd name="connsiteY20" fmla="*/ 209867 h 125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34531" h="1259174" fill="none" extrusionOk="0">
                <a:moveTo>
                  <a:pt x="0" y="209867"/>
                </a:moveTo>
                <a:cubicBezTo>
                  <a:pt x="17284" y="83936"/>
                  <a:pt x="87223" y="2494"/>
                  <a:pt x="209867" y="0"/>
                </a:cubicBezTo>
                <a:cubicBezTo>
                  <a:pt x="476697" y="55146"/>
                  <a:pt x="1158798" y="-41062"/>
                  <a:pt x="1389089" y="0"/>
                </a:cubicBezTo>
                <a:lnTo>
                  <a:pt x="1389089" y="0"/>
                </a:lnTo>
                <a:cubicBezTo>
                  <a:pt x="1828636" y="109843"/>
                  <a:pt x="2780529" y="4724"/>
                  <a:pt x="3472721" y="0"/>
                </a:cubicBezTo>
                <a:cubicBezTo>
                  <a:pt x="5363449" y="143708"/>
                  <a:pt x="6417451" y="35954"/>
                  <a:pt x="8124664" y="0"/>
                </a:cubicBezTo>
                <a:cubicBezTo>
                  <a:pt x="8242035" y="4270"/>
                  <a:pt x="8330909" y="111957"/>
                  <a:pt x="8334531" y="209867"/>
                </a:cubicBezTo>
                <a:cubicBezTo>
                  <a:pt x="8299745" y="465897"/>
                  <a:pt x="8298927" y="678844"/>
                  <a:pt x="8334531" y="734518"/>
                </a:cubicBezTo>
                <a:lnTo>
                  <a:pt x="8334531" y="734518"/>
                </a:lnTo>
                <a:cubicBezTo>
                  <a:pt x="8339252" y="823075"/>
                  <a:pt x="8327489" y="903529"/>
                  <a:pt x="8334531" y="1049312"/>
                </a:cubicBezTo>
                <a:lnTo>
                  <a:pt x="8334531" y="1049307"/>
                </a:lnTo>
                <a:cubicBezTo>
                  <a:pt x="8340596" y="1162876"/>
                  <a:pt x="8244682" y="1263461"/>
                  <a:pt x="8124664" y="1259174"/>
                </a:cubicBezTo>
                <a:cubicBezTo>
                  <a:pt x="7214147" y="1191509"/>
                  <a:pt x="4996336" y="1284366"/>
                  <a:pt x="3472721" y="1259174"/>
                </a:cubicBezTo>
                <a:cubicBezTo>
                  <a:pt x="2403065" y="1449083"/>
                  <a:pt x="-231463" y="1646849"/>
                  <a:pt x="-806949" y="1819003"/>
                </a:cubicBezTo>
                <a:cubicBezTo>
                  <a:pt x="258026" y="1439587"/>
                  <a:pt x="1093369" y="1163586"/>
                  <a:pt x="1389089" y="1259174"/>
                </a:cubicBezTo>
                <a:cubicBezTo>
                  <a:pt x="1254062" y="1270213"/>
                  <a:pt x="622356" y="1258325"/>
                  <a:pt x="209867" y="1259174"/>
                </a:cubicBezTo>
                <a:cubicBezTo>
                  <a:pt x="96889" y="1259908"/>
                  <a:pt x="14211" y="1157946"/>
                  <a:pt x="0" y="1049307"/>
                </a:cubicBezTo>
                <a:lnTo>
                  <a:pt x="0" y="1049312"/>
                </a:lnTo>
                <a:cubicBezTo>
                  <a:pt x="-15663" y="906937"/>
                  <a:pt x="24577" y="835524"/>
                  <a:pt x="0" y="734518"/>
                </a:cubicBezTo>
                <a:lnTo>
                  <a:pt x="0" y="734518"/>
                </a:lnTo>
                <a:cubicBezTo>
                  <a:pt x="-8781" y="623221"/>
                  <a:pt x="-21028" y="323389"/>
                  <a:pt x="0" y="209867"/>
                </a:cubicBezTo>
                <a:close/>
              </a:path>
              <a:path w="8334531" h="1259174" stroke="0" extrusionOk="0">
                <a:moveTo>
                  <a:pt x="0" y="209867"/>
                </a:moveTo>
                <a:cubicBezTo>
                  <a:pt x="-683" y="90248"/>
                  <a:pt x="76642" y="8215"/>
                  <a:pt x="209867" y="0"/>
                </a:cubicBezTo>
                <a:cubicBezTo>
                  <a:pt x="501464" y="-82784"/>
                  <a:pt x="1217814" y="53700"/>
                  <a:pt x="1389089" y="0"/>
                </a:cubicBezTo>
                <a:lnTo>
                  <a:pt x="1389089" y="0"/>
                </a:lnTo>
                <a:cubicBezTo>
                  <a:pt x="1790768" y="35516"/>
                  <a:pt x="3075352" y="104550"/>
                  <a:pt x="3472721" y="0"/>
                </a:cubicBezTo>
                <a:cubicBezTo>
                  <a:pt x="4665541" y="161071"/>
                  <a:pt x="6906023" y="-76272"/>
                  <a:pt x="8124664" y="0"/>
                </a:cubicBezTo>
                <a:cubicBezTo>
                  <a:pt x="8229773" y="-2708"/>
                  <a:pt x="8344575" y="99609"/>
                  <a:pt x="8334531" y="209867"/>
                </a:cubicBezTo>
                <a:cubicBezTo>
                  <a:pt x="8319554" y="360275"/>
                  <a:pt x="8337535" y="562656"/>
                  <a:pt x="8334531" y="734518"/>
                </a:cubicBezTo>
                <a:lnTo>
                  <a:pt x="8334531" y="734518"/>
                </a:lnTo>
                <a:cubicBezTo>
                  <a:pt x="8308308" y="830617"/>
                  <a:pt x="8356742" y="929995"/>
                  <a:pt x="8334531" y="1049312"/>
                </a:cubicBezTo>
                <a:lnTo>
                  <a:pt x="8334531" y="1049307"/>
                </a:lnTo>
                <a:cubicBezTo>
                  <a:pt x="8337992" y="1182213"/>
                  <a:pt x="8243692" y="1270494"/>
                  <a:pt x="8124664" y="1259174"/>
                </a:cubicBezTo>
                <a:cubicBezTo>
                  <a:pt x="6790974" y="1200075"/>
                  <a:pt x="4803847" y="1384584"/>
                  <a:pt x="3472721" y="1259174"/>
                </a:cubicBezTo>
                <a:cubicBezTo>
                  <a:pt x="1622010" y="1357085"/>
                  <a:pt x="-141291" y="1719512"/>
                  <a:pt x="-806949" y="1819003"/>
                </a:cubicBezTo>
                <a:cubicBezTo>
                  <a:pt x="220833" y="1479692"/>
                  <a:pt x="469330" y="1353010"/>
                  <a:pt x="1389089" y="1259174"/>
                </a:cubicBezTo>
                <a:cubicBezTo>
                  <a:pt x="1269148" y="1336125"/>
                  <a:pt x="520209" y="1208483"/>
                  <a:pt x="209867" y="1259174"/>
                </a:cubicBezTo>
                <a:cubicBezTo>
                  <a:pt x="91554" y="1260050"/>
                  <a:pt x="8752" y="1158936"/>
                  <a:pt x="0" y="1049307"/>
                </a:cubicBezTo>
                <a:lnTo>
                  <a:pt x="0" y="1049312"/>
                </a:lnTo>
                <a:cubicBezTo>
                  <a:pt x="10040" y="961034"/>
                  <a:pt x="2214" y="878875"/>
                  <a:pt x="0" y="734518"/>
                </a:cubicBezTo>
                <a:lnTo>
                  <a:pt x="0" y="734518"/>
                </a:lnTo>
                <a:cubicBezTo>
                  <a:pt x="45485" y="540676"/>
                  <a:pt x="26783" y="404543"/>
                  <a:pt x="0" y="209867"/>
                </a:cubicBezTo>
                <a:close/>
              </a:path>
            </a:pathLst>
          </a:custGeom>
          <a:solidFill>
            <a:schemeClr val="bg1"/>
          </a:solidFill>
          <a:ln w="28575">
            <a:solidFill>
              <a:srgbClr val="EF5A18"/>
            </a:solidFill>
            <a:prstDash val="sysDash"/>
            <a:extLst>
              <a:ext uri="{C807C97D-BFC1-408E-A445-0C87EB9F89A2}">
                <ask:lineSketchStyleProps xmlns:ask="http://schemas.microsoft.com/office/drawing/2018/sketchyshapes" sd="3988682526">
                  <a:prstGeom prst="wedgeRoundRectCallout">
                    <a:avLst>
                      <a:gd name="adj1" fmla="val -59682"/>
                      <a:gd name="adj2" fmla="val 9446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lumMod val="95000"/>
                    <a:lumOff val="5000"/>
                  </a:schemeClr>
                </a:solidFill>
                <a:latin typeface="Arial" panose="020B0604020202020204" pitchFamily="34" charset="0"/>
                <a:cs typeface="Arial" panose="020B0604020202020204" pitchFamily="34" charset="0"/>
              </a:rPr>
              <a:t>Câu chuyện khuyên chúng ta điều gì?</a:t>
            </a:r>
          </a:p>
        </p:txBody>
      </p:sp>
      <p:pic>
        <p:nvPicPr>
          <p:cNvPr id="12" name="Graphic 11">
            <a:extLst>
              <a:ext uri="{FF2B5EF4-FFF2-40B4-BE49-F238E27FC236}">
                <a16:creationId xmlns:a16="http://schemas.microsoft.com/office/drawing/2014/main" id="{8B86A9E0-0E36-47A2-9966-03FBD8EF8D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611443"/>
            <a:ext cx="3671756" cy="4894288"/>
          </a:xfrm>
          <a:prstGeom prst="rect">
            <a:avLst/>
          </a:prstGeom>
        </p:spPr>
      </p:pic>
      <p:sp>
        <p:nvSpPr>
          <p:cNvPr id="13" name="Speech Bubble: Rectangle with Corners Rounded 12">
            <a:extLst>
              <a:ext uri="{FF2B5EF4-FFF2-40B4-BE49-F238E27FC236}">
                <a16:creationId xmlns:a16="http://schemas.microsoft.com/office/drawing/2014/main" id="{5C49F15F-3582-4A4F-BF47-A1D498BF66C3}"/>
              </a:ext>
            </a:extLst>
          </p:cNvPr>
          <p:cNvSpPr/>
          <p:nvPr/>
        </p:nvSpPr>
        <p:spPr>
          <a:xfrm>
            <a:off x="3177914" y="1079292"/>
            <a:ext cx="8334531" cy="1978702"/>
          </a:xfrm>
          <a:custGeom>
            <a:avLst/>
            <a:gdLst>
              <a:gd name="connsiteX0" fmla="*/ 0 w 8334531"/>
              <a:gd name="connsiteY0" fmla="*/ 329790 h 1978702"/>
              <a:gd name="connsiteX1" fmla="*/ 329790 w 8334531"/>
              <a:gd name="connsiteY1" fmla="*/ 0 h 1978702"/>
              <a:gd name="connsiteX2" fmla="*/ 1389089 w 8334531"/>
              <a:gd name="connsiteY2" fmla="*/ 0 h 1978702"/>
              <a:gd name="connsiteX3" fmla="*/ 1389089 w 8334531"/>
              <a:gd name="connsiteY3" fmla="*/ 0 h 1978702"/>
              <a:gd name="connsiteX4" fmla="*/ 3472721 w 8334531"/>
              <a:gd name="connsiteY4" fmla="*/ 0 h 1978702"/>
              <a:gd name="connsiteX5" fmla="*/ 8004741 w 8334531"/>
              <a:gd name="connsiteY5" fmla="*/ 0 h 1978702"/>
              <a:gd name="connsiteX6" fmla="*/ 8334531 w 8334531"/>
              <a:gd name="connsiteY6" fmla="*/ 329790 h 1978702"/>
              <a:gd name="connsiteX7" fmla="*/ 8334531 w 8334531"/>
              <a:gd name="connsiteY7" fmla="*/ 1154243 h 1978702"/>
              <a:gd name="connsiteX8" fmla="*/ 8334531 w 8334531"/>
              <a:gd name="connsiteY8" fmla="*/ 1154243 h 1978702"/>
              <a:gd name="connsiteX9" fmla="*/ 8334531 w 8334531"/>
              <a:gd name="connsiteY9" fmla="*/ 1648918 h 1978702"/>
              <a:gd name="connsiteX10" fmla="*/ 8334531 w 8334531"/>
              <a:gd name="connsiteY10" fmla="*/ 1648912 h 1978702"/>
              <a:gd name="connsiteX11" fmla="*/ 8004741 w 8334531"/>
              <a:gd name="connsiteY11" fmla="*/ 1978702 h 1978702"/>
              <a:gd name="connsiteX12" fmla="*/ 3472721 w 8334531"/>
              <a:gd name="connsiteY12" fmla="*/ 1978702 h 1978702"/>
              <a:gd name="connsiteX13" fmla="*/ -806949 w 8334531"/>
              <a:gd name="connsiteY13" fmla="*/ 2858433 h 1978702"/>
              <a:gd name="connsiteX14" fmla="*/ 1389089 w 8334531"/>
              <a:gd name="connsiteY14" fmla="*/ 1978702 h 1978702"/>
              <a:gd name="connsiteX15" fmla="*/ 329790 w 8334531"/>
              <a:gd name="connsiteY15" fmla="*/ 1978702 h 1978702"/>
              <a:gd name="connsiteX16" fmla="*/ 0 w 8334531"/>
              <a:gd name="connsiteY16" fmla="*/ 1648912 h 1978702"/>
              <a:gd name="connsiteX17" fmla="*/ 0 w 8334531"/>
              <a:gd name="connsiteY17" fmla="*/ 1648918 h 1978702"/>
              <a:gd name="connsiteX18" fmla="*/ 0 w 8334531"/>
              <a:gd name="connsiteY18" fmla="*/ 1154243 h 1978702"/>
              <a:gd name="connsiteX19" fmla="*/ 0 w 8334531"/>
              <a:gd name="connsiteY19" fmla="*/ 1154243 h 1978702"/>
              <a:gd name="connsiteX20" fmla="*/ 0 w 8334531"/>
              <a:gd name="connsiteY20" fmla="*/ 329790 h 197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34531" h="1978702" fill="none" extrusionOk="0">
                <a:moveTo>
                  <a:pt x="0" y="329790"/>
                </a:moveTo>
                <a:cubicBezTo>
                  <a:pt x="23160" y="134219"/>
                  <a:pt x="138752" y="3294"/>
                  <a:pt x="329790" y="0"/>
                </a:cubicBezTo>
                <a:cubicBezTo>
                  <a:pt x="655553" y="-93921"/>
                  <a:pt x="1236172" y="23413"/>
                  <a:pt x="1389089" y="0"/>
                </a:cubicBezTo>
                <a:lnTo>
                  <a:pt x="1389089" y="0"/>
                </a:lnTo>
                <a:cubicBezTo>
                  <a:pt x="1828636" y="109843"/>
                  <a:pt x="2780529" y="4724"/>
                  <a:pt x="3472721" y="0"/>
                </a:cubicBezTo>
                <a:cubicBezTo>
                  <a:pt x="4892454" y="143708"/>
                  <a:pt x="6111890" y="35954"/>
                  <a:pt x="8004741" y="0"/>
                </a:cubicBezTo>
                <a:cubicBezTo>
                  <a:pt x="8188636" y="5121"/>
                  <a:pt x="8328407" y="178081"/>
                  <a:pt x="8334531" y="329790"/>
                </a:cubicBezTo>
                <a:cubicBezTo>
                  <a:pt x="8399868" y="525860"/>
                  <a:pt x="8345825" y="858727"/>
                  <a:pt x="8334531" y="1154243"/>
                </a:cubicBezTo>
                <a:lnTo>
                  <a:pt x="8334531" y="1154243"/>
                </a:lnTo>
                <a:cubicBezTo>
                  <a:pt x="8315470" y="1352425"/>
                  <a:pt x="8298992" y="1429573"/>
                  <a:pt x="8334531" y="1648918"/>
                </a:cubicBezTo>
                <a:lnTo>
                  <a:pt x="8334531" y="1648912"/>
                </a:lnTo>
                <a:cubicBezTo>
                  <a:pt x="8361376" y="1820706"/>
                  <a:pt x="8193900" y="1986020"/>
                  <a:pt x="8004741" y="1978702"/>
                </a:cubicBezTo>
                <a:cubicBezTo>
                  <a:pt x="6145536" y="1911037"/>
                  <a:pt x="4751736" y="2003894"/>
                  <a:pt x="3472721" y="1978702"/>
                </a:cubicBezTo>
                <a:cubicBezTo>
                  <a:pt x="1690707" y="2395614"/>
                  <a:pt x="191287" y="2555171"/>
                  <a:pt x="-806949" y="2858433"/>
                </a:cubicBezTo>
                <a:cubicBezTo>
                  <a:pt x="-109480" y="2466367"/>
                  <a:pt x="778955" y="2044646"/>
                  <a:pt x="1389089" y="1978702"/>
                </a:cubicBezTo>
                <a:cubicBezTo>
                  <a:pt x="1048103" y="2021402"/>
                  <a:pt x="715948" y="1917541"/>
                  <a:pt x="329790" y="1978702"/>
                </a:cubicBezTo>
                <a:cubicBezTo>
                  <a:pt x="172761" y="1984994"/>
                  <a:pt x="4466" y="1828766"/>
                  <a:pt x="0" y="1648912"/>
                </a:cubicBezTo>
                <a:lnTo>
                  <a:pt x="0" y="1648918"/>
                </a:lnTo>
                <a:cubicBezTo>
                  <a:pt x="-24133" y="1434065"/>
                  <a:pt x="-26981" y="1392020"/>
                  <a:pt x="0" y="1154243"/>
                </a:cubicBezTo>
                <a:lnTo>
                  <a:pt x="0" y="1154243"/>
                </a:lnTo>
                <a:cubicBezTo>
                  <a:pt x="3923" y="982985"/>
                  <a:pt x="26543" y="563233"/>
                  <a:pt x="0" y="329790"/>
                </a:cubicBezTo>
                <a:close/>
              </a:path>
              <a:path w="8334531" h="1978702" stroke="0" extrusionOk="0">
                <a:moveTo>
                  <a:pt x="0" y="329790"/>
                </a:moveTo>
                <a:cubicBezTo>
                  <a:pt x="-1676" y="138542"/>
                  <a:pt x="118133" y="14002"/>
                  <a:pt x="329790" y="0"/>
                </a:cubicBezTo>
                <a:cubicBezTo>
                  <a:pt x="549293" y="82081"/>
                  <a:pt x="952106" y="9525"/>
                  <a:pt x="1389089" y="0"/>
                </a:cubicBezTo>
                <a:lnTo>
                  <a:pt x="1389089" y="0"/>
                </a:lnTo>
                <a:cubicBezTo>
                  <a:pt x="1790768" y="35516"/>
                  <a:pt x="3075352" y="104550"/>
                  <a:pt x="3472721" y="0"/>
                </a:cubicBezTo>
                <a:cubicBezTo>
                  <a:pt x="5660902" y="161071"/>
                  <a:pt x="6277481" y="-76272"/>
                  <a:pt x="8004741" y="0"/>
                </a:cubicBezTo>
                <a:cubicBezTo>
                  <a:pt x="8180535" y="-1591"/>
                  <a:pt x="8351707" y="157311"/>
                  <a:pt x="8334531" y="329790"/>
                </a:cubicBezTo>
                <a:cubicBezTo>
                  <a:pt x="8362931" y="480198"/>
                  <a:pt x="8312646" y="952400"/>
                  <a:pt x="8334531" y="1154243"/>
                </a:cubicBezTo>
                <a:lnTo>
                  <a:pt x="8334531" y="1154243"/>
                </a:lnTo>
                <a:cubicBezTo>
                  <a:pt x="8313497" y="1260848"/>
                  <a:pt x="8339395" y="1536348"/>
                  <a:pt x="8334531" y="1648918"/>
                </a:cubicBezTo>
                <a:lnTo>
                  <a:pt x="8334531" y="1648912"/>
                </a:lnTo>
                <a:cubicBezTo>
                  <a:pt x="8337012" y="1843237"/>
                  <a:pt x="8193556" y="2002914"/>
                  <a:pt x="8004741" y="1978702"/>
                </a:cubicBezTo>
                <a:cubicBezTo>
                  <a:pt x="7488499" y="1919603"/>
                  <a:pt x="4691000" y="2104112"/>
                  <a:pt x="3472721" y="1978702"/>
                </a:cubicBezTo>
                <a:cubicBezTo>
                  <a:pt x="1898880" y="2156267"/>
                  <a:pt x="822996" y="2510812"/>
                  <a:pt x="-806949" y="2858433"/>
                </a:cubicBezTo>
                <a:cubicBezTo>
                  <a:pt x="203313" y="2373030"/>
                  <a:pt x="367696" y="2241066"/>
                  <a:pt x="1389089" y="1978702"/>
                </a:cubicBezTo>
                <a:cubicBezTo>
                  <a:pt x="989849" y="2061113"/>
                  <a:pt x="797060" y="2038320"/>
                  <a:pt x="329790" y="1978702"/>
                </a:cubicBezTo>
                <a:cubicBezTo>
                  <a:pt x="140714" y="1981227"/>
                  <a:pt x="18396" y="1817857"/>
                  <a:pt x="0" y="1648912"/>
                </a:cubicBezTo>
                <a:lnTo>
                  <a:pt x="0" y="1648918"/>
                </a:lnTo>
                <a:cubicBezTo>
                  <a:pt x="29635" y="1581008"/>
                  <a:pt x="11433" y="1400599"/>
                  <a:pt x="0" y="1154243"/>
                </a:cubicBezTo>
                <a:lnTo>
                  <a:pt x="0" y="1154243"/>
                </a:lnTo>
                <a:cubicBezTo>
                  <a:pt x="-50958" y="840480"/>
                  <a:pt x="-29366" y="644387"/>
                  <a:pt x="0" y="329790"/>
                </a:cubicBezTo>
                <a:close/>
              </a:path>
            </a:pathLst>
          </a:custGeom>
          <a:solidFill>
            <a:schemeClr val="bg1"/>
          </a:solidFill>
          <a:ln w="28575">
            <a:solidFill>
              <a:srgbClr val="EF5A18"/>
            </a:solidFill>
            <a:prstDash val="sysDash"/>
            <a:extLst>
              <a:ext uri="{C807C97D-BFC1-408E-A445-0C87EB9F89A2}">
                <ask:lineSketchStyleProps xmlns:ask="http://schemas.microsoft.com/office/drawing/2018/sketchyshapes" sd="3988682526">
                  <a:prstGeom prst="wedgeRoundRectCallout">
                    <a:avLst>
                      <a:gd name="adj1" fmla="val -59682"/>
                      <a:gd name="adj2" fmla="val 9446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lumMod val="95000"/>
                    <a:lumOff val="5000"/>
                  </a:schemeClr>
                </a:solidFill>
                <a:latin typeface="Arial" panose="020B0604020202020204" pitchFamily="34" charset="0"/>
                <a:cs typeface="Arial" panose="020B0604020202020204" pitchFamily="34" charset="0"/>
              </a:rPr>
              <a:t>Câu chuyện </a:t>
            </a:r>
            <a:r>
              <a:rPr lang="en-US" sz="3600">
                <a:solidFill>
                  <a:schemeClr val="tx1">
                    <a:lumMod val="95000"/>
                    <a:lumOff val="5000"/>
                  </a:schemeClr>
                </a:solidFill>
                <a:cs typeface="Arial" panose="020B0604020202020204" pitchFamily="34" charset="0"/>
              </a:rPr>
              <a:t>k</a:t>
            </a:r>
            <a:r>
              <a:rPr lang="vi-VN" sz="3600">
                <a:solidFill>
                  <a:schemeClr val="tx1">
                    <a:lumMod val="95000"/>
                    <a:lumOff val="5000"/>
                  </a:schemeClr>
                </a:solidFill>
                <a:cs typeface="Arial" panose="020B0604020202020204" pitchFamily="34" charset="0"/>
              </a:rPr>
              <a:t>huyên ta nên suy nghĩ vì mọi người, không nên ích kỉ, chỉ nghĩ cho bản thân mình.</a:t>
            </a:r>
            <a:endParaRPr lang="en-US" sz="3600">
              <a:solidFill>
                <a:schemeClr val="tx1">
                  <a:lumMod val="95000"/>
                  <a:lumOff val="5000"/>
                </a:scheme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566614B3-4115-4D48-8365-7685FDCC9B7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8021" l="9732" r="97651">
                        <a14:foregroundMark x1="24497" y1="34583" x2="21644" y2="36042"/>
                        <a14:foregroundMark x1="33557" y1="74271" x2="32215" y2="75000"/>
                        <a14:foregroundMark x1="77852" y1="74792" x2="79698" y2="76042"/>
                        <a14:foregroundMark x1="93456" y1="53750" x2="93456" y2="73854"/>
                        <a14:foregroundMark x1="85738" y1="87188" x2="86745" y2="92917"/>
                        <a14:foregroundMark x1="54698" y1="92917" x2="85067" y2="95104"/>
                        <a14:foregroundMark x1="85067" y1="95104" x2="89933" y2="94167"/>
                        <a14:foregroundMark x1="94463" y1="58125" x2="93960" y2="88229"/>
                        <a14:foregroundMark x1="93960" y1="88229" x2="93792" y2="88750"/>
                        <a14:foregroundMark x1="91611" y1="95729" x2="91611" y2="95729"/>
                        <a14:foregroundMark x1="71644" y1="97917" x2="86745" y2="98021"/>
                        <a14:foregroundMark x1="86745" y1="98021" x2="88087" y2="97917"/>
                        <a14:foregroundMark x1="97651" y1="95938" x2="97651" y2="95938"/>
                        <a14:foregroundMark x1="35738" y1="60104" x2="35738" y2="60104"/>
                        <a14:foregroundMark x1="38087" y1="53958" x2="37081" y2="65104"/>
                      </a14:backgroundRemoval>
                    </a14:imgEffect>
                  </a14:imgLayer>
                </a14:imgProps>
              </a:ext>
            </a:extLst>
          </a:blip>
          <a:stretch>
            <a:fillRect/>
          </a:stretch>
        </p:blipFill>
        <p:spPr>
          <a:xfrm>
            <a:off x="8879046" y="1529107"/>
            <a:ext cx="3322947" cy="5328893"/>
          </a:xfrm>
          <a:prstGeom prst="rect">
            <a:avLst/>
          </a:prstGeom>
        </p:spPr>
      </p:pic>
    </p:spTree>
    <p:extLst>
      <p:ext uri="{BB962C8B-B14F-4D97-AF65-F5344CB8AC3E}">
        <p14:creationId xmlns:p14="http://schemas.microsoft.com/office/powerpoint/2010/main" val="2817570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xit" presetSubtype="0" fill="hold" grpId="1" nodeType="with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51FE14E-15D9-45F1-ACAC-A0D42450ABDE}"/>
              </a:ext>
            </a:extLst>
          </p:cNvPr>
          <p:cNvSpPr txBox="1"/>
          <p:nvPr/>
        </p:nvSpPr>
        <p:spPr>
          <a:xfrm>
            <a:off x="3162925" y="1978314"/>
            <a:ext cx="8589364" cy="523220"/>
          </a:xfrm>
          <a:prstGeom prst="rect">
            <a:avLst/>
          </a:prstGeom>
          <a:noFill/>
        </p:spPr>
        <p:txBody>
          <a:bodyPr wrap="square" rtlCol="0">
            <a:spAutoFit/>
          </a:bodyPr>
          <a:lstStyle/>
          <a:p>
            <a:pPr algn="just"/>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Nêu</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được</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diễn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biến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sự</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việc</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và</a:t>
            </a:r>
            <a:r>
              <a:rPr lang="en-US" sz="2800" i="1" dirty="0">
                <a:latin typeface="Arial" panose="020B0604020202020204" pitchFamily="34" charset="0"/>
                <a:cs typeface="Arial" panose="020B0604020202020204" pitchFamily="34" charset="0"/>
              </a:rPr>
              <a:t> ý </a:t>
            </a:r>
            <a:r>
              <a:rPr lang="en-US" sz="2800" i="1" dirty="0" err="1">
                <a:latin typeface="Arial" panose="020B0604020202020204" pitchFamily="34" charset="0"/>
                <a:cs typeface="Arial" panose="020B0604020202020204" pitchFamily="34" charset="0"/>
              </a:rPr>
              <a:t>nghĩa</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câu</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chuyện</a:t>
            </a:r>
            <a:r>
              <a:rPr lang="en-US" sz="2800" i="1" dirty="0">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DEBFA4A9-1DAE-4558-BB85-39AF4844FD4B}"/>
              </a:ext>
            </a:extLst>
          </p:cNvPr>
          <p:cNvSpPr txBox="1"/>
          <p:nvPr/>
        </p:nvSpPr>
        <p:spPr>
          <a:xfrm>
            <a:off x="3162924" y="2915124"/>
            <a:ext cx="8874177" cy="954107"/>
          </a:xfrm>
          <a:prstGeom prst="rect">
            <a:avLst/>
          </a:prstGeom>
          <a:noFill/>
        </p:spPr>
        <p:txBody>
          <a:bodyPr wrap="square" rtlCol="0">
            <a:spAutoFit/>
          </a:bodyPr>
          <a:lstStyle/>
          <a:p>
            <a:pPr algn="just"/>
            <a:r>
              <a:rPr lang="en-US"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Kể</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lại</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được</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rõ</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ràng</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từng</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đoạn</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và</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toàn</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bộ</a:t>
            </a:r>
            <a:r>
              <a:rPr lang="vi-VN" sz="2800" i="1" dirty="0">
                <a:latin typeface="Arial" panose="020B0604020202020204" pitchFamily="34" charset="0"/>
                <a:cs typeface="Arial" panose="020B0604020202020204" pitchFamily="34" charset="0"/>
              </a:rPr>
              <a:t> câu </a:t>
            </a:r>
            <a:r>
              <a:rPr lang="vi-VN" sz="2800" i="1" dirty="0" err="1">
                <a:latin typeface="Arial" panose="020B0604020202020204" pitchFamily="34" charset="0"/>
                <a:cs typeface="Arial" panose="020B0604020202020204" pitchFamily="34" charset="0"/>
              </a:rPr>
              <a:t>chuyện</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Lắng</a:t>
            </a:r>
            <a:r>
              <a:rPr lang="vi-VN" sz="2800" i="1" dirty="0">
                <a:latin typeface="Arial" panose="020B0604020202020204" pitchFamily="34" charset="0"/>
                <a:cs typeface="Arial" panose="020B0604020202020204" pitchFamily="34" charset="0"/>
              </a:rPr>
              <a:t> nghe </a:t>
            </a:r>
            <a:r>
              <a:rPr lang="vi-VN" sz="2800" i="1" dirty="0" err="1">
                <a:latin typeface="Arial" panose="020B0604020202020204" pitchFamily="34" charset="0"/>
                <a:cs typeface="Arial" panose="020B0604020202020204" pitchFamily="34" charset="0"/>
              </a:rPr>
              <a:t>và</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nhận</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xét</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đúng</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lời</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kể</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của</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bạn</a:t>
            </a:r>
            <a:r>
              <a:rPr lang="vi-VN" sz="2800" i="1" dirty="0">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2139623B-FCF1-49B1-97B0-D67350BB6F8B}"/>
              </a:ext>
            </a:extLst>
          </p:cNvPr>
          <p:cNvSpPr txBox="1"/>
          <p:nvPr/>
        </p:nvSpPr>
        <p:spPr>
          <a:xfrm>
            <a:off x="3162925" y="4116728"/>
            <a:ext cx="8424472" cy="954107"/>
          </a:xfrm>
          <a:prstGeom prst="rect">
            <a:avLst/>
          </a:prstGeom>
          <a:noFill/>
        </p:spPr>
        <p:txBody>
          <a:bodyPr wrap="square" rtlCol="0">
            <a:spAutoFit/>
          </a:bodyPr>
          <a:lstStyle/>
          <a:p>
            <a:pPr algn="just"/>
            <a:r>
              <a:rPr lang="en-US"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Có</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thái</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độ</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lập</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trường</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vững</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vàng</a:t>
            </a:r>
            <a:r>
              <a:rPr lang="vi-VN" sz="2800" i="1" dirty="0">
                <a:latin typeface="Arial" panose="020B0604020202020204" pitchFamily="34" charset="0"/>
                <a:cs typeface="Arial" panose="020B0604020202020204" pitchFamily="34" charset="0"/>
              </a:rPr>
              <a:t> trong công </a:t>
            </a:r>
            <a:r>
              <a:rPr lang="vi-VN" sz="2800" i="1" dirty="0" err="1">
                <a:latin typeface="Arial" panose="020B0604020202020204" pitchFamily="34" charset="0"/>
                <a:cs typeface="Arial" panose="020B0604020202020204" pitchFamily="34" charset="0"/>
              </a:rPr>
              <a:t>việc</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hoàn</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thành</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tốt</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các</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nhiệm</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vụ</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được</a:t>
            </a:r>
            <a:r>
              <a:rPr lang="vi-VN" sz="2800" i="1" dirty="0">
                <a:latin typeface="Arial" panose="020B0604020202020204" pitchFamily="34" charset="0"/>
                <a:cs typeface="Arial" panose="020B0604020202020204" pitchFamily="34" charset="0"/>
              </a:rPr>
              <a:t> giao.</a:t>
            </a:r>
          </a:p>
        </p:txBody>
      </p:sp>
      <p:pic>
        <p:nvPicPr>
          <p:cNvPr id="2" name="Picture 1">
            <a:extLst>
              <a:ext uri="{FF2B5EF4-FFF2-40B4-BE49-F238E27FC236}">
                <a16:creationId xmlns:a16="http://schemas.microsoft.com/office/drawing/2014/main" id="{EEE44485-2717-4F7C-98CF-34CEE3760909}"/>
              </a:ext>
            </a:extLst>
          </p:cNvPr>
          <p:cNvPicPr>
            <a:picLocks noChangeAspect="1"/>
          </p:cNvPicPr>
          <p:nvPr/>
        </p:nvPicPr>
        <p:blipFill>
          <a:blip r:embed="rId2"/>
          <a:stretch>
            <a:fillRect/>
          </a:stretch>
        </p:blipFill>
        <p:spPr>
          <a:xfrm>
            <a:off x="4631544" y="304206"/>
            <a:ext cx="7120745" cy="1353429"/>
          </a:xfrm>
          <a:prstGeom prst="rect">
            <a:avLst/>
          </a:prstGeom>
        </p:spPr>
      </p:pic>
      <p:pic>
        <p:nvPicPr>
          <p:cNvPr id="11" name="Graphic 10">
            <a:extLst>
              <a:ext uri="{FF2B5EF4-FFF2-40B4-BE49-F238E27FC236}">
                <a16:creationId xmlns:a16="http://schemas.microsoft.com/office/drawing/2014/main" id="{CF8EC2FE-0122-4F4A-A916-419BFF19FB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0211" y="1841970"/>
            <a:ext cx="2342634" cy="4549516"/>
          </a:xfrm>
          <a:prstGeom prst="rect">
            <a:avLst/>
          </a:prstGeom>
        </p:spPr>
      </p:pic>
    </p:spTree>
    <p:extLst>
      <p:ext uri="{BB962C8B-B14F-4D97-AF65-F5344CB8AC3E}">
        <p14:creationId xmlns:p14="http://schemas.microsoft.com/office/powerpoint/2010/main" val="88122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1A4E8A-534D-4CD8-BC31-3039AE16B809}"/>
              </a:ext>
            </a:extLst>
          </p:cNvPr>
          <p:cNvPicPr>
            <a:picLocks noChangeAspect="1"/>
          </p:cNvPicPr>
          <p:nvPr/>
        </p:nvPicPr>
        <p:blipFill>
          <a:blip r:embed="rId2"/>
          <a:stretch>
            <a:fillRect/>
          </a:stretch>
        </p:blipFill>
        <p:spPr>
          <a:xfrm>
            <a:off x="1816237" y="2020702"/>
            <a:ext cx="8559526" cy="2816596"/>
          </a:xfrm>
          <a:prstGeom prst="rect">
            <a:avLst/>
          </a:prstGeom>
        </p:spPr>
      </p:pic>
      <p:pic>
        <p:nvPicPr>
          <p:cNvPr id="4" name="Graphic 3">
            <a:extLst>
              <a:ext uri="{FF2B5EF4-FFF2-40B4-BE49-F238E27FC236}">
                <a16:creationId xmlns:a16="http://schemas.microsoft.com/office/drawing/2014/main" id="{CB4E6FCE-F369-49F3-88ED-04BF62DCAB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10444" y="1359078"/>
            <a:ext cx="2691747" cy="2263196"/>
          </a:xfrm>
          <a:prstGeom prst="rect">
            <a:avLst/>
          </a:prstGeom>
        </p:spPr>
      </p:pic>
      <p:sp>
        <p:nvSpPr>
          <p:cNvPr id="2" name="TextBox 1">
            <a:extLst>
              <a:ext uri="{FF2B5EF4-FFF2-40B4-BE49-F238E27FC236}">
                <a16:creationId xmlns:a16="http://schemas.microsoft.com/office/drawing/2014/main" id="{54CB6061-971B-4A5D-8645-3616A9E99563}"/>
              </a:ext>
            </a:extLst>
          </p:cNvPr>
          <p:cNvSpPr txBox="1"/>
          <p:nvPr/>
        </p:nvSpPr>
        <p:spPr>
          <a:xfrm>
            <a:off x="4989217" y="821932"/>
            <a:ext cx="2213566" cy="646331"/>
          </a:xfrm>
          <a:prstGeom prst="rect">
            <a:avLst/>
          </a:prstGeom>
          <a:solidFill>
            <a:srgbClr val="FFC000"/>
          </a:solidFill>
        </p:spPr>
        <p:txBody>
          <a:bodyPr wrap="square" rtlCol="0">
            <a:spAutoFit/>
          </a:bodyPr>
          <a:lstStyle/>
          <a:p>
            <a:pPr algn="ctr"/>
            <a:r>
              <a:rPr lang="en-US" sz="3600" b="1" dirty="0">
                <a:solidFill>
                  <a:srgbClr val="FFFFFF"/>
                </a:solidFill>
                <a:latin typeface="Cambria" panose="02040503050406030204" pitchFamily="18" charset="0"/>
                <a:ea typeface="Cambria" panose="02040503050406030204" pitchFamily="18" charset="0"/>
              </a:rPr>
              <a:t>DẶN DÒ</a:t>
            </a:r>
          </a:p>
        </p:txBody>
      </p:sp>
    </p:spTree>
    <p:extLst>
      <p:ext uri="{BB962C8B-B14F-4D97-AF65-F5344CB8AC3E}">
        <p14:creationId xmlns:p14="http://schemas.microsoft.com/office/powerpoint/2010/main" val="2624427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7F6B94-3C2C-4CE0-9A1D-59202E804125}"/>
              </a:ext>
            </a:extLst>
          </p:cNvPr>
          <p:cNvPicPr>
            <a:picLocks noChangeAspect="1"/>
          </p:cNvPicPr>
          <p:nvPr/>
        </p:nvPicPr>
        <p:blipFill>
          <a:blip r:embed="rId3"/>
          <a:stretch>
            <a:fillRect/>
          </a:stretch>
        </p:blipFill>
        <p:spPr>
          <a:xfrm>
            <a:off x="2639268" y="2420024"/>
            <a:ext cx="6913463" cy="2017951"/>
          </a:xfrm>
          <a:prstGeom prst="rect">
            <a:avLst/>
          </a:prstGeom>
        </p:spPr>
      </p:pic>
    </p:spTree>
    <p:extLst>
      <p:ext uri="{BB962C8B-B14F-4D97-AF65-F5344CB8AC3E}">
        <p14:creationId xmlns:p14="http://schemas.microsoft.com/office/powerpoint/2010/main" val="1639127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3C6B4169-7144-41BD-857F-F3C7A975ECC8}"/>
              </a:ext>
            </a:extLst>
          </p:cNvPr>
          <p:cNvSpPr/>
          <p:nvPr/>
        </p:nvSpPr>
        <p:spPr>
          <a:xfrm>
            <a:off x="0" y="314456"/>
            <a:ext cx="8964118" cy="75288"/>
          </a:xfrm>
          <a:custGeom>
            <a:avLst/>
            <a:gdLst>
              <a:gd name="connsiteX0" fmla="*/ 0 w 8964118"/>
              <a:gd name="connsiteY0" fmla="*/ 12548 h 75288"/>
              <a:gd name="connsiteX1" fmla="*/ 12548 w 8964118"/>
              <a:gd name="connsiteY1" fmla="*/ 0 h 75288"/>
              <a:gd name="connsiteX2" fmla="*/ 519093 w 8964118"/>
              <a:gd name="connsiteY2" fmla="*/ 0 h 75288"/>
              <a:gd name="connsiteX3" fmla="*/ 846857 w 8964118"/>
              <a:gd name="connsiteY3" fmla="*/ 0 h 75288"/>
              <a:gd name="connsiteX4" fmla="*/ 1621572 w 8964118"/>
              <a:gd name="connsiteY4" fmla="*/ 0 h 75288"/>
              <a:gd name="connsiteX5" fmla="*/ 1949336 w 8964118"/>
              <a:gd name="connsiteY5" fmla="*/ 0 h 75288"/>
              <a:gd name="connsiteX6" fmla="*/ 2455881 w 8964118"/>
              <a:gd name="connsiteY6" fmla="*/ 0 h 75288"/>
              <a:gd name="connsiteX7" fmla="*/ 3230596 w 8964118"/>
              <a:gd name="connsiteY7" fmla="*/ 0 h 75288"/>
              <a:gd name="connsiteX8" fmla="*/ 3647750 w 8964118"/>
              <a:gd name="connsiteY8" fmla="*/ 0 h 75288"/>
              <a:gd name="connsiteX9" fmla="*/ 4422466 w 8964118"/>
              <a:gd name="connsiteY9" fmla="*/ 0 h 75288"/>
              <a:gd name="connsiteX10" fmla="*/ 4839620 w 8964118"/>
              <a:gd name="connsiteY10" fmla="*/ 0 h 75288"/>
              <a:gd name="connsiteX11" fmla="*/ 5614335 w 8964118"/>
              <a:gd name="connsiteY11" fmla="*/ 0 h 75288"/>
              <a:gd name="connsiteX12" fmla="*/ 6389050 w 8964118"/>
              <a:gd name="connsiteY12" fmla="*/ 0 h 75288"/>
              <a:gd name="connsiteX13" fmla="*/ 6806205 w 8964118"/>
              <a:gd name="connsiteY13" fmla="*/ 0 h 75288"/>
              <a:gd name="connsiteX14" fmla="*/ 7133969 w 8964118"/>
              <a:gd name="connsiteY14" fmla="*/ 0 h 75288"/>
              <a:gd name="connsiteX15" fmla="*/ 7729904 w 8964118"/>
              <a:gd name="connsiteY15" fmla="*/ 0 h 75288"/>
              <a:gd name="connsiteX16" fmla="*/ 8057668 w 8964118"/>
              <a:gd name="connsiteY16" fmla="*/ 0 h 75288"/>
              <a:gd name="connsiteX17" fmla="*/ 8385432 w 8964118"/>
              <a:gd name="connsiteY17" fmla="*/ 0 h 75288"/>
              <a:gd name="connsiteX18" fmla="*/ 8951570 w 8964118"/>
              <a:gd name="connsiteY18" fmla="*/ 0 h 75288"/>
              <a:gd name="connsiteX19" fmla="*/ 8964118 w 8964118"/>
              <a:gd name="connsiteY19" fmla="*/ 12548 h 75288"/>
              <a:gd name="connsiteX20" fmla="*/ 8964118 w 8964118"/>
              <a:gd name="connsiteY20" fmla="*/ 62740 h 75288"/>
              <a:gd name="connsiteX21" fmla="*/ 8951570 w 8964118"/>
              <a:gd name="connsiteY21" fmla="*/ 75288 h 75288"/>
              <a:gd name="connsiteX22" fmla="*/ 8176855 w 8964118"/>
              <a:gd name="connsiteY22" fmla="*/ 75288 h 75288"/>
              <a:gd name="connsiteX23" fmla="*/ 7580920 w 8964118"/>
              <a:gd name="connsiteY23" fmla="*/ 75288 h 75288"/>
              <a:gd name="connsiteX24" fmla="*/ 6806205 w 8964118"/>
              <a:gd name="connsiteY24" fmla="*/ 75288 h 75288"/>
              <a:gd name="connsiteX25" fmla="*/ 6031489 w 8964118"/>
              <a:gd name="connsiteY25" fmla="*/ 75288 h 75288"/>
              <a:gd name="connsiteX26" fmla="*/ 5346164 w 8964118"/>
              <a:gd name="connsiteY26" fmla="*/ 75288 h 75288"/>
              <a:gd name="connsiteX27" fmla="*/ 4929010 w 8964118"/>
              <a:gd name="connsiteY27" fmla="*/ 75288 h 75288"/>
              <a:gd name="connsiteX28" fmla="*/ 4154295 w 8964118"/>
              <a:gd name="connsiteY28" fmla="*/ 75288 h 75288"/>
              <a:gd name="connsiteX29" fmla="*/ 3737141 w 8964118"/>
              <a:gd name="connsiteY29" fmla="*/ 75288 h 75288"/>
              <a:gd name="connsiteX30" fmla="*/ 3141206 w 8964118"/>
              <a:gd name="connsiteY30" fmla="*/ 75288 h 75288"/>
              <a:gd name="connsiteX31" fmla="*/ 2545271 w 8964118"/>
              <a:gd name="connsiteY31" fmla="*/ 75288 h 75288"/>
              <a:gd name="connsiteX32" fmla="*/ 2128117 w 8964118"/>
              <a:gd name="connsiteY32" fmla="*/ 75288 h 75288"/>
              <a:gd name="connsiteX33" fmla="*/ 1353401 w 8964118"/>
              <a:gd name="connsiteY33" fmla="*/ 75288 h 75288"/>
              <a:gd name="connsiteX34" fmla="*/ 578686 w 8964118"/>
              <a:gd name="connsiteY34" fmla="*/ 75288 h 75288"/>
              <a:gd name="connsiteX35" fmla="*/ 12548 w 8964118"/>
              <a:gd name="connsiteY35" fmla="*/ 75288 h 75288"/>
              <a:gd name="connsiteX36" fmla="*/ 0 w 8964118"/>
              <a:gd name="connsiteY36" fmla="*/ 62740 h 75288"/>
              <a:gd name="connsiteX37" fmla="*/ 0 w 8964118"/>
              <a:gd name="connsiteY37" fmla="*/ 12548 h 7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64118" h="75288" fill="none" extrusionOk="0">
                <a:moveTo>
                  <a:pt x="0" y="12548"/>
                </a:moveTo>
                <a:cubicBezTo>
                  <a:pt x="-355" y="5520"/>
                  <a:pt x="4872" y="-1058"/>
                  <a:pt x="12548" y="0"/>
                </a:cubicBezTo>
                <a:cubicBezTo>
                  <a:pt x="178179" y="-41753"/>
                  <a:pt x="313029" y="25556"/>
                  <a:pt x="519093" y="0"/>
                </a:cubicBezTo>
                <a:cubicBezTo>
                  <a:pt x="725157" y="-25556"/>
                  <a:pt x="743059" y="16268"/>
                  <a:pt x="846857" y="0"/>
                </a:cubicBezTo>
                <a:cubicBezTo>
                  <a:pt x="950655" y="-16268"/>
                  <a:pt x="1453938" y="81207"/>
                  <a:pt x="1621572" y="0"/>
                </a:cubicBezTo>
                <a:cubicBezTo>
                  <a:pt x="1789207" y="-81207"/>
                  <a:pt x="1829096" y="29472"/>
                  <a:pt x="1949336" y="0"/>
                </a:cubicBezTo>
                <a:cubicBezTo>
                  <a:pt x="2069576" y="-29472"/>
                  <a:pt x="2345342" y="52415"/>
                  <a:pt x="2455881" y="0"/>
                </a:cubicBezTo>
                <a:cubicBezTo>
                  <a:pt x="2566420" y="-52415"/>
                  <a:pt x="3021657" y="73827"/>
                  <a:pt x="3230596" y="0"/>
                </a:cubicBezTo>
                <a:cubicBezTo>
                  <a:pt x="3439535" y="-73827"/>
                  <a:pt x="3493062" y="23874"/>
                  <a:pt x="3647750" y="0"/>
                </a:cubicBezTo>
                <a:cubicBezTo>
                  <a:pt x="3802438" y="-23874"/>
                  <a:pt x="4202572" y="17290"/>
                  <a:pt x="4422466" y="0"/>
                </a:cubicBezTo>
                <a:cubicBezTo>
                  <a:pt x="4642360" y="-17290"/>
                  <a:pt x="4755737" y="49127"/>
                  <a:pt x="4839620" y="0"/>
                </a:cubicBezTo>
                <a:cubicBezTo>
                  <a:pt x="4923503" y="-49127"/>
                  <a:pt x="5363994" y="3588"/>
                  <a:pt x="5614335" y="0"/>
                </a:cubicBezTo>
                <a:cubicBezTo>
                  <a:pt x="5864677" y="-3588"/>
                  <a:pt x="6189773" y="48495"/>
                  <a:pt x="6389050" y="0"/>
                </a:cubicBezTo>
                <a:cubicBezTo>
                  <a:pt x="6588327" y="-48495"/>
                  <a:pt x="6630958" y="40345"/>
                  <a:pt x="6806205" y="0"/>
                </a:cubicBezTo>
                <a:cubicBezTo>
                  <a:pt x="6981452" y="-40345"/>
                  <a:pt x="7009735" y="38287"/>
                  <a:pt x="7133969" y="0"/>
                </a:cubicBezTo>
                <a:cubicBezTo>
                  <a:pt x="7258203" y="-38287"/>
                  <a:pt x="7599497" y="19297"/>
                  <a:pt x="7729904" y="0"/>
                </a:cubicBezTo>
                <a:cubicBezTo>
                  <a:pt x="7860311" y="-19297"/>
                  <a:pt x="7917540" y="22254"/>
                  <a:pt x="8057668" y="0"/>
                </a:cubicBezTo>
                <a:cubicBezTo>
                  <a:pt x="8197796" y="-22254"/>
                  <a:pt x="8242421" y="4674"/>
                  <a:pt x="8385432" y="0"/>
                </a:cubicBezTo>
                <a:cubicBezTo>
                  <a:pt x="8528443" y="-4674"/>
                  <a:pt x="8748941" y="4061"/>
                  <a:pt x="8951570" y="0"/>
                </a:cubicBezTo>
                <a:cubicBezTo>
                  <a:pt x="8958803" y="811"/>
                  <a:pt x="8965364" y="5147"/>
                  <a:pt x="8964118" y="12548"/>
                </a:cubicBezTo>
                <a:cubicBezTo>
                  <a:pt x="8967038" y="25187"/>
                  <a:pt x="8959494" y="50753"/>
                  <a:pt x="8964118" y="62740"/>
                </a:cubicBezTo>
                <a:cubicBezTo>
                  <a:pt x="8964951" y="68744"/>
                  <a:pt x="8957657" y="73802"/>
                  <a:pt x="8951570" y="75288"/>
                </a:cubicBezTo>
                <a:cubicBezTo>
                  <a:pt x="8598670" y="111068"/>
                  <a:pt x="8470505" y="14996"/>
                  <a:pt x="8176855" y="75288"/>
                </a:cubicBezTo>
                <a:cubicBezTo>
                  <a:pt x="7883206" y="135580"/>
                  <a:pt x="7770470" y="38239"/>
                  <a:pt x="7580920" y="75288"/>
                </a:cubicBezTo>
                <a:cubicBezTo>
                  <a:pt x="7391370" y="112337"/>
                  <a:pt x="7021397" y="73790"/>
                  <a:pt x="6806205" y="75288"/>
                </a:cubicBezTo>
                <a:cubicBezTo>
                  <a:pt x="6591013" y="76786"/>
                  <a:pt x="6416562" y="65083"/>
                  <a:pt x="6031489" y="75288"/>
                </a:cubicBezTo>
                <a:cubicBezTo>
                  <a:pt x="5646416" y="85493"/>
                  <a:pt x="5669410" y="71651"/>
                  <a:pt x="5346164" y="75288"/>
                </a:cubicBezTo>
                <a:cubicBezTo>
                  <a:pt x="5022918" y="78925"/>
                  <a:pt x="5027246" y="54950"/>
                  <a:pt x="4929010" y="75288"/>
                </a:cubicBezTo>
                <a:cubicBezTo>
                  <a:pt x="4830774" y="95626"/>
                  <a:pt x="4480191" y="3903"/>
                  <a:pt x="4154295" y="75288"/>
                </a:cubicBezTo>
                <a:cubicBezTo>
                  <a:pt x="3828400" y="146673"/>
                  <a:pt x="3933383" y="64132"/>
                  <a:pt x="3737141" y="75288"/>
                </a:cubicBezTo>
                <a:cubicBezTo>
                  <a:pt x="3540899" y="86444"/>
                  <a:pt x="3271554" y="34208"/>
                  <a:pt x="3141206" y="75288"/>
                </a:cubicBezTo>
                <a:cubicBezTo>
                  <a:pt x="3010859" y="116368"/>
                  <a:pt x="2818012" y="35871"/>
                  <a:pt x="2545271" y="75288"/>
                </a:cubicBezTo>
                <a:cubicBezTo>
                  <a:pt x="2272531" y="114705"/>
                  <a:pt x="2234067" y="67792"/>
                  <a:pt x="2128117" y="75288"/>
                </a:cubicBezTo>
                <a:cubicBezTo>
                  <a:pt x="2022167" y="82784"/>
                  <a:pt x="1627490" y="38401"/>
                  <a:pt x="1353401" y="75288"/>
                </a:cubicBezTo>
                <a:cubicBezTo>
                  <a:pt x="1079312" y="112175"/>
                  <a:pt x="897598" y="73239"/>
                  <a:pt x="578686" y="75288"/>
                </a:cubicBezTo>
                <a:cubicBezTo>
                  <a:pt x="259774" y="77337"/>
                  <a:pt x="289839" y="33602"/>
                  <a:pt x="12548" y="75288"/>
                </a:cubicBezTo>
                <a:cubicBezTo>
                  <a:pt x="5537" y="76699"/>
                  <a:pt x="381" y="69540"/>
                  <a:pt x="0" y="62740"/>
                </a:cubicBezTo>
                <a:cubicBezTo>
                  <a:pt x="-3793" y="45524"/>
                  <a:pt x="5119" y="32289"/>
                  <a:pt x="0" y="12548"/>
                </a:cubicBezTo>
                <a:close/>
              </a:path>
              <a:path w="8964118" h="75288" stroke="0" extrusionOk="0">
                <a:moveTo>
                  <a:pt x="0" y="12548"/>
                </a:moveTo>
                <a:cubicBezTo>
                  <a:pt x="1131" y="4538"/>
                  <a:pt x="5481" y="-277"/>
                  <a:pt x="12548" y="0"/>
                </a:cubicBezTo>
                <a:cubicBezTo>
                  <a:pt x="186192" y="-40433"/>
                  <a:pt x="390887" y="56944"/>
                  <a:pt x="608483" y="0"/>
                </a:cubicBezTo>
                <a:cubicBezTo>
                  <a:pt x="826079" y="-56944"/>
                  <a:pt x="1086783" y="8556"/>
                  <a:pt x="1293808" y="0"/>
                </a:cubicBezTo>
                <a:cubicBezTo>
                  <a:pt x="1500833" y="-8556"/>
                  <a:pt x="1826106" y="4243"/>
                  <a:pt x="1979133" y="0"/>
                </a:cubicBezTo>
                <a:cubicBezTo>
                  <a:pt x="2132161" y="-4243"/>
                  <a:pt x="2211688" y="23892"/>
                  <a:pt x="2306897" y="0"/>
                </a:cubicBezTo>
                <a:cubicBezTo>
                  <a:pt x="2402106" y="-23892"/>
                  <a:pt x="2540104" y="9142"/>
                  <a:pt x="2634661" y="0"/>
                </a:cubicBezTo>
                <a:cubicBezTo>
                  <a:pt x="2729218" y="-9142"/>
                  <a:pt x="3057149" y="54029"/>
                  <a:pt x="3319986" y="0"/>
                </a:cubicBezTo>
                <a:cubicBezTo>
                  <a:pt x="3582824" y="-54029"/>
                  <a:pt x="3723615" y="66861"/>
                  <a:pt x="4094701" y="0"/>
                </a:cubicBezTo>
                <a:cubicBezTo>
                  <a:pt x="4465787" y="-66861"/>
                  <a:pt x="4315016" y="8279"/>
                  <a:pt x="4511856" y="0"/>
                </a:cubicBezTo>
                <a:cubicBezTo>
                  <a:pt x="4708696" y="-8279"/>
                  <a:pt x="4975071" y="33072"/>
                  <a:pt x="5107791" y="0"/>
                </a:cubicBezTo>
                <a:cubicBezTo>
                  <a:pt x="5240512" y="-33072"/>
                  <a:pt x="5611515" y="24919"/>
                  <a:pt x="5793116" y="0"/>
                </a:cubicBezTo>
                <a:cubicBezTo>
                  <a:pt x="5974718" y="-24919"/>
                  <a:pt x="6125896" y="8913"/>
                  <a:pt x="6210270" y="0"/>
                </a:cubicBezTo>
                <a:cubicBezTo>
                  <a:pt x="6294644" y="-8913"/>
                  <a:pt x="6604141" y="13562"/>
                  <a:pt x="6806205" y="0"/>
                </a:cubicBezTo>
                <a:cubicBezTo>
                  <a:pt x="7008270" y="-13562"/>
                  <a:pt x="7132351" y="7383"/>
                  <a:pt x="7223359" y="0"/>
                </a:cubicBezTo>
                <a:cubicBezTo>
                  <a:pt x="7314367" y="-7383"/>
                  <a:pt x="7456962" y="9944"/>
                  <a:pt x="7551123" y="0"/>
                </a:cubicBezTo>
                <a:cubicBezTo>
                  <a:pt x="7645284" y="-9944"/>
                  <a:pt x="7804589" y="6125"/>
                  <a:pt x="7968278" y="0"/>
                </a:cubicBezTo>
                <a:cubicBezTo>
                  <a:pt x="8131968" y="-6125"/>
                  <a:pt x="8716807" y="56723"/>
                  <a:pt x="8951570" y="0"/>
                </a:cubicBezTo>
                <a:cubicBezTo>
                  <a:pt x="8957637" y="770"/>
                  <a:pt x="8964315" y="5118"/>
                  <a:pt x="8964118" y="12548"/>
                </a:cubicBezTo>
                <a:cubicBezTo>
                  <a:pt x="8968628" y="34164"/>
                  <a:pt x="8959493" y="43999"/>
                  <a:pt x="8964118" y="62740"/>
                </a:cubicBezTo>
                <a:cubicBezTo>
                  <a:pt x="8964900" y="70080"/>
                  <a:pt x="8960442" y="75548"/>
                  <a:pt x="8951570" y="75288"/>
                </a:cubicBezTo>
                <a:cubicBezTo>
                  <a:pt x="8792591" y="75292"/>
                  <a:pt x="8477830" y="26295"/>
                  <a:pt x="8355635" y="75288"/>
                </a:cubicBezTo>
                <a:cubicBezTo>
                  <a:pt x="8233441" y="124281"/>
                  <a:pt x="7923947" y="35177"/>
                  <a:pt x="7580920" y="75288"/>
                </a:cubicBezTo>
                <a:cubicBezTo>
                  <a:pt x="7237894" y="115399"/>
                  <a:pt x="7373396" y="46094"/>
                  <a:pt x="7253156" y="75288"/>
                </a:cubicBezTo>
                <a:cubicBezTo>
                  <a:pt x="7132916" y="104482"/>
                  <a:pt x="6979852" y="25188"/>
                  <a:pt x="6746611" y="75288"/>
                </a:cubicBezTo>
                <a:cubicBezTo>
                  <a:pt x="6513370" y="125388"/>
                  <a:pt x="6427236" y="61869"/>
                  <a:pt x="6150676" y="75288"/>
                </a:cubicBezTo>
                <a:cubicBezTo>
                  <a:pt x="5874116" y="88707"/>
                  <a:pt x="5847921" y="39387"/>
                  <a:pt x="5733522" y="75288"/>
                </a:cubicBezTo>
                <a:cubicBezTo>
                  <a:pt x="5619123" y="111189"/>
                  <a:pt x="5463684" y="61365"/>
                  <a:pt x="5316368" y="75288"/>
                </a:cubicBezTo>
                <a:cubicBezTo>
                  <a:pt x="5169052" y="89211"/>
                  <a:pt x="5012108" y="32241"/>
                  <a:pt x="4809823" y="75288"/>
                </a:cubicBezTo>
                <a:cubicBezTo>
                  <a:pt x="4607539" y="118335"/>
                  <a:pt x="4607381" y="54477"/>
                  <a:pt x="4482059" y="75288"/>
                </a:cubicBezTo>
                <a:cubicBezTo>
                  <a:pt x="4356737" y="96099"/>
                  <a:pt x="4255292" y="45904"/>
                  <a:pt x="4154295" y="75288"/>
                </a:cubicBezTo>
                <a:cubicBezTo>
                  <a:pt x="4053298" y="104672"/>
                  <a:pt x="3859849" y="72872"/>
                  <a:pt x="3647750" y="75288"/>
                </a:cubicBezTo>
                <a:cubicBezTo>
                  <a:pt x="3435652" y="77704"/>
                  <a:pt x="3296854" y="5933"/>
                  <a:pt x="3051815" y="75288"/>
                </a:cubicBezTo>
                <a:cubicBezTo>
                  <a:pt x="2806776" y="144643"/>
                  <a:pt x="2531138" y="65888"/>
                  <a:pt x="2277100" y="75288"/>
                </a:cubicBezTo>
                <a:cubicBezTo>
                  <a:pt x="2023062" y="84688"/>
                  <a:pt x="1958592" y="60541"/>
                  <a:pt x="1859946" y="75288"/>
                </a:cubicBezTo>
                <a:cubicBezTo>
                  <a:pt x="1761300" y="90035"/>
                  <a:pt x="1651142" y="46304"/>
                  <a:pt x="1442792" y="75288"/>
                </a:cubicBezTo>
                <a:cubicBezTo>
                  <a:pt x="1234442" y="104272"/>
                  <a:pt x="1217481" y="39585"/>
                  <a:pt x="1025637" y="75288"/>
                </a:cubicBezTo>
                <a:cubicBezTo>
                  <a:pt x="833794" y="110991"/>
                  <a:pt x="476192" y="34964"/>
                  <a:pt x="12548" y="75288"/>
                </a:cubicBezTo>
                <a:cubicBezTo>
                  <a:pt x="5357" y="74316"/>
                  <a:pt x="-306" y="70460"/>
                  <a:pt x="0" y="62740"/>
                </a:cubicBezTo>
                <a:cubicBezTo>
                  <a:pt x="-2606" y="43947"/>
                  <a:pt x="5363" y="22651"/>
                  <a:pt x="0" y="12548"/>
                </a:cubicBezTo>
                <a:close/>
              </a:path>
            </a:pathLst>
          </a:custGeom>
          <a:solidFill>
            <a:srgbClr val="89B848"/>
          </a:solidFill>
          <a:ln w="76200">
            <a:solidFill>
              <a:srgbClr val="89B848"/>
            </a:solidFill>
            <a:extLst>
              <a:ext uri="{C807C97D-BFC1-408E-A445-0C87EB9F89A2}">
                <ask:lineSketchStyleProps xmlns:ask="http://schemas.microsoft.com/office/drawing/2018/sketchyshapes" sd="271323955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511FDA2E-8A19-4583-ACE9-01E081CEA2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01075" y="0"/>
            <a:ext cx="3590925" cy="5367337"/>
          </a:xfrm>
          <a:prstGeom prst="rect">
            <a:avLst/>
          </a:prstGeom>
        </p:spPr>
      </p:pic>
      <p:pic>
        <p:nvPicPr>
          <p:cNvPr id="3" name="Picture 2">
            <a:extLst>
              <a:ext uri="{FF2B5EF4-FFF2-40B4-BE49-F238E27FC236}">
                <a16:creationId xmlns:a16="http://schemas.microsoft.com/office/drawing/2014/main" id="{6462767A-302A-47B8-A866-D8D65BB3714D}"/>
              </a:ext>
            </a:extLst>
          </p:cNvPr>
          <p:cNvPicPr>
            <a:picLocks noChangeAspect="1"/>
          </p:cNvPicPr>
          <p:nvPr/>
        </p:nvPicPr>
        <p:blipFill>
          <a:blip r:embed="rId4"/>
          <a:stretch>
            <a:fillRect/>
          </a:stretch>
        </p:blipFill>
        <p:spPr>
          <a:xfrm>
            <a:off x="631826" y="787854"/>
            <a:ext cx="3945737" cy="26765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Graphic 4">
            <a:extLst>
              <a:ext uri="{FF2B5EF4-FFF2-40B4-BE49-F238E27FC236}">
                <a16:creationId xmlns:a16="http://schemas.microsoft.com/office/drawing/2014/main" id="{42105BA7-41E0-446F-8182-D8AE1BC65B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4853690"/>
            <a:ext cx="12192000" cy="2019300"/>
          </a:xfrm>
          <a:prstGeom prst="rect">
            <a:avLst/>
          </a:prstGeom>
        </p:spPr>
      </p:pic>
      <p:pic>
        <p:nvPicPr>
          <p:cNvPr id="8" name="Picture 7">
            <a:extLst>
              <a:ext uri="{FF2B5EF4-FFF2-40B4-BE49-F238E27FC236}">
                <a16:creationId xmlns:a16="http://schemas.microsoft.com/office/drawing/2014/main" id="{50795674-92FB-4D5A-8DCA-0B74DFB6F33B}"/>
              </a:ext>
            </a:extLst>
          </p:cNvPr>
          <p:cNvPicPr>
            <a:picLocks noChangeAspect="1"/>
          </p:cNvPicPr>
          <p:nvPr/>
        </p:nvPicPr>
        <p:blipFill>
          <a:blip r:embed="rId7"/>
          <a:stretch>
            <a:fillRect/>
          </a:stretch>
        </p:blipFill>
        <p:spPr>
          <a:xfrm>
            <a:off x="4779963" y="787854"/>
            <a:ext cx="3945737" cy="26765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Picture 8">
            <a:extLst>
              <a:ext uri="{FF2B5EF4-FFF2-40B4-BE49-F238E27FC236}">
                <a16:creationId xmlns:a16="http://schemas.microsoft.com/office/drawing/2014/main" id="{6AE771F3-FAE9-419D-A22D-636ACD82986F}"/>
              </a:ext>
            </a:extLst>
          </p:cNvPr>
          <p:cNvPicPr>
            <a:picLocks noChangeAspect="1"/>
          </p:cNvPicPr>
          <p:nvPr/>
        </p:nvPicPr>
        <p:blipFill>
          <a:blip r:embed="rId8"/>
          <a:stretch>
            <a:fillRect/>
          </a:stretch>
        </p:blipFill>
        <p:spPr>
          <a:xfrm>
            <a:off x="631826" y="3632813"/>
            <a:ext cx="3945737" cy="265104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Picture 9">
            <a:extLst>
              <a:ext uri="{FF2B5EF4-FFF2-40B4-BE49-F238E27FC236}">
                <a16:creationId xmlns:a16="http://schemas.microsoft.com/office/drawing/2014/main" id="{E78D3A2C-8FA0-4BBE-ACFB-80E7729471AB}"/>
              </a:ext>
            </a:extLst>
          </p:cNvPr>
          <p:cNvPicPr>
            <a:picLocks noChangeAspect="1"/>
          </p:cNvPicPr>
          <p:nvPr/>
        </p:nvPicPr>
        <p:blipFill>
          <a:blip r:embed="rId9"/>
          <a:stretch>
            <a:fillRect/>
          </a:stretch>
        </p:blipFill>
        <p:spPr>
          <a:xfrm>
            <a:off x="4779963" y="3632813"/>
            <a:ext cx="3945737" cy="265104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1" name="Rectangle: Rounded Corners 10">
            <a:extLst>
              <a:ext uri="{FF2B5EF4-FFF2-40B4-BE49-F238E27FC236}">
                <a16:creationId xmlns:a16="http://schemas.microsoft.com/office/drawing/2014/main" id="{87DCDE7E-1AE8-46F6-846B-3D0471FD5C6A}"/>
              </a:ext>
            </a:extLst>
          </p:cNvPr>
          <p:cNvSpPr/>
          <p:nvPr/>
        </p:nvSpPr>
        <p:spPr>
          <a:xfrm>
            <a:off x="1435965" y="92427"/>
            <a:ext cx="6687996" cy="56397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Hình ảnh Bác Hồ đến thăm các cán bộ.</a:t>
            </a:r>
          </a:p>
        </p:txBody>
      </p:sp>
      <p:pic>
        <p:nvPicPr>
          <p:cNvPr id="15" name="Graphic 14">
            <a:extLst>
              <a:ext uri="{FF2B5EF4-FFF2-40B4-BE49-F238E27FC236}">
                <a16:creationId xmlns:a16="http://schemas.microsoft.com/office/drawing/2014/main" id="{4183FD44-AF99-4485-A84A-F8C8923429F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39275" y="5110865"/>
            <a:ext cx="2752725" cy="1762125"/>
          </a:xfrm>
          <a:prstGeom prst="rect">
            <a:avLst/>
          </a:prstGeom>
        </p:spPr>
      </p:pic>
      <p:pic>
        <p:nvPicPr>
          <p:cNvPr id="17" name="Graphic 16">
            <a:extLst>
              <a:ext uri="{FF2B5EF4-FFF2-40B4-BE49-F238E27FC236}">
                <a16:creationId xmlns:a16="http://schemas.microsoft.com/office/drawing/2014/main" id="{7F98B67E-74B4-48B0-9BF7-6F7AEC2DFFB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7743" y="5230976"/>
            <a:ext cx="2616091" cy="1651407"/>
          </a:xfrm>
          <a:prstGeom prst="rect">
            <a:avLst/>
          </a:prstGeom>
        </p:spPr>
      </p:pic>
      <p:pic>
        <p:nvPicPr>
          <p:cNvPr id="18" name="Picture 17">
            <a:extLst>
              <a:ext uri="{FF2B5EF4-FFF2-40B4-BE49-F238E27FC236}">
                <a16:creationId xmlns:a16="http://schemas.microsoft.com/office/drawing/2014/main" id="{1B44461E-B45C-4E50-8D6D-8F8634506C7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8021" l="9732" r="97651">
                        <a14:foregroundMark x1="24497" y1="34583" x2="21644" y2="36042"/>
                        <a14:foregroundMark x1="33557" y1="74271" x2="32215" y2="75000"/>
                        <a14:foregroundMark x1="77852" y1="74792" x2="79698" y2="76042"/>
                        <a14:foregroundMark x1="93456" y1="53750" x2="93456" y2="73854"/>
                        <a14:foregroundMark x1="85738" y1="87188" x2="86745" y2="92917"/>
                        <a14:foregroundMark x1="54698" y1="92917" x2="85067" y2="95104"/>
                        <a14:foregroundMark x1="85067" y1="95104" x2="89933" y2="94167"/>
                        <a14:foregroundMark x1="94463" y1="58125" x2="93960" y2="88229"/>
                        <a14:foregroundMark x1="93960" y1="88229" x2="93792" y2="88750"/>
                        <a14:foregroundMark x1="91611" y1="95729" x2="91611" y2="95729"/>
                        <a14:foregroundMark x1="71644" y1="97917" x2="86745" y2="98021"/>
                        <a14:foregroundMark x1="86745" y1="98021" x2="88087" y2="97917"/>
                        <a14:foregroundMark x1="97651" y1="95938" x2="97651" y2="95938"/>
                        <a14:foregroundMark x1="35738" y1="60104" x2="35738" y2="60104"/>
                        <a14:foregroundMark x1="38087" y1="53958" x2="37081" y2="65104"/>
                      </a14:backgroundRemoval>
                    </a14:imgEffect>
                  </a14:imgLayer>
                </a14:imgProps>
              </a:ext>
            </a:extLst>
          </a:blip>
          <a:stretch>
            <a:fillRect/>
          </a:stretch>
        </p:blipFill>
        <p:spPr>
          <a:xfrm>
            <a:off x="8335627" y="589135"/>
            <a:ext cx="3918434" cy="6283855"/>
          </a:xfrm>
          <a:prstGeom prst="rect">
            <a:avLst/>
          </a:prstGeom>
        </p:spPr>
      </p:pic>
    </p:spTree>
    <p:extLst>
      <p:ext uri="{BB962C8B-B14F-4D97-AF65-F5344CB8AC3E}">
        <p14:creationId xmlns:p14="http://schemas.microsoft.com/office/powerpoint/2010/main" val="2075763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64732E-BB16-4C07-827E-7E097B44E6E2}"/>
              </a:ext>
            </a:extLst>
          </p:cNvPr>
          <p:cNvPicPr>
            <a:picLocks noChangeAspect="1"/>
          </p:cNvPicPr>
          <p:nvPr/>
        </p:nvPicPr>
        <p:blipFill>
          <a:blip r:embed="rId2"/>
          <a:stretch>
            <a:fillRect/>
          </a:stretch>
        </p:blipFill>
        <p:spPr>
          <a:xfrm>
            <a:off x="1517245" y="2295148"/>
            <a:ext cx="10138527" cy="3346994"/>
          </a:xfrm>
          <a:prstGeom prst="rect">
            <a:avLst/>
          </a:prstGeom>
        </p:spPr>
      </p:pic>
      <p:pic>
        <p:nvPicPr>
          <p:cNvPr id="4" name="Graphic 3">
            <a:extLst>
              <a:ext uri="{FF2B5EF4-FFF2-40B4-BE49-F238E27FC236}">
                <a16:creationId xmlns:a16="http://schemas.microsoft.com/office/drawing/2014/main" id="{94D4F2E5-828D-4C37-85D9-293CAC7E3A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87994" y="299804"/>
            <a:ext cx="1997030" cy="2386292"/>
          </a:xfrm>
          <a:prstGeom prst="rect">
            <a:avLst/>
          </a:prstGeom>
        </p:spPr>
      </p:pic>
    </p:spTree>
    <p:extLst>
      <p:ext uri="{BB962C8B-B14F-4D97-AF65-F5344CB8AC3E}">
        <p14:creationId xmlns:p14="http://schemas.microsoft.com/office/powerpoint/2010/main" val="4139726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E46503-D1ED-4025-B4A8-4978B1EBD6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5183" y="566950"/>
            <a:ext cx="7137616" cy="54654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a:extLst>
              <a:ext uri="{FF2B5EF4-FFF2-40B4-BE49-F238E27FC236}">
                <a16:creationId xmlns:a16="http://schemas.microsoft.com/office/drawing/2014/main" id="{1292C3C1-F1B5-4F5B-A88F-A527EA5E9965}"/>
              </a:ext>
            </a:extLst>
          </p:cNvPr>
          <p:cNvPicPr>
            <a:picLocks noChangeAspect="1"/>
          </p:cNvPicPr>
          <p:nvPr/>
        </p:nvPicPr>
        <p:blipFill>
          <a:blip r:embed="rId3"/>
          <a:stretch>
            <a:fillRect/>
          </a:stretch>
        </p:blipFill>
        <p:spPr>
          <a:xfrm>
            <a:off x="270512" y="2357724"/>
            <a:ext cx="3676207" cy="4121253"/>
          </a:xfrm>
          <a:prstGeom prst="rect">
            <a:avLst/>
          </a:prstGeom>
        </p:spPr>
      </p:pic>
    </p:spTree>
    <p:extLst>
      <p:ext uri="{BB962C8B-B14F-4D97-AF65-F5344CB8AC3E}">
        <p14:creationId xmlns:p14="http://schemas.microsoft.com/office/powerpoint/2010/main" val="2384629144"/>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4E33D1-2040-4F87-AC5F-6F932D6902A3}"/>
              </a:ext>
            </a:extLst>
          </p:cNvPr>
          <p:cNvPicPr>
            <a:picLocks noChangeAspect="1"/>
          </p:cNvPicPr>
          <p:nvPr/>
        </p:nvPicPr>
        <p:blipFill>
          <a:blip r:embed="rId2"/>
          <a:stretch>
            <a:fillRect/>
          </a:stretch>
        </p:blipFill>
        <p:spPr>
          <a:xfrm>
            <a:off x="4386518" y="1236248"/>
            <a:ext cx="6986622" cy="3346994"/>
          </a:xfrm>
          <a:prstGeom prst="rect">
            <a:avLst/>
          </a:prstGeom>
        </p:spPr>
      </p:pic>
      <p:pic>
        <p:nvPicPr>
          <p:cNvPr id="5" name="Graphic 4">
            <a:extLst>
              <a:ext uri="{FF2B5EF4-FFF2-40B4-BE49-F238E27FC236}">
                <a16:creationId xmlns:a16="http://schemas.microsoft.com/office/drawing/2014/main" id="{62091721-33FC-42E7-BE8B-7E2049F3B0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0991" y="2308484"/>
            <a:ext cx="2342634" cy="4549516"/>
          </a:xfrm>
          <a:prstGeom prst="rect">
            <a:avLst/>
          </a:prstGeom>
        </p:spPr>
      </p:pic>
    </p:spTree>
    <p:extLst>
      <p:ext uri="{BB962C8B-B14F-4D97-AF65-F5344CB8AC3E}">
        <p14:creationId xmlns:p14="http://schemas.microsoft.com/office/powerpoint/2010/main" val="2223752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2428073-84C5-4F0D-BA4C-48A66E4F6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830" y="929781"/>
            <a:ext cx="6890410" cy="52761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3E5F5DF-D040-48B2-9BA8-7C5284E8C11D}"/>
              </a:ext>
            </a:extLst>
          </p:cNvPr>
          <p:cNvSpPr txBox="1"/>
          <p:nvPr/>
        </p:nvSpPr>
        <p:spPr>
          <a:xfrm>
            <a:off x="7413050" y="929781"/>
            <a:ext cx="4204326" cy="2239844"/>
          </a:xfrm>
          <a:custGeom>
            <a:avLst/>
            <a:gdLst>
              <a:gd name="connsiteX0" fmla="*/ 0 w 4204326"/>
              <a:gd name="connsiteY0" fmla="*/ 0 h 2239844"/>
              <a:gd name="connsiteX1" fmla="*/ 4204326 w 4204326"/>
              <a:gd name="connsiteY1" fmla="*/ 0 h 2239844"/>
              <a:gd name="connsiteX2" fmla="*/ 4204326 w 4204326"/>
              <a:gd name="connsiteY2" fmla="*/ 2239844 h 2239844"/>
              <a:gd name="connsiteX3" fmla="*/ 0 w 4204326"/>
              <a:gd name="connsiteY3" fmla="*/ 2239844 h 2239844"/>
              <a:gd name="connsiteX4" fmla="*/ 0 w 4204326"/>
              <a:gd name="connsiteY4" fmla="*/ 0 h 2239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4326" h="2239844" fill="none" extrusionOk="0">
                <a:moveTo>
                  <a:pt x="0" y="0"/>
                </a:moveTo>
                <a:cubicBezTo>
                  <a:pt x="1177400" y="-33775"/>
                  <a:pt x="2652017" y="138873"/>
                  <a:pt x="4204326" y="0"/>
                </a:cubicBezTo>
                <a:cubicBezTo>
                  <a:pt x="4130555" y="507865"/>
                  <a:pt x="4048443" y="1606821"/>
                  <a:pt x="4204326" y="2239844"/>
                </a:cubicBezTo>
                <a:cubicBezTo>
                  <a:pt x="2844579" y="2102514"/>
                  <a:pt x="924262" y="2101988"/>
                  <a:pt x="0" y="2239844"/>
                </a:cubicBezTo>
                <a:cubicBezTo>
                  <a:pt x="152408" y="1132639"/>
                  <a:pt x="73868" y="865587"/>
                  <a:pt x="0" y="0"/>
                </a:cubicBezTo>
                <a:close/>
              </a:path>
              <a:path w="4204326" h="2239844" stroke="0" extrusionOk="0">
                <a:moveTo>
                  <a:pt x="0" y="0"/>
                </a:moveTo>
                <a:cubicBezTo>
                  <a:pt x="785803" y="-101487"/>
                  <a:pt x="3772621" y="-162162"/>
                  <a:pt x="4204326" y="0"/>
                </a:cubicBezTo>
                <a:cubicBezTo>
                  <a:pt x="4265039" y="427072"/>
                  <a:pt x="4143254" y="1717305"/>
                  <a:pt x="4204326" y="2239844"/>
                </a:cubicBezTo>
                <a:cubicBezTo>
                  <a:pt x="2632276" y="2289909"/>
                  <a:pt x="1909897" y="2081395"/>
                  <a:pt x="0" y="2239844"/>
                </a:cubicBezTo>
                <a:cubicBezTo>
                  <a:pt x="-24452" y="1580899"/>
                  <a:pt x="-67663" y="378346"/>
                  <a:pt x="0" y="0"/>
                </a:cubicBezTo>
                <a:close/>
              </a:path>
            </a:pathLst>
          </a:custGeom>
          <a:solidFill>
            <a:schemeClr val="bg1"/>
          </a:solidFill>
          <a:ln w="28575">
            <a:solidFill>
              <a:srgbClr val="F9E085"/>
            </a:soli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wrap="square">
            <a:spAutoFit/>
          </a:bodyPr>
          <a:lstStyle/>
          <a:p>
            <a:pPr algn="just">
              <a:lnSpc>
                <a:spcPct val="150000"/>
              </a:lnSpc>
            </a:pPr>
            <a:r>
              <a:rPr lang="en-US" sz="2400" b="0" i="0">
                <a:solidFill>
                  <a:srgbClr val="000000"/>
                </a:solidFill>
                <a:effectLst/>
                <a:latin typeface="Arial" panose="020B0604020202020204" pitchFamily="34" charset="0"/>
                <a:cs typeface="Arial" panose="020B0604020202020204" pitchFamily="34" charset="0"/>
              </a:rPr>
              <a:t>Quan sát tranh thật kĩ để tìm hiểu xem trong tranh có sự xuất hiện của những nhân vật nào? Họ đang làm gì?</a:t>
            </a:r>
            <a:endParaRPr lang="en-US" sz="2400">
              <a:latin typeface="Arial" panose="020B060402020202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5810B204-1154-467B-824E-8BA830086C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727843" y="3202887"/>
            <a:ext cx="1880851" cy="3652708"/>
          </a:xfrm>
          <a:prstGeom prst="rect">
            <a:avLst/>
          </a:prstGeom>
        </p:spPr>
      </p:pic>
    </p:spTree>
    <p:extLst>
      <p:ext uri="{BB962C8B-B14F-4D97-AF65-F5344CB8AC3E}">
        <p14:creationId xmlns:p14="http://schemas.microsoft.com/office/powerpoint/2010/main" val="61057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9D3F95-88D5-40DC-BB0A-71692BA99193}"/>
              </a:ext>
            </a:extLst>
          </p:cNvPr>
          <p:cNvPicPr>
            <a:picLocks noChangeAspect="1"/>
          </p:cNvPicPr>
          <p:nvPr/>
        </p:nvPicPr>
        <p:blipFill>
          <a:blip r:embed="rId2"/>
          <a:stretch>
            <a:fillRect/>
          </a:stretch>
        </p:blipFill>
        <p:spPr>
          <a:xfrm>
            <a:off x="4098658" y="1365759"/>
            <a:ext cx="6992718" cy="3346994"/>
          </a:xfrm>
          <a:prstGeom prst="rect">
            <a:avLst/>
          </a:prstGeom>
        </p:spPr>
      </p:pic>
      <p:pic>
        <p:nvPicPr>
          <p:cNvPr id="5" name="Graphic 4">
            <a:extLst>
              <a:ext uri="{FF2B5EF4-FFF2-40B4-BE49-F238E27FC236}">
                <a16:creationId xmlns:a16="http://schemas.microsoft.com/office/drawing/2014/main" id="{62091721-33FC-42E7-BE8B-7E2049F3B0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11267" y="1843789"/>
            <a:ext cx="2342634" cy="4549516"/>
          </a:xfrm>
          <a:prstGeom prst="rect">
            <a:avLst/>
          </a:prstGeom>
        </p:spPr>
      </p:pic>
    </p:spTree>
    <p:extLst>
      <p:ext uri="{BB962C8B-B14F-4D97-AF65-F5344CB8AC3E}">
        <p14:creationId xmlns:p14="http://schemas.microsoft.com/office/powerpoint/2010/main" val="6698621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ong1">
            <a:extLst>
              <a:ext uri="{FF2B5EF4-FFF2-40B4-BE49-F238E27FC236}">
                <a16:creationId xmlns:a16="http://schemas.microsoft.com/office/drawing/2014/main" id="{E6E5CCFA-B6E8-4583-A67A-3C02E314156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78974" y="2510258"/>
            <a:ext cx="5231566" cy="39660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a:extLst>
              <a:ext uri="{FF2B5EF4-FFF2-40B4-BE49-F238E27FC236}">
                <a16:creationId xmlns:a16="http://schemas.microsoft.com/office/drawing/2014/main" id="{4A160681-B0F1-4265-B2F9-4F40AFFC08F0}"/>
              </a:ext>
            </a:extLst>
          </p:cNvPr>
          <p:cNvSpPr txBox="1">
            <a:spLocks noChangeArrowheads="1"/>
          </p:cNvSpPr>
          <p:nvPr/>
        </p:nvSpPr>
        <p:spPr bwMode="auto">
          <a:xfrm>
            <a:off x="497172" y="194872"/>
            <a:ext cx="11434998" cy="2169825"/>
          </a:xfrm>
          <a:prstGeom prst="rect">
            <a:avLst/>
          </a:prstGeom>
          <a:noFill/>
          <a:ln>
            <a:noFill/>
          </a:ln>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altLang="en-US" sz="2700" dirty="0">
                <a:cs typeface="Arial" panose="020B0604020202020204" pitchFamily="34" charset="0"/>
              </a:rPr>
              <a:t>        				“</a:t>
            </a:r>
            <a:r>
              <a:rPr lang="vi-VN" altLang="en-US" sz="2700" dirty="0">
                <a:cs typeface="Arial" panose="020B0604020202020204" pitchFamily="34" charset="0"/>
              </a:rPr>
              <a:t>Năm 1954, các cán bộ đang dự hội nghị tổng </a:t>
            </a:r>
            <a:r>
              <a:rPr lang="vi-VN" altLang="en-US" sz="2700" dirty="0" err="1">
                <a:cs typeface="Arial" panose="020B0604020202020204" pitchFamily="34" charset="0"/>
              </a:rPr>
              <a:t>kết</a:t>
            </a:r>
            <a:r>
              <a:rPr lang="vi-VN" altLang="en-US" sz="2700" dirty="0">
                <a:cs typeface="Arial" panose="020B0604020202020204" pitchFamily="34" charset="0"/>
              </a:rPr>
              <a:t> </a:t>
            </a:r>
            <a:endParaRPr lang="en-US" altLang="en-US" sz="2700" dirty="0">
              <a:cs typeface="Arial" panose="020B0604020202020204" pitchFamily="34" charset="0"/>
            </a:endParaRPr>
          </a:p>
          <a:p>
            <a:pPr algn="just"/>
            <a:r>
              <a:rPr lang="en-US" altLang="en-US" sz="2700" dirty="0">
                <a:cs typeface="Arial" panose="020B0604020202020204" pitchFamily="34" charset="0"/>
              </a:rPr>
              <a:t>			   </a:t>
            </a:r>
            <a:r>
              <a:rPr lang="vi-VN" altLang="en-US" sz="2700" dirty="0">
                <a:cs typeface="Arial" panose="020B0604020202020204" pitchFamily="34" charset="0"/>
              </a:rPr>
              <a:t>ở </a:t>
            </a:r>
            <a:r>
              <a:rPr lang="en-US" altLang="en-US" sz="2700" dirty="0" err="1">
                <a:cs typeface="Arial" panose="020B0604020202020204" pitchFamily="34" charset="0"/>
              </a:rPr>
              <a:t>Bắc</a:t>
            </a:r>
            <a:r>
              <a:rPr lang="en-US" altLang="en-US" sz="2700" dirty="0">
                <a:cs typeface="Arial" panose="020B0604020202020204" pitchFamily="34" charset="0"/>
              </a:rPr>
              <a:t> </a:t>
            </a:r>
            <a:r>
              <a:rPr lang="en-US" altLang="en-US" sz="2700" dirty="0" err="1">
                <a:cs typeface="Arial" panose="020B0604020202020204" pitchFamily="34" charset="0"/>
              </a:rPr>
              <a:t>Giang</a:t>
            </a:r>
            <a:r>
              <a:rPr lang="en-US" altLang="en-US" sz="2700" dirty="0">
                <a:cs typeface="Arial" panose="020B0604020202020204" pitchFamily="34" charset="0"/>
              </a:rPr>
              <a:t> </a:t>
            </a:r>
            <a:r>
              <a:rPr lang="vi-VN" altLang="en-US" sz="2700" dirty="0">
                <a:cs typeface="Arial" panose="020B0604020202020204" pitchFamily="34" charset="0"/>
              </a:rPr>
              <a:t>thì có lệnh Trung ương rút bớt một </a:t>
            </a:r>
            <a:r>
              <a:rPr lang="vi-VN" altLang="en-US" sz="2700" dirty="0" err="1">
                <a:cs typeface="Arial" panose="020B0604020202020204" pitchFamily="34" charset="0"/>
              </a:rPr>
              <a:t>số</a:t>
            </a:r>
            <a:r>
              <a:rPr lang="vi-VN" altLang="en-US" sz="2700" dirty="0">
                <a:cs typeface="Arial" panose="020B0604020202020204" pitchFamily="34" charset="0"/>
              </a:rPr>
              <a:t> </a:t>
            </a:r>
            <a:r>
              <a:rPr lang="en-US" altLang="en-US" sz="2700" dirty="0">
                <a:cs typeface="Arial" panose="020B0604020202020204" pitchFamily="34" charset="0"/>
              </a:rPr>
              <a:t>	</a:t>
            </a:r>
          </a:p>
          <a:p>
            <a:pPr algn="just"/>
            <a:r>
              <a:rPr lang="en-US" altLang="en-US" sz="2700" dirty="0">
                <a:cs typeface="Arial" panose="020B0604020202020204" pitchFamily="34" charset="0"/>
              </a:rPr>
              <a:t>		</a:t>
            </a:r>
            <a:r>
              <a:rPr lang="vi-VN" altLang="en-US" sz="2700" dirty="0" err="1">
                <a:cs typeface="Arial" panose="020B0604020202020204" pitchFamily="34" charset="0"/>
              </a:rPr>
              <a:t>người</a:t>
            </a:r>
            <a:r>
              <a:rPr lang="vi-VN" altLang="en-US" sz="2700" dirty="0">
                <a:cs typeface="Arial" panose="020B0604020202020204" pitchFamily="34" charset="0"/>
              </a:rPr>
              <a:t> đi học lớp tiếp quản </a:t>
            </a:r>
            <a:r>
              <a:rPr lang="en-US" altLang="en-US" sz="2700" dirty="0">
                <a:cs typeface="Arial" panose="020B0604020202020204" pitchFamily="34" charset="0"/>
              </a:rPr>
              <a:t>T</a:t>
            </a:r>
            <a:r>
              <a:rPr lang="vi-VN" altLang="en-US" sz="2700" dirty="0">
                <a:cs typeface="Arial" panose="020B0604020202020204" pitchFamily="34" charset="0"/>
              </a:rPr>
              <a:t>hủ đô. Ai nấy đều háo hức </a:t>
            </a:r>
            <a:r>
              <a:rPr lang="vi-VN" altLang="en-US" sz="2700" dirty="0" err="1">
                <a:cs typeface="Arial" panose="020B0604020202020204" pitchFamily="34" charset="0"/>
              </a:rPr>
              <a:t>muốn</a:t>
            </a:r>
            <a:r>
              <a:rPr lang="vi-VN" altLang="en-US" sz="2700" dirty="0">
                <a:cs typeface="Arial" panose="020B0604020202020204" pitchFamily="34" charset="0"/>
              </a:rPr>
              <a:t> </a:t>
            </a:r>
            <a:r>
              <a:rPr lang="en-US" altLang="en-US" sz="2700" dirty="0">
                <a:cs typeface="Arial" panose="020B0604020202020204" pitchFamily="34" charset="0"/>
              </a:rPr>
              <a:t>	     </a:t>
            </a:r>
            <a:r>
              <a:rPr lang="vi-VN" altLang="en-US" sz="2700" dirty="0">
                <a:cs typeface="Arial" panose="020B0604020202020204" pitchFamily="34" charset="0"/>
              </a:rPr>
              <a:t>đi. Nhất là những người quê Hà Nội. Bao năm xa nhà, nhớ </a:t>
            </a:r>
            <a:r>
              <a:rPr lang="vi-VN" altLang="en-US" sz="2700" dirty="0" err="1">
                <a:cs typeface="Arial" panose="020B0604020202020204" pitchFamily="34" charset="0"/>
              </a:rPr>
              <a:t>Thủ</a:t>
            </a:r>
            <a:r>
              <a:rPr lang="vi-VN" altLang="en-US" sz="2700" dirty="0">
                <a:cs typeface="Arial" panose="020B0604020202020204" pitchFamily="34" charset="0"/>
              </a:rPr>
              <a:t> </a:t>
            </a:r>
            <a:r>
              <a:rPr lang="en-US" altLang="en-US" sz="2700" dirty="0">
                <a:cs typeface="Arial" panose="020B0604020202020204" pitchFamily="34" charset="0"/>
              </a:rPr>
              <a:t>đ</a:t>
            </a:r>
            <a:r>
              <a:rPr lang="vi-VN" altLang="en-US" sz="2700" dirty="0">
                <a:cs typeface="Arial" panose="020B0604020202020204" pitchFamily="34" charset="0"/>
              </a:rPr>
              <a:t>ô, nay được dịp trở về công tác, anh em bàn tán sôi </a:t>
            </a:r>
            <a:r>
              <a:rPr lang="vi-VN" altLang="en-US" sz="2700" dirty="0" err="1">
                <a:cs typeface="Arial" panose="020B0604020202020204" pitchFamily="34" charset="0"/>
              </a:rPr>
              <a:t>nổi</a:t>
            </a:r>
            <a:r>
              <a:rPr lang="en-US" altLang="en-US" sz="2700" dirty="0">
                <a:cs typeface="Arial" panose="020B0604020202020204" pitchFamily="34" charset="0"/>
              </a:rPr>
              <a:t>.</a:t>
            </a:r>
          </a:p>
        </p:txBody>
      </p:sp>
      <p:sp>
        <p:nvSpPr>
          <p:cNvPr id="5" name="TextBox 2">
            <a:extLst>
              <a:ext uri="{FF2B5EF4-FFF2-40B4-BE49-F238E27FC236}">
                <a16:creationId xmlns:a16="http://schemas.microsoft.com/office/drawing/2014/main" id="{DB151AB3-8602-4C8E-93B6-6CD4E8D848E3}"/>
              </a:ext>
            </a:extLst>
          </p:cNvPr>
          <p:cNvSpPr txBox="1">
            <a:spLocks noChangeArrowheads="1"/>
          </p:cNvSpPr>
          <p:nvPr/>
        </p:nvSpPr>
        <p:spPr bwMode="auto">
          <a:xfrm>
            <a:off x="497172" y="3246577"/>
            <a:ext cx="4254710" cy="2677656"/>
          </a:xfrm>
          <a:prstGeom prst="rect">
            <a:avLst/>
          </a:prstGeom>
          <a:noFill/>
          <a:ln>
            <a:noFill/>
          </a:ln>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vi-VN" altLang="en-US" sz="2800">
                <a:cs typeface="Arial" panose="020B0604020202020204" pitchFamily="34" charset="0"/>
              </a:rPr>
              <a:t>Nhiều người đề nghị cấp trên chiếu cố nỗi niềm riêng đó và cho được toại nguyện. Tư tưởng cán bộ dự hội nghị có chiều phân tán…</a:t>
            </a:r>
            <a:endParaRPr lang="en-US" altLang="en-US" sz="2800" dirty="0">
              <a:cs typeface="Arial" panose="020B0604020202020204" pitchFamily="34" charset="0"/>
            </a:endParaRPr>
          </a:p>
        </p:txBody>
      </p:sp>
    </p:spTree>
    <p:extLst>
      <p:ext uri="{BB962C8B-B14F-4D97-AF65-F5344CB8AC3E}">
        <p14:creationId xmlns:p14="http://schemas.microsoft.com/office/powerpoint/2010/main" val="12323589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2362184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965</Words>
  <Application>Microsoft Office PowerPoint</Application>
  <PresentationFormat>Widescreen</PresentationFormat>
  <Paragraphs>60</Paragraphs>
  <Slides>23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Tiên Trần</dc:creator>
  <cp:lastModifiedBy>Admin</cp:lastModifiedBy>
  <cp:revision>6</cp:revision>
  <dcterms:created xsi:type="dcterms:W3CDTF">2022-01-08T06:26:45Z</dcterms:created>
  <dcterms:modified xsi:type="dcterms:W3CDTF">2024-01-25T05:14:46Z</dcterms:modified>
</cp:coreProperties>
</file>