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92" r:id="rId3"/>
    <p:sldId id="309" r:id="rId4"/>
    <p:sldId id="298" r:id="rId5"/>
    <p:sldId id="316" r:id="rId6"/>
    <p:sldId id="280" r:id="rId7"/>
    <p:sldId id="318" r:id="rId8"/>
    <p:sldId id="286" r:id="rId9"/>
    <p:sldId id="27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99"/>
    <a:srgbClr val="FF0066"/>
    <a:srgbClr val="FBE7ED"/>
    <a:srgbClr val="FEFEFE"/>
    <a:srgbClr val="F39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F727A-6464-438F-B3B1-2963CEF8D7D2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B26D-9995-4588-B1E8-29C61FEAA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2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THLTT.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môn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BD148-C28B-49FC-AD99-36959A2629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9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D6973-5514-4416-8393-FE6A7664D14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74BAD-E2D2-4FDF-B6CD-AA396E2659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201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D6973-5514-4416-8393-FE6A7664D14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74BAD-E2D2-4FDF-B6CD-AA396E2659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651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D6973-5514-4416-8393-FE6A7664D14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74BAD-E2D2-4FDF-B6CD-AA396E2659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078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D6973-5514-4416-8393-FE6A7664D14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74BAD-E2D2-4FDF-B6CD-AA396E2659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425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D6973-5514-4416-8393-FE6A7664D14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74BAD-E2D2-4FDF-B6CD-AA396E2659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252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D6973-5514-4416-8393-FE6A7664D14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74BAD-E2D2-4FDF-B6CD-AA396E2659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221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D6973-5514-4416-8393-FE6A7664D14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74BAD-E2D2-4FDF-B6CD-AA396E2659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928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D6973-5514-4416-8393-FE6A7664D14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74BAD-E2D2-4FDF-B6CD-AA396E2659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72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D6973-5514-4416-8393-FE6A7664D14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74BAD-E2D2-4FDF-B6CD-AA396E2659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280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D6973-5514-4416-8393-FE6A7664D14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74BAD-E2D2-4FDF-B6CD-AA396E2659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383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D6973-5514-4416-8393-FE6A7664D14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74BAD-E2D2-4FDF-B6CD-AA396E2659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004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10441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5183FF21-5CC9-472A-A587-F00A0BF81F34}" type="datetimeFigureOut">
              <a:rPr lang="zh-CN" altLang="en-US" smtClean="0"/>
              <a:pPr/>
              <a:t>2024/2/4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5FF32E01-6E5E-427D-8E6B-AE1DF69528A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D6973-5514-4416-8393-FE6A7664D14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74BAD-E2D2-4FDF-B6CD-AA396E2659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85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jp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jp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3451" y="0"/>
            <a:ext cx="12218648" cy="6858000"/>
          </a:xfrm>
          <a:prstGeom prst="rect">
            <a:avLst/>
          </a:prstGeom>
          <a:noFill/>
        </p:spPr>
      </p:pic>
      <p:pic>
        <p:nvPicPr>
          <p:cNvPr id="4" name="图片 3" descr="e0f01d50e93b5be62aa78ca12bd1966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216" y="5112193"/>
            <a:ext cx="3381694" cy="1742426"/>
          </a:xfrm>
          <a:prstGeom prst="rect">
            <a:avLst/>
          </a:prstGeom>
        </p:spPr>
      </p:pic>
      <p:sp>
        <p:nvSpPr>
          <p:cNvPr id="6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100443" y="1047497"/>
            <a:ext cx="1226520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CN" sz="6600" b="1" spc="150" dirty="0" err="1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NI-Avo" pitchFamily="2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Moân</a:t>
            </a:r>
            <a:r>
              <a:rPr lang="en-US" altLang="zh-CN" sz="66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NI-Avo" pitchFamily="2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: </a:t>
            </a:r>
            <a:r>
              <a:rPr lang="en-US" altLang="zh-CN" sz="6600" b="1" spc="150" dirty="0" err="1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NI-Avo" pitchFamily="2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Toaùn</a:t>
            </a:r>
            <a:endParaRPr lang="zh-CN" altLang="en-US" sz="66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NI-Avo" pitchFamily="2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8" name="Picture 2" descr="Party Love Sticker by Muchable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0" y="2237960"/>
            <a:ext cx="2298416" cy="22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2" descr="9ee5199484871c902f5b226d6e69cbee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90" y="5510111"/>
            <a:ext cx="1459254" cy="1347889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:a16="http://schemas.microsoft.com/office/drawing/2014/main" id="{FE281676-5D08-4EF1-9B5D-F09977A11A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45" y="5575201"/>
            <a:ext cx="797943" cy="1282799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6B90F1A0-F3F8-168F-7D7A-5B2CAAA11539}"/>
              </a:ext>
            </a:extLst>
          </p:cNvPr>
          <p:cNvSpPr txBox="1"/>
          <p:nvPr/>
        </p:nvSpPr>
        <p:spPr>
          <a:xfrm>
            <a:off x="1355499" y="2505854"/>
            <a:ext cx="9556007" cy="560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217">
              <a:defRPr/>
            </a:pP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VNI-Avo" pitchFamily="2" charset="0"/>
              </a:rPr>
              <a:t>EM LAØM ÑÖÔÏC NHÖÕNG GÌ?</a:t>
            </a:r>
          </a:p>
        </p:txBody>
      </p:sp>
      <p:sp>
        <p:nvSpPr>
          <p:cNvPr id="5" name="TextBox 27">
            <a:extLst>
              <a:ext uri="{FF2B5EF4-FFF2-40B4-BE49-F238E27FC236}">
                <a16:creationId xmlns:a16="http://schemas.microsoft.com/office/drawing/2014/main" id="{CC85A99E-DB62-536C-FC2A-677ADE3BAC3A}"/>
              </a:ext>
            </a:extLst>
          </p:cNvPr>
          <p:cNvSpPr txBox="1"/>
          <p:nvPr/>
        </p:nvSpPr>
        <p:spPr>
          <a:xfrm>
            <a:off x="2794572" y="3702988"/>
            <a:ext cx="704877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217">
              <a:defRPr/>
            </a:pPr>
            <a:r>
              <a:rPr lang="en-GB" sz="40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VNI-Avo" pitchFamily="2" charset="0"/>
              </a:rPr>
              <a:t>(</a:t>
            </a:r>
            <a:r>
              <a:rPr lang="en-GB" sz="4000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VNI-Avo" pitchFamily="2" charset="0"/>
              </a:rPr>
              <a:t>Tieát</a:t>
            </a:r>
            <a:r>
              <a:rPr lang="en-GB" sz="40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VNI-Avo" pitchFamily="2" charset="0"/>
              </a:rPr>
              <a:t> 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439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6EE15C-A9C7-4270-96C3-743ED7FFB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" y="0"/>
            <a:ext cx="12192000" cy="6858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61"/>
          <a:stretch/>
        </p:blipFill>
        <p:spPr>
          <a:xfrm>
            <a:off x="6852740" y="4658669"/>
            <a:ext cx="2109399" cy="10339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4"/>
          <a:stretch/>
        </p:blipFill>
        <p:spPr>
          <a:xfrm>
            <a:off x="7427263" y="5090397"/>
            <a:ext cx="2109399" cy="11508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6" t="51654" r="10413" b="3108"/>
          <a:stretch/>
        </p:blipFill>
        <p:spPr>
          <a:xfrm>
            <a:off x="5962792" y="3818409"/>
            <a:ext cx="2100704" cy="1219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5" t="325" r="11122" b="4401"/>
          <a:stretch/>
        </p:blipFill>
        <p:spPr>
          <a:xfrm>
            <a:off x="422315" y="3960934"/>
            <a:ext cx="3398776" cy="2242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2" b="-1280"/>
          <a:stretch/>
        </p:blipFill>
        <p:spPr>
          <a:xfrm>
            <a:off x="2752673" y="2805425"/>
            <a:ext cx="3343327" cy="2886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110"/>
          <a:stretch/>
        </p:blipFill>
        <p:spPr>
          <a:xfrm>
            <a:off x="1631498" y="3088359"/>
            <a:ext cx="3359213" cy="2408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91" r="99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090" b="30767"/>
          <a:stretch/>
        </p:blipFill>
        <p:spPr>
          <a:xfrm>
            <a:off x="1700043" y="4032358"/>
            <a:ext cx="5342708" cy="2349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91" r="99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50" b="30224"/>
          <a:stretch/>
        </p:blipFill>
        <p:spPr>
          <a:xfrm rot="300425">
            <a:off x="3166524" y="3953964"/>
            <a:ext cx="4447879" cy="24126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31" y="51278"/>
            <a:ext cx="2571411" cy="169622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FB8521E-05E8-4F37-930C-3DD08A3E9229}"/>
              </a:ext>
            </a:extLst>
          </p:cNvPr>
          <p:cNvSpPr/>
          <p:nvPr/>
        </p:nvSpPr>
        <p:spPr>
          <a:xfrm rot="21152616">
            <a:off x="4524993" y="367043"/>
            <a:ext cx="1731655" cy="497711"/>
          </a:xfrm>
          <a:prstGeom prst="rect">
            <a:avLst/>
          </a:prstGeom>
          <a:noFill/>
        </p:spPr>
        <p:txBody>
          <a:bodyPr wrap="square" lIns="66179" tIns="33089" rIns="66179" bIns="33089">
            <a:spAutoFit/>
          </a:bodyPr>
          <a:lstStyle/>
          <a:p>
            <a:pPr lvl="0" defTabSz="661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ln w="0"/>
                <a:latin typeface="VNI-Avo" pitchFamily="2" charset="0"/>
                <a:ea typeface="宋体" panose="02010600030101010101" pitchFamily="2" charset="-122"/>
              </a:rPr>
              <a:t>Troø</a:t>
            </a:r>
            <a:r>
              <a:rPr lang="en-US" sz="2800" dirty="0">
                <a:ln w="0"/>
                <a:latin typeface="VNI-Avo" pitchFamily="2" charset="0"/>
                <a:ea typeface="宋体" panose="02010600030101010101" pitchFamily="2" charset="-122"/>
              </a:rPr>
              <a:t> </a:t>
            </a:r>
            <a:r>
              <a:rPr lang="en-US" sz="2800" dirty="0" err="1">
                <a:ln w="0"/>
                <a:latin typeface="VNI-Avo" pitchFamily="2" charset="0"/>
                <a:ea typeface="宋体" panose="02010600030101010101" pitchFamily="2" charset="-122"/>
              </a:rPr>
              <a:t>chôi</a:t>
            </a:r>
            <a:endParaRPr lang="en-US" sz="2800" dirty="0">
              <a:ln w="0"/>
              <a:latin typeface="VNI-Avo" pitchFamily="2" charset="0"/>
              <a:ea typeface="宋体" panose="02010600030101010101" pitchFamily="2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1025" y="3543070"/>
            <a:ext cx="1267917" cy="431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VNI-Avo" pitchFamily="2" charset="0"/>
                <a:ea typeface="Cambria Math" panose="02040503050406030204" pitchFamily="18" charset="0"/>
              </a:rPr>
              <a:t>10 - 3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75476" y="2681940"/>
            <a:ext cx="1057967" cy="431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VNI-Avo" pitchFamily="2" charset="0"/>
                <a:ea typeface="Cambria Math" panose="02040503050406030204" pitchFamily="18" charset="0"/>
              </a:rPr>
              <a:t>3 + 6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92412" y="2431008"/>
            <a:ext cx="1057967" cy="431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VNI-Avo" pitchFamily="2" charset="0"/>
                <a:ea typeface="Cambria Math" panose="02040503050406030204" pitchFamily="18" charset="0"/>
              </a:rPr>
              <a:t>3 + 7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8161648" y="3398114"/>
            <a:ext cx="535590" cy="593968"/>
            <a:chOff x="9291235" y="3958772"/>
            <a:chExt cx="535590" cy="593968"/>
          </a:xfrm>
        </p:grpSpPr>
        <p:sp>
          <p:nvSpPr>
            <p:cNvPr id="32" name="Teardrop 31"/>
            <p:cNvSpPr/>
            <p:nvPr/>
          </p:nvSpPr>
          <p:spPr>
            <a:xfrm rot="10800000">
              <a:off x="9291235" y="3958772"/>
              <a:ext cx="535590" cy="593968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42301" y="399414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VNI-Avo" pitchFamily="2" charset="0"/>
                  <a:ea typeface="Cambria Math" panose="02040503050406030204" pitchFamily="18" charset="0"/>
                </a:rPr>
                <a:t>7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916774" y="4041358"/>
            <a:ext cx="582211" cy="575075"/>
            <a:chOff x="10046361" y="4602016"/>
            <a:chExt cx="582211" cy="575075"/>
          </a:xfrm>
        </p:grpSpPr>
        <p:sp>
          <p:nvSpPr>
            <p:cNvPr id="33" name="Teardrop 32"/>
            <p:cNvSpPr/>
            <p:nvPr/>
          </p:nvSpPr>
          <p:spPr>
            <a:xfrm rot="10800000">
              <a:off x="10100176" y="4602016"/>
              <a:ext cx="510684" cy="575075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046361" y="4623630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VNI-Avo" pitchFamily="2" charset="0"/>
                  <a:ea typeface="Cambria Math" panose="02040503050406030204" pitchFamily="18" charset="0"/>
                </a:rPr>
                <a:t>10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917246" y="4746556"/>
            <a:ext cx="466374" cy="596357"/>
            <a:chOff x="11046833" y="5307214"/>
            <a:chExt cx="466374" cy="596357"/>
          </a:xfrm>
        </p:grpSpPr>
        <p:sp>
          <p:nvSpPr>
            <p:cNvPr id="34" name="Teardrop 33"/>
            <p:cNvSpPr/>
            <p:nvPr/>
          </p:nvSpPr>
          <p:spPr>
            <a:xfrm rot="10800000">
              <a:off x="11046833" y="5307214"/>
              <a:ext cx="466374" cy="596357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088301" y="535513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VNI-Avo" pitchFamily="2" charset="0"/>
                  <a:ea typeface="Cambria Math" panose="02040503050406030204" pitchFamily="18" charset="0"/>
                </a:rPr>
                <a:t>9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7111296" y="3979549"/>
            <a:ext cx="1057967" cy="431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VNI-Avo" pitchFamily="2" charset="0"/>
                <a:ea typeface="Cambria Math" panose="02040503050406030204" pitchFamily="18" charset="0"/>
              </a:rPr>
              <a:t>2 + 5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928173" y="4557469"/>
            <a:ext cx="1057967" cy="431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VNI-Avo" pitchFamily="2" charset="0"/>
                <a:ea typeface="Cambria Math" panose="02040503050406030204" pitchFamily="18" charset="0"/>
              </a:rPr>
              <a:t>2 + 8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724746" y="5317697"/>
            <a:ext cx="1220871" cy="431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VNI-Avo" pitchFamily="2" charset="0"/>
                <a:ea typeface="Cambria Math" panose="02040503050406030204" pitchFamily="18" charset="0"/>
              </a:rPr>
              <a:t>10 - 1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842125" y="1810353"/>
            <a:ext cx="582211" cy="593968"/>
            <a:chOff x="6007905" y="3973579"/>
            <a:chExt cx="582211" cy="593968"/>
          </a:xfrm>
        </p:grpSpPr>
        <p:sp>
          <p:nvSpPr>
            <p:cNvPr id="44" name="Teardrop 43"/>
            <p:cNvSpPr/>
            <p:nvPr/>
          </p:nvSpPr>
          <p:spPr>
            <a:xfrm rot="10800000">
              <a:off x="6036981" y="3973579"/>
              <a:ext cx="535590" cy="593968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07905" y="4033904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VNI-Avo" pitchFamily="2" charset="0"/>
                  <a:ea typeface="Cambria Math" panose="02040503050406030204" pitchFamily="18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468864" y="2954990"/>
            <a:ext cx="510684" cy="575075"/>
            <a:chOff x="3164308" y="5718914"/>
            <a:chExt cx="510684" cy="575075"/>
          </a:xfrm>
        </p:grpSpPr>
        <p:sp>
          <p:nvSpPr>
            <p:cNvPr id="45" name="Teardrop 44"/>
            <p:cNvSpPr/>
            <p:nvPr/>
          </p:nvSpPr>
          <p:spPr>
            <a:xfrm rot="10800000">
              <a:off x="3164308" y="5718914"/>
              <a:ext cx="510684" cy="575075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208166" y="576085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VNI-Avo" pitchFamily="2" charset="0"/>
                  <a:ea typeface="Cambria Math" panose="02040503050406030204" pitchFamily="18" charset="0"/>
                </a:rPr>
                <a:t>7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71274" y="2070959"/>
            <a:ext cx="466374" cy="596357"/>
            <a:chOff x="4519021" y="4715523"/>
            <a:chExt cx="466374" cy="596357"/>
          </a:xfrm>
        </p:grpSpPr>
        <p:sp>
          <p:nvSpPr>
            <p:cNvPr id="46" name="Teardrop 45"/>
            <p:cNvSpPr/>
            <p:nvPr/>
          </p:nvSpPr>
          <p:spPr>
            <a:xfrm rot="10800000">
              <a:off x="4519021" y="4715523"/>
              <a:ext cx="466374" cy="596357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544581" y="478727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VNI-Avo" pitchFamily="2" charset="0"/>
                  <a:ea typeface="Cambria Math" panose="02040503050406030204" pitchFamily="18" charset="0"/>
                </a:rPr>
                <a:t>9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35CA36D-144D-4914-8977-DC7234DF4C96}"/>
              </a:ext>
            </a:extLst>
          </p:cNvPr>
          <p:cNvSpPr/>
          <p:nvPr/>
        </p:nvSpPr>
        <p:spPr>
          <a:xfrm>
            <a:off x="95183" y="115665"/>
            <a:ext cx="1738588" cy="68237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6179" tIns="33089" rIns="66179" bIns="33089">
            <a:spAutoFit/>
          </a:bodyPr>
          <a:lstStyle/>
          <a:p>
            <a:pPr lvl="0" algn="ctr" defTabSz="661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ln w="0"/>
                <a:solidFill>
                  <a:schemeClr val="accent1">
                    <a:lumMod val="75000"/>
                  </a:schemeClr>
                </a:solidFill>
                <a:latin typeface="VNI-Avo" pitchFamily="2" charset="0"/>
                <a:ea typeface="宋体" panose="02010600030101010101" pitchFamily="2" charset="-122"/>
              </a:rPr>
              <a:t>Baøi: </a:t>
            </a:r>
            <a:r>
              <a:rPr lang="en-US" sz="4000" b="1" dirty="0">
                <a:ln w="0"/>
                <a:solidFill>
                  <a:schemeClr val="accent1">
                    <a:lumMod val="75000"/>
                  </a:schemeClr>
                </a:solidFill>
                <a:latin typeface="VNI-Avo" pitchFamily="2" charset="0"/>
                <a:ea typeface="宋体" panose="02010600030101010101" pitchFamily="2" charset="-122"/>
              </a:rPr>
              <a:t>5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8B747D3-BAAB-4B7D-936A-F285FD3B1C30}"/>
              </a:ext>
            </a:extLst>
          </p:cNvPr>
          <p:cNvGrpSpPr/>
          <p:nvPr/>
        </p:nvGrpSpPr>
        <p:grpSpPr>
          <a:xfrm>
            <a:off x="7953271" y="525789"/>
            <a:ext cx="3984692" cy="2670717"/>
            <a:chOff x="-113444" y="3310273"/>
            <a:chExt cx="3984692" cy="3349157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F455A1A-6D96-4180-AA85-DDD69D6D56BC}"/>
                </a:ext>
              </a:extLst>
            </p:cNvPr>
            <p:cNvSpPr/>
            <p:nvPr/>
          </p:nvSpPr>
          <p:spPr>
            <a:xfrm>
              <a:off x="593431" y="3898353"/>
              <a:ext cx="1267917" cy="4317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VNI-Avo" pitchFamily="2" charset="0"/>
                  <a:ea typeface="Cambria Math" panose="02040503050406030204" pitchFamily="18" charset="0"/>
                </a:rPr>
                <a:t>10 - 3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23575C3-51F2-49D3-801B-5EDF669BC7B0}"/>
                </a:ext>
              </a:extLst>
            </p:cNvPr>
            <p:cNvGrpSpPr/>
            <p:nvPr/>
          </p:nvGrpSpPr>
          <p:grpSpPr>
            <a:xfrm>
              <a:off x="3335658" y="3315016"/>
              <a:ext cx="535590" cy="593968"/>
              <a:chOff x="9291235" y="3958772"/>
              <a:chExt cx="535590" cy="593968"/>
            </a:xfrm>
          </p:grpSpPr>
          <p:sp>
            <p:nvSpPr>
              <p:cNvPr id="88" name="Teardrop 87">
                <a:extLst>
                  <a:ext uri="{FF2B5EF4-FFF2-40B4-BE49-F238E27FC236}">
                    <a16:creationId xmlns:a16="http://schemas.microsoft.com/office/drawing/2014/main" id="{75710617-2EE9-47EA-9971-DDD8C9588DBF}"/>
                  </a:ext>
                </a:extLst>
              </p:cNvPr>
              <p:cNvSpPr/>
              <p:nvPr/>
            </p:nvSpPr>
            <p:spPr>
              <a:xfrm rot="10800000">
                <a:off x="9291235" y="3958772"/>
                <a:ext cx="535590" cy="593968"/>
              </a:xfrm>
              <a:prstGeom prst="teardrop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D41EF7C-73B5-4CBB-A19A-91EB72ECD2F9}"/>
                  </a:ext>
                </a:extLst>
              </p:cNvPr>
              <p:cNvSpPr txBox="1"/>
              <p:nvPr/>
            </p:nvSpPr>
            <p:spPr>
              <a:xfrm>
                <a:off x="9342301" y="3994146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VNI-Avo" pitchFamily="2" charset="0"/>
                    <a:ea typeface="Cambria Math" panose="02040503050406030204" pitchFamily="18" charset="0"/>
                  </a:rPr>
                  <a:t>7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F970EE4-E9E9-44B8-A2B3-57AA79325FBA}"/>
                </a:ext>
              </a:extLst>
            </p:cNvPr>
            <p:cNvSpPr/>
            <p:nvPr/>
          </p:nvSpPr>
          <p:spPr>
            <a:xfrm>
              <a:off x="2285306" y="3896451"/>
              <a:ext cx="1057967" cy="4317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VNI-Avo" pitchFamily="2" charset="0"/>
                  <a:ea typeface="Cambria Math" panose="02040503050406030204" pitchFamily="18" charset="0"/>
                </a:rPr>
                <a:t>2 + 5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8E59B6A-31F4-45EE-915D-BA19B7ED4CFB}"/>
                </a:ext>
              </a:extLst>
            </p:cNvPr>
            <p:cNvGrpSpPr/>
            <p:nvPr/>
          </p:nvGrpSpPr>
          <p:grpSpPr>
            <a:xfrm>
              <a:off x="1101270" y="3310273"/>
              <a:ext cx="510684" cy="575075"/>
              <a:chOff x="3164308" y="5718914"/>
              <a:chExt cx="510684" cy="575075"/>
            </a:xfrm>
          </p:grpSpPr>
          <p:sp>
            <p:nvSpPr>
              <p:cNvPr id="86" name="Teardrop 85">
                <a:extLst>
                  <a:ext uri="{FF2B5EF4-FFF2-40B4-BE49-F238E27FC236}">
                    <a16:creationId xmlns:a16="http://schemas.microsoft.com/office/drawing/2014/main" id="{86AD9504-1A7C-482A-8D01-A89C4E4E8A24}"/>
                  </a:ext>
                </a:extLst>
              </p:cNvPr>
              <p:cNvSpPr/>
              <p:nvPr/>
            </p:nvSpPr>
            <p:spPr>
              <a:xfrm rot="10800000">
                <a:off x="3164308" y="5718914"/>
                <a:ext cx="510684" cy="575075"/>
              </a:xfrm>
              <a:prstGeom prst="teardrop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50B1DFE-38EE-4829-9144-4663E881F91C}"/>
                  </a:ext>
                </a:extLst>
              </p:cNvPr>
              <p:cNvSpPr txBox="1"/>
              <p:nvPr/>
            </p:nvSpPr>
            <p:spPr>
              <a:xfrm>
                <a:off x="3208166" y="5760856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VNI-Avo" pitchFamily="2" charset="0"/>
                    <a:ea typeface="Cambria Math" panose="02040503050406030204" pitchFamily="18" charset="0"/>
                  </a:rPr>
                  <a:t>7</a:t>
                </a:r>
              </a:p>
            </p:txBody>
          </p:sp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97BD6651-AE1A-474F-B009-72239B22C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165" t="325" r="11122" b="4401"/>
            <a:stretch/>
          </p:blipFill>
          <p:spPr>
            <a:xfrm>
              <a:off x="-113444" y="4416615"/>
              <a:ext cx="3398776" cy="2242815"/>
            </a:xfrm>
            <a:prstGeom prst="rect">
              <a:avLst/>
            </a:prstGeom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430C022-6006-484E-AA50-B41298E89576}"/>
                </a:ext>
              </a:extLst>
            </p:cNvPr>
            <p:cNvSpPr/>
            <p:nvPr/>
          </p:nvSpPr>
          <p:spPr>
            <a:xfrm>
              <a:off x="1854398" y="3896452"/>
              <a:ext cx="449846" cy="4317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VNI-Avo" pitchFamily="2" charset="0"/>
                  <a:ea typeface="Cambria Math" panose="02040503050406030204" pitchFamily="18" charset="0"/>
                </a:rPr>
                <a:t>=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54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4.79167E-6 0.00023 C -0.00482 -0.00209 -0.01628 -0.00602 -0.0211 -0.01181 C -0.02253 -0.01389 -0.02305 -0.0169 -0.02474 -0.01899 C -0.02631 -0.02107 -0.02865 -0.02199 -0.03047 -0.02385 C -0.03451 -0.02801 -0.03451 -0.03079 -0.03998 -0.03334 C -0.04284 -0.03473 -0.04623 -0.03496 -0.04935 -0.03565 C -0.06355 -0.05371 -0.05274 -0.03727 -0.0586 -0.05232 C -0.05977 -0.05486 -0.06263 -0.05949 -0.06263 -0.05926 L -0.06823 -0.06436 L -0.1004 -0.08334 L -0.1625 -0.0713 C -0.16784 -0.06829 -0.17266 -0.06459 -0.17761 -0.06181 C -0.17943 -0.06088 -0.18321 -0.05949 -0.18321 -0.05926 L -0.21185 -0.05 L -0.26263 0.01203 L -0.33438 0.01921 L -0.34753 -0.02616 L -0.37032 -0.05718 L -0.4043 -0.08334 L -0.45144 -0.08334 L -0.46654 -0.0713 L -0.47605 -0.06436 L -0.48724 -0.04769 L -0.52696 -0.01667 C -0.54532 -0.00394 -0.53816 -0.00834 -0.54779 -0.00232 L -0.57618 0.00949 L -0.6668 -0.02616 L -0.70079 -0.07593 L -0.71016 -0.07871 L -0.7573 -0.07871 C -0.76055 -0.07292 -0.76316 -0.0669 -0.7668 -0.06181 C -0.76823 -0.05973 -0.77253 -0.05718 -0.77253 -0.05695 L -0.79323 -0.03102 L -0.80469 -0.01667 L -0.81784 -0.01181 L -0.83295 -0.00463 C -0.83477 -0.00394 -0.83659 -0.00255 -0.83855 -0.00232 C -0.84545 -0.00162 -0.85235 -0.00232 -0.85938 -0.00232 L -0.87253 -0.00232 L -0.90248 -0.0382 L -0.94206 -0.06899 L -0.98946 -0.10718 L -1.05352 -0.11899 L -1.07058 -0.11899 L -1.08386 -0.10949 L -1.09519 -0.08565 L -1.10639 -0.06667 L -1.11029 -0.06436 L -1.12722 -0.05486 L -1.12722 -0.05463 " pathEditMode="relative" rAng="0" ptsTypes="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67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B2BE2C-AC59-4291-8F86-3670F43E7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9" y="6913"/>
            <a:ext cx="12192000" cy="6858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61"/>
          <a:stretch/>
        </p:blipFill>
        <p:spPr>
          <a:xfrm>
            <a:off x="6852740" y="4300986"/>
            <a:ext cx="2109399" cy="10339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4"/>
          <a:stretch/>
        </p:blipFill>
        <p:spPr>
          <a:xfrm>
            <a:off x="7427263" y="4732714"/>
            <a:ext cx="2109399" cy="1150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2" b="-1280"/>
          <a:stretch/>
        </p:blipFill>
        <p:spPr>
          <a:xfrm>
            <a:off x="2728484" y="2621833"/>
            <a:ext cx="3343327" cy="2886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110"/>
          <a:stretch/>
        </p:blipFill>
        <p:spPr>
          <a:xfrm>
            <a:off x="1584700" y="2716968"/>
            <a:ext cx="3359213" cy="24083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21" y="-98839"/>
            <a:ext cx="1716349" cy="19715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FB8521E-05E8-4F37-930C-3DD08A3E9229}"/>
              </a:ext>
            </a:extLst>
          </p:cNvPr>
          <p:cNvSpPr/>
          <p:nvPr/>
        </p:nvSpPr>
        <p:spPr>
          <a:xfrm rot="20675855">
            <a:off x="4915357" y="151065"/>
            <a:ext cx="1052030" cy="928599"/>
          </a:xfrm>
          <a:prstGeom prst="rect">
            <a:avLst/>
          </a:prstGeom>
          <a:noFill/>
        </p:spPr>
        <p:txBody>
          <a:bodyPr wrap="square" lIns="66179" tIns="33089" rIns="66179" bIns="33089">
            <a:spAutoFit/>
          </a:bodyPr>
          <a:lstStyle/>
          <a:p>
            <a:pPr lvl="0" defTabSz="661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ln w="0"/>
                <a:latin typeface="VNI-Avo" pitchFamily="2" charset="0"/>
                <a:ea typeface="宋体" panose="02010600030101010101" pitchFamily="2" charset="-122"/>
              </a:rPr>
              <a:t>Troø</a:t>
            </a:r>
            <a:r>
              <a:rPr lang="en-US" sz="2800" dirty="0">
                <a:ln w="0"/>
                <a:latin typeface="VNI-Avo" pitchFamily="2" charset="0"/>
                <a:ea typeface="宋体" panose="02010600030101010101" pitchFamily="2" charset="-122"/>
              </a:rPr>
              <a:t> </a:t>
            </a:r>
            <a:r>
              <a:rPr lang="en-US" sz="2800" dirty="0" err="1">
                <a:ln w="0"/>
                <a:latin typeface="VNI-Avo" pitchFamily="2" charset="0"/>
                <a:ea typeface="宋体" panose="02010600030101010101" pitchFamily="2" charset="-122"/>
              </a:rPr>
              <a:t>chôi</a:t>
            </a:r>
            <a:endParaRPr lang="en-US" sz="2800" dirty="0">
              <a:ln w="0"/>
              <a:latin typeface="VNI-Avo" pitchFamily="2" charset="0"/>
              <a:ea typeface="宋体" panose="02010600030101010101" pitchFamily="2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35748" y="2452687"/>
            <a:ext cx="1057967" cy="431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VNI-Avo" pitchFamily="2" charset="0"/>
                <a:ea typeface="Cambria Math" panose="02040503050406030204" pitchFamily="18" charset="0"/>
              </a:rPr>
              <a:t>3 + 6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55995" y="2245759"/>
            <a:ext cx="1057967" cy="431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VNI-Avo" pitchFamily="2" charset="0"/>
                <a:ea typeface="Cambria Math" panose="02040503050406030204" pitchFamily="18" charset="0"/>
              </a:rPr>
              <a:t>3 + 7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916774" y="3683675"/>
            <a:ext cx="582211" cy="575075"/>
            <a:chOff x="10046361" y="4602016"/>
            <a:chExt cx="582211" cy="575075"/>
          </a:xfrm>
        </p:grpSpPr>
        <p:sp>
          <p:nvSpPr>
            <p:cNvPr id="33" name="Teardrop 32"/>
            <p:cNvSpPr/>
            <p:nvPr/>
          </p:nvSpPr>
          <p:spPr>
            <a:xfrm rot="10800000">
              <a:off x="10100176" y="4602016"/>
              <a:ext cx="510684" cy="575075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046361" y="4623630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VNI-Avo" pitchFamily="2" charset="0"/>
                  <a:ea typeface="Cambria Math" panose="02040503050406030204" pitchFamily="18" charset="0"/>
                </a:rPr>
                <a:t>10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917246" y="4388873"/>
            <a:ext cx="466374" cy="596357"/>
            <a:chOff x="11046833" y="5307214"/>
            <a:chExt cx="466374" cy="596357"/>
          </a:xfrm>
        </p:grpSpPr>
        <p:sp>
          <p:nvSpPr>
            <p:cNvPr id="34" name="Teardrop 33"/>
            <p:cNvSpPr/>
            <p:nvPr/>
          </p:nvSpPr>
          <p:spPr>
            <a:xfrm rot="10800000">
              <a:off x="11046833" y="5307214"/>
              <a:ext cx="466374" cy="596357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088301" y="535513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VNI-Avo" pitchFamily="2" charset="0"/>
                  <a:ea typeface="Cambria Math" panose="02040503050406030204" pitchFamily="18" charset="0"/>
                </a:rPr>
                <a:t>9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814225" y="1683314"/>
            <a:ext cx="582211" cy="593968"/>
            <a:chOff x="6007905" y="3973579"/>
            <a:chExt cx="582211" cy="593968"/>
          </a:xfrm>
        </p:grpSpPr>
        <p:sp>
          <p:nvSpPr>
            <p:cNvPr id="44" name="Teardrop 43"/>
            <p:cNvSpPr/>
            <p:nvPr/>
          </p:nvSpPr>
          <p:spPr>
            <a:xfrm rot="10800000">
              <a:off x="6036981" y="3973579"/>
              <a:ext cx="535590" cy="593968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07905" y="4033904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VNI-Avo" pitchFamily="2" charset="0"/>
                  <a:ea typeface="Cambria Math" panose="02040503050406030204" pitchFamily="18" charset="0"/>
                </a:rPr>
                <a:t>10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72874" y="1872732"/>
            <a:ext cx="466374" cy="596357"/>
            <a:chOff x="4519021" y="4715523"/>
            <a:chExt cx="466374" cy="596357"/>
          </a:xfrm>
        </p:grpSpPr>
        <p:sp>
          <p:nvSpPr>
            <p:cNvPr id="46" name="Teardrop 45"/>
            <p:cNvSpPr/>
            <p:nvPr/>
          </p:nvSpPr>
          <p:spPr>
            <a:xfrm rot="10800000">
              <a:off x="4519021" y="4715523"/>
              <a:ext cx="466374" cy="596357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544581" y="478727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VNI-Avo" pitchFamily="2" charset="0"/>
                  <a:ea typeface="Cambria Math" panose="02040503050406030204" pitchFamily="18" charset="0"/>
                </a:rPr>
                <a:t>9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2B20AE42-03C1-4DED-A7F3-2591BDF877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0" t="54995" r="8032" b="2750"/>
          <a:stretch/>
        </p:blipFill>
        <p:spPr>
          <a:xfrm>
            <a:off x="7439456" y="4670182"/>
            <a:ext cx="2107474" cy="120418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1951957-3873-46BA-9485-099060D58D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5" t="-3465" r="4129" b="3465"/>
          <a:stretch/>
        </p:blipFill>
        <p:spPr>
          <a:xfrm>
            <a:off x="6989260" y="2368843"/>
            <a:ext cx="2126581" cy="292713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FE08C39D-6AFC-4567-BBBD-13E6DD3D19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91" r="99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090" b="30767"/>
          <a:stretch/>
        </p:blipFill>
        <p:spPr>
          <a:xfrm>
            <a:off x="1799545" y="3814412"/>
            <a:ext cx="5342708" cy="234976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0F6965D8-D279-4C1E-A3B5-9451AA11B77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91" r="99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50" b="30224"/>
          <a:stretch/>
        </p:blipFill>
        <p:spPr>
          <a:xfrm rot="317273">
            <a:off x="3275227" y="3924997"/>
            <a:ext cx="4477640" cy="212046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7928173" y="4199786"/>
            <a:ext cx="1057967" cy="431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VNI-Avo" pitchFamily="2" charset="0"/>
                <a:ea typeface="Cambria Math" panose="02040503050406030204" pitchFamily="18" charset="0"/>
              </a:rPr>
              <a:t>2 + 8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724746" y="4960014"/>
            <a:ext cx="1220871" cy="431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VNI-Avo" pitchFamily="2" charset="0"/>
                <a:ea typeface="Cambria Math" panose="02040503050406030204" pitchFamily="18" charset="0"/>
              </a:rPr>
              <a:t>10 - 1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15945F1-D9D1-4FD0-B039-0D83B26692C2}"/>
              </a:ext>
            </a:extLst>
          </p:cNvPr>
          <p:cNvGrpSpPr/>
          <p:nvPr/>
        </p:nvGrpSpPr>
        <p:grpSpPr>
          <a:xfrm>
            <a:off x="8589863" y="31820"/>
            <a:ext cx="3812241" cy="3856847"/>
            <a:chOff x="2475882" y="1472304"/>
            <a:chExt cx="3812241" cy="3856847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1563C521-91BD-4614-9299-D45CE9A34A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262" b="-1280"/>
            <a:stretch/>
          </p:blipFill>
          <p:spPr>
            <a:xfrm>
              <a:off x="2475882" y="2442355"/>
              <a:ext cx="3343327" cy="2886796"/>
            </a:xfrm>
            <a:prstGeom prst="rect">
              <a:avLst/>
            </a:prstGeom>
          </p:spPr>
        </p:pic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FC5E528-0B9A-4A36-A962-2703B06DEFC1}"/>
                </a:ext>
              </a:extLst>
            </p:cNvPr>
            <p:cNvSpPr/>
            <p:nvPr/>
          </p:nvSpPr>
          <p:spPr>
            <a:xfrm>
              <a:off x="3276617" y="2081328"/>
              <a:ext cx="1057967" cy="4317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VNI-Avo" pitchFamily="2" charset="0"/>
                  <a:ea typeface="Cambria Math" panose="02040503050406030204" pitchFamily="18" charset="0"/>
                </a:rPr>
                <a:t>3 + 7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A18A96F-6729-4A16-A210-54373E62B4E5}"/>
                </a:ext>
              </a:extLst>
            </p:cNvPr>
            <p:cNvGrpSpPr/>
            <p:nvPr/>
          </p:nvGrpSpPr>
          <p:grpSpPr>
            <a:xfrm>
              <a:off x="5705912" y="1524251"/>
              <a:ext cx="582211" cy="575075"/>
              <a:chOff x="10046361" y="4602016"/>
              <a:chExt cx="582211" cy="575075"/>
            </a:xfrm>
          </p:grpSpPr>
          <p:sp>
            <p:nvSpPr>
              <p:cNvPr id="81" name="Teardrop 80">
                <a:extLst>
                  <a:ext uri="{FF2B5EF4-FFF2-40B4-BE49-F238E27FC236}">
                    <a16:creationId xmlns:a16="http://schemas.microsoft.com/office/drawing/2014/main" id="{FBAF57C0-C0C6-45D4-809C-3007D0BE4C9D}"/>
                  </a:ext>
                </a:extLst>
              </p:cNvPr>
              <p:cNvSpPr/>
              <p:nvPr/>
            </p:nvSpPr>
            <p:spPr>
              <a:xfrm rot="10800000">
                <a:off x="10100176" y="4602016"/>
                <a:ext cx="510684" cy="575075"/>
              </a:xfrm>
              <a:prstGeom prst="teardrop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9D69EBE-6CAA-4692-B28A-E671E9DF0472}"/>
                  </a:ext>
                </a:extLst>
              </p:cNvPr>
              <p:cNvSpPr txBox="1"/>
              <p:nvPr/>
            </p:nvSpPr>
            <p:spPr>
              <a:xfrm>
                <a:off x="10046361" y="4623630"/>
                <a:ext cx="582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VNI-Avo" pitchFamily="2" charset="0"/>
                    <a:ea typeface="Cambria Math" panose="02040503050406030204" pitchFamily="18" charset="0"/>
                  </a:rPr>
                  <a:t>10</a:t>
                </a:r>
              </a:p>
            </p:txBody>
          </p: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65C41F2-A16D-4B12-896E-7134ACDADEEA}"/>
                </a:ext>
              </a:extLst>
            </p:cNvPr>
            <p:cNvSpPr/>
            <p:nvPr/>
          </p:nvSpPr>
          <p:spPr>
            <a:xfrm>
              <a:off x="4689975" y="2073499"/>
              <a:ext cx="1057967" cy="4317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VNI-Avo" pitchFamily="2" charset="0"/>
                  <a:ea typeface="Cambria Math" panose="02040503050406030204" pitchFamily="18" charset="0"/>
                </a:rPr>
                <a:t>2 + 8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B2A570B-C7B4-4BF6-A43C-21C62EA1A956}"/>
                </a:ext>
              </a:extLst>
            </p:cNvPr>
            <p:cNvGrpSpPr/>
            <p:nvPr/>
          </p:nvGrpSpPr>
          <p:grpSpPr>
            <a:xfrm>
              <a:off x="3591970" y="1472304"/>
              <a:ext cx="582211" cy="593968"/>
              <a:chOff x="6007905" y="3973579"/>
              <a:chExt cx="582211" cy="593968"/>
            </a:xfrm>
          </p:grpSpPr>
          <p:sp>
            <p:nvSpPr>
              <p:cNvPr id="79" name="Teardrop 78">
                <a:extLst>
                  <a:ext uri="{FF2B5EF4-FFF2-40B4-BE49-F238E27FC236}">
                    <a16:creationId xmlns:a16="http://schemas.microsoft.com/office/drawing/2014/main" id="{770DAD0E-BC0C-42A9-ABE1-56B279AEE642}"/>
                  </a:ext>
                </a:extLst>
              </p:cNvPr>
              <p:cNvSpPr/>
              <p:nvPr/>
            </p:nvSpPr>
            <p:spPr>
              <a:xfrm rot="10800000">
                <a:off x="6036981" y="3973579"/>
                <a:ext cx="535590" cy="593968"/>
              </a:xfrm>
              <a:prstGeom prst="teardrop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D0C03E0-BFA5-4632-A102-04050A76C3BA}"/>
                  </a:ext>
                </a:extLst>
              </p:cNvPr>
              <p:cNvSpPr txBox="1"/>
              <p:nvPr/>
            </p:nvSpPr>
            <p:spPr>
              <a:xfrm>
                <a:off x="6007905" y="4033904"/>
                <a:ext cx="582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VNI-Avo" pitchFamily="2" charset="0"/>
                    <a:ea typeface="Cambria Math" panose="02040503050406030204" pitchFamily="18" charset="0"/>
                  </a:rPr>
                  <a:t>10</a:t>
                </a: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63B4135-A7D2-4DA9-9D5E-2CEA92311466}"/>
                </a:ext>
              </a:extLst>
            </p:cNvPr>
            <p:cNvSpPr/>
            <p:nvPr/>
          </p:nvSpPr>
          <p:spPr>
            <a:xfrm>
              <a:off x="4312664" y="2081328"/>
              <a:ext cx="449846" cy="4317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VNI-Avo" pitchFamily="2" charset="0"/>
                  <a:ea typeface="Cambria Math" panose="02040503050406030204" pitchFamily="18" charset="0"/>
                </a:rPr>
                <a:t>=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E30F797-7236-44C6-A354-85E9E5490C77}"/>
              </a:ext>
            </a:extLst>
          </p:cNvPr>
          <p:cNvGrpSpPr/>
          <p:nvPr/>
        </p:nvGrpSpPr>
        <p:grpSpPr>
          <a:xfrm>
            <a:off x="8607408" y="475025"/>
            <a:ext cx="3359213" cy="3351997"/>
            <a:chOff x="100214" y="3677883"/>
            <a:chExt cx="3359213" cy="3351997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AF63B10-6608-4CF2-A127-78E592235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0110"/>
            <a:stretch/>
          </p:blipFill>
          <p:spPr>
            <a:xfrm>
              <a:off x="100214" y="4621549"/>
              <a:ext cx="3359213" cy="2408331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164167-B9C2-4E80-9201-396FB8F11893}"/>
                </a:ext>
              </a:extLst>
            </p:cNvPr>
            <p:cNvSpPr/>
            <p:nvPr/>
          </p:nvSpPr>
          <p:spPr>
            <a:xfrm>
              <a:off x="679832" y="4257838"/>
              <a:ext cx="1057967" cy="4317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VNI-Avo" pitchFamily="2" charset="0"/>
                  <a:ea typeface="Cambria Math" panose="02040503050406030204" pitchFamily="18" charset="0"/>
                </a:rPr>
                <a:t>3 + 6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F0BEF57-0466-4DE2-B6C2-DAD53B6E8B3D}"/>
                </a:ext>
              </a:extLst>
            </p:cNvPr>
            <p:cNvSpPr/>
            <p:nvPr/>
          </p:nvSpPr>
          <p:spPr>
            <a:xfrm>
              <a:off x="2189709" y="4264719"/>
              <a:ext cx="1220871" cy="4317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VNI-Avo" pitchFamily="2" charset="0"/>
                  <a:ea typeface="Cambria Math" panose="02040503050406030204" pitchFamily="18" charset="0"/>
                </a:rPr>
                <a:t>10 - 1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4E98145-5EC2-4FC4-ADD1-5B8856DA19F6}"/>
                </a:ext>
              </a:extLst>
            </p:cNvPr>
            <p:cNvGrpSpPr/>
            <p:nvPr/>
          </p:nvGrpSpPr>
          <p:grpSpPr>
            <a:xfrm>
              <a:off x="1016958" y="3677883"/>
              <a:ext cx="466374" cy="596357"/>
              <a:chOff x="4519021" y="4715523"/>
              <a:chExt cx="466374" cy="596357"/>
            </a:xfrm>
          </p:grpSpPr>
          <p:sp>
            <p:nvSpPr>
              <p:cNvPr id="70" name="Teardrop 69">
                <a:extLst>
                  <a:ext uri="{FF2B5EF4-FFF2-40B4-BE49-F238E27FC236}">
                    <a16:creationId xmlns:a16="http://schemas.microsoft.com/office/drawing/2014/main" id="{EDA9FD47-FA43-4E31-AE7A-76962E1EF969}"/>
                  </a:ext>
                </a:extLst>
              </p:cNvPr>
              <p:cNvSpPr/>
              <p:nvPr/>
            </p:nvSpPr>
            <p:spPr>
              <a:xfrm rot="10800000">
                <a:off x="4519021" y="4715523"/>
                <a:ext cx="466374" cy="596357"/>
              </a:xfrm>
              <a:prstGeom prst="teardrop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79D2D9F-60A1-4E0C-9046-9B7F2BA2CC45}"/>
                  </a:ext>
                </a:extLst>
              </p:cNvPr>
              <p:cNvSpPr txBox="1"/>
              <p:nvPr/>
            </p:nvSpPr>
            <p:spPr>
              <a:xfrm>
                <a:off x="4544581" y="4787275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VNI-Avo" pitchFamily="2" charset="0"/>
                    <a:ea typeface="Cambria Math" panose="02040503050406030204" pitchFamily="18" charset="0"/>
                  </a:rPr>
                  <a:t>9</a:t>
                </a: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5E990E9-F01A-4C7A-9BC7-CAF490DE1201}"/>
                </a:ext>
              </a:extLst>
            </p:cNvPr>
            <p:cNvSpPr/>
            <p:nvPr/>
          </p:nvSpPr>
          <p:spPr>
            <a:xfrm>
              <a:off x="1738971" y="4261117"/>
              <a:ext cx="449846" cy="4317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VNI-Avo" pitchFamily="2" charset="0"/>
                  <a:ea typeface="Cambria Math" panose="02040503050406030204" pitchFamily="18" charset="0"/>
                </a:rPr>
                <a:t>=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B86D23EC-ABE0-47FA-B8FD-DECF8EBCAD71}"/>
              </a:ext>
            </a:extLst>
          </p:cNvPr>
          <p:cNvSpPr/>
          <p:nvPr/>
        </p:nvSpPr>
        <p:spPr>
          <a:xfrm>
            <a:off x="98002" y="104213"/>
            <a:ext cx="1701543" cy="68237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6179" tIns="33089" rIns="66179" bIns="33089">
            <a:spAutoFit/>
          </a:bodyPr>
          <a:lstStyle/>
          <a:p>
            <a:pPr lvl="0" algn="ctr" defTabSz="661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ln w="0"/>
                <a:solidFill>
                  <a:schemeClr val="accent1">
                    <a:lumMod val="75000"/>
                  </a:schemeClr>
                </a:solidFill>
                <a:latin typeface="VNI-Avo" pitchFamily="2" charset="0"/>
                <a:ea typeface="宋体" panose="02010600030101010101" pitchFamily="2" charset="-122"/>
              </a:rPr>
              <a:t>Baøi: </a:t>
            </a:r>
            <a:r>
              <a:rPr lang="en-US" sz="4000" b="1" dirty="0">
                <a:ln w="0"/>
                <a:solidFill>
                  <a:schemeClr val="accent1">
                    <a:lumMod val="75000"/>
                  </a:schemeClr>
                </a:solidFill>
                <a:latin typeface="VNI-Avo" pitchFamily="2" charset="0"/>
                <a:ea typeface="宋体" panose="02010600030101010101" pitchFamily="2" charset="-122"/>
              </a:rPr>
              <a:t>5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725274" y="2025132"/>
            <a:ext cx="466374" cy="596357"/>
            <a:chOff x="4519021" y="4715523"/>
            <a:chExt cx="466374" cy="596357"/>
          </a:xfrm>
        </p:grpSpPr>
        <p:sp>
          <p:nvSpPr>
            <p:cNvPr id="54" name="Teardrop 53"/>
            <p:cNvSpPr/>
            <p:nvPr/>
          </p:nvSpPr>
          <p:spPr>
            <a:xfrm rot="10800000">
              <a:off x="4519021" y="4715523"/>
              <a:ext cx="466374" cy="596357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44581" y="478727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VNI-Avo" pitchFamily="2" charset="0"/>
                  <a:ea typeface="Cambria Math" panose="02040503050406030204" pitchFamily="18" charset="0"/>
                </a:rPr>
                <a:t>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69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07448 -0.03612 C -0.08138 -0.03496 -0.08867 -0.03426 -0.09557 -0.03195 C -0.09844 -0.03056 -0.09987 -0.0257 -0.10312 -0.02477 C -0.1125 -0.02315 -0.122 -0.02477 -0.13164 -0.02477 L -0.19831 -0.01575 C -0.20339 -0.01366 -0.20846 -0.01112 -0.21341 -0.00903 C -0.21602 -0.00857 -0.21875 -0.00857 -0.22122 -0.00695 C -0.22435 -0.00533 -0.2276 -0.00232 -0.23073 4.81481E-6 C -0.23255 0.00138 -0.23633 0.00393 -0.23633 0.00462 L -0.27266 0.02037 C -0.28841 0.04236 -0.27747 0.03125 -0.29544 0.04282 C -0.29857 0.04444 -0.30495 0.0493 -0.30495 0.05 L -0.3431 0.05856 L -0.36016 0.06782 L -0.40013 0.08356 C -0.41302 0.0956 -0.41237 0.09907 -0.425 0.10162 C -0.4306 0.10231 -0.4418 0.1037 -0.4418 0.10393 L -0.51237 0.10856 L -0.53138 0.10856 L -0.6095 0.08981 L -0.63242 0.08356 L -0.72005 0.04513 C -0.72565 0.03981 -0.73125 0.03449 -0.73724 0.02893 C -0.7388 0.02731 -0.74115 0.02638 -0.74284 0.0243 C -0.74609 0.02199 -0.75234 0.01574 -0.75234 0.01597 L -0.8095 -0.02732 L -0.83437 -0.05695 L -0.86276 -0.10394 C -0.86979 -0.14213 -0.86107 -0.11274 -0.87214 -0.13125 C -0.87383 -0.1338 -0.87578 -0.14005 -0.87578 -0.13982 L -0.91003 -0.19653 C -0.91263 -0.20371 -0.91419 -0.21112 -0.91771 -0.2169 C -0.91953 -0.22014 -0.92526 -0.22385 -0.92526 -0.22362 L -0.94245 -0.24399 C -0.95352 -0.25 -0.95729 -0.2507 -0.96536 -0.25764 C -0.96615 -0.25834 -0.96667 -0.25926 -0.96732 -0.25996 L -0.98242 -0.27338 L -1.01107 -0.29144 " pathEditMode="relative" rAng="0" ptsTypes="AAAAAAAAAAAAAAAAAAAAAAAAAAAAAAAAAAAAAAA">
                                      <p:cBhvr>
                                        <p:cTn id="3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6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77 0.20833 L -0.10977 0.20856 C -0.11068 0.19953 -0.10977 0.19027 -0.11146 0.18171 C -0.11263 0.17662 -0.11576 0.17314 -0.1181 0.16944 C -0.12474 0.15972 -0.12513 0.1618 -0.13112 0.15509 C -0.1362 0.14953 -0.14102 0.14375 -0.14597 0.13819 C -0.1767 0.10254 -0.13672 0.14722 -0.16068 0.12361 C -0.16355 0.1206 -0.16589 0.11666 -0.16888 0.11389 C -0.17201 0.11088 -0.17566 0.10926 -0.17904 0.10671 C -0.18099 0.10439 -0.18308 0.10139 -0.18542 0.0993 C -0.18685 0.09745 -0.18881 0.09606 -0.19024 0.09444 C -0.19271 0.0912 -0.19428 0.08727 -0.19688 0.08472 C -0.20248 0.07847 -0.20573 0.07731 -0.21159 0.07245 C -0.21719 0.06805 -0.22266 0.06319 -0.22787 0.0581 C -0.22956 0.05625 -0.23112 0.05463 -0.23295 0.05324 C -0.23542 0.05139 -0.23842 0.05069 -0.24102 0.04838 C -0.24349 0.04629 -0.24545 0.04352 -0.24766 0.04097 C -0.25404 0.03472 -0.2599 0.02824 -0.26732 0.0243 C -0.2737 0.02037 -0.2806 0.01782 -0.28698 0.01458 C -0.29037 0.01296 -0.29336 0.01064 -0.29675 0.00949 L -0.30664 0.00717 C -0.31055 0.00648 -0.31433 0.00555 -0.3181 0.00463 L -0.33776 3.33333E-6 C -0.35834 -0.01019 -0.35053 -0.00718 -0.39519 3.33333E-6 C -0.39831 0.00046 -0.40053 0.00509 -0.40339 0.00717 C -0.40599 0.00902 -0.40886 0.01041 -0.41159 0.01203 C -0.4323 0.02569 -0.40209 0.0074 -0.42644 0.02176 C -0.43711 0.0375 -0.42487 0.02083 -0.43776 0.03402 C -0.44232 0.03842 -0.44649 0.04375 -0.45092 0.04838 L -0.46394 0.06296 C -0.46771 0.06852 -0.47071 0.07338 -0.47539 0.07731 C -0.47813 0.07939 -0.48099 0.08078 -0.4836 0.0824 C -0.48881 0.09166 -0.49089 0.09652 -0.49675 0.10393 C -0.50157 0.11041 -0.50339 0.11111 -0.50834 0.1162 C -0.51055 0.11852 -0.51289 0.1206 -0.51485 0.12361 C -0.52696 0.14166 -0.51303 0.12685 -0.52461 0.13819 C -0.52579 0.14027 -0.52657 0.14282 -0.528 0.14514 C -0.53151 0.15115 -0.53633 0.15555 -0.53933 0.16227 C -0.54649 0.17777 -0.54323 0.17268 -0.54766 0.17939 L -0.63607 0.27152 C -0.64102 0.26898 -0.64636 0.26759 -0.65092 0.26389 C -0.65261 0.26273 -0.65261 0.25833 -0.6543 0.25671 C -0.65717 0.25393 -0.66081 0.25347 -0.66394 0.25185 C -0.66615 0.24953 -0.66823 0.24652 -0.67058 0.24467 C -0.67644 0.23981 -0.68803 0.23588 -0.69349 0.23495 C -0.69792 0.23426 -0.70222 0.23495 -0.70664 0.23495 L -0.88855 0.10393 L -0.95743 -0.07986 L -1.01967 -0.22037 L -1.04909 -0.30023 L -1.07045 -0.31945 L -1.10144 -0.31945 L -1.103 -0.31482 L -1.10977 -0.31736 " pathEditMode="relative" rAng="0" ptsTypes="AAAAAAAAAA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-232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79F8B6-B614-43C4-9354-AE04DC2FA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" y="0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98" y="653600"/>
            <a:ext cx="8556348" cy="61294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4" b="44095"/>
          <a:stretch/>
        </p:blipFill>
        <p:spPr>
          <a:xfrm>
            <a:off x="4869750" y="4399035"/>
            <a:ext cx="1813141" cy="18283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4" b="44185"/>
          <a:stretch/>
        </p:blipFill>
        <p:spPr>
          <a:xfrm rot="699446">
            <a:off x="6771996" y="3960761"/>
            <a:ext cx="1854788" cy="179084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7" b="44300"/>
          <a:stretch/>
        </p:blipFill>
        <p:spPr>
          <a:xfrm rot="20880302">
            <a:off x="2540463" y="4123997"/>
            <a:ext cx="2010872" cy="18210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70726" y="446464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09272" y="472834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185109" y="431332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49"/>
          <a:stretch/>
        </p:blipFill>
        <p:spPr>
          <a:xfrm>
            <a:off x="1369493" y="688474"/>
            <a:ext cx="3764163" cy="600491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0" b="89989" l="47927" r="74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39" r="25165"/>
          <a:stretch/>
        </p:blipFill>
        <p:spPr>
          <a:xfrm rot="21216207">
            <a:off x="5223689" y="806868"/>
            <a:ext cx="2790555" cy="569777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86" b="86276" l="70996" r="96777">
                        <a14:foregroundMark x1="84800" y1="20578" x2="84800" y2="20578"/>
                        <a14:foregroundMark x1="86327" y1="19466" x2="84800" y2="30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73" t="-4138" r="-11524" b="4138"/>
          <a:stretch/>
        </p:blipFill>
        <p:spPr>
          <a:xfrm rot="21191796">
            <a:off x="7080185" y="441881"/>
            <a:ext cx="4273204" cy="57632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BDCE10D-CCB6-4B25-B6A0-FF3D4A5848E0}"/>
              </a:ext>
            </a:extLst>
          </p:cNvPr>
          <p:cNvSpPr/>
          <p:nvPr/>
        </p:nvSpPr>
        <p:spPr>
          <a:xfrm>
            <a:off x="104438" y="121602"/>
            <a:ext cx="1861600" cy="68237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6179" tIns="33089" rIns="66179" bIns="33089">
            <a:spAutoFit/>
          </a:bodyPr>
          <a:lstStyle/>
          <a:p>
            <a:pPr lvl="0" algn="ctr" defTabSz="661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ln w="0"/>
                <a:solidFill>
                  <a:srgbClr val="00B050"/>
                </a:solidFill>
                <a:latin typeface="VNI-Avo" pitchFamily="2" charset="0"/>
                <a:ea typeface="宋体" panose="02010600030101010101" pitchFamily="2" charset="-122"/>
              </a:rPr>
              <a:t>Baøi</a:t>
            </a:r>
            <a:r>
              <a:rPr lang="en-US" sz="4000" b="1" dirty="0">
                <a:ln w="0"/>
                <a:solidFill>
                  <a:srgbClr val="00B050"/>
                </a:solidFill>
                <a:latin typeface="VNI-Avo" pitchFamily="2" charset="0"/>
                <a:ea typeface="宋体" panose="02010600030101010101" pitchFamily="2" charset="-122"/>
              </a:rPr>
              <a:t> : 6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B37AC53E-6E05-4F64-A108-5F6170577E02}"/>
              </a:ext>
            </a:extLst>
          </p:cNvPr>
          <p:cNvSpPr/>
          <p:nvPr/>
        </p:nvSpPr>
        <p:spPr>
          <a:xfrm>
            <a:off x="3686822" y="112703"/>
            <a:ext cx="5101762" cy="1050639"/>
          </a:xfrm>
          <a:prstGeom prst="roundRect">
            <a:avLst/>
          </a:prstGeom>
          <a:solidFill>
            <a:srgbClr val="FEF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rgbClr val="FF0000"/>
                </a:solidFill>
              </a:rPr>
              <a:t>7 – 2 + 4</a:t>
            </a:r>
            <a:endParaRPr lang="vi-VN" sz="5000" b="1">
              <a:solidFill>
                <a:srgbClr val="FF0000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508C40F-C7FE-4FC3-930F-CDFCE7280336}"/>
              </a:ext>
            </a:extLst>
          </p:cNvPr>
          <p:cNvSpPr txBox="1"/>
          <p:nvPr/>
        </p:nvSpPr>
        <p:spPr>
          <a:xfrm>
            <a:off x="5063868" y="209836"/>
            <a:ext cx="6265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0B050"/>
                </a:solidFill>
              </a:rPr>
              <a:t>7</a:t>
            </a:r>
            <a:endParaRPr lang="vi-VN" sz="5000" b="1">
              <a:solidFill>
                <a:srgbClr val="00B050"/>
              </a:solidFill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DB6A1B8-DA0A-40B2-87EC-F00D6BE13116}"/>
              </a:ext>
            </a:extLst>
          </p:cNvPr>
          <p:cNvSpPr txBox="1"/>
          <p:nvPr/>
        </p:nvSpPr>
        <p:spPr>
          <a:xfrm>
            <a:off x="5983478" y="209065"/>
            <a:ext cx="6265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0B050"/>
                </a:solidFill>
              </a:rPr>
              <a:t>2</a:t>
            </a:r>
            <a:endParaRPr lang="vi-VN" sz="5000" b="1">
              <a:solidFill>
                <a:srgbClr val="00B050"/>
              </a:solidFill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715B6D36-E226-4306-A4C9-EA1C00E3295B}"/>
              </a:ext>
            </a:extLst>
          </p:cNvPr>
          <p:cNvSpPr txBox="1"/>
          <p:nvPr/>
        </p:nvSpPr>
        <p:spPr>
          <a:xfrm>
            <a:off x="5530497" y="219250"/>
            <a:ext cx="6265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0B050"/>
                </a:solidFill>
              </a:rPr>
              <a:t>– </a:t>
            </a:r>
            <a:endParaRPr lang="vi-VN" sz="5000" b="1">
              <a:solidFill>
                <a:srgbClr val="00B050"/>
              </a:solidFill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B8E3ABF5-0204-49AC-BAC4-C1321965568A}"/>
              </a:ext>
            </a:extLst>
          </p:cNvPr>
          <p:cNvSpPr txBox="1"/>
          <p:nvPr/>
        </p:nvSpPr>
        <p:spPr>
          <a:xfrm>
            <a:off x="7847010" y="216843"/>
            <a:ext cx="6265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</a:rPr>
              <a:t>9</a:t>
            </a:r>
            <a:endParaRPr lang="vi-VN" sz="5000" b="1">
              <a:solidFill>
                <a:srgbClr val="FF0000"/>
              </a:solidFill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9E8DF5F2-D0F7-44C5-83F0-173821713F06}"/>
              </a:ext>
            </a:extLst>
          </p:cNvPr>
          <p:cNvSpPr txBox="1"/>
          <p:nvPr/>
        </p:nvSpPr>
        <p:spPr>
          <a:xfrm>
            <a:off x="7359305" y="287920"/>
            <a:ext cx="6265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</a:rPr>
              <a:t>=</a:t>
            </a:r>
            <a:endParaRPr lang="vi-VN" sz="5000" b="1">
              <a:solidFill>
                <a:srgbClr val="00B050"/>
              </a:solidFill>
            </a:endParaRPr>
          </a:p>
        </p:txBody>
      </p:sp>
      <p:sp>
        <p:nvSpPr>
          <p:cNvPr id="45" name="Hình chữ nhật: Góc Tròn 44">
            <a:extLst>
              <a:ext uri="{FF2B5EF4-FFF2-40B4-BE49-F238E27FC236}">
                <a16:creationId xmlns:a16="http://schemas.microsoft.com/office/drawing/2014/main" id="{8957E2AF-F009-4541-ABA3-5E9318B82730}"/>
              </a:ext>
            </a:extLst>
          </p:cNvPr>
          <p:cNvSpPr/>
          <p:nvPr/>
        </p:nvSpPr>
        <p:spPr>
          <a:xfrm>
            <a:off x="3665629" y="107350"/>
            <a:ext cx="5101762" cy="1050639"/>
          </a:xfrm>
          <a:prstGeom prst="roundRect">
            <a:avLst/>
          </a:prstGeom>
          <a:solidFill>
            <a:srgbClr val="FEF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rgbClr val="FF0000"/>
                </a:solidFill>
              </a:rPr>
              <a:t>10 – 2 + 0</a:t>
            </a:r>
            <a:endParaRPr lang="vi-VN" sz="5000" b="1">
              <a:solidFill>
                <a:srgbClr val="FF0000"/>
              </a:solidFill>
            </a:endParaRPr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418E6E3A-A6F9-45ED-8E21-35E6CB8D9798}"/>
              </a:ext>
            </a:extLst>
          </p:cNvPr>
          <p:cNvSpPr txBox="1"/>
          <p:nvPr/>
        </p:nvSpPr>
        <p:spPr>
          <a:xfrm>
            <a:off x="4888800" y="207135"/>
            <a:ext cx="9595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0B050"/>
                </a:solidFill>
              </a:rPr>
              <a:t>10</a:t>
            </a:r>
            <a:endParaRPr lang="vi-VN" sz="5000" b="1">
              <a:solidFill>
                <a:srgbClr val="00B050"/>
              </a:solidFill>
            </a:endParaRP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654C9E87-9244-468B-8EB8-954A75508EDE}"/>
              </a:ext>
            </a:extLst>
          </p:cNvPr>
          <p:cNvSpPr txBox="1"/>
          <p:nvPr/>
        </p:nvSpPr>
        <p:spPr>
          <a:xfrm>
            <a:off x="6115050" y="205390"/>
            <a:ext cx="6265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0B050"/>
                </a:solidFill>
              </a:rPr>
              <a:t>2</a:t>
            </a:r>
            <a:endParaRPr lang="vi-VN" sz="5000" b="1">
              <a:solidFill>
                <a:srgbClr val="00B050"/>
              </a:solidFill>
            </a:endParaRP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15B38262-6CB2-44D1-A6FE-53B96F322377}"/>
              </a:ext>
            </a:extLst>
          </p:cNvPr>
          <p:cNvSpPr txBox="1"/>
          <p:nvPr/>
        </p:nvSpPr>
        <p:spPr>
          <a:xfrm>
            <a:off x="5676184" y="199429"/>
            <a:ext cx="6265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0B050"/>
                </a:solidFill>
              </a:rPr>
              <a:t>– </a:t>
            </a:r>
            <a:endParaRPr lang="vi-VN" sz="5000" b="1">
              <a:solidFill>
                <a:srgbClr val="00B050"/>
              </a:solidFill>
            </a:endParaRP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EF530F97-D06C-4256-AB04-AE3C10192F33}"/>
              </a:ext>
            </a:extLst>
          </p:cNvPr>
          <p:cNvSpPr txBox="1"/>
          <p:nvPr/>
        </p:nvSpPr>
        <p:spPr>
          <a:xfrm>
            <a:off x="8032812" y="226943"/>
            <a:ext cx="6265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</a:rPr>
              <a:t>8</a:t>
            </a:r>
            <a:endParaRPr lang="vi-VN" sz="5000" b="1">
              <a:solidFill>
                <a:srgbClr val="FF0000"/>
              </a:solidFill>
            </a:endParaRPr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153F7961-F5EF-451A-B484-C6933F536874}"/>
              </a:ext>
            </a:extLst>
          </p:cNvPr>
          <p:cNvSpPr txBox="1"/>
          <p:nvPr/>
        </p:nvSpPr>
        <p:spPr>
          <a:xfrm>
            <a:off x="7472843" y="212958"/>
            <a:ext cx="6265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</a:rPr>
              <a:t>=</a:t>
            </a:r>
            <a:endParaRPr lang="vi-VN" sz="5000" b="1">
              <a:solidFill>
                <a:srgbClr val="00B050"/>
              </a:solidFill>
            </a:endParaRPr>
          </a:p>
        </p:txBody>
      </p:sp>
      <p:sp>
        <p:nvSpPr>
          <p:cNvPr id="62" name="Hình chữ nhật: Góc Tròn 61">
            <a:extLst>
              <a:ext uri="{FF2B5EF4-FFF2-40B4-BE49-F238E27FC236}">
                <a16:creationId xmlns:a16="http://schemas.microsoft.com/office/drawing/2014/main" id="{8E0186A4-BC08-4BA2-B932-DCD03BDE329E}"/>
              </a:ext>
            </a:extLst>
          </p:cNvPr>
          <p:cNvSpPr/>
          <p:nvPr/>
        </p:nvSpPr>
        <p:spPr>
          <a:xfrm>
            <a:off x="3663486" y="109230"/>
            <a:ext cx="5101762" cy="1050639"/>
          </a:xfrm>
          <a:prstGeom prst="roundRect">
            <a:avLst/>
          </a:prstGeom>
          <a:solidFill>
            <a:srgbClr val="FEF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rgbClr val="FF0000"/>
                </a:solidFill>
              </a:rPr>
              <a:t>2 + 3 + 5</a:t>
            </a:r>
            <a:endParaRPr lang="vi-VN" sz="5000" b="1">
              <a:solidFill>
                <a:srgbClr val="FF0000"/>
              </a:solidFill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6CA09981-9E76-4DCF-B783-0AB05C934389}"/>
              </a:ext>
            </a:extLst>
          </p:cNvPr>
          <p:cNvSpPr txBox="1"/>
          <p:nvPr/>
        </p:nvSpPr>
        <p:spPr>
          <a:xfrm>
            <a:off x="5050439" y="176707"/>
            <a:ext cx="9595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0B050"/>
                </a:solidFill>
              </a:rPr>
              <a:t>2</a:t>
            </a:r>
            <a:endParaRPr lang="vi-VN" sz="5000" b="1">
              <a:solidFill>
                <a:srgbClr val="00B050"/>
              </a:solidFill>
            </a:endParaRP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963401C7-E61B-45AE-B852-27AF8736DCCC}"/>
              </a:ext>
            </a:extLst>
          </p:cNvPr>
          <p:cNvSpPr txBox="1"/>
          <p:nvPr/>
        </p:nvSpPr>
        <p:spPr>
          <a:xfrm>
            <a:off x="5969366" y="186340"/>
            <a:ext cx="6265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0B050"/>
                </a:solidFill>
              </a:rPr>
              <a:t>3</a:t>
            </a:r>
            <a:endParaRPr lang="vi-VN" sz="5000" b="1">
              <a:solidFill>
                <a:srgbClr val="00B050"/>
              </a:solidFill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63B40CF6-FE44-4313-894B-F4F8C49EAAAD}"/>
              </a:ext>
            </a:extLst>
          </p:cNvPr>
          <p:cNvSpPr txBox="1"/>
          <p:nvPr/>
        </p:nvSpPr>
        <p:spPr>
          <a:xfrm>
            <a:off x="5500766" y="202872"/>
            <a:ext cx="6265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0B050"/>
                </a:solidFill>
              </a:rPr>
              <a:t>+ </a:t>
            </a:r>
            <a:endParaRPr lang="vi-VN" sz="5000" b="1">
              <a:solidFill>
                <a:srgbClr val="00B050"/>
              </a:solidFill>
            </a:endParaRPr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7C362950-CF6C-4971-B07D-756807501608}"/>
              </a:ext>
            </a:extLst>
          </p:cNvPr>
          <p:cNvSpPr txBox="1"/>
          <p:nvPr/>
        </p:nvSpPr>
        <p:spPr>
          <a:xfrm>
            <a:off x="7792298" y="194320"/>
            <a:ext cx="108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</a:rPr>
              <a:t>10</a:t>
            </a:r>
            <a:endParaRPr lang="vi-VN" sz="5000" b="1">
              <a:solidFill>
                <a:srgbClr val="FF0000"/>
              </a:solidFill>
            </a:endParaRP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83B9ABF5-37D8-4A3F-B2E0-70E732DAD4CA}"/>
              </a:ext>
            </a:extLst>
          </p:cNvPr>
          <p:cNvSpPr txBox="1"/>
          <p:nvPr/>
        </p:nvSpPr>
        <p:spPr>
          <a:xfrm>
            <a:off x="7366482" y="253806"/>
            <a:ext cx="6265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</a:rPr>
              <a:t>=</a:t>
            </a:r>
            <a:endParaRPr lang="vi-VN" sz="5000" b="1">
              <a:solidFill>
                <a:srgbClr val="00B050"/>
              </a:solidFill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D629AA98-8F64-42DA-A498-EADC51B1FF8B}"/>
              </a:ext>
            </a:extLst>
          </p:cNvPr>
          <p:cNvSpPr/>
          <p:nvPr/>
        </p:nvSpPr>
        <p:spPr>
          <a:xfrm>
            <a:off x="2686050" y="0"/>
            <a:ext cx="7277401" cy="1215252"/>
          </a:xfrm>
          <a:prstGeom prst="rect">
            <a:avLst/>
          </a:prstGeom>
          <a:solidFill>
            <a:srgbClr val="FB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50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26" grpId="0"/>
      <p:bldP spid="26" grpId="1"/>
      <p:bldP spid="27" grpId="0"/>
      <p:bldP spid="27" grpId="1"/>
      <p:bldP spid="29" grpId="0"/>
      <p:bldP spid="30" grpId="0"/>
      <p:bldP spid="45" grpId="0" animBg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2" grpId="0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7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缺角矩形 5"/>
          <p:cNvSpPr/>
          <p:nvPr/>
        </p:nvSpPr>
        <p:spPr>
          <a:xfrm>
            <a:off x="0" y="215900"/>
            <a:ext cx="12093262" cy="6858000"/>
          </a:xfrm>
          <a:prstGeom prst="plaque">
            <a:avLst>
              <a:gd name="adj" fmla="val 8476"/>
            </a:avLst>
          </a:prstGeom>
          <a:solidFill>
            <a:schemeClr val="bg1"/>
          </a:solidFill>
          <a:ln w="28575">
            <a:solidFill>
              <a:srgbClr val="F3988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0668" t="22951" r="24560" b="18199"/>
          <a:stretch/>
        </p:blipFill>
        <p:spPr>
          <a:xfrm>
            <a:off x="98737" y="1175657"/>
            <a:ext cx="7322479" cy="5728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Google Shape;1;p1">
            <a:extLst>
              <a:ext uri="{FF2B5EF4-FFF2-40B4-BE49-F238E27FC236}">
                <a16:creationId xmlns:a16="http://schemas.microsoft.com/office/drawing/2014/main" id="{7609D1B5-1403-4E3C-B220-1A4BC46D1947}"/>
              </a:ext>
            </a:extLst>
          </p:cNvPr>
          <p:cNvSpPr txBox="1">
            <a:spLocks/>
          </p:cNvSpPr>
          <p:nvPr/>
        </p:nvSpPr>
        <p:spPr>
          <a:xfrm>
            <a:off x="545421" y="370279"/>
            <a:ext cx="1586685" cy="651915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360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Baøi 7</a:t>
            </a:r>
            <a:endParaRPr lang="en-GB" sz="3600" dirty="0">
              <a:solidFill>
                <a:srgbClr val="FF0000"/>
              </a:solidFill>
              <a:latin typeface="VNI-Avo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704698" y="2386029"/>
            <a:ext cx="3702756" cy="891325"/>
          </a:xfrm>
          <a:prstGeom prst="roundRect">
            <a:avLst/>
          </a:prstGeom>
          <a:noFill/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VNI-Avo" pitchFamily="2" charset="0"/>
              </a:rPr>
              <a:t>4</a:t>
            </a:r>
            <a:r>
              <a:rPr lang="vi-VN" sz="4800" b="1" dirty="0"/>
              <a:t> + </a:t>
            </a:r>
            <a:r>
              <a:rPr lang="en-US" sz="4800" b="1" dirty="0">
                <a:latin typeface="VNI-Avo" pitchFamily="2" charset="0"/>
              </a:rPr>
              <a:t>6</a:t>
            </a:r>
            <a:r>
              <a:rPr lang="vi-VN" sz="4800" b="1" dirty="0"/>
              <a:t> = </a:t>
            </a:r>
            <a:r>
              <a:rPr lang="vi-VN" sz="4800" b="1" dirty="0">
                <a:solidFill>
                  <a:srgbClr val="FF0000"/>
                </a:solidFill>
              </a:rPr>
              <a:t>10</a:t>
            </a:r>
            <a:r>
              <a:rPr lang="vi-VN" sz="4800" b="1" dirty="0"/>
              <a:t> 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799854" y="4284301"/>
            <a:ext cx="3702756" cy="891325"/>
          </a:xfrm>
          <a:prstGeom prst="roundRect">
            <a:avLst/>
          </a:prstGeom>
          <a:noFill/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6</a:t>
            </a:r>
            <a:r>
              <a:rPr lang="vi-VN" sz="4800" b="1" dirty="0"/>
              <a:t> + </a:t>
            </a:r>
            <a:r>
              <a:rPr lang="en-US" sz="4800" b="1" dirty="0"/>
              <a:t>4</a:t>
            </a:r>
            <a:r>
              <a:rPr lang="vi-VN" sz="4800" b="1" dirty="0"/>
              <a:t> = </a:t>
            </a:r>
            <a:r>
              <a:rPr lang="vi-VN" sz="4800" b="1" dirty="0">
                <a:solidFill>
                  <a:srgbClr val="FF0000"/>
                </a:solidFill>
              </a:rPr>
              <a:t>10</a:t>
            </a:r>
            <a:r>
              <a:rPr lang="vi-VN" sz="4800" b="1" dirty="0"/>
              <a:t> </a:t>
            </a:r>
            <a:endParaRPr lang="en-US" sz="4800" b="1" dirty="0"/>
          </a:p>
        </p:txBody>
      </p:sp>
      <p:sp>
        <p:nvSpPr>
          <p:cNvPr id="19" name="Google Shape;1;p1">
            <a:extLst>
              <a:ext uri="{FF2B5EF4-FFF2-40B4-BE49-F238E27FC236}">
                <a16:creationId xmlns:a16="http://schemas.microsoft.com/office/drawing/2014/main" id="{5D3E3228-FAA4-43F3-A5D5-9370EDDCA036}"/>
              </a:ext>
            </a:extLst>
          </p:cNvPr>
          <p:cNvSpPr txBox="1">
            <a:spLocks/>
          </p:cNvSpPr>
          <p:nvPr/>
        </p:nvSpPr>
        <p:spPr>
          <a:xfrm>
            <a:off x="2132106" y="369821"/>
            <a:ext cx="9370504" cy="651915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800" dirty="0" err="1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Xem</a:t>
            </a:r>
            <a:r>
              <a:rPr lang="en-GB" sz="2800" dirty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tranh</a:t>
            </a:r>
            <a:r>
              <a:rPr lang="en-GB" sz="2800" dirty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vaø</a:t>
            </a:r>
            <a:r>
              <a:rPr lang="en-GB" sz="2800" dirty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vieát</a:t>
            </a:r>
            <a:r>
              <a:rPr lang="en-GB" sz="2800" dirty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moät</a:t>
            </a:r>
            <a:r>
              <a:rPr lang="en-GB" sz="2800" dirty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pheùp</a:t>
            </a:r>
            <a:r>
              <a:rPr lang="en-GB" sz="2800" dirty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tính</a:t>
            </a:r>
            <a:r>
              <a:rPr lang="en-GB" sz="2800" dirty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coäng</a:t>
            </a:r>
            <a:r>
              <a:rPr lang="en-GB" sz="2800" dirty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thích</a:t>
            </a:r>
            <a:r>
              <a:rPr lang="en-GB" sz="2800" dirty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hôïp</a:t>
            </a:r>
            <a:r>
              <a:rPr lang="en-GB" sz="2800" dirty="0">
                <a:solidFill>
                  <a:srgbClr val="00206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176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0" grpId="0" animBg="1"/>
      <p:bldP spid="41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E6CC7C-DF1D-41D5-BCDB-08E45526C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3173" t="29154" r="27474" b="16579"/>
          <a:stretch/>
        </p:blipFill>
        <p:spPr>
          <a:xfrm>
            <a:off x="1683905" y="330676"/>
            <a:ext cx="9114476" cy="498763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Google Shape;1;p1">
            <a:extLst>
              <a:ext uri="{FF2B5EF4-FFF2-40B4-BE49-F238E27FC236}">
                <a16:creationId xmlns:a16="http://schemas.microsoft.com/office/drawing/2014/main" id="{7609D1B5-1403-4E3C-B220-1A4BC46D1947}"/>
              </a:ext>
            </a:extLst>
          </p:cNvPr>
          <p:cNvSpPr txBox="1">
            <a:spLocks/>
          </p:cNvSpPr>
          <p:nvPr/>
        </p:nvSpPr>
        <p:spPr>
          <a:xfrm>
            <a:off x="151196" y="109064"/>
            <a:ext cx="1532709" cy="651915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3600">
                <a:solidFill>
                  <a:srgbClr val="FF660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Baøi: 8</a:t>
            </a:r>
            <a:endParaRPr lang="en-GB" sz="3600" dirty="0">
              <a:solidFill>
                <a:srgbClr val="FF6600"/>
              </a:solidFill>
              <a:latin typeface="VNI-Avo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244622" y="5586837"/>
            <a:ext cx="3702756" cy="89132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VNI-Avo" pitchFamily="2" charset="0"/>
              </a:rPr>
              <a:t>10 – 7 = 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1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缺角矩形 5"/>
          <p:cNvSpPr/>
          <p:nvPr/>
        </p:nvSpPr>
        <p:spPr>
          <a:xfrm>
            <a:off x="298477" y="263842"/>
            <a:ext cx="11511915" cy="6330315"/>
          </a:xfrm>
          <a:prstGeom prst="plaque">
            <a:avLst>
              <a:gd name="adj" fmla="val 8476"/>
            </a:avLst>
          </a:prstGeom>
          <a:solidFill>
            <a:schemeClr val="bg1"/>
          </a:solidFill>
          <a:ln w="28575">
            <a:solidFill>
              <a:srgbClr val="F3988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954365" y="1164719"/>
            <a:ext cx="5296152" cy="1827700"/>
            <a:chOff x="1804022" y="1917373"/>
            <a:chExt cx="8823534" cy="1056159"/>
          </a:xfrm>
        </p:grpSpPr>
        <p:sp>
          <p:nvSpPr>
            <p:cNvPr id="12" name="Rounded Rectangle 11"/>
            <p:cNvSpPr/>
            <p:nvPr/>
          </p:nvSpPr>
          <p:spPr>
            <a:xfrm>
              <a:off x="1804022" y="1917373"/>
              <a:ext cx="8823534" cy="105615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2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ngMenZhengDao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52738" y="2255230"/>
              <a:ext cx="8129222" cy="3792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dirty="0"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0"/>
                </a:rPr>
                <a:t>Hoaøn thaønh caùc baøi taäp.</a:t>
              </a:r>
              <a:endParaRPr kumimoji="0" lang="en-US" sz="28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VNI-Avo" pitchFamily="2" charset="0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44681" y="3893296"/>
            <a:ext cx="5405905" cy="1815075"/>
            <a:chOff x="1804022" y="3652025"/>
            <a:chExt cx="9006382" cy="1056159"/>
          </a:xfrm>
        </p:grpSpPr>
        <p:sp>
          <p:nvSpPr>
            <p:cNvPr id="15" name="Rounded Rectangle 14"/>
            <p:cNvSpPr/>
            <p:nvPr/>
          </p:nvSpPr>
          <p:spPr>
            <a:xfrm>
              <a:off x="1804022" y="3652025"/>
              <a:ext cx="8823534" cy="105615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2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ngMenZhengDao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86873" y="3757041"/>
              <a:ext cx="8823531" cy="7519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n w="0"/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-93"/>
                </a:rPr>
                <a:t>  </a:t>
              </a:r>
              <a:r>
                <a:rPr lang="en-US" sz="2800" dirty="0" err="1">
                  <a:ln w="0"/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-93"/>
                </a:rPr>
                <a:t>OÂn</a:t>
              </a:r>
              <a:r>
                <a:rPr lang="en-US" sz="2800" noProof="0" dirty="0">
                  <a:ln w="0"/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sz="2800" noProof="0" dirty="0" err="1">
                  <a:ln w="0"/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-93"/>
                </a:rPr>
                <a:t>laïi</a:t>
              </a:r>
              <a:r>
                <a:rPr lang="en-US" sz="2800" noProof="0" dirty="0">
                  <a:ln w="0"/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sz="2800" noProof="0" dirty="0" err="1">
                  <a:ln w="0"/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-93"/>
                </a:rPr>
                <a:t>caùc</a:t>
              </a:r>
              <a:r>
                <a:rPr lang="en-US" sz="2800" noProof="0" dirty="0">
                  <a:ln w="0"/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sz="2800" noProof="0" dirty="0" err="1">
                  <a:ln w="0"/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-93"/>
                </a:rPr>
                <a:t>pheùp</a:t>
              </a:r>
              <a:r>
                <a:rPr lang="en-US" sz="2800" noProof="0" dirty="0">
                  <a:ln w="0"/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sz="2800" noProof="0" dirty="0" err="1">
                  <a:ln w="0"/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-93"/>
                </a:rPr>
                <a:t>tính</a:t>
              </a:r>
              <a:r>
                <a:rPr lang="en-US" sz="2800" noProof="0" dirty="0">
                  <a:ln w="0"/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sz="2800" noProof="0" dirty="0" err="1">
                  <a:ln w="0"/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-93"/>
                </a:rPr>
                <a:t>coäng</a:t>
              </a:r>
              <a:r>
                <a:rPr lang="en-US" sz="2800" noProof="0" dirty="0">
                  <a:ln w="0"/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-93"/>
                </a:rPr>
                <a:t>, </a:t>
              </a:r>
              <a:r>
                <a:rPr lang="en-US" sz="2800" noProof="0" dirty="0" err="1">
                  <a:ln w="0"/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-93"/>
                </a:rPr>
                <a:t>tröø</a:t>
              </a:r>
              <a:r>
                <a:rPr lang="en-US" sz="2800" noProof="0" dirty="0">
                  <a:ln w="0"/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sz="2800" noProof="0" dirty="0" err="1">
                  <a:ln w="0"/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-93"/>
                </a:rPr>
                <a:t>trong</a:t>
              </a:r>
              <a:r>
                <a:rPr lang="en-US" sz="2800" noProof="0" dirty="0">
                  <a:ln w="0"/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sz="2800" noProof="0" dirty="0" err="1">
                  <a:ln w="0"/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-93"/>
                </a:rPr>
                <a:t>phaïm</a:t>
              </a:r>
              <a:r>
                <a:rPr lang="en-US" sz="2800" noProof="0" dirty="0">
                  <a:ln w="0"/>
                  <a:solidFill>
                    <a:srgbClr val="002060"/>
                  </a:solidFill>
                  <a:latin typeface="VNI-Avo" pitchFamily="2" charset="0"/>
                  <a:cs typeface="#9Slide03 Arima Madurai Black" panose="00000A00000000000000" pitchFamily="2" charset="-93"/>
                </a:rPr>
                <a:t> vi 10.</a:t>
              </a:r>
              <a:endParaRPr kumimoji="0" lang="en-US" sz="28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VNI-Avo" pitchFamily="2" charset="0"/>
                <a:cs typeface="#9Slide03 Arima Madurai Black" panose="00000A00000000000000" pitchFamily="2" charset="-93"/>
              </a:endParaRPr>
            </a:p>
          </p:txBody>
        </p:sp>
      </p:grpSp>
      <p:pic>
        <p:nvPicPr>
          <p:cNvPr id="18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93140" y="2740660"/>
            <a:ext cx="3442970" cy="3853815"/>
          </a:xfrm>
          <a:prstGeom prst="rect">
            <a:avLst/>
          </a:prstGeom>
        </p:spPr>
      </p:pic>
      <p:sp>
        <p:nvSpPr>
          <p:cNvPr id="19" name="文本框 27"/>
          <p:cNvSpPr txBox="1"/>
          <p:nvPr/>
        </p:nvSpPr>
        <p:spPr>
          <a:xfrm>
            <a:off x="1123769" y="1344694"/>
            <a:ext cx="4270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spc="30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VNI-Avo" pitchFamily="2" charset="0"/>
                <a:ea typeface="字魂27号-布丁体" panose="00000500000000000000" pitchFamily="2" charset="-122"/>
              </a:rPr>
              <a:t>DAËN DOØ</a:t>
            </a:r>
            <a:endParaRPr lang="zh-CN" altLang="en-US" sz="7200" spc="300" dirty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VNI-Avo" pitchFamily="2" charset="0"/>
              <a:ea typeface="字魂27号-布丁体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3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4"/>
            <a:ext cx="12192000" cy="6842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1981" y="-862906"/>
            <a:ext cx="6195515" cy="929145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3004294" y="1163781"/>
            <a:ext cx="8131909" cy="153191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文本框 27"/>
          <p:cNvSpPr txBox="1"/>
          <p:nvPr/>
        </p:nvSpPr>
        <p:spPr>
          <a:xfrm>
            <a:off x="2773805" y="1508747"/>
            <a:ext cx="859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6000" b="1" spc="3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NI-Avo" pitchFamily="2" charset="0"/>
                <a:ea typeface="字魂27号-布丁体" panose="00000500000000000000" pitchFamily="2" charset="-122"/>
              </a:rPr>
              <a:t>TAÏM BIEÄT CAÙC EM</a:t>
            </a:r>
            <a:endParaRPr lang="zh-CN" altLang="en-US" sz="6000" b="1" spc="3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VNI-Avo" pitchFamily="2" charset="0"/>
              <a:ea typeface="字魂27号-布丁体" panose="000005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1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4.9|4.5|4|4|3.7|4.8|2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0.9|0.9|6.3|16.4|0.8|1.1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5.7|6.4|1|11.5|8.2|8.2|5.8|2.9|14|9.3|10.1|4.9|2.8|1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9.8|73.7|1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.2|5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9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223</Words>
  <Application>Microsoft Office PowerPoint</Application>
  <PresentationFormat>Widescreen</PresentationFormat>
  <Paragraphs>76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Cambria Math</vt:lpstr>
      <vt:lpstr>PangMenZhengDao</vt:lpstr>
      <vt:lpstr>VNI-Avo</vt:lpstr>
      <vt:lpstr>思源黑体 CN Regular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晓静</dc:creator>
  <cp:lastModifiedBy>Thanh Truc</cp:lastModifiedBy>
  <cp:revision>134</cp:revision>
  <dcterms:created xsi:type="dcterms:W3CDTF">2021-10-04T13:05:00Z</dcterms:created>
  <dcterms:modified xsi:type="dcterms:W3CDTF">2024-02-03T23:12:33Z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08510075F76142BEBD9F5738F62F435D</vt:lpwstr>
  </property>
  <property fmtid="{D5CDD505-2E9C-101B-9397-08002B2CF9AE}" pid="3" name="KSOProductBuildVer">
    <vt:lpwstr>2052-11.1.0.10938</vt:lpwstr>
  </property>
</Properties>
</file>