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4" r:id="rId1"/>
  </p:sldMasterIdLst>
  <p:notesMasterIdLst>
    <p:notesMasterId r:id="rId39"/>
  </p:notesMasterIdLst>
  <p:sldIdLst>
    <p:sldId id="382" r:id="rId2"/>
    <p:sldId id="302" r:id="rId3"/>
    <p:sldId id="292" r:id="rId4"/>
    <p:sldId id="325" r:id="rId5"/>
    <p:sldId id="412" r:id="rId6"/>
    <p:sldId id="327" r:id="rId7"/>
    <p:sldId id="334" r:id="rId8"/>
    <p:sldId id="417" r:id="rId9"/>
    <p:sldId id="674" r:id="rId10"/>
    <p:sldId id="306" r:id="rId11"/>
    <p:sldId id="684" r:id="rId12"/>
    <p:sldId id="676" r:id="rId13"/>
    <p:sldId id="680" r:id="rId14"/>
    <p:sldId id="689" r:id="rId15"/>
    <p:sldId id="690" r:id="rId16"/>
    <p:sldId id="691" r:id="rId17"/>
    <p:sldId id="692" r:id="rId18"/>
    <p:sldId id="693" r:id="rId19"/>
    <p:sldId id="694" r:id="rId20"/>
    <p:sldId id="695" r:id="rId21"/>
    <p:sldId id="336" r:id="rId22"/>
    <p:sldId id="685" r:id="rId23"/>
    <p:sldId id="686" r:id="rId24"/>
    <p:sldId id="371" r:id="rId25"/>
    <p:sldId id="372" r:id="rId26"/>
    <p:sldId id="373" r:id="rId27"/>
    <p:sldId id="380" r:id="rId28"/>
    <p:sldId id="374" r:id="rId29"/>
    <p:sldId id="375" r:id="rId30"/>
    <p:sldId id="378" r:id="rId31"/>
    <p:sldId id="688" r:id="rId32"/>
    <p:sldId id="315" r:id="rId33"/>
    <p:sldId id="418" r:id="rId34"/>
    <p:sldId id="419" r:id="rId35"/>
    <p:sldId id="420" r:id="rId36"/>
    <p:sldId id="396" r:id="rId37"/>
    <p:sldId id="343" r:id="rId38"/>
  </p:sldIdLst>
  <p:sldSz cx="12192000" cy="6858000"/>
  <p:notesSz cx="6858000" cy="9144000"/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2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Mat Mlô" initials="MM" lastIdx="3" clrIdx="1">
    <p:extLst>
      <p:ext uri="{19B8F6BF-5375-455C-9EA6-DF929625EA0E}">
        <p15:presenceInfo xmlns:p15="http://schemas.microsoft.com/office/powerpoint/2012/main" userId="5771eedf8e6679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EF4E88"/>
    <a:srgbClr val="D7E4BD"/>
    <a:srgbClr val="EA6CE4"/>
    <a:srgbClr val="FDEADA"/>
    <a:srgbClr val="00B0F0"/>
    <a:srgbClr val="7030A0"/>
    <a:srgbClr val="F79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99" autoAdjust="0"/>
    <p:restoredTop sz="73831" autoAdjust="0"/>
  </p:normalViewPr>
  <p:slideViewPr>
    <p:cSldViewPr snapToGrid="0">
      <p:cViewPr varScale="1">
        <p:scale>
          <a:sx n="88" d="100"/>
          <a:sy n="88" d="100"/>
        </p:scale>
        <p:origin x="653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25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114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847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743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000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599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34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4929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922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2300805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843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027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852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85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185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098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842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6972484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D0C57B85-A5DD-EA41-7EBE-CABBCE0D135E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87923"/>
            <a:ext cx="12192000" cy="369332"/>
          </a:xfrm>
          <a:prstGeom prst="round2SameRect">
            <a:avLst/>
          </a:prstGeom>
          <a:solidFill>
            <a:srgbClr val="EF5288"/>
          </a:solidFill>
          <a:ln>
            <a:solidFill>
              <a:srgbClr val="EF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0" y="6356350"/>
            <a:ext cx="12192000" cy="501650"/>
          </a:xfrm>
          <a:prstGeom prst="round2SameRect">
            <a:avLst/>
          </a:prstGeom>
          <a:solidFill>
            <a:srgbClr val="EF5288"/>
          </a:solidFill>
          <a:ln>
            <a:solidFill>
              <a:srgbClr val="EF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C28309D-338F-CB9B-F799-5A45EEA27EAB}"/>
              </a:ext>
            </a:extLst>
          </p:cNvPr>
          <p:cNvSpPr txBox="1"/>
          <p:nvPr userDrawn="1"/>
        </p:nvSpPr>
        <p:spPr>
          <a:xfrm>
            <a:off x="153420" y="-41098"/>
            <a:ext cx="169027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7 Numbers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942A98-9E73-CF2A-4994-A9399DABD994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>
                <a:solidFill>
                  <a:schemeClr val="bg1"/>
                </a:solidFill>
              </a:rPr>
              <a:t>Anh 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7D55728-CF2A-0453-0129-4AE00090E39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9">
            <a:extLst>
              <a:ext uri="{FF2B5EF4-FFF2-40B4-BE49-F238E27FC236}">
                <a16:creationId xmlns:a16="http://schemas.microsoft.com/office/drawing/2014/main" id="{CAB51C34-8297-051E-A6E7-062469A08182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Lesson</a:t>
            </a:r>
            <a:r>
              <a:rPr lang="en-US" sz="1800" b="1" baseline="0">
                <a:solidFill>
                  <a:schemeClr val="bg1"/>
                </a:solidFill>
              </a:rPr>
              <a:t> 2.1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902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audio" Target="../media/audio5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audio" Target="../media/audio7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8.wav"/><Relationship Id="rId7" Type="http://schemas.openxmlformats.org/officeDocument/2006/relationships/audio" Target="../media/audio10.wav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9.wav"/><Relationship Id="rId11" Type="http://schemas.openxmlformats.org/officeDocument/2006/relationships/image" Target="../media/image21.png"/><Relationship Id="rId5" Type="http://schemas.openxmlformats.org/officeDocument/2006/relationships/audio" Target="../media/audio7.wav"/><Relationship Id="rId10" Type="http://schemas.openxmlformats.org/officeDocument/2006/relationships/image" Target="../media/image20.png"/><Relationship Id="rId4" Type="http://schemas.openxmlformats.org/officeDocument/2006/relationships/audio" Target="../media/audio6.wav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audio" Target="../media/audio12.wav"/><Relationship Id="rId4" Type="http://schemas.openxmlformats.org/officeDocument/2006/relationships/audio" Target="../media/audio11.wa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audio" Target="../media/audio1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audio" Target="../media/audio14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3.wav"/><Relationship Id="rId7" Type="http://schemas.openxmlformats.org/officeDocument/2006/relationships/audio" Target="../media/audio16.wav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5.wav"/><Relationship Id="rId11" Type="http://schemas.openxmlformats.org/officeDocument/2006/relationships/image" Target="../media/image30.png"/><Relationship Id="rId5" Type="http://schemas.openxmlformats.org/officeDocument/2006/relationships/audio" Target="../media/audio8.wav"/><Relationship Id="rId10" Type="http://schemas.openxmlformats.org/officeDocument/2006/relationships/image" Target="../media/image29.png"/><Relationship Id="rId4" Type="http://schemas.openxmlformats.org/officeDocument/2006/relationships/audio" Target="../media/audio14.wav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8.wav"/><Relationship Id="rId7" Type="http://schemas.openxmlformats.org/officeDocument/2006/relationships/image" Target="../media/image34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audio" Target="../media/audio19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41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7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microsoft.com/office/2007/relationships/hdphoto" Target="../media/hdphoto1.wdp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microsoft.com/office/2007/relationships/hdphoto" Target="../media/hdphoto2.wdp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1&amp;idSubject=1&amp;idSeries=1&amp;idTheme=298&amp;IdLevel=1&amp;idThemeServer=7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280A35-BCD3-B3A2-87FA-6777C8EECB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73" y="-93519"/>
            <a:ext cx="12198273" cy="69515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9008" y="2751994"/>
            <a:ext cx="6594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>
                <a:solidFill>
                  <a:srgbClr val="FF0000"/>
                </a:solidFill>
                <a:latin typeface="Calibri"/>
              </a:rPr>
              <a:t>Unit 7: Numbers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Lesson 2.1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Vocabulary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&amp; Phonics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46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474104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600" y="292421"/>
            <a:ext cx="9209314" cy="609981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99361" y="62458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/>
              <a:t>insect, ink</a:t>
            </a: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25F3C-0DBE-39CD-3AC7-F58144685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945" y="1444625"/>
            <a:ext cx="329565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C5FF201-39CF-A4F2-8EAF-33D0EE9159FF}"/>
              </a:ext>
            </a:extLst>
          </p:cNvPr>
          <p:cNvGrpSpPr>
            <a:grpSpLocks/>
          </p:cNvGrpSpPr>
          <p:nvPr/>
        </p:nvGrpSpPr>
        <p:grpSpPr bwMode="auto">
          <a:xfrm>
            <a:off x="3494995" y="1364274"/>
            <a:ext cx="1752600" cy="2124075"/>
            <a:chOff x="5219700" y="2652943"/>
            <a:chExt cx="1752600" cy="212441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A2614F8-6259-316D-1E5D-DDDBE3C1F76F}"/>
                </a:ext>
              </a:extLst>
            </p:cNvPr>
            <p:cNvSpPr/>
            <p:nvPr/>
          </p:nvSpPr>
          <p:spPr>
            <a:xfrm>
              <a:off x="5219700" y="3088962"/>
              <a:ext cx="1752600" cy="12543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E419F8F5-7112-919C-B2A1-BC8430554A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4365" y="2652943"/>
              <a:ext cx="463268" cy="2124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 dirty="0" err="1">
                  <a:solidFill>
                    <a:srgbClr val="EC1018"/>
                  </a:solidFill>
                  <a:latin typeface="HP001 4H" panose="020B0603050302020204" pitchFamily="34" charset="0"/>
                  <a:ea typeface="HP001" panose="020B0603050302020204" pitchFamily="34" charset="0"/>
                  <a:cs typeface="Tahoma" panose="020B0604030504040204" pitchFamily="34" charset="0"/>
                </a:rPr>
                <a:t>i</a:t>
              </a:r>
              <a:endParaRPr lang="en-US" altLang="en-US" sz="13800" dirty="0">
                <a:solidFill>
                  <a:srgbClr val="EC1018"/>
                </a:solidFill>
                <a:latin typeface="HP001 4H" panose="020B0603050302020204" pitchFamily="34" charset="0"/>
                <a:ea typeface="HP001" panose="020B060305030202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6818808-AA68-BA77-3835-02CEAC2D198D}"/>
              </a:ext>
            </a:extLst>
          </p:cNvPr>
          <p:cNvGrpSpPr>
            <a:grpSpLocks/>
          </p:cNvGrpSpPr>
          <p:nvPr/>
        </p:nvGrpSpPr>
        <p:grpSpPr bwMode="auto">
          <a:xfrm>
            <a:off x="5331732" y="1364273"/>
            <a:ext cx="1752600" cy="2124075"/>
            <a:chOff x="5219700" y="2652940"/>
            <a:chExt cx="1752600" cy="212441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A9DD6C6-2F84-3B3E-B127-3027F3A0A25A}"/>
                </a:ext>
              </a:extLst>
            </p:cNvPr>
            <p:cNvSpPr/>
            <p:nvPr/>
          </p:nvSpPr>
          <p:spPr>
            <a:xfrm>
              <a:off x="5219700" y="3088962"/>
              <a:ext cx="1752600" cy="12543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8" name="TextBox 22">
              <a:extLst>
                <a:ext uri="{FF2B5EF4-FFF2-40B4-BE49-F238E27FC236}">
                  <a16:creationId xmlns:a16="http://schemas.microsoft.com/office/drawing/2014/main" id="{952D34BA-3FD6-E846-D4CD-4FF5E70C6D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4365" y="2652940"/>
              <a:ext cx="463268" cy="2124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 dirty="0" err="1">
                  <a:solidFill>
                    <a:srgbClr val="EC1018"/>
                  </a:solidFill>
                  <a:latin typeface="HP001 4H" panose="020B0603050302020204" pitchFamily="34" charset="0"/>
                  <a:ea typeface="HP001" panose="020B0603050302020204" pitchFamily="34" charset="0"/>
                  <a:cs typeface="Tahoma" panose="020B0604030504040204" pitchFamily="34" charset="0"/>
                </a:rPr>
                <a:t>i</a:t>
              </a:r>
              <a:endParaRPr lang="en-US" altLang="en-US" sz="13800" dirty="0">
                <a:solidFill>
                  <a:srgbClr val="EC1018"/>
                </a:solidFill>
                <a:latin typeface="HP001 4H" panose="020B0603050302020204" pitchFamily="34" charset="0"/>
                <a:ea typeface="HP001" panose="020B060305030202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23BF99-DFCB-00CE-C43B-0B2BB634B066}"/>
              </a:ext>
            </a:extLst>
          </p:cNvPr>
          <p:cNvGrpSpPr>
            <a:grpSpLocks/>
          </p:cNvGrpSpPr>
          <p:nvPr/>
        </p:nvGrpSpPr>
        <p:grpSpPr bwMode="auto">
          <a:xfrm>
            <a:off x="6619195" y="1276350"/>
            <a:ext cx="5475287" cy="2152650"/>
            <a:chOff x="4979199" y="2446059"/>
            <a:chExt cx="2233604" cy="215436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AB4D0E2-70F2-A3BC-B418-901434721C90}"/>
                </a:ext>
              </a:extLst>
            </p:cNvPr>
            <p:cNvSpPr/>
            <p:nvPr/>
          </p:nvSpPr>
          <p:spPr>
            <a:xfrm>
              <a:off x="5219462" y="2789232"/>
              <a:ext cx="1753078" cy="181119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11" name="TextBox 25">
              <a:extLst>
                <a:ext uri="{FF2B5EF4-FFF2-40B4-BE49-F238E27FC236}">
                  <a16:creationId xmlns:a16="http://schemas.microsoft.com/office/drawing/2014/main" id="{112C9832-E680-95E0-01D5-93162FCEF0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9199" y="2446059"/>
              <a:ext cx="2233604" cy="212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>
                  <a:solidFill>
                    <a:srgbClr val="EC1018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i</a:t>
              </a:r>
              <a:r>
                <a:rPr lang="en-US" altLang="en-US" sz="13800">
                  <a:solidFill>
                    <a:srgbClr val="000000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nsect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831D048-7205-E922-BA4E-2FA54188B8F0}"/>
              </a:ext>
            </a:extLst>
          </p:cNvPr>
          <p:cNvSpPr txBox="1"/>
          <p:nvPr/>
        </p:nvSpPr>
        <p:spPr>
          <a:xfrm>
            <a:off x="7584097" y="3742908"/>
            <a:ext cx="32226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/ˈɪnsekt/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côn trùng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8459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s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s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423B7A-3007-A017-1656-55F004409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319" y="783773"/>
            <a:ext cx="2925256" cy="332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FF54CAE-FA20-C2E2-958F-91CD6C4806BD}"/>
              </a:ext>
            </a:extLst>
          </p:cNvPr>
          <p:cNvGrpSpPr>
            <a:grpSpLocks/>
          </p:cNvGrpSpPr>
          <p:nvPr/>
        </p:nvGrpSpPr>
        <p:grpSpPr bwMode="auto">
          <a:xfrm>
            <a:off x="3582081" y="1847048"/>
            <a:ext cx="1752600" cy="2124075"/>
            <a:chOff x="5219700" y="2661736"/>
            <a:chExt cx="1752600" cy="212441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4D98CEB-FD68-D897-4F1B-E2837BF5D8BA}"/>
                </a:ext>
              </a:extLst>
            </p:cNvPr>
            <p:cNvSpPr/>
            <p:nvPr/>
          </p:nvSpPr>
          <p:spPr>
            <a:xfrm>
              <a:off x="5219700" y="3088962"/>
              <a:ext cx="1752600" cy="12543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16" name="TextBox 6">
              <a:extLst>
                <a:ext uri="{FF2B5EF4-FFF2-40B4-BE49-F238E27FC236}">
                  <a16:creationId xmlns:a16="http://schemas.microsoft.com/office/drawing/2014/main" id="{02DB7544-82DD-D24C-3A14-6D2A44DBDF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4365" y="2661736"/>
              <a:ext cx="463268" cy="2124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 dirty="0" err="1">
                  <a:solidFill>
                    <a:srgbClr val="EC1018"/>
                  </a:solidFill>
                  <a:latin typeface="HP001 4H" panose="020B0603050302020204" pitchFamily="34" charset="0"/>
                  <a:ea typeface="HP001" panose="020B0603050302020204" pitchFamily="34" charset="0"/>
                  <a:cs typeface="Tahoma" panose="020B0604030504040204" pitchFamily="34" charset="0"/>
                </a:rPr>
                <a:t>i</a:t>
              </a:r>
              <a:endParaRPr lang="en-US" altLang="en-US" sz="13800" dirty="0">
                <a:solidFill>
                  <a:srgbClr val="EC1018"/>
                </a:solidFill>
                <a:latin typeface="HP001 4H" panose="020B0603050302020204" pitchFamily="34" charset="0"/>
                <a:ea typeface="HP001" panose="020B060305030202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6110C96-9C9D-B888-BEA4-0865B1934A38}"/>
              </a:ext>
            </a:extLst>
          </p:cNvPr>
          <p:cNvGrpSpPr>
            <a:grpSpLocks/>
          </p:cNvGrpSpPr>
          <p:nvPr/>
        </p:nvGrpSpPr>
        <p:grpSpPr bwMode="auto">
          <a:xfrm>
            <a:off x="5418818" y="1864629"/>
            <a:ext cx="1752600" cy="2124075"/>
            <a:chOff x="5219700" y="2679315"/>
            <a:chExt cx="1752600" cy="2124413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048AB35-D102-5797-011B-639060C6E7B7}"/>
                </a:ext>
              </a:extLst>
            </p:cNvPr>
            <p:cNvSpPr/>
            <p:nvPr/>
          </p:nvSpPr>
          <p:spPr>
            <a:xfrm>
              <a:off x="5219700" y="3088962"/>
              <a:ext cx="1752600" cy="12543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19" name="TextBox 22">
              <a:extLst>
                <a:ext uri="{FF2B5EF4-FFF2-40B4-BE49-F238E27FC236}">
                  <a16:creationId xmlns:a16="http://schemas.microsoft.com/office/drawing/2014/main" id="{021BB91C-A430-C873-F8E8-EDB4500442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4365" y="2679315"/>
              <a:ext cx="463268" cy="2124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 dirty="0" err="1">
                  <a:solidFill>
                    <a:srgbClr val="EC1018"/>
                  </a:solidFill>
                  <a:latin typeface="HP001 4H" panose="020B0603050302020204" pitchFamily="34" charset="0"/>
                  <a:ea typeface="HP001" panose="020B0603050302020204" pitchFamily="34" charset="0"/>
                  <a:cs typeface="Tahoma" panose="020B0604030504040204" pitchFamily="34" charset="0"/>
                </a:rPr>
                <a:t>i</a:t>
              </a:r>
              <a:endParaRPr lang="en-US" altLang="en-US" sz="13800" dirty="0">
                <a:solidFill>
                  <a:srgbClr val="EC1018"/>
                </a:solidFill>
                <a:latin typeface="HP001 4H" panose="020B0603050302020204" pitchFamily="34" charset="0"/>
                <a:ea typeface="HP001" panose="020B060305030202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EE2C0AB-C301-EDAC-14AB-075D2EBDEEB0}"/>
              </a:ext>
            </a:extLst>
          </p:cNvPr>
          <p:cNvGrpSpPr>
            <a:grpSpLocks/>
          </p:cNvGrpSpPr>
          <p:nvPr/>
        </p:nvGrpSpPr>
        <p:grpSpPr bwMode="auto">
          <a:xfrm>
            <a:off x="7295243" y="1750332"/>
            <a:ext cx="4295775" cy="2152650"/>
            <a:chOff x="5219700" y="2446059"/>
            <a:chExt cx="1752600" cy="2154363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FE9387C-4145-69F7-85A4-E392E03E6E68}"/>
                </a:ext>
              </a:extLst>
            </p:cNvPr>
            <p:cNvSpPr/>
            <p:nvPr/>
          </p:nvSpPr>
          <p:spPr>
            <a:xfrm>
              <a:off x="5219700" y="2789232"/>
              <a:ext cx="1752600" cy="181119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22" name="TextBox 25">
              <a:extLst>
                <a:ext uri="{FF2B5EF4-FFF2-40B4-BE49-F238E27FC236}">
                  <a16:creationId xmlns:a16="http://schemas.microsoft.com/office/drawing/2014/main" id="{C0EBE214-FE37-70BD-D4B1-3C70E4BD8E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4659" y="2446059"/>
              <a:ext cx="922680" cy="212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>
                  <a:solidFill>
                    <a:srgbClr val="EC1018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i</a:t>
              </a:r>
              <a:r>
                <a:rPr lang="en-US" altLang="en-US" sz="13800">
                  <a:solidFill>
                    <a:srgbClr val="000000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nk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2976861-A2A2-84CC-295E-3ED6C866EC34}"/>
              </a:ext>
            </a:extLst>
          </p:cNvPr>
          <p:cNvSpPr txBox="1"/>
          <p:nvPr/>
        </p:nvSpPr>
        <p:spPr>
          <a:xfrm>
            <a:off x="7900220" y="4216890"/>
            <a:ext cx="32226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/ɪŋk/</a:t>
            </a:r>
            <a:endParaRPr lang="en-US" sz="2800" dirty="0">
              <a:solidFill>
                <a:srgbClr val="FF0000"/>
              </a:solidFill>
              <a:latin typeface="Lucida Sans Unicode" panose="020B0602030504020204" pitchFamily="34" charset="0"/>
            </a:endParaRPr>
          </a:p>
          <a:p>
            <a:pPr lvl="0" algn="ctr"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mực</a:t>
            </a:r>
          </a:p>
        </p:txBody>
      </p:sp>
    </p:spTree>
    <p:extLst>
      <p:ext uri="{BB962C8B-B14F-4D97-AF65-F5344CB8AC3E}">
        <p14:creationId xmlns:p14="http://schemas.microsoft.com/office/powerpoint/2010/main" val="36392846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AD46DD-A442-3707-4F7E-0C3A50B930E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9859"/>
            <a:ext cx="4457733" cy="6029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9B4719-F338-272D-E84E-28239814A78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48" y="4687857"/>
            <a:ext cx="4648894" cy="1367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64223A-DA0E-AAA9-2E1A-EC444D31E25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946" y="4735934"/>
            <a:ext cx="4654970" cy="13673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B0F6CE-7DE9-3F04-6A15-4EB981DCB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162" y="1308779"/>
            <a:ext cx="4370238" cy="293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B57E5D-3498-F39C-D1F3-D182A80C8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1656" y="527899"/>
            <a:ext cx="3157365" cy="358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5967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s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i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4" r="-114" b="-1897"/>
          <a:stretch/>
        </p:blipFill>
        <p:spPr>
          <a:xfrm>
            <a:off x="1" y="347775"/>
            <a:ext cx="12192000" cy="789491"/>
          </a:xfrm>
          <a:prstGeom prst="roundRect">
            <a:avLst>
              <a:gd name="adj" fmla="val 34696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0" y="136176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Alphabet to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hear the sound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556417-7DD6-15DF-BF12-A77D9F50D98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7909" y="1546435"/>
            <a:ext cx="6446844" cy="44703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4BEB00-A2A4-1266-7F25-95A3965A7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286" y="2140270"/>
            <a:ext cx="5579075" cy="362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13505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phabet 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600" y="292421"/>
            <a:ext cx="9209314" cy="609981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99361" y="62458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words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jump, juice</a:t>
            </a:r>
          </a:p>
        </p:txBody>
      </p:sp>
    </p:spTree>
    <p:extLst>
      <p:ext uri="{BB962C8B-B14F-4D97-AF65-F5344CB8AC3E}">
        <p14:creationId xmlns:p14="http://schemas.microsoft.com/office/powerpoint/2010/main" val="1966950812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3831D048-7205-E922-BA4E-2FA54188B8F0}"/>
              </a:ext>
            </a:extLst>
          </p:cNvPr>
          <p:cNvSpPr txBox="1"/>
          <p:nvPr/>
        </p:nvSpPr>
        <p:spPr>
          <a:xfrm>
            <a:off x="7584097" y="3742908"/>
            <a:ext cx="32226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/dʒʌmp/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nhảy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E120E3-74AC-3334-9261-5E12E0C2B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576" y="1046389"/>
            <a:ext cx="2876522" cy="4024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7861281-D5B9-9DD2-629B-70CC512FA056}"/>
              </a:ext>
            </a:extLst>
          </p:cNvPr>
          <p:cNvGrpSpPr>
            <a:grpSpLocks/>
          </p:cNvGrpSpPr>
          <p:nvPr/>
        </p:nvGrpSpPr>
        <p:grpSpPr bwMode="auto">
          <a:xfrm>
            <a:off x="3415167" y="1389289"/>
            <a:ext cx="1752600" cy="2124075"/>
            <a:chOff x="5219700" y="2907958"/>
            <a:chExt cx="1752600" cy="212441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82B824F-F947-5D39-9213-34DB0FDFFA45}"/>
                </a:ext>
              </a:extLst>
            </p:cNvPr>
            <p:cNvSpPr/>
            <p:nvPr/>
          </p:nvSpPr>
          <p:spPr>
            <a:xfrm>
              <a:off x="5219700" y="3088962"/>
              <a:ext cx="1752600" cy="184655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3EFBE56D-5972-AAA3-B21B-F83B60EAF5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9938" y="2907958"/>
              <a:ext cx="492122" cy="2124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>
                  <a:solidFill>
                    <a:srgbClr val="EC1018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j</a:t>
              </a:r>
              <a:endParaRPr lang="en-US" altLang="en-US" sz="13800">
                <a:solidFill>
                  <a:srgbClr val="EC1018"/>
                </a:solidFill>
                <a:latin typeface="HP001 4H" panose="020B0603050302020204" pitchFamily="34" charset="0"/>
                <a:ea typeface="HP001" panose="020B060305030202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553B208-74C8-02BC-EE5E-C070DE695608}"/>
              </a:ext>
            </a:extLst>
          </p:cNvPr>
          <p:cNvGrpSpPr>
            <a:grpSpLocks/>
          </p:cNvGrpSpPr>
          <p:nvPr/>
        </p:nvGrpSpPr>
        <p:grpSpPr bwMode="auto">
          <a:xfrm>
            <a:off x="5251904" y="1389289"/>
            <a:ext cx="1752600" cy="2124075"/>
            <a:chOff x="5219700" y="2907958"/>
            <a:chExt cx="1752600" cy="212441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34C42DB-6D9D-3737-6475-7B6226D02501}"/>
                </a:ext>
              </a:extLst>
            </p:cNvPr>
            <p:cNvSpPr/>
            <p:nvPr/>
          </p:nvSpPr>
          <p:spPr>
            <a:xfrm>
              <a:off x="5219700" y="3088962"/>
              <a:ext cx="1752600" cy="184655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18" name="TextBox 22">
              <a:extLst>
                <a:ext uri="{FF2B5EF4-FFF2-40B4-BE49-F238E27FC236}">
                  <a16:creationId xmlns:a16="http://schemas.microsoft.com/office/drawing/2014/main" id="{D189793C-E964-883A-21E3-5F44177CD0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9938" y="2907958"/>
              <a:ext cx="492122" cy="2124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>
                  <a:solidFill>
                    <a:srgbClr val="EC1018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j</a:t>
              </a:r>
              <a:endParaRPr lang="en-US" altLang="en-US" sz="13800">
                <a:solidFill>
                  <a:srgbClr val="EC1018"/>
                </a:solidFill>
                <a:latin typeface="HP001 4H" panose="020B0603050302020204" pitchFamily="34" charset="0"/>
                <a:ea typeface="HP001" panose="020B060305030202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60893BA-D130-7BFC-511E-33AE8CA1D871}"/>
              </a:ext>
            </a:extLst>
          </p:cNvPr>
          <p:cNvGrpSpPr>
            <a:grpSpLocks/>
          </p:cNvGrpSpPr>
          <p:nvPr/>
        </p:nvGrpSpPr>
        <p:grpSpPr bwMode="auto">
          <a:xfrm>
            <a:off x="7004504" y="1046389"/>
            <a:ext cx="4419600" cy="2524125"/>
            <a:chOff x="5219700" y="2446059"/>
            <a:chExt cx="1752600" cy="215436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DFE1B2A-B1CE-CA38-340E-FF6227F4158D}"/>
                </a:ext>
              </a:extLst>
            </p:cNvPr>
            <p:cNvSpPr/>
            <p:nvPr/>
          </p:nvSpPr>
          <p:spPr>
            <a:xfrm>
              <a:off x="5219700" y="2788861"/>
              <a:ext cx="1752600" cy="181156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21" name="TextBox 25">
              <a:extLst>
                <a:ext uri="{FF2B5EF4-FFF2-40B4-BE49-F238E27FC236}">
                  <a16:creationId xmlns:a16="http://schemas.microsoft.com/office/drawing/2014/main" id="{C797497B-F53E-4691-98C1-8162594D7F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4609" y="2446059"/>
              <a:ext cx="1442783" cy="1812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>
                  <a:solidFill>
                    <a:srgbClr val="EC1018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j</a:t>
              </a:r>
              <a:r>
                <a:rPr lang="en-US" altLang="en-US" sz="13800">
                  <a:solidFill>
                    <a:srgbClr val="000000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ump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79780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um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um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B01ECA-CE72-C2DF-F4E0-874038B05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793" y="870318"/>
            <a:ext cx="3132149" cy="4261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5179E2D-7AF4-95D8-82FF-C8114A2525E9}"/>
              </a:ext>
            </a:extLst>
          </p:cNvPr>
          <p:cNvGrpSpPr>
            <a:grpSpLocks/>
          </p:cNvGrpSpPr>
          <p:nvPr/>
        </p:nvGrpSpPr>
        <p:grpSpPr bwMode="auto">
          <a:xfrm>
            <a:off x="3328081" y="1679575"/>
            <a:ext cx="1752600" cy="2124075"/>
            <a:chOff x="5219700" y="2907958"/>
            <a:chExt cx="1752600" cy="212441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674A4C5-75DC-0F61-8101-B3D7790FBD6A}"/>
                </a:ext>
              </a:extLst>
            </p:cNvPr>
            <p:cNvSpPr/>
            <p:nvPr/>
          </p:nvSpPr>
          <p:spPr>
            <a:xfrm>
              <a:off x="5219700" y="3088962"/>
              <a:ext cx="1752600" cy="184655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958CCFF4-5287-4368-2A88-58B07DEC24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9938" y="2907958"/>
              <a:ext cx="492122" cy="2124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>
                  <a:solidFill>
                    <a:srgbClr val="EC1018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j</a:t>
              </a:r>
              <a:endParaRPr lang="en-US" altLang="en-US" sz="13800">
                <a:solidFill>
                  <a:srgbClr val="EC1018"/>
                </a:solidFill>
                <a:latin typeface="HP001 4H" panose="020B0603050302020204" pitchFamily="34" charset="0"/>
                <a:ea typeface="HP001" panose="020B060305030202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E962B56-3FD6-FE54-9265-BB94EAFF82B1}"/>
              </a:ext>
            </a:extLst>
          </p:cNvPr>
          <p:cNvGrpSpPr>
            <a:grpSpLocks/>
          </p:cNvGrpSpPr>
          <p:nvPr/>
        </p:nvGrpSpPr>
        <p:grpSpPr bwMode="auto">
          <a:xfrm>
            <a:off x="5164818" y="1679575"/>
            <a:ext cx="1752600" cy="2124075"/>
            <a:chOff x="5219700" y="2907958"/>
            <a:chExt cx="1752600" cy="212441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0232766-FB15-0261-8616-74D1A063B2E0}"/>
                </a:ext>
              </a:extLst>
            </p:cNvPr>
            <p:cNvSpPr/>
            <p:nvPr/>
          </p:nvSpPr>
          <p:spPr>
            <a:xfrm>
              <a:off x="5219700" y="3088962"/>
              <a:ext cx="1752600" cy="184655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11" name="TextBox 22">
              <a:extLst>
                <a:ext uri="{FF2B5EF4-FFF2-40B4-BE49-F238E27FC236}">
                  <a16:creationId xmlns:a16="http://schemas.microsoft.com/office/drawing/2014/main" id="{2F3EA91D-8654-5E30-DF4A-33BF8CF2D3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9938" y="2907958"/>
              <a:ext cx="492122" cy="2124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>
                  <a:solidFill>
                    <a:srgbClr val="EC1018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j</a:t>
              </a:r>
              <a:endParaRPr lang="en-US" altLang="en-US" sz="13800">
                <a:solidFill>
                  <a:srgbClr val="EC1018"/>
                </a:solidFill>
                <a:latin typeface="HP001 4H" panose="020B0603050302020204" pitchFamily="34" charset="0"/>
                <a:ea typeface="HP001" panose="020B060305030202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F9A731A-BEEA-6166-E07A-EBE32C9F0FBA}"/>
              </a:ext>
            </a:extLst>
          </p:cNvPr>
          <p:cNvGrpSpPr>
            <a:grpSpLocks/>
          </p:cNvGrpSpPr>
          <p:nvPr/>
        </p:nvGrpSpPr>
        <p:grpSpPr bwMode="auto">
          <a:xfrm>
            <a:off x="6917418" y="1336675"/>
            <a:ext cx="4419600" cy="2524125"/>
            <a:chOff x="5219700" y="2446059"/>
            <a:chExt cx="1752600" cy="215436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5EA2099-59BE-2E5B-658B-8D6E51C939F0}"/>
                </a:ext>
              </a:extLst>
            </p:cNvPr>
            <p:cNvSpPr/>
            <p:nvPr/>
          </p:nvSpPr>
          <p:spPr>
            <a:xfrm>
              <a:off x="5219700" y="2788861"/>
              <a:ext cx="1752600" cy="181156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14" name="TextBox 25">
              <a:extLst>
                <a:ext uri="{FF2B5EF4-FFF2-40B4-BE49-F238E27FC236}">
                  <a16:creationId xmlns:a16="http://schemas.microsoft.com/office/drawing/2014/main" id="{48C0D770-2605-1B6E-BA34-C2494B00C5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4016" y="2446059"/>
              <a:ext cx="1363970" cy="1812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>
                  <a:solidFill>
                    <a:srgbClr val="EC1018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j</a:t>
              </a:r>
              <a:r>
                <a:rPr lang="en-US" altLang="en-US" sz="13800">
                  <a:solidFill>
                    <a:srgbClr val="000000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uice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95EF4E6-66D6-98AB-57CA-1F059C6CA4ED}"/>
              </a:ext>
            </a:extLst>
          </p:cNvPr>
          <p:cNvSpPr txBox="1"/>
          <p:nvPr/>
        </p:nvSpPr>
        <p:spPr>
          <a:xfrm>
            <a:off x="7624382" y="4171079"/>
            <a:ext cx="32226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/dʒuːs/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 ép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2983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AD46DD-A442-3707-4F7E-0C3A50B930E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5113"/>
            <a:ext cx="4457733" cy="592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9B4719-F338-272D-E84E-28239814A78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511" y="4687857"/>
            <a:ext cx="4583168" cy="1367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64223A-DA0E-AAA9-2E1A-EC444D31E25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2489" y="4715750"/>
            <a:ext cx="4654970" cy="13394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2D72FF-2E16-DC98-B749-8A6DCBCFF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2546" y="1103087"/>
            <a:ext cx="2463876" cy="344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725CA8-C09A-3F37-EDBE-B2E738D91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110" y="850279"/>
            <a:ext cx="2662690" cy="362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46057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um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j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j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600" y="292421"/>
            <a:ext cx="9209314" cy="609981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99361" y="62458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endParaRPr kumimoji="0" lang="en-US" sz="6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Everybody, jump.</a:t>
            </a:r>
          </a:p>
        </p:txBody>
      </p:sp>
    </p:spTree>
    <p:extLst>
      <p:ext uri="{BB962C8B-B14F-4D97-AF65-F5344CB8AC3E}">
        <p14:creationId xmlns:p14="http://schemas.microsoft.com/office/powerpoint/2010/main" val="1904897500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93927" y="298679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14527" y="1541437"/>
            <a:ext cx="1197150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</a:t>
            </a:r>
            <a:r>
              <a:rPr lang="en-US" sz="3600">
                <a:solidFill>
                  <a:srgbClr val="FF0000"/>
                </a:solidFill>
                <a:ea typeface="Times New Roman" panose="02020603050405020304" pitchFamily="18" charset="0"/>
              </a:rPr>
              <a:t>to gain the following:</a:t>
            </a:r>
          </a:p>
          <a:p>
            <a:r>
              <a:rPr lang="en-US" sz="3600" b="1">
                <a:solidFill>
                  <a:srgbClr val="0070C0"/>
                </a:solidFill>
              </a:rPr>
              <a:t>Phonics: </a:t>
            </a:r>
            <a:r>
              <a:rPr lang="en-US" sz="3600" i="1">
                <a:solidFill>
                  <a:srgbClr val="0070C0"/>
                </a:solidFill>
              </a:rPr>
              <a:t>/ɪ/</a:t>
            </a:r>
            <a:endParaRPr lang="en-US" sz="36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>
                <a:solidFill>
                  <a:srgbClr val="0070C0"/>
                </a:solidFill>
              </a:rPr>
              <a:t>Vocabulary:</a:t>
            </a:r>
          </a:p>
          <a:p>
            <a:r>
              <a:rPr lang="en-US" sz="3600" i="1">
                <a:solidFill>
                  <a:srgbClr val="0070C0"/>
                </a:solidFill>
              </a:rPr>
              <a:t>insect, ink</a:t>
            </a:r>
          </a:p>
          <a:p>
            <a:r>
              <a:rPr lang="en-US" sz="3600" b="1">
                <a:solidFill>
                  <a:srgbClr val="0070C0"/>
                </a:solidFill>
              </a:rPr>
              <a:t>Skills: </a:t>
            </a:r>
          </a:p>
          <a:p>
            <a:r>
              <a:rPr lang="en-US" sz="3600" i="1">
                <a:solidFill>
                  <a:srgbClr val="0070C0"/>
                </a:solidFill>
              </a:rPr>
              <a:t>Recognize the letter I/i and make the /ɪ/ sound.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8FAF05-7808-7C7B-029A-EB093A17D9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2986"/>
            <a:ext cx="2259719" cy="540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BFFCB5-68EE-203B-AECC-AE95E86AC7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9719" y="602343"/>
            <a:ext cx="10261600" cy="51308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DBF1EBD-3C7A-43F4-82C1-1B840A9D0DAA}"/>
              </a:ext>
            </a:extLst>
          </p:cNvPr>
          <p:cNvGrpSpPr/>
          <p:nvPr/>
        </p:nvGrpSpPr>
        <p:grpSpPr>
          <a:xfrm>
            <a:off x="2871395" y="1269822"/>
            <a:ext cx="8377176" cy="1417697"/>
            <a:chOff x="2811630" y="1225116"/>
            <a:chExt cx="8377176" cy="141769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D9D998-3954-4AB3-860E-1C4F38FABC3A}"/>
                </a:ext>
              </a:extLst>
            </p:cNvPr>
            <p:cNvSpPr txBox="1"/>
            <p:nvPr/>
          </p:nvSpPr>
          <p:spPr>
            <a:xfrm>
              <a:off x="2811630" y="1373953"/>
              <a:ext cx="6280887" cy="923330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Everybody, jump       ,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A13516A-C1DF-8478-3430-CD63FE1EF731}"/>
                </a:ext>
              </a:extLst>
            </p:cNvPr>
            <p:cNvSpPr txBox="1"/>
            <p:nvPr/>
          </p:nvSpPr>
          <p:spPr>
            <a:xfrm>
              <a:off x="8728634" y="1355400"/>
              <a:ext cx="2460172" cy="92333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j</a:t>
              </a: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j</a:t>
              </a: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       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610BEE7-45F5-01AB-24A1-6627E9646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70232" y="1225116"/>
              <a:ext cx="1013056" cy="141769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6612AAA-5633-F90E-95E3-1EA619F36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05163" y="1225116"/>
              <a:ext cx="922458" cy="1290912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3B60409-F051-5B6A-4868-4FFD6A867472}"/>
              </a:ext>
            </a:extLst>
          </p:cNvPr>
          <p:cNvGrpSpPr/>
          <p:nvPr/>
        </p:nvGrpSpPr>
        <p:grpSpPr>
          <a:xfrm>
            <a:off x="2871395" y="3040565"/>
            <a:ext cx="8377176" cy="1417697"/>
            <a:chOff x="2811630" y="1225116"/>
            <a:chExt cx="8377176" cy="141769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5B6EFF1-4DBA-B717-A27F-1186711A4A02}"/>
                </a:ext>
              </a:extLst>
            </p:cNvPr>
            <p:cNvSpPr txBox="1"/>
            <p:nvPr/>
          </p:nvSpPr>
          <p:spPr>
            <a:xfrm>
              <a:off x="2811630" y="1373953"/>
              <a:ext cx="6280887" cy="923330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Everybody, jump       ,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215F8EA-2DE7-ADB7-D20A-E4D4594F7A94}"/>
                </a:ext>
              </a:extLst>
            </p:cNvPr>
            <p:cNvSpPr txBox="1"/>
            <p:nvPr/>
          </p:nvSpPr>
          <p:spPr>
            <a:xfrm>
              <a:off x="8728634" y="1355400"/>
              <a:ext cx="2460172" cy="92333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j</a:t>
              </a: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j</a:t>
              </a: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j</a:t>
              </a: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72D452A-07DD-0988-BFA1-8B6331EE3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70232" y="1225116"/>
              <a:ext cx="1013056" cy="14176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85385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787" y="390525"/>
            <a:ext cx="9024938" cy="6016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01473" y="3718831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B566D5-28DD-1A3C-4F26-6AE4D5D9F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8704" y="943429"/>
            <a:ext cx="5346782" cy="52135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8828E3-5439-3948-78F5-AE95FD4F095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1365"/>
            <a:ext cx="3898689" cy="57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443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</a:t>
            </a:r>
            <a:r>
              <a:rPr lang="en-US" sz="3200">
                <a:solidFill>
                  <a:srgbClr val="00B050"/>
                </a:solidFill>
                <a:latin typeface="Calibri" panose="020F0502020204030204"/>
              </a:rPr>
              <a:t>play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203598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21107" y="565652"/>
            <a:ext cx="7792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Listen and match</a:t>
            </a:r>
          </a:p>
        </p:txBody>
      </p:sp>
      <p:sp>
        <p:nvSpPr>
          <p:cNvPr id="5" name="Freeform 4"/>
          <p:cNvSpPr/>
          <p:nvPr/>
        </p:nvSpPr>
        <p:spPr>
          <a:xfrm>
            <a:off x="3680234" y="2385173"/>
            <a:ext cx="4927165" cy="3233533"/>
          </a:xfrm>
          <a:custGeom>
            <a:avLst/>
            <a:gdLst>
              <a:gd name="connsiteX0" fmla="*/ 2468 w 4927165"/>
              <a:gd name="connsiteY0" fmla="*/ 852879 h 3233533"/>
              <a:gd name="connsiteX1" fmla="*/ 15531 w 4927165"/>
              <a:gd name="connsiteY1" fmla="*/ 1270890 h 3233533"/>
              <a:gd name="connsiteX2" fmla="*/ 120034 w 4927165"/>
              <a:gd name="connsiteY2" fmla="*/ 1532148 h 3233533"/>
              <a:gd name="connsiteX3" fmla="*/ 538045 w 4927165"/>
              <a:gd name="connsiteY3" fmla="*/ 1192513 h 3233533"/>
              <a:gd name="connsiteX4" fmla="*/ 629485 w 4927165"/>
              <a:gd name="connsiteY4" fmla="*/ 735313 h 3233533"/>
              <a:gd name="connsiteX5" fmla="*/ 642548 w 4927165"/>
              <a:gd name="connsiteY5" fmla="*/ 304239 h 3233533"/>
              <a:gd name="connsiteX6" fmla="*/ 825428 w 4927165"/>
              <a:gd name="connsiteY6" fmla="*/ 3793 h 3233533"/>
              <a:gd name="connsiteX7" fmla="*/ 1178125 w 4927165"/>
              <a:gd name="connsiteY7" fmla="*/ 513245 h 3233533"/>
              <a:gd name="connsiteX8" fmla="*/ 1138937 w 4927165"/>
              <a:gd name="connsiteY8" fmla="*/ 1048822 h 3233533"/>
              <a:gd name="connsiteX9" fmla="*/ 942994 w 4927165"/>
              <a:gd name="connsiteY9" fmla="*/ 1231702 h 3233533"/>
              <a:gd name="connsiteX10" fmla="*/ 903805 w 4927165"/>
              <a:gd name="connsiteY10" fmla="*/ 905130 h 3233533"/>
              <a:gd name="connsiteX11" fmla="*/ 1008308 w 4927165"/>
              <a:gd name="connsiteY11" fmla="*/ 513245 h 3233533"/>
              <a:gd name="connsiteX12" fmla="*/ 1165063 w 4927165"/>
              <a:gd name="connsiteY12" fmla="*/ 330365 h 3233533"/>
              <a:gd name="connsiteX13" fmla="*/ 1426320 w 4927165"/>
              <a:gd name="connsiteY13" fmla="*/ 369553 h 3233533"/>
              <a:gd name="connsiteX14" fmla="*/ 1713703 w 4927165"/>
              <a:gd name="connsiteY14" fmla="*/ 630810 h 3233533"/>
              <a:gd name="connsiteX15" fmla="*/ 1792080 w 4927165"/>
              <a:gd name="connsiteY15" fmla="*/ 970445 h 3233533"/>
              <a:gd name="connsiteX16" fmla="*/ 1805143 w 4927165"/>
              <a:gd name="connsiteY16" fmla="*/ 1519085 h 3233533"/>
              <a:gd name="connsiteX17" fmla="*/ 1818205 w 4927165"/>
              <a:gd name="connsiteY17" fmla="*/ 1754216 h 3233533"/>
              <a:gd name="connsiteX18" fmla="*/ 2001085 w 4927165"/>
              <a:gd name="connsiteY18" fmla="*/ 1976285 h 3233533"/>
              <a:gd name="connsiteX19" fmla="*/ 2288468 w 4927165"/>
              <a:gd name="connsiteY19" fmla="*/ 1884845 h 3233533"/>
              <a:gd name="connsiteX20" fmla="*/ 2392971 w 4927165"/>
              <a:gd name="connsiteY20" fmla="*/ 1323142 h 3233533"/>
              <a:gd name="connsiteX21" fmla="*/ 2419097 w 4927165"/>
              <a:gd name="connsiteY21" fmla="*/ 1009633 h 3233533"/>
              <a:gd name="connsiteX22" fmla="*/ 2732605 w 4927165"/>
              <a:gd name="connsiteY22" fmla="*/ 474056 h 3233533"/>
              <a:gd name="connsiteX23" fmla="*/ 2967737 w 4927165"/>
              <a:gd name="connsiteY23" fmla="*/ 709188 h 3233533"/>
              <a:gd name="connsiteX24" fmla="*/ 3019988 w 4927165"/>
              <a:gd name="connsiteY24" fmla="*/ 1088010 h 3233533"/>
              <a:gd name="connsiteX25" fmla="*/ 2993863 w 4927165"/>
              <a:gd name="connsiteY25" fmla="*/ 1270890 h 3233533"/>
              <a:gd name="connsiteX26" fmla="*/ 2941611 w 4927165"/>
              <a:gd name="connsiteY26" fmla="*/ 1506022 h 3233533"/>
              <a:gd name="connsiteX27" fmla="*/ 2771794 w 4927165"/>
              <a:gd name="connsiteY27" fmla="*/ 1715028 h 3233533"/>
              <a:gd name="connsiteX28" fmla="*/ 2432160 w 4927165"/>
              <a:gd name="connsiteY28" fmla="*/ 1976285 h 3233533"/>
              <a:gd name="connsiteX29" fmla="*/ 2014148 w 4927165"/>
              <a:gd name="connsiteY29" fmla="*/ 2185290 h 3233533"/>
              <a:gd name="connsiteX30" fmla="*/ 1491634 w 4927165"/>
              <a:gd name="connsiteY30" fmla="*/ 2420422 h 3233533"/>
              <a:gd name="connsiteX31" fmla="*/ 1295691 w 4927165"/>
              <a:gd name="connsiteY31" fmla="*/ 2890685 h 3233533"/>
              <a:gd name="connsiteX32" fmla="*/ 1452445 w 4927165"/>
              <a:gd name="connsiteY32" fmla="*/ 3034376 h 3233533"/>
              <a:gd name="connsiteX33" fmla="*/ 1870457 w 4927165"/>
              <a:gd name="connsiteY33" fmla="*/ 3230319 h 3233533"/>
              <a:gd name="connsiteX34" fmla="*/ 2262343 w 4927165"/>
              <a:gd name="connsiteY34" fmla="*/ 3138879 h 3233533"/>
              <a:gd name="connsiteX35" fmla="*/ 2575851 w 4927165"/>
              <a:gd name="connsiteY35" fmla="*/ 2916810 h 3233533"/>
              <a:gd name="connsiteX36" fmla="*/ 2980800 w 4927165"/>
              <a:gd name="connsiteY36" fmla="*/ 2511862 h 3233533"/>
              <a:gd name="connsiteX37" fmla="*/ 3255120 w 4927165"/>
              <a:gd name="connsiteY37" fmla="*/ 1976285 h 3233533"/>
              <a:gd name="connsiteX38" fmla="*/ 3607817 w 4927165"/>
              <a:gd name="connsiteY38" fmla="*/ 1754216 h 3233533"/>
              <a:gd name="connsiteX39" fmla="*/ 3764571 w 4927165"/>
              <a:gd name="connsiteY39" fmla="*/ 2237542 h 3233533"/>
              <a:gd name="connsiteX40" fmla="*/ 3764571 w 4927165"/>
              <a:gd name="connsiteY40" fmla="*/ 2289793 h 3233533"/>
              <a:gd name="connsiteX41" fmla="*/ 3673131 w 4927165"/>
              <a:gd name="connsiteY41" fmla="*/ 2942936 h 3233533"/>
              <a:gd name="connsiteX42" fmla="*/ 4038891 w 4927165"/>
              <a:gd name="connsiteY42" fmla="*/ 3034376 h 3233533"/>
              <a:gd name="connsiteX43" fmla="*/ 4287085 w 4927165"/>
              <a:gd name="connsiteY43" fmla="*/ 2760056 h 3233533"/>
              <a:gd name="connsiteX44" fmla="*/ 4391588 w 4927165"/>
              <a:gd name="connsiteY44" fmla="*/ 2498799 h 3233533"/>
              <a:gd name="connsiteX45" fmla="*/ 4522217 w 4927165"/>
              <a:gd name="connsiteY45" fmla="*/ 2537988 h 3233533"/>
              <a:gd name="connsiteX46" fmla="*/ 4927165 w 4927165"/>
              <a:gd name="connsiteY46" fmla="*/ 2720868 h 3233533"/>
              <a:gd name="connsiteX47" fmla="*/ 4927165 w 4927165"/>
              <a:gd name="connsiteY47" fmla="*/ 2720868 h 3233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927165" h="3233533">
                <a:moveTo>
                  <a:pt x="2468" y="852879"/>
                </a:moveTo>
                <a:cubicBezTo>
                  <a:pt x="-798" y="1005278"/>
                  <a:pt x="-4063" y="1157678"/>
                  <a:pt x="15531" y="1270890"/>
                </a:cubicBezTo>
                <a:cubicBezTo>
                  <a:pt x="35125" y="1384102"/>
                  <a:pt x="32948" y="1545211"/>
                  <a:pt x="120034" y="1532148"/>
                </a:cubicBezTo>
                <a:cubicBezTo>
                  <a:pt x="207120" y="1519085"/>
                  <a:pt x="453137" y="1325319"/>
                  <a:pt x="538045" y="1192513"/>
                </a:cubicBezTo>
                <a:cubicBezTo>
                  <a:pt x="622953" y="1059707"/>
                  <a:pt x="612068" y="883359"/>
                  <a:pt x="629485" y="735313"/>
                </a:cubicBezTo>
                <a:cubicBezTo>
                  <a:pt x="646902" y="587267"/>
                  <a:pt x="609891" y="426159"/>
                  <a:pt x="642548" y="304239"/>
                </a:cubicBezTo>
                <a:cubicBezTo>
                  <a:pt x="675205" y="182319"/>
                  <a:pt x="736165" y="-31041"/>
                  <a:pt x="825428" y="3793"/>
                </a:cubicBezTo>
                <a:cubicBezTo>
                  <a:pt x="914691" y="38627"/>
                  <a:pt x="1125874" y="339073"/>
                  <a:pt x="1178125" y="513245"/>
                </a:cubicBezTo>
                <a:cubicBezTo>
                  <a:pt x="1230377" y="687416"/>
                  <a:pt x="1178126" y="929079"/>
                  <a:pt x="1138937" y="1048822"/>
                </a:cubicBezTo>
                <a:cubicBezTo>
                  <a:pt x="1099749" y="1168565"/>
                  <a:pt x="982183" y="1255651"/>
                  <a:pt x="942994" y="1231702"/>
                </a:cubicBezTo>
                <a:cubicBezTo>
                  <a:pt x="903805" y="1207753"/>
                  <a:pt x="892919" y="1024873"/>
                  <a:pt x="903805" y="905130"/>
                </a:cubicBezTo>
                <a:cubicBezTo>
                  <a:pt x="914691" y="785387"/>
                  <a:pt x="964765" y="609039"/>
                  <a:pt x="1008308" y="513245"/>
                </a:cubicBezTo>
                <a:cubicBezTo>
                  <a:pt x="1051851" y="417451"/>
                  <a:pt x="1095394" y="354314"/>
                  <a:pt x="1165063" y="330365"/>
                </a:cubicBezTo>
                <a:cubicBezTo>
                  <a:pt x="1234732" y="306416"/>
                  <a:pt x="1334880" y="319479"/>
                  <a:pt x="1426320" y="369553"/>
                </a:cubicBezTo>
                <a:cubicBezTo>
                  <a:pt x="1517760" y="419627"/>
                  <a:pt x="1652743" y="530661"/>
                  <a:pt x="1713703" y="630810"/>
                </a:cubicBezTo>
                <a:cubicBezTo>
                  <a:pt x="1774663" y="730959"/>
                  <a:pt x="1776840" y="822399"/>
                  <a:pt x="1792080" y="970445"/>
                </a:cubicBezTo>
                <a:cubicBezTo>
                  <a:pt x="1807320" y="1118491"/>
                  <a:pt x="1800789" y="1388457"/>
                  <a:pt x="1805143" y="1519085"/>
                </a:cubicBezTo>
                <a:cubicBezTo>
                  <a:pt x="1809497" y="1649713"/>
                  <a:pt x="1785548" y="1678016"/>
                  <a:pt x="1818205" y="1754216"/>
                </a:cubicBezTo>
                <a:cubicBezTo>
                  <a:pt x="1850862" y="1830416"/>
                  <a:pt x="1922708" y="1954514"/>
                  <a:pt x="2001085" y="1976285"/>
                </a:cubicBezTo>
                <a:cubicBezTo>
                  <a:pt x="2079462" y="1998056"/>
                  <a:pt x="2223154" y="1993702"/>
                  <a:pt x="2288468" y="1884845"/>
                </a:cubicBezTo>
                <a:cubicBezTo>
                  <a:pt x="2353782" y="1775988"/>
                  <a:pt x="2371200" y="1469011"/>
                  <a:pt x="2392971" y="1323142"/>
                </a:cubicBezTo>
                <a:cubicBezTo>
                  <a:pt x="2414742" y="1177273"/>
                  <a:pt x="2362491" y="1151147"/>
                  <a:pt x="2419097" y="1009633"/>
                </a:cubicBezTo>
                <a:cubicBezTo>
                  <a:pt x="2475703" y="868119"/>
                  <a:pt x="2641165" y="524130"/>
                  <a:pt x="2732605" y="474056"/>
                </a:cubicBezTo>
                <a:cubicBezTo>
                  <a:pt x="2824045" y="423982"/>
                  <a:pt x="2919840" y="606862"/>
                  <a:pt x="2967737" y="709188"/>
                </a:cubicBezTo>
                <a:cubicBezTo>
                  <a:pt x="3015634" y="811514"/>
                  <a:pt x="3015634" y="994393"/>
                  <a:pt x="3019988" y="1088010"/>
                </a:cubicBezTo>
                <a:cubicBezTo>
                  <a:pt x="3024342" y="1181627"/>
                  <a:pt x="3006926" y="1201221"/>
                  <a:pt x="2993863" y="1270890"/>
                </a:cubicBezTo>
                <a:cubicBezTo>
                  <a:pt x="2980800" y="1340559"/>
                  <a:pt x="2978622" y="1431999"/>
                  <a:pt x="2941611" y="1506022"/>
                </a:cubicBezTo>
                <a:cubicBezTo>
                  <a:pt x="2904600" y="1580045"/>
                  <a:pt x="2856702" y="1636651"/>
                  <a:pt x="2771794" y="1715028"/>
                </a:cubicBezTo>
                <a:cubicBezTo>
                  <a:pt x="2686886" y="1793405"/>
                  <a:pt x="2558434" y="1897908"/>
                  <a:pt x="2432160" y="1976285"/>
                </a:cubicBezTo>
                <a:cubicBezTo>
                  <a:pt x="2305886" y="2054662"/>
                  <a:pt x="2170902" y="2111267"/>
                  <a:pt x="2014148" y="2185290"/>
                </a:cubicBezTo>
                <a:cubicBezTo>
                  <a:pt x="1857394" y="2259313"/>
                  <a:pt x="1611377" y="2302856"/>
                  <a:pt x="1491634" y="2420422"/>
                </a:cubicBezTo>
                <a:cubicBezTo>
                  <a:pt x="1371891" y="2537988"/>
                  <a:pt x="1302223" y="2788359"/>
                  <a:pt x="1295691" y="2890685"/>
                </a:cubicBezTo>
                <a:cubicBezTo>
                  <a:pt x="1289160" y="2993011"/>
                  <a:pt x="1356651" y="2977770"/>
                  <a:pt x="1452445" y="3034376"/>
                </a:cubicBezTo>
                <a:cubicBezTo>
                  <a:pt x="1548239" y="3090982"/>
                  <a:pt x="1735474" y="3212902"/>
                  <a:pt x="1870457" y="3230319"/>
                </a:cubicBezTo>
                <a:cubicBezTo>
                  <a:pt x="2005440" y="3247736"/>
                  <a:pt x="2144778" y="3191130"/>
                  <a:pt x="2262343" y="3138879"/>
                </a:cubicBezTo>
                <a:cubicBezTo>
                  <a:pt x="2379908" y="3086628"/>
                  <a:pt x="2456108" y="3021313"/>
                  <a:pt x="2575851" y="2916810"/>
                </a:cubicBezTo>
                <a:cubicBezTo>
                  <a:pt x="2695594" y="2812307"/>
                  <a:pt x="2867589" y="2668616"/>
                  <a:pt x="2980800" y="2511862"/>
                </a:cubicBezTo>
                <a:cubicBezTo>
                  <a:pt x="3094011" y="2355108"/>
                  <a:pt x="3150617" y="2102559"/>
                  <a:pt x="3255120" y="1976285"/>
                </a:cubicBezTo>
                <a:cubicBezTo>
                  <a:pt x="3359623" y="1850011"/>
                  <a:pt x="3522909" y="1710673"/>
                  <a:pt x="3607817" y="1754216"/>
                </a:cubicBezTo>
                <a:cubicBezTo>
                  <a:pt x="3692725" y="1797759"/>
                  <a:pt x="3738445" y="2148279"/>
                  <a:pt x="3764571" y="2237542"/>
                </a:cubicBezTo>
                <a:cubicBezTo>
                  <a:pt x="3790697" y="2326805"/>
                  <a:pt x="3779811" y="2172227"/>
                  <a:pt x="3764571" y="2289793"/>
                </a:cubicBezTo>
                <a:cubicBezTo>
                  <a:pt x="3749331" y="2407359"/>
                  <a:pt x="3627411" y="2818839"/>
                  <a:pt x="3673131" y="2942936"/>
                </a:cubicBezTo>
                <a:cubicBezTo>
                  <a:pt x="3718851" y="3067033"/>
                  <a:pt x="3936565" y="3064856"/>
                  <a:pt x="4038891" y="3034376"/>
                </a:cubicBezTo>
                <a:cubicBezTo>
                  <a:pt x="4141217" y="3003896"/>
                  <a:pt x="4228302" y="2849319"/>
                  <a:pt x="4287085" y="2760056"/>
                </a:cubicBezTo>
                <a:cubicBezTo>
                  <a:pt x="4345868" y="2670793"/>
                  <a:pt x="4352399" y="2535810"/>
                  <a:pt x="4391588" y="2498799"/>
                </a:cubicBezTo>
                <a:cubicBezTo>
                  <a:pt x="4430777" y="2461788"/>
                  <a:pt x="4432954" y="2500977"/>
                  <a:pt x="4522217" y="2537988"/>
                </a:cubicBezTo>
                <a:cubicBezTo>
                  <a:pt x="4611480" y="2574999"/>
                  <a:pt x="4927165" y="2720868"/>
                  <a:pt x="4927165" y="2720868"/>
                </a:cubicBezTo>
                <a:lnTo>
                  <a:pt x="4927165" y="2720868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774142" y="2708079"/>
            <a:ext cx="4284617" cy="3483467"/>
          </a:xfrm>
          <a:custGeom>
            <a:avLst/>
            <a:gdLst>
              <a:gd name="connsiteX0" fmla="*/ 0 w 4284617"/>
              <a:gd name="connsiteY0" fmla="*/ 2842099 h 3483467"/>
              <a:gd name="connsiteX1" fmla="*/ 104503 w 4284617"/>
              <a:gd name="connsiteY1" fmla="*/ 2397962 h 3483467"/>
              <a:gd name="connsiteX2" fmla="*/ 235132 w 4284617"/>
              <a:gd name="connsiteY2" fmla="*/ 2032202 h 3483467"/>
              <a:gd name="connsiteX3" fmla="*/ 339635 w 4284617"/>
              <a:gd name="connsiteY3" fmla="*/ 1836259 h 3483467"/>
              <a:gd name="connsiteX4" fmla="*/ 613955 w 4284617"/>
              <a:gd name="connsiteY4" fmla="*/ 1927699 h 3483467"/>
              <a:gd name="connsiteX5" fmla="*/ 640080 w 4284617"/>
              <a:gd name="connsiteY5" fmla="*/ 2411024 h 3483467"/>
              <a:gd name="connsiteX6" fmla="*/ 640080 w 4284617"/>
              <a:gd name="connsiteY6" fmla="*/ 2750659 h 3483467"/>
              <a:gd name="connsiteX7" fmla="*/ 718457 w 4284617"/>
              <a:gd name="connsiteY7" fmla="*/ 3260110 h 3483467"/>
              <a:gd name="connsiteX8" fmla="*/ 914400 w 4284617"/>
              <a:gd name="connsiteY8" fmla="*/ 3351550 h 3483467"/>
              <a:gd name="connsiteX9" fmla="*/ 1175657 w 4284617"/>
              <a:gd name="connsiteY9" fmla="*/ 3429927 h 3483467"/>
              <a:gd name="connsiteX10" fmla="*/ 1828800 w 4284617"/>
              <a:gd name="connsiteY10" fmla="*/ 3456053 h 3483467"/>
              <a:gd name="connsiteX11" fmla="*/ 2011680 w 4284617"/>
              <a:gd name="connsiteY11" fmla="*/ 3024979 h 3483467"/>
              <a:gd name="connsiteX12" fmla="*/ 1933303 w 4284617"/>
              <a:gd name="connsiteY12" fmla="*/ 2528590 h 3483467"/>
              <a:gd name="connsiteX13" fmla="*/ 1449977 w 4284617"/>
              <a:gd name="connsiteY13" fmla="*/ 2633093 h 3483467"/>
              <a:gd name="connsiteX14" fmla="*/ 757646 w 4284617"/>
              <a:gd name="connsiteY14" fmla="*/ 3077230 h 3483467"/>
              <a:gd name="connsiteX15" fmla="*/ 1358537 w 4284617"/>
              <a:gd name="connsiteY15" fmla="*/ 3155607 h 3483467"/>
              <a:gd name="connsiteX16" fmla="*/ 2233749 w 4284617"/>
              <a:gd name="connsiteY16" fmla="*/ 3051104 h 3483467"/>
              <a:gd name="connsiteX17" fmla="*/ 2913017 w 4284617"/>
              <a:gd name="connsiteY17" fmla="*/ 2829036 h 3483467"/>
              <a:gd name="connsiteX18" fmla="*/ 2834640 w 4284617"/>
              <a:gd name="connsiteY18" fmla="*/ 2332647 h 3483467"/>
              <a:gd name="connsiteX19" fmla="*/ 2782389 w 4284617"/>
              <a:gd name="connsiteY19" fmla="*/ 1979950 h 3483467"/>
              <a:gd name="connsiteX20" fmla="*/ 2730137 w 4284617"/>
              <a:gd name="connsiteY20" fmla="*/ 1718693 h 3483467"/>
              <a:gd name="connsiteX21" fmla="*/ 1436915 w 4284617"/>
              <a:gd name="connsiteY21" fmla="*/ 1679504 h 3483467"/>
              <a:gd name="connsiteX22" fmla="*/ 1097280 w 4284617"/>
              <a:gd name="connsiteY22" fmla="*/ 1379059 h 3483467"/>
              <a:gd name="connsiteX23" fmla="*/ 1515292 w 4284617"/>
              <a:gd name="connsiteY23" fmla="*/ 1222304 h 3483467"/>
              <a:gd name="connsiteX24" fmla="*/ 2272937 w 4284617"/>
              <a:gd name="connsiteY24" fmla="*/ 1156990 h 3483467"/>
              <a:gd name="connsiteX25" fmla="*/ 2952206 w 4284617"/>
              <a:gd name="connsiteY25" fmla="*/ 1117802 h 3483467"/>
              <a:gd name="connsiteX26" fmla="*/ 3122023 w 4284617"/>
              <a:gd name="connsiteY26" fmla="*/ 1000236 h 3483467"/>
              <a:gd name="connsiteX27" fmla="*/ 3383280 w 4284617"/>
              <a:gd name="connsiteY27" fmla="*/ 686727 h 3483467"/>
              <a:gd name="connsiteX28" fmla="*/ 3566160 w 4284617"/>
              <a:gd name="connsiteY28" fmla="*/ 203402 h 3483467"/>
              <a:gd name="connsiteX29" fmla="*/ 4127863 w 4284617"/>
              <a:gd name="connsiteY29" fmla="*/ 7459 h 3483467"/>
              <a:gd name="connsiteX30" fmla="*/ 4284617 w 4284617"/>
              <a:gd name="connsiteY30" fmla="*/ 59710 h 3483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84617" h="3483467">
                <a:moveTo>
                  <a:pt x="0" y="2842099"/>
                </a:moveTo>
                <a:cubicBezTo>
                  <a:pt x="32657" y="2687522"/>
                  <a:pt x="65314" y="2532945"/>
                  <a:pt x="104503" y="2397962"/>
                </a:cubicBezTo>
                <a:cubicBezTo>
                  <a:pt x="143692" y="2262979"/>
                  <a:pt x="195943" y="2125819"/>
                  <a:pt x="235132" y="2032202"/>
                </a:cubicBezTo>
                <a:cubicBezTo>
                  <a:pt x="274321" y="1938585"/>
                  <a:pt x="276498" y="1853676"/>
                  <a:pt x="339635" y="1836259"/>
                </a:cubicBezTo>
                <a:cubicBezTo>
                  <a:pt x="402772" y="1818842"/>
                  <a:pt x="563881" y="1831905"/>
                  <a:pt x="613955" y="1927699"/>
                </a:cubicBezTo>
                <a:cubicBezTo>
                  <a:pt x="664029" y="2023493"/>
                  <a:pt x="635726" y="2273864"/>
                  <a:pt x="640080" y="2411024"/>
                </a:cubicBezTo>
                <a:cubicBezTo>
                  <a:pt x="644434" y="2548184"/>
                  <a:pt x="627017" y="2609145"/>
                  <a:pt x="640080" y="2750659"/>
                </a:cubicBezTo>
                <a:cubicBezTo>
                  <a:pt x="653143" y="2892173"/>
                  <a:pt x="672737" y="3159962"/>
                  <a:pt x="718457" y="3260110"/>
                </a:cubicBezTo>
                <a:cubicBezTo>
                  <a:pt x="764177" y="3360259"/>
                  <a:pt x="838200" y="3323247"/>
                  <a:pt x="914400" y="3351550"/>
                </a:cubicBezTo>
                <a:cubicBezTo>
                  <a:pt x="990600" y="3379853"/>
                  <a:pt x="1023257" y="3412510"/>
                  <a:pt x="1175657" y="3429927"/>
                </a:cubicBezTo>
                <a:cubicBezTo>
                  <a:pt x="1328057" y="3447344"/>
                  <a:pt x="1689463" y="3523544"/>
                  <a:pt x="1828800" y="3456053"/>
                </a:cubicBezTo>
                <a:cubicBezTo>
                  <a:pt x="1968137" y="3388562"/>
                  <a:pt x="1994263" y="3179556"/>
                  <a:pt x="2011680" y="3024979"/>
                </a:cubicBezTo>
                <a:cubicBezTo>
                  <a:pt x="2029097" y="2870402"/>
                  <a:pt x="2026920" y="2593904"/>
                  <a:pt x="1933303" y="2528590"/>
                </a:cubicBezTo>
                <a:cubicBezTo>
                  <a:pt x="1839686" y="2463276"/>
                  <a:pt x="1645920" y="2541653"/>
                  <a:pt x="1449977" y="2633093"/>
                </a:cubicBezTo>
                <a:cubicBezTo>
                  <a:pt x="1254034" y="2724533"/>
                  <a:pt x="772886" y="2990144"/>
                  <a:pt x="757646" y="3077230"/>
                </a:cubicBezTo>
                <a:cubicBezTo>
                  <a:pt x="742406" y="3164316"/>
                  <a:pt x="1112520" y="3159961"/>
                  <a:pt x="1358537" y="3155607"/>
                </a:cubicBezTo>
                <a:cubicBezTo>
                  <a:pt x="1604554" y="3151253"/>
                  <a:pt x="1974669" y="3105533"/>
                  <a:pt x="2233749" y="3051104"/>
                </a:cubicBezTo>
                <a:cubicBezTo>
                  <a:pt x="2492829" y="2996676"/>
                  <a:pt x="2812869" y="2948779"/>
                  <a:pt x="2913017" y="2829036"/>
                </a:cubicBezTo>
                <a:cubicBezTo>
                  <a:pt x="3013165" y="2709293"/>
                  <a:pt x="2856411" y="2474161"/>
                  <a:pt x="2834640" y="2332647"/>
                </a:cubicBezTo>
                <a:cubicBezTo>
                  <a:pt x="2812869" y="2191133"/>
                  <a:pt x="2799806" y="2082276"/>
                  <a:pt x="2782389" y="1979950"/>
                </a:cubicBezTo>
                <a:cubicBezTo>
                  <a:pt x="2764972" y="1877624"/>
                  <a:pt x="2954383" y="1768767"/>
                  <a:pt x="2730137" y="1718693"/>
                </a:cubicBezTo>
                <a:cubicBezTo>
                  <a:pt x="2505891" y="1668619"/>
                  <a:pt x="1709058" y="1736110"/>
                  <a:pt x="1436915" y="1679504"/>
                </a:cubicBezTo>
                <a:cubicBezTo>
                  <a:pt x="1164772" y="1622898"/>
                  <a:pt x="1084217" y="1455259"/>
                  <a:pt x="1097280" y="1379059"/>
                </a:cubicBezTo>
                <a:cubicBezTo>
                  <a:pt x="1110343" y="1302859"/>
                  <a:pt x="1319349" y="1259315"/>
                  <a:pt x="1515292" y="1222304"/>
                </a:cubicBezTo>
                <a:cubicBezTo>
                  <a:pt x="1711235" y="1185293"/>
                  <a:pt x="2033451" y="1174407"/>
                  <a:pt x="2272937" y="1156990"/>
                </a:cubicBezTo>
                <a:cubicBezTo>
                  <a:pt x="2512423" y="1139573"/>
                  <a:pt x="2810692" y="1143928"/>
                  <a:pt x="2952206" y="1117802"/>
                </a:cubicBezTo>
                <a:cubicBezTo>
                  <a:pt x="3093720" y="1091676"/>
                  <a:pt x="3050177" y="1072082"/>
                  <a:pt x="3122023" y="1000236"/>
                </a:cubicBezTo>
                <a:cubicBezTo>
                  <a:pt x="3193869" y="928390"/>
                  <a:pt x="3309257" y="819533"/>
                  <a:pt x="3383280" y="686727"/>
                </a:cubicBezTo>
                <a:cubicBezTo>
                  <a:pt x="3457303" y="553921"/>
                  <a:pt x="3442063" y="316613"/>
                  <a:pt x="3566160" y="203402"/>
                </a:cubicBezTo>
                <a:cubicBezTo>
                  <a:pt x="3690257" y="90191"/>
                  <a:pt x="4008120" y="31408"/>
                  <a:pt x="4127863" y="7459"/>
                </a:cubicBezTo>
                <a:cubicBezTo>
                  <a:pt x="4247606" y="-16490"/>
                  <a:pt x="4266111" y="21610"/>
                  <a:pt x="4284617" y="59710"/>
                </a:cubicBezTo>
              </a:path>
            </a:pathLst>
          </a:cu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5617" y="4823366"/>
            <a:ext cx="2205830" cy="15906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5617" y="1320974"/>
            <a:ext cx="1702017" cy="22832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9A6265-53ED-F721-D1F0-A42B871988C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370" y="2769617"/>
            <a:ext cx="817562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06945F-A284-56F1-5E10-123FA557B4F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5814" y="4972410"/>
            <a:ext cx="817562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28785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s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776411" y="4858297"/>
            <a:ext cx="923364" cy="950259"/>
          </a:xfrm>
          <a:prstGeom prst="roundRect">
            <a:avLst/>
          </a:prstGeom>
          <a:solidFill>
            <a:srgbClr val="00B050"/>
          </a:solidFill>
          <a:ln>
            <a:solidFill>
              <a:srgbClr val="A8E6C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865623" y="4858297"/>
            <a:ext cx="923364" cy="950259"/>
          </a:xfrm>
          <a:prstGeom prst="roundRect">
            <a:avLst/>
          </a:prstGeom>
          <a:solidFill>
            <a:srgbClr val="00B050"/>
          </a:solidFill>
          <a:ln>
            <a:solidFill>
              <a:srgbClr val="A8E6C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8400" y="635907"/>
            <a:ext cx="8306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Fill the missing letters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35419" y="4937166"/>
            <a:ext cx="923364" cy="950259"/>
          </a:xfrm>
          <a:prstGeom prst="roundRect">
            <a:avLst/>
          </a:prstGeom>
          <a:solidFill>
            <a:srgbClr val="00B050"/>
          </a:solidFill>
          <a:ln>
            <a:solidFill>
              <a:srgbClr val="A8E6C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029810" y="4937166"/>
            <a:ext cx="923364" cy="950259"/>
          </a:xfrm>
          <a:prstGeom prst="roundRect">
            <a:avLst/>
          </a:prstGeom>
          <a:solidFill>
            <a:srgbClr val="00B050"/>
          </a:solidFill>
          <a:ln>
            <a:solidFill>
              <a:srgbClr val="A8E6C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24201" y="4937166"/>
            <a:ext cx="923364" cy="950259"/>
          </a:xfrm>
          <a:prstGeom prst="roundRect">
            <a:avLst/>
          </a:prstGeom>
          <a:solidFill>
            <a:srgbClr val="00B050"/>
          </a:solidFill>
          <a:ln>
            <a:solidFill>
              <a:srgbClr val="A8E6C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409205" y="4858297"/>
            <a:ext cx="923364" cy="950259"/>
          </a:xfrm>
          <a:prstGeom prst="roundRect">
            <a:avLst/>
          </a:prstGeom>
          <a:solidFill>
            <a:srgbClr val="00B050"/>
          </a:solidFill>
          <a:ln>
            <a:solidFill>
              <a:srgbClr val="A8E6C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503596" y="4858297"/>
            <a:ext cx="923364" cy="950259"/>
          </a:xfrm>
          <a:prstGeom prst="roundRect">
            <a:avLst/>
          </a:prstGeom>
          <a:solidFill>
            <a:srgbClr val="00B050"/>
          </a:solidFill>
          <a:ln>
            <a:solidFill>
              <a:srgbClr val="A8E6C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597987" y="4858297"/>
            <a:ext cx="923364" cy="950259"/>
          </a:xfrm>
          <a:prstGeom prst="roundRect">
            <a:avLst/>
          </a:prstGeom>
          <a:solidFill>
            <a:srgbClr val="00B050"/>
          </a:solidFill>
          <a:ln>
            <a:solidFill>
              <a:srgbClr val="A8E6C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687199" y="4858297"/>
            <a:ext cx="923364" cy="950259"/>
          </a:xfrm>
          <a:prstGeom prst="roundRect">
            <a:avLst/>
          </a:prstGeom>
          <a:solidFill>
            <a:srgbClr val="00B050"/>
          </a:solidFill>
          <a:ln>
            <a:solidFill>
              <a:srgbClr val="A8E6C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50771" y="4858297"/>
            <a:ext cx="16462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53045" y="4779428"/>
            <a:ext cx="61359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n         e    c   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6792" y="2629717"/>
            <a:ext cx="2205830" cy="15906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994" y="2283410"/>
            <a:ext cx="1702017" cy="228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1434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239236" y="551112"/>
            <a:ext cx="7792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Read and choose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58000" y="3214400"/>
            <a:ext cx="28328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ink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8485381" y="2505379"/>
            <a:ext cx="2384612" cy="2423612"/>
            <a:chOff x="8826039" y="1552689"/>
            <a:chExt cx="2384612" cy="2423612"/>
          </a:xfrm>
        </p:grpSpPr>
        <p:sp>
          <p:nvSpPr>
            <p:cNvPr id="21" name="Rounded Rectangle 20"/>
            <p:cNvSpPr/>
            <p:nvPr/>
          </p:nvSpPr>
          <p:spPr>
            <a:xfrm>
              <a:off x="8826039" y="1552689"/>
              <a:ext cx="2384612" cy="2423612"/>
            </a:xfrm>
            <a:prstGeom prst="roundRect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15430" y="2063651"/>
              <a:ext cx="2205830" cy="159067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5558118" y="2527337"/>
            <a:ext cx="2384612" cy="2423612"/>
            <a:chOff x="5898776" y="1574647"/>
            <a:chExt cx="2384612" cy="2423612"/>
          </a:xfrm>
        </p:grpSpPr>
        <p:sp>
          <p:nvSpPr>
            <p:cNvPr id="24" name="Rounded Rectangle 23"/>
            <p:cNvSpPr/>
            <p:nvPr/>
          </p:nvSpPr>
          <p:spPr>
            <a:xfrm>
              <a:off x="5898776" y="1574647"/>
              <a:ext cx="2384612" cy="2423612"/>
            </a:xfrm>
            <a:prstGeom prst="roundRect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55452" y="1574647"/>
              <a:ext cx="1702017" cy="2283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08501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185447" y="461465"/>
            <a:ext cx="7792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Read and choose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19413" y="3272727"/>
            <a:ext cx="38906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insect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8592957" y="2613666"/>
            <a:ext cx="2384612" cy="2423612"/>
            <a:chOff x="8826039" y="1552689"/>
            <a:chExt cx="2384612" cy="2423612"/>
          </a:xfrm>
        </p:grpSpPr>
        <p:sp>
          <p:nvSpPr>
            <p:cNvPr id="27" name="Rounded Rectangle 26"/>
            <p:cNvSpPr/>
            <p:nvPr/>
          </p:nvSpPr>
          <p:spPr>
            <a:xfrm>
              <a:off x="8826039" y="1552689"/>
              <a:ext cx="2384612" cy="2423612"/>
            </a:xfrm>
            <a:prstGeom prst="roundRect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15430" y="2063651"/>
              <a:ext cx="2205830" cy="1590679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5665694" y="2635624"/>
            <a:ext cx="2384612" cy="2423612"/>
            <a:chOff x="5898776" y="1574647"/>
            <a:chExt cx="2384612" cy="2423612"/>
          </a:xfrm>
        </p:grpSpPr>
        <p:sp>
          <p:nvSpPr>
            <p:cNvPr id="30" name="Rounded Rectangle 29"/>
            <p:cNvSpPr/>
            <p:nvPr/>
          </p:nvSpPr>
          <p:spPr>
            <a:xfrm>
              <a:off x="5898776" y="1574647"/>
              <a:ext cx="2384612" cy="2423612"/>
            </a:xfrm>
            <a:prstGeom prst="roundRect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55452" y="1574647"/>
              <a:ext cx="1702017" cy="2283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31807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62150" y="2736485"/>
            <a:ext cx="3460615" cy="3197894"/>
          </a:xfrm>
          <a:prstGeom prst="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88538" y="473509"/>
            <a:ext cx="85912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Choose the picture beginning with the sound “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”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384157" y="2682954"/>
            <a:ext cx="3460615" cy="3197894"/>
            <a:chOff x="5988185" y="4135236"/>
            <a:chExt cx="2671721" cy="2323692"/>
          </a:xfrm>
        </p:grpSpPr>
        <p:sp>
          <p:nvSpPr>
            <p:cNvPr id="5" name="Rectangle 4"/>
            <p:cNvSpPr/>
            <p:nvPr/>
          </p:nvSpPr>
          <p:spPr>
            <a:xfrm>
              <a:off x="5988185" y="4135236"/>
              <a:ext cx="2671721" cy="2323692"/>
            </a:xfrm>
            <a:prstGeom prst="rect">
              <a:avLst/>
            </a:prstGeom>
            <a:ln w="762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22993" y1="73308" x2="22993" y2="73308"/>
                          <a14:foregroundMark x1="22993" y1="73308" x2="22993" y2="73308"/>
                          <a14:foregroundMark x1="28102" y1="74812" x2="28102" y2="74812"/>
                          <a14:foregroundMark x1="28102" y1="74812" x2="28102" y2="74812"/>
                          <a14:foregroundMark x1="28832" y1="86090" x2="28832" y2="86090"/>
                          <a14:foregroundMark x1="29197" y1="86090" x2="29927" y2="86090"/>
                          <a14:foregroundMark x1="40876" y1="86090" x2="40876" y2="86090"/>
                          <a14:foregroundMark x1="48175" y1="71805" x2="48175" y2="71805"/>
                          <a14:foregroundMark x1="48175" y1="71805" x2="48175" y2="71805"/>
                          <a14:foregroundMark x1="54745" y1="71429" x2="54745" y2="71429"/>
                          <a14:foregroundMark x1="74453" y1="68797" x2="74453" y2="68797"/>
                          <a14:foregroundMark x1="75182" y1="68797" x2="75182" y2="687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88185" y="4135236"/>
              <a:ext cx="2393577" cy="2323692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5897" y="3442449"/>
            <a:ext cx="2727600" cy="196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9766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5102" y="616944"/>
            <a:ext cx="85912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Choose the word beginning with the sound “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”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198025" y="2665024"/>
            <a:ext cx="3353938" cy="3233752"/>
            <a:chOff x="8975344" y="4135236"/>
            <a:chExt cx="2671721" cy="2400034"/>
          </a:xfrm>
        </p:grpSpPr>
        <p:sp>
          <p:nvSpPr>
            <p:cNvPr id="4" name="Rectangle 3"/>
            <p:cNvSpPr/>
            <p:nvPr/>
          </p:nvSpPr>
          <p:spPr>
            <a:xfrm>
              <a:off x="8975344" y="4135236"/>
              <a:ext cx="2671721" cy="2323692"/>
            </a:xfrm>
            <a:prstGeom prst="rect">
              <a:avLst/>
            </a:prstGeom>
            <a:ln w="762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8904" r="9794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671779" y="4135236"/>
              <a:ext cx="1278850" cy="2400034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6680378" y="2631522"/>
            <a:ext cx="3460615" cy="3197894"/>
            <a:chOff x="2477303" y="2449614"/>
            <a:chExt cx="3460615" cy="3197894"/>
          </a:xfrm>
        </p:grpSpPr>
        <p:sp>
          <p:nvSpPr>
            <p:cNvPr id="7" name="Rectangle 6"/>
            <p:cNvSpPr/>
            <p:nvPr/>
          </p:nvSpPr>
          <p:spPr>
            <a:xfrm>
              <a:off x="2477303" y="2449614"/>
              <a:ext cx="3460615" cy="3197894"/>
            </a:xfrm>
            <a:prstGeom prst="rect">
              <a:avLst/>
            </a:prstGeom>
            <a:ln w="762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56601" y="3088821"/>
              <a:ext cx="1702017" cy="2283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7273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3632"/>
            <a:ext cx="9398524" cy="5872227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385107" y="712395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C810B-0788-93E7-0B92-171BBADB09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F03C9-9FF7-7928-7F2A-69FAC499D763}"/>
              </a:ext>
            </a:extLst>
          </p:cNvPr>
          <p:cNvSpPr txBox="1"/>
          <p:nvPr/>
        </p:nvSpPr>
        <p:spPr>
          <a:xfrm>
            <a:off x="4989472" y="3519284"/>
            <a:ext cx="2740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Further Practice</a:t>
            </a:r>
          </a:p>
        </p:txBody>
      </p:sp>
    </p:spTree>
    <p:extLst>
      <p:ext uri="{BB962C8B-B14F-4D97-AF65-F5344CB8AC3E}">
        <p14:creationId xmlns:p14="http://schemas.microsoft.com/office/powerpoint/2010/main" val="160721705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E5CEA0-467D-AE74-6912-F17791B510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9545"/>
            <a:ext cx="5148300" cy="6905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656A66-FA2A-9BC2-7BA3-A991F9E199A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300" y="671492"/>
            <a:ext cx="2352692" cy="55150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751F0C-8D72-36E1-9504-D31AE56350E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5204" y="573860"/>
            <a:ext cx="2238391" cy="57102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98C8EA-35E2-450F-7FC9-27ECAD3E2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8144" y="4325258"/>
            <a:ext cx="1653004" cy="107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8E044E-FC52-0673-C37E-56D82C69F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61401" y="3247799"/>
            <a:ext cx="1653004" cy="107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8109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3"/>
            <a:ext cx="9229273" cy="6114798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 Practice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DHA App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186B3683-621B-4994-7C4A-6D34190BD719}"/>
              </a:ext>
            </a:extLst>
          </p:cNvPr>
          <p:cNvSpPr/>
          <p:nvPr/>
        </p:nvSpPr>
        <p:spPr>
          <a:xfrm>
            <a:off x="3748957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LET’S PLAY!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9081" y="1235411"/>
            <a:ext cx="7762574" cy="5095013"/>
          </a:xfrm>
          <a:prstGeom prst="roundRect">
            <a:avLst>
              <a:gd name="adj" fmla="val 5106"/>
            </a:avLst>
          </a:prstGeom>
          <a:solidFill>
            <a:srgbClr val="EF4E88"/>
          </a:solidFill>
        </p:spPr>
      </p:pic>
      <p:sp>
        <p:nvSpPr>
          <p:cNvPr id="6" name="Rectangle: Rounded Corners 5">
            <a:hlinkClick r:id="rId3"/>
          </p:cNvPr>
          <p:cNvSpPr/>
          <p:nvPr/>
        </p:nvSpPr>
        <p:spPr>
          <a:xfrm>
            <a:off x="231838" y="3493302"/>
            <a:ext cx="1994995" cy="615820"/>
          </a:xfrm>
          <a:prstGeom prst="roundRect">
            <a:avLst/>
          </a:prstGeom>
          <a:solidFill>
            <a:srgbClr val="EF4E8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here to play the games</a:t>
            </a:r>
          </a:p>
        </p:txBody>
      </p:sp>
    </p:spTree>
    <p:extLst>
      <p:ext uri="{BB962C8B-B14F-4D97-AF65-F5344CB8AC3E}">
        <p14:creationId xmlns:p14="http://schemas.microsoft.com/office/powerpoint/2010/main" val="138818060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38" y="312377"/>
            <a:ext cx="9058275" cy="607889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7602042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406168" y="2759849"/>
            <a:ext cx="5001078" cy="156019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Phonics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/ɪ/</a:t>
            </a:r>
          </a:p>
        </p:txBody>
      </p:sp>
      <p:sp>
        <p:nvSpPr>
          <p:cNvPr id="6" name="Plaque 5"/>
          <p:cNvSpPr/>
          <p:nvPr/>
        </p:nvSpPr>
        <p:spPr>
          <a:xfrm>
            <a:off x="5630911" y="2759849"/>
            <a:ext cx="5892278" cy="156019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Vocabulary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insect, ink</a:t>
            </a:r>
          </a:p>
        </p:txBody>
      </p:sp>
    </p:spTree>
    <p:extLst>
      <p:ext uri="{BB962C8B-B14F-4D97-AF65-F5344CB8AC3E}">
        <p14:creationId xmlns:p14="http://schemas.microsoft.com/office/powerpoint/2010/main" val="1485522626"/>
      </p:ext>
    </p:extLst>
  </p:cSld>
  <p:clrMapOvr>
    <a:masterClrMapping/>
  </p:clrMapOvr>
  <p:transition spd="slow">
    <p:comb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 vocabularies 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phonics.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Make sentences using them.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 the vocabulary 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phonics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Anh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Notebook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 44)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the exercises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Anh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Workbook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 44)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Play the consolidation games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Anh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DHA App 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www.eduhome.com.vn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Prepare the next lesson (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 47)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3744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990165" y="1328525"/>
            <a:ext cx="4500282" cy="1488141"/>
          </a:xfrm>
          <a:prstGeom prst="round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It’s 1.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rlin Sans FB" panose="020E0602020502020306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1215" y="763051"/>
            <a:ext cx="1870085" cy="2619087"/>
          </a:xfrm>
          <a:prstGeom prst="rect">
            <a:avLst/>
          </a:prstGeom>
        </p:spPr>
      </p:pic>
      <p:sp>
        <p:nvSpPr>
          <p:cNvPr id="7" name="Cube 6"/>
          <p:cNvSpPr/>
          <p:nvPr/>
        </p:nvSpPr>
        <p:spPr>
          <a:xfrm>
            <a:off x="2387223" y="4338917"/>
            <a:ext cx="3135035" cy="1380565"/>
          </a:xfrm>
          <a:prstGeom prst="cube">
            <a:avLst/>
          </a:prstGeom>
          <a:solidFill>
            <a:srgbClr val="FF467A"/>
          </a:solidFill>
          <a:ln>
            <a:solidFill>
              <a:srgbClr val="FF4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</p:txBody>
      </p:sp>
      <p:sp>
        <p:nvSpPr>
          <p:cNvPr id="8" name="Cube 7"/>
          <p:cNvSpPr/>
          <p:nvPr/>
        </p:nvSpPr>
        <p:spPr>
          <a:xfrm>
            <a:off x="7218741" y="4338917"/>
            <a:ext cx="3135035" cy="1380565"/>
          </a:xfrm>
          <a:prstGeom prst="cube">
            <a:avLst/>
          </a:prstGeom>
          <a:solidFill>
            <a:srgbClr val="FF467A"/>
          </a:solidFill>
          <a:ln>
            <a:solidFill>
              <a:srgbClr val="FF4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20615428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990165" y="1328525"/>
            <a:ext cx="4500282" cy="1488141"/>
          </a:xfrm>
          <a:prstGeom prst="round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It’s </a:t>
            </a:r>
            <a:r>
              <a:rPr lang="en-US" sz="4800">
                <a:solidFill>
                  <a:prstClr val="white"/>
                </a:solidFill>
                <a:latin typeface="Berlin Sans FB" panose="020E0602020502020306" pitchFamily="34" charset="0"/>
              </a:rPr>
              <a:t>two.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rlin Sans FB" panose="020E0602020502020306" pitchFamily="34" charset="0"/>
              <a:ea typeface="+mn-ea"/>
              <a:cs typeface="+mn-cs"/>
            </a:endParaRPr>
          </a:p>
        </p:txBody>
      </p:sp>
      <p:sp>
        <p:nvSpPr>
          <p:cNvPr id="7" name="Cube 6"/>
          <p:cNvSpPr/>
          <p:nvPr/>
        </p:nvSpPr>
        <p:spPr>
          <a:xfrm>
            <a:off x="2362200" y="4321428"/>
            <a:ext cx="3135035" cy="1380565"/>
          </a:xfrm>
          <a:prstGeom prst="cube">
            <a:avLst/>
          </a:prstGeom>
          <a:solidFill>
            <a:srgbClr val="FF467A"/>
          </a:solidFill>
          <a:ln>
            <a:solidFill>
              <a:srgbClr val="FF4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</p:txBody>
      </p:sp>
      <p:sp>
        <p:nvSpPr>
          <p:cNvPr id="8" name="Cube 7"/>
          <p:cNvSpPr/>
          <p:nvPr/>
        </p:nvSpPr>
        <p:spPr>
          <a:xfrm>
            <a:off x="7218741" y="4338917"/>
            <a:ext cx="3135035" cy="1380565"/>
          </a:xfrm>
          <a:prstGeom prst="cube">
            <a:avLst/>
          </a:prstGeom>
          <a:solidFill>
            <a:srgbClr val="FF467A"/>
          </a:solidFill>
          <a:ln>
            <a:solidFill>
              <a:srgbClr val="FF4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19005" y="722540"/>
            <a:ext cx="2558285" cy="300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5380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990165" y="1328525"/>
            <a:ext cx="4500282" cy="1488141"/>
          </a:xfrm>
          <a:prstGeom prst="round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It’s three.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rlin Sans FB" panose="020E0602020502020306" pitchFamily="34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5804" y="860864"/>
            <a:ext cx="2380907" cy="2720303"/>
          </a:xfrm>
          <a:prstGeom prst="rect">
            <a:avLst/>
          </a:prstGeom>
        </p:spPr>
      </p:pic>
      <p:sp>
        <p:nvSpPr>
          <p:cNvPr id="11" name="Cube 10"/>
          <p:cNvSpPr/>
          <p:nvPr/>
        </p:nvSpPr>
        <p:spPr>
          <a:xfrm>
            <a:off x="7038483" y="4338916"/>
            <a:ext cx="3135035" cy="1380565"/>
          </a:xfrm>
          <a:prstGeom prst="cube">
            <a:avLst/>
          </a:prstGeom>
          <a:solidFill>
            <a:srgbClr val="FF467A"/>
          </a:solidFill>
          <a:ln>
            <a:solidFill>
              <a:srgbClr val="FF4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  <p:sp>
        <p:nvSpPr>
          <p:cNvPr id="12" name="Cube 11"/>
          <p:cNvSpPr/>
          <p:nvPr/>
        </p:nvSpPr>
        <p:spPr>
          <a:xfrm>
            <a:off x="2672788" y="4338916"/>
            <a:ext cx="3135035" cy="1380565"/>
          </a:xfrm>
          <a:prstGeom prst="cube">
            <a:avLst/>
          </a:prstGeom>
          <a:solidFill>
            <a:srgbClr val="FF467A"/>
          </a:solidFill>
          <a:ln>
            <a:solidFill>
              <a:srgbClr val="FF4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10559142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0BBC0C-FAD5-831A-F4FC-EA6D0969CE1D}"/>
              </a:ext>
            </a:extLst>
          </p:cNvPr>
          <p:cNvGrpSpPr/>
          <p:nvPr/>
        </p:nvGrpSpPr>
        <p:grpSpPr>
          <a:xfrm>
            <a:off x="0" y="307004"/>
            <a:ext cx="10008639" cy="6141421"/>
            <a:chOff x="0" y="307004"/>
            <a:chExt cx="10008639" cy="6141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07004"/>
              <a:ext cx="10008639" cy="61414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771651" y="598654"/>
              <a:ext cx="6000749" cy="55581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7153EDE8-4537-760F-90F5-47033D1A3593}"/>
              </a:ext>
            </a:extLst>
          </p:cNvPr>
          <p:cNvSpPr/>
          <p:nvPr/>
        </p:nvSpPr>
        <p:spPr>
          <a:xfrm>
            <a:off x="542925" y="409575"/>
            <a:ext cx="8248650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Phonics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/ɪ/</a:t>
            </a:r>
          </a:p>
        </p:txBody>
      </p:sp>
    </p:spTree>
    <p:extLst>
      <p:ext uri="{BB962C8B-B14F-4D97-AF65-F5344CB8AC3E}">
        <p14:creationId xmlns:p14="http://schemas.microsoft.com/office/powerpoint/2010/main" val="15582524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4" r="-114" b="-1897"/>
          <a:stretch/>
        </p:blipFill>
        <p:spPr>
          <a:xfrm>
            <a:off x="1" y="347775"/>
            <a:ext cx="12192000" cy="789491"/>
          </a:xfrm>
          <a:prstGeom prst="roundRect">
            <a:avLst>
              <a:gd name="adj" fmla="val 34696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0" y="136176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Alphabet</a:t>
            </a:r>
            <a:r>
              <a:rPr kumimoji="0" lang="en-US" sz="1800" b="0" i="1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hear the sound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556417-7DD6-15DF-BF12-A77D9F50D98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949" y="1546435"/>
            <a:ext cx="6712765" cy="44703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B2B155-6EC4-D64C-7B18-94BB360E3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3500" y="2139950"/>
            <a:ext cx="5218503" cy="404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2639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phabet 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42832600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10807</TotalTime>
  <Words>457</Words>
  <Application>Microsoft Office PowerPoint</Application>
  <PresentationFormat>Widescreen</PresentationFormat>
  <Paragraphs>106</Paragraphs>
  <Slides>37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.VnVogue</vt:lpstr>
      <vt:lpstr>Arial</vt:lpstr>
      <vt:lpstr>Arial Black</vt:lpstr>
      <vt:lpstr>Berlin Sans FB</vt:lpstr>
      <vt:lpstr>Calibri</vt:lpstr>
      <vt:lpstr>Calibri Light</vt:lpstr>
      <vt:lpstr>HP001</vt:lpstr>
      <vt:lpstr>HP001 4H</vt:lpstr>
      <vt:lpstr>Lucida Sans Unicode</vt:lpstr>
      <vt:lpstr>Tahoma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ngan</dc:creator>
  <dc:description>9Slide.vn</dc:description>
  <cp:lastModifiedBy>ASUS</cp:lastModifiedBy>
  <cp:revision>306</cp:revision>
  <dcterms:created xsi:type="dcterms:W3CDTF">2020-12-08T03:17:05Z</dcterms:created>
  <dcterms:modified xsi:type="dcterms:W3CDTF">2024-02-28T05:00:41Z</dcterms:modified>
  <cp:category>9Slide.vn</cp:category>
</cp:coreProperties>
</file>