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75" r:id="rId2"/>
  </p:sldMasterIdLst>
  <p:notesMasterIdLst>
    <p:notesMasterId r:id="rId22"/>
  </p:notesMasterIdLst>
  <p:sldIdLst>
    <p:sldId id="256" r:id="rId3"/>
    <p:sldId id="257" r:id="rId4"/>
    <p:sldId id="311" r:id="rId5"/>
    <p:sldId id="314" r:id="rId6"/>
    <p:sldId id="315" r:id="rId7"/>
    <p:sldId id="316" r:id="rId8"/>
    <p:sldId id="317" r:id="rId9"/>
    <p:sldId id="318" r:id="rId10"/>
    <p:sldId id="319" r:id="rId11"/>
    <p:sldId id="260" r:id="rId12"/>
    <p:sldId id="320" r:id="rId13"/>
    <p:sldId id="312" r:id="rId14"/>
    <p:sldId id="272" r:id="rId15"/>
    <p:sldId id="321" r:id="rId16"/>
    <p:sldId id="322" r:id="rId17"/>
    <p:sldId id="323" r:id="rId18"/>
    <p:sldId id="324" r:id="rId19"/>
    <p:sldId id="325" r:id="rId20"/>
    <p:sldId id="26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D98"/>
    <a:srgbClr val="FFEEC9"/>
    <a:srgbClr val="46393A"/>
    <a:srgbClr val="FFFFFF"/>
    <a:srgbClr val="CBDEE2"/>
    <a:srgbClr val="EAF1C4"/>
    <a:srgbClr val="FBCCCF"/>
    <a:srgbClr val="F9E9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1E6CD-6944-456B-91A7-56BD5FA82607}">
  <a:tblStyle styleId="{A521E6CD-6944-456B-91A7-56BD5FA826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01" y="509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03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635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252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906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721200" y="914400"/>
            <a:ext cx="7711200" cy="3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619276" y="70106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575883" y="1314791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154522" y="620804"/>
            <a:ext cx="388902" cy="37951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73" r:id="rId7"/>
    <p:sldLayoutId id="2147483683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37503CD-4580-994A-CD20-E9384A490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71750" y="-26817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5"/>
          <p:cNvGrpSpPr/>
          <p:nvPr/>
        </p:nvGrpSpPr>
        <p:grpSpPr>
          <a:xfrm>
            <a:off x="419740" y="1065891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A0319E2-0EF5-6EB0-738C-A2A7CFDEA023}"/>
              </a:ext>
            </a:extLst>
          </p:cNvPr>
          <p:cNvSpPr/>
          <p:nvPr/>
        </p:nvSpPr>
        <p:spPr>
          <a:xfrm>
            <a:off x="6869631" y="152400"/>
            <a:ext cx="2184400" cy="4787900"/>
          </a:xfrm>
          <a:prstGeom prst="rect">
            <a:avLst/>
          </a:prstGeom>
          <a:solidFill>
            <a:srgbClr val="FFE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3D582-B2EE-D3DE-85ED-2721ACE24B87}"/>
              </a:ext>
            </a:extLst>
          </p:cNvPr>
          <p:cNvSpPr/>
          <p:nvPr/>
        </p:nvSpPr>
        <p:spPr>
          <a:xfrm>
            <a:off x="4191000" y="-571499"/>
            <a:ext cx="4800972" cy="4556636"/>
          </a:xfrm>
          <a:prstGeom prst="roundRect">
            <a:avLst>
              <a:gd name="adj" fmla="val 12714"/>
            </a:avLst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175780A-B055-F8CD-7DBA-A7E2F02E5199}"/>
              </a:ext>
            </a:extLst>
          </p:cNvPr>
          <p:cNvSpPr/>
          <p:nvPr/>
        </p:nvSpPr>
        <p:spPr>
          <a:xfrm>
            <a:off x="2851755" y="203200"/>
            <a:ext cx="5986317" cy="3625135"/>
          </a:xfrm>
          <a:prstGeom prst="roundRect">
            <a:avLst>
              <a:gd name="adj" fmla="val 105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91">
            <a:extLst>
              <a:ext uri="{FF2B5EF4-FFF2-40B4-BE49-F238E27FC236}">
                <a16:creationId xmlns:a16="http://schemas.microsoft.com/office/drawing/2014/main" id="{64CB05DB-DC44-387B-F70D-0A21EEFBFC44}"/>
              </a:ext>
            </a:extLst>
          </p:cNvPr>
          <p:cNvSpPr txBox="1"/>
          <p:nvPr/>
        </p:nvSpPr>
        <p:spPr>
          <a:xfrm>
            <a:off x="3050109" y="331102"/>
            <a:ext cx="5743074" cy="646331"/>
          </a:xfrm>
          <a:prstGeom prst="rect">
            <a:avLst/>
          </a:prstGeom>
          <a:noFill/>
          <a:effectLst>
            <a:glow rad="127000">
              <a:srgbClr val="4F81BD">
                <a:alpha val="57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Duepuntozero" panose="02040603050506020204" pitchFamily="18" charset="0"/>
                <a:ea typeface="+mn-ea"/>
                <a:cs typeface="Baloo" panose="03080902040302020200" pitchFamily="66" charset="0"/>
              </a:rPr>
              <a:t> …</a:t>
            </a:r>
          </a:p>
        </p:txBody>
      </p:sp>
      <p:sp>
        <p:nvSpPr>
          <p:cNvPr id="11" name="TextBox 193">
            <a:extLst>
              <a:ext uri="{FF2B5EF4-FFF2-40B4-BE49-F238E27FC236}">
                <a16:creationId xmlns:a16="http://schemas.microsoft.com/office/drawing/2014/main" id="{7017022D-98E2-3B0C-93F0-A47EDB4F958C}"/>
              </a:ext>
            </a:extLst>
          </p:cNvPr>
          <p:cNvSpPr txBox="1"/>
          <p:nvPr/>
        </p:nvSpPr>
        <p:spPr>
          <a:xfrm>
            <a:off x="2741353" y="1667259"/>
            <a:ext cx="6167299" cy="584775"/>
          </a:xfrm>
          <a:prstGeom prst="rect">
            <a:avLst/>
          </a:prstGeom>
          <a:noFill/>
          <a:effectLst>
            <a:glow rad="127000">
              <a:schemeClr val="accent1">
                <a:alpha val="9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dirty="0" err="1">
                <a:latin typeface="UTM Duepuntozero" panose="02040603050506020204" pitchFamily="18" charset="0"/>
                <a:cs typeface="Baloo" panose="03080902040302020200" pitchFamily="66" charset="0"/>
              </a:rPr>
              <a:t>Chủ</a:t>
            </a:r>
            <a:r>
              <a:rPr lang="en-US" sz="3200" dirty="0">
                <a:latin typeface="UTM Duepuntozero" panose="02040603050506020204" pitchFamily="18" charset="0"/>
                <a:cs typeface="Baloo" panose="03080902040302020200" pitchFamily="66" charset="0"/>
              </a:rPr>
              <a:t> </a:t>
            </a:r>
            <a:r>
              <a:rPr lang="en-US" sz="3200" dirty="0" err="1">
                <a:latin typeface="UTM Duepuntozero" panose="02040603050506020204" pitchFamily="18" charset="0"/>
                <a:cs typeface="Baloo" panose="03080902040302020200" pitchFamily="66" charset="0"/>
              </a:rPr>
              <a:t>điểm</a:t>
            </a:r>
            <a:r>
              <a:rPr lang="en-US" sz="3200" dirty="0">
                <a:latin typeface="UTM Duepuntozero" panose="02040603050506020204" pitchFamily="18" charset="0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92D050"/>
                </a:solidFill>
                <a:latin typeface="+mj-lt"/>
                <a:cs typeface="Baloo" panose="03080902040302020200" pitchFamily="66" charset="0"/>
              </a:rPr>
              <a:t>MÁI ẤM GIA ĐÌNH</a:t>
            </a:r>
            <a:endParaRPr lang="en-US" sz="3200" kern="0" dirty="0">
              <a:solidFill>
                <a:srgbClr val="92D050"/>
              </a:solidFill>
              <a:latin typeface="+mj-lt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8AB4457-C839-1F77-AA56-C1D277248E5C}"/>
              </a:ext>
            </a:extLst>
          </p:cNvPr>
          <p:cNvGrpSpPr/>
          <p:nvPr/>
        </p:nvGrpSpPr>
        <p:grpSpPr>
          <a:xfrm>
            <a:off x="3441999" y="2314381"/>
            <a:ext cx="5085347" cy="1417319"/>
            <a:chOff x="3441999" y="2314381"/>
            <a:chExt cx="5085347" cy="1417319"/>
          </a:xfrm>
        </p:grpSpPr>
        <p:sp>
          <p:nvSpPr>
            <p:cNvPr id="12" name="TextBox 194">
              <a:extLst>
                <a:ext uri="{FF2B5EF4-FFF2-40B4-BE49-F238E27FC236}">
                  <a16:creationId xmlns:a16="http://schemas.microsoft.com/office/drawing/2014/main" id="{BC663BDE-4712-4F40-19ED-AC5841A52420}"/>
                </a:ext>
              </a:extLst>
            </p:cNvPr>
            <p:cNvSpPr txBox="1"/>
            <p:nvPr/>
          </p:nvSpPr>
          <p:spPr>
            <a:xfrm>
              <a:off x="3441999" y="2314381"/>
              <a:ext cx="50853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dirty="0" err="1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Ôn</a:t>
              </a:r>
              <a:r>
                <a:rPr lang="en-US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 </a:t>
              </a:r>
              <a:r>
                <a:rPr lang="en-US" sz="5400" b="1" dirty="0" err="1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Tập</a:t>
              </a:r>
              <a:r>
                <a:rPr lang="en-US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 </a:t>
              </a:r>
              <a:r>
                <a:rPr lang="vi-VN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Giữa </a:t>
              </a:r>
              <a:r>
                <a:rPr lang="en-US" sz="5400" b="1" dirty="0" err="1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Học</a:t>
              </a:r>
              <a:r>
                <a:rPr lang="en-US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 </a:t>
              </a:r>
              <a:r>
                <a:rPr lang="en-US" sz="5400" b="1" dirty="0" err="1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Kỳ</a:t>
              </a:r>
              <a:r>
                <a:rPr lang="en-US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 </a:t>
              </a:r>
              <a:r>
                <a:rPr lang="vi-VN" sz="54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#9Slide05 Phobia" panose="02000506000000020003" pitchFamily="2" charset="0"/>
                  <a:cs typeface="Baloo" panose="03080902040302020200" pitchFamily="66" charset="0"/>
                </a:rPr>
                <a:t>2</a:t>
              </a:r>
              <a:endParaRPr lang="en-US" sz="5400" b="1" kern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  <a:sym typeface="Arial"/>
              </a:endParaRPr>
            </a:p>
          </p:txBody>
        </p:sp>
        <p:sp>
          <p:nvSpPr>
            <p:cNvPr id="13" name="TextBox 195">
              <a:extLst>
                <a:ext uri="{FF2B5EF4-FFF2-40B4-BE49-F238E27FC236}">
                  <a16:creationId xmlns:a16="http://schemas.microsoft.com/office/drawing/2014/main" id="{736BBA1B-EFBC-782B-D958-77995FF1CA06}"/>
                </a:ext>
              </a:extLst>
            </p:cNvPr>
            <p:cNvSpPr txBox="1"/>
            <p:nvPr/>
          </p:nvSpPr>
          <p:spPr>
            <a:xfrm>
              <a:off x="4933269" y="3146925"/>
              <a:ext cx="1770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Duepuntozero" panose="02040603050506020204" pitchFamily="18" charset="0"/>
                  <a:cs typeface="Baloo" panose="03080902040302020200" pitchFamily="66" charset="0"/>
                </a:rPr>
                <a:t>(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Duepuntozero" panose="02040603050506020204" pitchFamily="18" charset="0"/>
                  <a:cs typeface="Baloo" panose="03080902040302020200" pitchFamily="66" charset="0"/>
                </a:rPr>
                <a:t>Tiết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Duepuntozero" panose="02040603050506020204" pitchFamily="18" charset="0"/>
                  <a:cs typeface="Baloo" panose="03080902040302020200" pitchFamily="66" charset="0"/>
                </a:rPr>
                <a:t> </a:t>
              </a:r>
              <a:r>
                <a:rPr lang="vi-V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Duepuntozero" panose="02040603050506020204" pitchFamily="18" charset="0"/>
                  <a:cs typeface="Baloo" panose="03080902040302020200" pitchFamily="66" charset="0"/>
                </a:rPr>
                <a:t>4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Duepuntozero" panose="02040603050506020204" pitchFamily="18" charset="0"/>
                  <a:cs typeface="Baloo" panose="03080902040302020200" pitchFamily="66" charset="0"/>
                </a:rPr>
                <a:t>)</a:t>
              </a:r>
              <a:endParaRPr lang="en-US" sz="32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  <a:cs typeface="Baloo" panose="03080902040302020200" pitchFamily="66" charset="0"/>
                <a:sym typeface="Arial"/>
              </a:endParaRPr>
            </a:p>
          </p:txBody>
        </p:sp>
      </p:grpSp>
      <p:pic>
        <p:nvPicPr>
          <p:cNvPr id="15" name="Hình ảnh 14" descr="Ảnh có chứa văn bản, màn hình&#10;&#10;Mô tả được tạo tự động">
            <a:extLst>
              <a:ext uri="{FF2B5EF4-FFF2-40B4-BE49-F238E27FC236}">
                <a16:creationId xmlns:a16="http://schemas.microsoft.com/office/drawing/2014/main" id="{FA269313-0BF2-833C-ECDF-08B1423E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7" y="917655"/>
            <a:ext cx="3099702" cy="58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-130423" y="2325532"/>
            <a:ext cx="4920731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+mj-lt"/>
              </a:rPr>
              <a:t>Ôn luyện </a:t>
            </a:r>
            <a:br>
              <a:rPr lang="es" sz="4800" dirty="0">
                <a:latin typeface="+mj-lt"/>
              </a:rPr>
            </a:br>
            <a:r>
              <a:rPr lang="es" sz="4800" dirty="0">
                <a:latin typeface="+mj-lt"/>
              </a:rPr>
              <a:t>đọc thành tiếng</a:t>
            </a:r>
            <a:endParaRPr sz="4800" dirty="0">
              <a:latin typeface="+mj-lt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1280811" y="1077936"/>
            <a:ext cx="1638659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#9Slide05 SVNClementine" panose="020F0502020204030203" pitchFamily="34" charset="0"/>
              </a:rPr>
              <a:t>01</a:t>
            </a:r>
            <a:endParaRPr dirty="0">
              <a:latin typeface="#9Slide05 SVNClementine" panose="020F0502020204030203" pitchFamily="34" charset="0"/>
            </a:endParaRPr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87693" y="776002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5E5E9D-2661-706B-CC72-8A7FF5EE3B12}"/>
              </a:ext>
            </a:extLst>
          </p:cNvPr>
          <p:cNvSpPr/>
          <p:nvPr/>
        </p:nvSpPr>
        <p:spPr>
          <a:xfrm>
            <a:off x="193177" y="1476259"/>
            <a:ext cx="8757645" cy="3534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0A5462A3-7B24-C7AD-6B53-38067DD23F1F}"/>
              </a:ext>
            </a:extLst>
          </p:cNvPr>
          <p:cNvGrpSpPr/>
          <p:nvPr/>
        </p:nvGrpSpPr>
        <p:grpSpPr>
          <a:xfrm>
            <a:off x="4991326" y="1634802"/>
            <a:ext cx="3646152" cy="1394902"/>
            <a:chOff x="4771157" y="1628160"/>
            <a:chExt cx="3646152" cy="1394902"/>
          </a:xfrm>
        </p:grpSpPr>
        <p:sp>
          <p:nvSpPr>
            <p:cNvPr id="16" name="Rectangle: Rounded Corners 33">
              <a:extLst>
                <a:ext uri="{FF2B5EF4-FFF2-40B4-BE49-F238E27FC236}">
                  <a16:creationId xmlns:a16="http://schemas.microsoft.com/office/drawing/2014/main" id="{E9A110AC-CF83-0902-DFE1-83BA96643263}"/>
                </a:ext>
              </a:extLst>
            </p:cNvPr>
            <p:cNvSpPr/>
            <p:nvPr/>
          </p:nvSpPr>
          <p:spPr>
            <a:xfrm>
              <a:off x="4771157" y="1923386"/>
              <a:ext cx="1751681" cy="804450"/>
            </a:xfrm>
            <a:custGeom>
              <a:avLst/>
              <a:gdLst>
                <a:gd name="connsiteX0" fmla="*/ 0 w 1751681"/>
                <a:gd name="connsiteY0" fmla="*/ 134078 h 804450"/>
                <a:gd name="connsiteX1" fmla="*/ 134078 w 1751681"/>
                <a:gd name="connsiteY1" fmla="*/ 0 h 804450"/>
                <a:gd name="connsiteX2" fmla="*/ 1617603 w 1751681"/>
                <a:gd name="connsiteY2" fmla="*/ 0 h 804450"/>
                <a:gd name="connsiteX3" fmla="*/ 1751681 w 1751681"/>
                <a:gd name="connsiteY3" fmla="*/ 134078 h 804450"/>
                <a:gd name="connsiteX4" fmla="*/ 1751681 w 1751681"/>
                <a:gd name="connsiteY4" fmla="*/ 670372 h 804450"/>
                <a:gd name="connsiteX5" fmla="*/ 1617603 w 1751681"/>
                <a:gd name="connsiteY5" fmla="*/ 804450 h 804450"/>
                <a:gd name="connsiteX6" fmla="*/ 134078 w 1751681"/>
                <a:gd name="connsiteY6" fmla="*/ 804450 h 804450"/>
                <a:gd name="connsiteX7" fmla="*/ 0 w 1751681"/>
                <a:gd name="connsiteY7" fmla="*/ 670372 h 804450"/>
                <a:gd name="connsiteX8" fmla="*/ 0 w 1751681"/>
                <a:gd name="connsiteY8" fmla="*/ 134078 h 80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681" h="804450" fill="none" extrusionOk="0">
                  <a:moveTo>
                    <a:pt x="0" y="134078"/>
                  </a:moveTo>
                  <a:cubicBezTo>
                    <a:pt x="1537" y="50116"/>
                    <a:pt x="56715" y="1835"/>
                    <a:pt x="134078" y="0"/>
                  </a:cubicBezTo>
                  <a:cubicBezTo>
                    <a:pt x="402942" y="-44965"/>
                    <a:pt x="939923" y="120183"/>
                    <a:pt x="1617603" y="0"/>
                  </a:cubicBezTo>
                  <a:cubicBezTo>
                    <a:pt x="1703014" y="3383"/>
                    <a:pt x="1744799" y="56938"/>
                    <a:pt x="1751681" y="134078"/>
                  </a:cubicBezTo>
                  <a:cubicBezTo>
                    <a:pt x="1777533" y="272531"/>
                    <a:pt x="1783779" y="584187"/>
                    <a:pt x="1751681" y="670372"/>
                  </a:cubicBezTo>
                  <a:cubicBezTo>
                    <a:pt x="1743698" y="743553"/>
                    <a:pt x="1695456" y="799682"/>
                    <a:pt x="1617603" y="804450"/>
                  </a:cubicBezTo>
                  <a:cubicBezTo>
                    <a:pt x="973223" y="834407"/>
                    <a:pt x="771151" y="855484"/>
                    <a:pt x="134078" y="804450"/>
                  </a:cubicBezTo>
                  <a:cubicBezTo>
                    <a:pt x="56326" y="812383"/>
                    <a:pt x="2129" y="743193"/>
                    <a:pt x="0" y="670372"/>
                  </a:cubicBezTo>
                  <a:cubicBezTo>
                    <a:pt x="-30751" y="505821"/>
                    <a:pt x="-38557" y="226320"/>
                    <a:pt x="0" y="134078"/>
                  </a:cubicBezTo>
                  <a:close/>
                </a:path>
                <a:path w="1751681" h="804450" stroke="0" extrusionOk="0">
                  <a:moveTo>
                    <a:pt x="0" y="134078"/>
                  </a:moveTo>
                  <a:cubicBezTo>
                    <a:pt x="204" y="61321"/>
                    <a:pt x="51320" y="-11011"/>
                    <a:pt x="134078" y="0"/>
                  </a:cubicBezTo>
                  <a:cubicBezTo>
                    <a:pt x="862514" y="-71340"/>
                    <a:pt x="1203974" y="60962"/>
                    <a:pt x="1617603" y="0"/>
                  </a:cubicBezTo>
                  <a:cubicBezTo>
                    <a:pt x="1702643" y="-3376"/>
                    <a:pt x="1744718" y="65241"/>
                    <a:pt x="1751681" y="134078"/>
                  </a:cubicBezTo>
                  <a:cubicBezTo>
                    <a:pt x="1729529" y="314933"/>
                    <a:pt x="1732949" y="541313"/>
                    <a:pt x="1751681" y="670372"/>
                  </a:cubicBezTo>
                  <a:cubicBezTo>
                    <a:pt x="1753256" y="745737"/>
                    <a:pt x="1685867" y="801624"/>
                    <a:pt x="1617603" y="804450"/>
                  </a:cubicBezTo>
                  <a:cubicBezTo>
                    <a:pt x="1149852" y="714178"/>
                    <a:pt x="374727" y="827111"/>
                    <a:pt x="134078" y="804450"/>
                  </a:cubicBezTo>
                  <a:cubicBezTo>
                    <a:pt x="62013" y="815347"/>
                    <a:pt x="10434" y="745353"/>
                    <a:pt x="0" y="670372"/>
                  </a:cubicBezTo>
                  <a:cubicBezTo>
                    <a:pt x="8680" y="489817"/>
                    <a:pt x="17537" y="309755"/>
                    <a:pt x="0" y="134078"/>
                  </a:cubicBezTo>
                  <a:close/>
                </a:path>
              </a:pathLst>
            </a:custGeom>
            <a:solidFill>
              <a:srgbClr val="EAF1C4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Tiếng đàn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6A72A2F-E4C8-54A5-963C-0396A5CCE2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75"/>
            <a:stretch/>
          </p:blipFill>
          <p:spPr bwMode="auto">
            <a:xfrm>
              <a:off x="6423257" y="1628160"/>
              <a:ext cx="1994052" cy="13949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820231EE-B66C-310E-20D3-62B760BE148C}"/>
              </a:ext>
            </a:extLst>
          </p:cNvPr>
          <p:cNvSpPr/>
          <p:nvPr/>
        </p:nvSpPr>
        <p:spPr>
          <a:xfrm>
            <a:off x="331079" y="133032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0" dirty="0">
                <a:solidFill>
                  <a:schemeClr val="tx1"/>
                </a:solidFill>
                <a:effectLst/>
              </a:rPr>
              <a:t>1.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Đọc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một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đoạn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trong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bài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em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thích</a:t>
            </a:r>
            <a:r>
              <a:rPr lang="vi-VN" sz="3200" i="0" dirty="0">
                <a:solidFill>
                  <a:schemeClr val="tx1"/>
                </a:solidFill>
                <a:effectLst/>
              </a:rPr>
              <a:t>.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Nói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về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một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vi-VN" sz="3200" i="0" dirty="0">
                <a:solidFill>
                  <a:schemeClr val="tx1"/>
                </a:solidFill>
                <a:effectLst/>
              </a:rPr>
              <a:t>hình ảnh đẹp trong đoạn vừa đọc.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8678A874-5042-AF3B-6763-797962E5413D}"/>
              </a:ext>
            </a:extLst>
          </p:cNvPr>
          <p:cNvGrpSpPr/>
          <p:nvPr/>
        </p:nvGrpSpPr>
        <p:grpSpPr>
          <a:xfrm>
            <a:off x="468291" y="1660385"/>
            <a:ext cx="4307447" cy="1343736"/>
            <a:chOff x="176727" y="1660385"/>
            <a:chExt cx="4307447" cy="1343736"/>
          </a:xfrm>
        </p:grpSpPr>
        <p:sp>
          <p:nvSpPr>
            <p:cNvPr id="15" name="Rectangle: Rounded Corners 33">
              <a:extLst>
                <a:ext uri="{FF2B5EF4-FFF2-40B4-BE49-F238E27FC236}">
                  <a16:creationId xmlns:a16="http://schemas.microsoft.com/office/drawing/2014/main" id="{2B6EAF78-D055-FDBB-E313-70D22037E42B}"/>
                </a:ext>
              </a:extLst>
            </p:cNvPr>
            <p:cNvSpPr/>
            <p:nvPr/>
          </p:nvSpPr>
          <p:spPr>
            <a:xfrm>
              <a:off x="176727" y="1875751"/>
              <a:ext cx="2126490" cy="1099676"/>
            </a:xfrm>
            <a:custGeom>
              <a:avLst/>
              <a:gdLst>
                <a:gd name="connsiteX0" fmla="*/ 0 w 2126490"/>
                <a:gd name="connsiteY0" fmla="*/ 183283 h 1099676"/>
                <a:gd name="connsiteX1" fmla="*/ 183283 w 2126490"/>
                <a:gd name="connsiteY1" fmla="*/ 0 h 1099676"/>
                <a:gd name="connsiteX2" fmla="*/ 1943207 w 2126490"/>
                <a:gd name="connsiteY2" fmla="*/ 0 h 1099676"/>
                <a:gd name="connsiteX3" fmla="*/ 2126490 w 2126490"/>
                <a:gd name="connsiteY3" fmla="*/ 183283 h 1099676"/>
                <a:gd name="connsiteX4" fmla="*/ 2126490 w 2126490"/>
                <a:gd name="connsiteY4" fmla="*/ 916393 h 1099676"/>
                <a:gd name="connsiteX5" fmla="*/ 1943207 w 2126490"/>
                <a:gd name="connsiteY5" fmla="*/ 1099676 h 1099676"/>
                <a:gd name="connsiteX6" fmla="*/ 183283 w 2126490"/>
                <a:gd name="connsiteY6" fmla="*/ 1099676 h 1099676"/>
                <a:gd name="connsiteX7" fmla="*/ 0 w 2126490"/>
                <a:gd name="connsiteY7" fmla="*/ 916393 h 1099676"/>
                <a:gd name="connsiteX8" fmla="*/ 0 w 2126490"/>
                <a:gd name="connsiteY8" fmla="*/ 183283 h 109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490" h="1099676" fill="none" extrusionOk="0">
                  <a:moveTo>
                    <a:pt x="0" y="183283"/>
                  </a:moveTo>
                  <a:cubicBezTo>
                    <a:pt x="371" y="79667"/>
                    <a:pt x="72413" y="5340"/>
                    <a:pt x="183283" y="0"/>
                  </a:cubicBezTo>
                  <a:cubicBezTo>
                    <a:pt x="465485" y="-5782"/>
                    <a:pt x="1316341" y="19573"/>
                    <a:pt x="1943207" y="0"/>
                  </a:cubicBezTo>
                  <a:cubicBezTo>
                    <a:pt x="2049018" y="1366"/>
                    <a:pt x="2123421" y="80680"/>
                    <a:pt x="2126490" y="183283"/>
                  </a:cubicBezTo>
                  <a:cubicBezTo>
                    <a:pt x="2130973" y="500455"/>
                    <a:pt x="2145592" y="582616"/>
                    <a:pt x="2126490" y="916393"/>
                  </a:cubicBezTo>
                  <a:cubicBezTo>
                    <a:pt x="2109445" y="1015764"/>
                    <a:pt x="2047903" y="1095324"/>
                    <a:pt x="1943207" y="1099676"/>
                  </a:cubicBezTo>
                  <a:cubicBezTo>
                    <a:pt x="1593928" y="1190487"/>
                    <a:pt x="404203" y="1055479"/>
                    <a:pt x="183283" y="1099676"/>
                  </a:cubicBezTo>
                  <a:cubicBezTo>
                    <a:pt x="74553" y="1115757"/>
                    <a:pt x="13288" y="1009951"/>
                    <a:pt x="0" y="916393"/>
                  </a:cubicBezTo>
                  <a:cubicBezTo>
                    <a:pt x="11819" y="784848"/>
                    <a:pt x="-58785" y="300249"/>
                    <a:pt x="0" y="183283"/>
                  </a:cubicBezTo>
                  <a:close/>
                </a:path>
                <a:path w="2126490" h="1099676" stroke="0" extrusionOk="0">
                  <a:moveTo>
                    <a:pt x="0" y="183283"/>
                  </a:moveTo>
                  <a:cubicBezTo>
                    <a:pt x="2810" y="99876"/>
                    <a:pt x="80092" y="-2487"/>
                    <a:pt x="183283" y="0"/>
                  </a:cubicBezTo>
                  <a:cubicBezTo>
                    <a:pt x="1037851" y="10308"/>
                    <a:pt x="1537831" y="-142166"/>
                    <a:pt x="1943207" y="0"/>
                  </a:cubicBezTo>
                  <a:cubicBezTo>
                    <a:pt x="2050470" y="-1855"/>
                    <a:pt x="2123533" y="84273"/>
                    <a:pt x="2126490" y="183283"/>
                  </a:cubicBezTo>
                  <a:cubicBezTo>
                    <a:pt x="2121960" y="289737"/>
                    <a:pt x="2081625" y="687183"/>
                    <a:pt x="2126490" y="916393"/>
                  </a:cubicBezTo>
                  <a:cubicBezTo>
                    <a:pt x="2127993" y="1018872"/>
                    <a:pt x="2038407" y="1096733"/>
                    <a:pt x="1943207" y="1099676"/>
                  </a:cubicBezTo>
                  <a:cubicBezTo>
                    <a:pt x="1116781" y="1011732"/>
                    <a:pt x="718524" y="1111883"/>
                    <a:pt x="183283" y="1099676"/>
                  </a:cubicBezTo>
                  <a:cubicBezTo>
                    <a:pt x="84094" y="1110856"/>
                    <a:pt x="18140" y="1019237"/>
                    <a:pt x="0" y="916393"/>
                  </a:cubicBezTo>
                  <a:cubicBezTo>
                    <a:pt x="55689" y="671301"/>
                    <a:pt x="13624" y="489585"/>
                    <a:pt x="0" y="183283"/>
                  </a:cubicBezTo>
                  <a:close/>
                </a:path>
              </a:pathLst>
            </a:custGeom>
            <a:solidFill>
              <a:srgbClr val="FBCCCF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rgbClr val="000000"/>
                  </a:solidFill>
                </a:rPr>
                <a:t>Độc đáo lễ hội đèn Trung thu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B2DC8DF-E246-2503-7F02-AB363EEAA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/>
            <a:stretch/>
          </p:blipFill>
          <p:spPr bwMode="auto">
            <a:xfrm>
              <a:off x="2127564" y="1660385"/>
              <a:ext cx="2356610" cy="13437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11CCE2B1-1746-8DB7-34ED-E2D52CEA0A7A}"/>
              </a:ext>
            </a:extLst>
          </p:cNvPr>
          <p:cNvGrpSpPr/>
          <p:nvPr/>
        </p:nvGrpSpPr>
        <p:grpSpPr>
          <a:xfrm>
            <a:off x="468291" y="3374919"/>
            <a:ext cx="4290995" cy="1402443"/>
            <a:chOff x="176727" y="3374919"/>
            <a:chExt cx="4290995" cy="1402443"/>
          </a:xfrm>
        </p:grpSpPr>
        <p:sp>
          <p:nvSpPr>
            <p:cNvPr id="11" name="Rectangle: Rounded Corners 33">
              <a:extLst>
                <a:ext uri="{FF2B5EF4-FFF2-40B4-BE49-F238E27FC236}">
                  <a16:creationId xmlns:a16="http://schemas.microsoft.com/office/drawing/2014/main" id="{3B02E747-D2C6-C364-4D80-78B3EB3D264F}"/>
                </a:ext>
              </a:extLst>
            </p:cNvPr>
            <p:cNvSpPr/>
            <p:nvPr/>
          </p:nvSpPr>
          <p:spPr>
            <a:xfrm>
              <a:off x="176727" y="3771849"/>
              <a:ext cx="2356609" cy="804450"/>
            </a:xfrm>
            <a:custGeom>
              <a:avLst/>
              <a:gdLst>
                <a:gd name="connsiteX0" fmla="*/ 0 w 2356609"/>
                <a:gd name="connsiteY0" fmla="*/ 134078 h 804450"/>
                <a:gd name="connsiteX1" fmla="*/ 134078 w 2356609"/>
                <a:gd name="connsiteY1" fmla="*/ 0 h 804450"/>
                <a:gd name="connsiteX2" fmla="*/ 2222531 w 2356609"/>
                <a:gd name="connsiteY2" fmla="*/ 0 h 804450"/>
                <a:gd name="connsiteX3" fmla="*/ 2356609 w 2356609"/>
                <a:gd name="connsiteY3" fmla="*/ 134078 h 804450"/>
                <a:gd name="connsiteX4" fmla="*/ 2356609 w 2356609"/>
                <a:gd name="connsiteY4" fmla="*/ 670372 h 804450"/>
                <a:gd name="connsiteX5" fmla="*/ 2222531 w 2356609"/>
                <a:gd name="connsiteY5" fmla="*/ 804450 h 804450"/>
                <a:gd name="connsiteX6" fmla="*/ 134078 w 2356609"/>
                <a:gd name="connsiteY6" fmla="*/ 804450 h 804450"/>
                <a:gd name="connsiteX7" fmla="*/ 0 w 2356609"/>
                <a:gd name="connsiteY7" fmla="*/ 670372 h 804450"/>
                <a:gd name="connsiteX8" fmla="*/ 0 w 2356609"/>
                <a:gd name="connsiteY8" fmla="*/ 134078 h 80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609" h="804450" fill="none" extrusionOk="0">
                  <a:moveTo>
                    <a:pt x="0" y="134078"/>
                  </a:moveTo>
                  <a:cubicBezTo>
                    <a:pt x="1537" y="50116"/>
                    <a:pt x="56715" y="1835"/>
                    <a:pt x="134078" y="0"/>
                  </a:cubicBezTo>
                  <a:cubicBezTo>
                    <a:pt x="1003951" y="-73180"/>
                    <a:pt x="1710375" y="86135"/>
                    <a:pt x="2222531" y="0"/>
                  </a:cubicBezTo>
                  <a:cubicBezTo>
                    <a:pt x="2307942" y="3383"/>
                    <a:pt x="2349727" y="56938"/>
                    <a:pt x="2356609" y="134078"/>
                  </a:cubicBezTo>
                  <a:cubicBezTo>
                    <a:pt x="2382461" y="272531"/>
                    <a:pt x="2388707" y="584187"/>
                    <a:pt x="2356609" y="670372"/>
                  </a:cubicBezTo>
                  <a:cubicBezTo>
                    <a:pt x="2348626" y="743553"/>
                    <a:pt x="2300384" y="799682"/>
                    <a:pt x="2222531" y="804450"/>
                  </a:cubicBezTo>
                  <a:cubicBezTo>
                    <a:pt x="1654720" y="849310"/>
                    <a:pt x="1023655" y="922072"/>
                    <a:pt x="134078" y="804450"/>
                  </a:cubicBezTo>
                  <a:cubicBezTo>
                    <a:pt x="56326" y="812383"/>
                    <a:pt x="2129" y="743193"/>
                    <a:pt x="0" y="670372"/>
                  </a:cubicBezTo>
                  <a:cubicBezTo>
                    <a:pt x="-30751" y="505821"/>
                    <a:pt x="-38557" y="226320"/>
                    <a:pt x="0" y="134078"/>
                  </a:cubicBezTo>
                  <a:close/>
                </a:path>
                <a:path w="2356609" h="804450" stroke="0" extrusionOk="0">
                  <a:moveTo>
                    <a:pt x="0" y="134078"/>
                  </a:moveTo>
                  <a:cubicBezTo>
                    <a:pt x="204" y="61321"/>
                    <a:pt x="51320" y="-11011"/>
                    <a:pt x="134078" y="0"/>
                  </a:cubicBezTo>
                  <a:cubicBezTo>
                    <a:pt x="599634" y="33707"/>
                    <a:pt x="2004752" y="-162475"/>
                    <a:pt x="2222531" y="0"/>
                  </a:cubicBezTo>
                  <a:cubicBezTo>
                    <a:pt x="2307571" y="-3376"/>
                    <a:pt x="2349646" y="65241"/>
                    <a:pt x="2356609" y="134078"/>
                  </a:cubicBezTo>
                  <a:cubicBezTo>
                    <a:pt x="2334457" y="314933"/>
                    <a:pt x="2337877" y="541313"/>
                    <a:pt x="2356609" y="670372"/>
                  </a:cubicBezTo>
                  <a:cubicBezTo>
                    <a:pt x="2358184" y="745737"/>
                    <a:pt x="2290795" y="801624"/>
                    <a:pt x="2222531" y="804450"/>
                  </a:cubicBezTo>
                  <a:cubicBezTo>
                    <a:pt x="1547175" y="857301"/>
                    <a:pt x="437029" y="926732"/>
                    <a:pt x="134078" y="804450"/>
                  </a:cubicBezTo>
                  <a:cubicBezTo>
                    <a:pt x="62013" y="815347"/>
                    <a:pt x="10434" y="745353"/>
                    <a:pt x="0" y="670372"/>
                  </a:cubicBezTo>
                  <a:cubicBezTo>
                    <a:pt x="8680" y="489817"/>
                    <a:pt x="17537" y="309755"/>
                    <a:pt x="0" y="134078"/>
                  </a:cubicBezTo>
                  <a:close/>
                </a:path>
              </a:pathLst>
            </a:custGeom>
            <a:solidFill>
              <a:srgbClr val="F9E9B5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Ngọn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</a:rPr>
                <a:t>lửa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endParaRPr lang="vi-VN" sz="2400" dirty="0">
                <a:solidFill>
                  <a:srgbClr val="000000"/>
                </a:solidFill>
              </a:endParaRPr>
            </a:p>
            <a:p>
              <a:r>
                <a:rPr lang="en-US" sz="2400" dirty="0">
                  <a:solidFill>
                    <a:srgbClr val="000000"/>
                  </a:solidFill>
                </a:rPr>
                <a:t>Ô-</a:t>
              </a:r>
              <a:r>
                <a:rPr lang="en-US" sz="2400" dirty="0" err="1">
                  <a:solidFill>
                    <a:srgbClr val="000000"/>
                  </a:solidFill>
                </a:rPr>
                <a:t>lim</a:t>
              </a:r>
              <a:r>
                <a:rPr lang="en-US" sz="2400" dirty="0">
                  <a:solidFill>
                    <a:srgbClr val="000000"/>
                  </a:solidFill>
                </a:rPr>
                <a:t>-</a:t>
              </a:r>
              <a:r>
                <a:rPr lang="en-US" sz="2400" dirty="0" err="1">
                  <a:solidFill>
                    <a:srgbClr val="000000"/>
                  </a:solidFill>
                </a:rPr>
                <a:t>pích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2" descr="Bài 4: Ngọn lửa Ô-lim-pích trang 51, 52 SGK Tiếng Việt 3 tập 2 Chân trời  sáng tạo | Tiếng Việt 3 - Chân trời sáng tạo">
              <a:extLst>
                <a:ext uri="{FF2B5EF4-FFF2-40B4-BE49-F238E27FC236}">
                  <a16:creationId xmlns:a16="http://schemas.microsoft.com/office/drawing/2014/main" id="{209B7D32-4F7B-2EF2-4A1D-6F6C3CE023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8"/>
            <a:stretch/>
          </p:blipFill>
          <p:spPr bwMode="auto">
            <a:xfrm>
              <a:off x="2111113" y="3374919"/>
              <a:ext cx="2356609" cy="14024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20FEE3E2-F02A-8B72-DBCC-8F0530A94A84}"/>
              </a:ext>
            </a:extLst>
          </p:cNvPr>
          <p:cNvGrpSpPr/>
          <p:nvPr/>
        </p:nvGrpSpPr>
        <p:grpSpPr>
          <a:xfrm>
            <a:off x="4963140" y="3404272"/>
            <a:ext cx="3750876" cy="1343735"/>
            <a:chOff x="4671576" y="3404272"/>
            <a:chExt cx="3750876" cy="1343735"/>
          </a:xfrm>
        </p:grpSpPr>
        <p:sp>
          <p:nvSpPr>
            <p:cNvPr id="17" name="Rectangle: Rounded Corners 33">
              <a:extLst>
                <a:ext uri="{FF2B5EF4-FFF2-40B4-BE49-F238E27FC236}">
                  <a16:creationId xmlns:a16="http://schemas.microsoft.com/office/drawing/2014/main" id="{056F4AFF-7E9B-4AE6-20E7-784B138D7C79}"/>
                </a:ext>
              </a:extLst>
            </p:cNvPr>
            <p:cNvSpPr/>
            <p:nvPr/>
          </p:nvSpPr>
          <p:spPr>
            <a:xfrm>
              <a:off x="4671576" y="3771849"/>
              <a:ext cx="1751681" cy="804450"/>
            </a:xfrm>
            <a:custGeom>
              <a:avLst/>
              <a:gdLst>
                <a:gd name="connsiteX0" fmla="*/ 0 w 1751681"/>
                <a:gd name="connsiteY0" fmla="*/ 134078 h 804450"/>
                <a:gd name="connsiteX1" fmla="*/ 134078 w 1751681"/>
                <a:gd name="connsiteY1" fmla="*/ 0 h 804450"/>
                <a:gd name="connsiteX2" fmla="*/ 1617603 w 1751681"/>
                <a:gd name="connsiteY2" fmla="*/ 0 h 804450"/>
                <a:gd name="connsiteX3" fmla="*/ 1751681 w 1751681"/>
                <a:gd name="connsiteY3" fmla="*/ 134078 h 804450"/>
                <a:gd name="connsiteX4" fmla="*/ 1751681 w 1751681"/>
                <a:gd name="connsiteY4" fmla="*/ 670372 h 804450"/>
                <a:gd name="connsiteX5" fmla="*/ 1617603 w 1751681"/>
                <a:gd name="connsiteY5" fmla="*/ 804450 h 804450"/>
                <a:gd name="connsiteX6" fmla="*/ 134078 w 1751681"/>
                <a:gd name="connsiteY6" fmla="*/ 804450 h 804450"/>
                <a:gd name="connsiteX7" fmla="*/ 0 w 1751681"/>
                <a:gd name="connsiteY7" fmla="*/ 670372 h 804450"/>
                <a:gd name="connsiteX8" fmla="*/ 0 w 1751681"/>
                <a:gd name="connsiteY8" fmla="*/ 134078 h 80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681" h="804450" fill="none" extrusionOk="0">
                  <a:moveTo>
                    <a:pt x="0" y="134078"/>
                  </a:moveTo>
                  <a:cubicBezTo>
                    <a:pt x="1537" y="50116"/>
                    <a:pt x="56715" y="1835"/>
                    <a:pt x="134078" y="0"/>
                  </a:cubicBezTo>
                  <a:cubicBezTo>
                    <a:pt x="402942" y="-44965"/>
                    <a:pt x="939923" y="120183"/>
                    <a:pt x="1617603" y="0"/>
                  </a:cubicBezTo>
                  <a:cubicBezTo>
                    <a:pt x="1703014" y="3383"/>
                    <a:pt x="1744799" y="56938"/>
                    <a:pt x="1751681" y="134078"/>
                  </a:cubicBezTo>
                  <a:cubicBezTo>
                    <a:pt x="1777533" y="272531"/>
                    <a:pt x="1783779" y="584187"/>
                    <a:pt x="1751681" y="670372"/>
                  </a:cubicBezTo>
                  <a:cubicBezTo>
                    <a:pt x="1743698" y="743553"/>
                    <a:pt x="1695456" y="799682"/>
                    <a:pt x="1617603" y="804450"/>
                  </a:cubicBezTo>
                  <a:cubicBezTo>
                    <a:pt x="973223" y="834407"/>
                    <a:pt x="771151" y="855484"/>
                    <a:pt x="134078" y="804450"/>
                  </a:cubicBezTo>
                  <a:cubicBezTo>
                    <a:pt x="56326" y="812383"/>
                    <a:pt x="2129" y="743193"/>
                    <a:pt x="0" y="670372"/>
                  </a:cubicBezTo>
                  <a:cubicBezTo>
                    <a:pt x="-30751" y="505821"/>
                    <a:pt x="-38557" y="226320"/>
                    <a:pt x="0" y="134078"/>
                  </a:cubicBezTo>
                  <a:close/>
                </a:path>
                <a:path w="1751681" h="804450" stroke="0" extrusionOk="0">
                  <a:moveTo>
                    <a:pt x="0" y="134078"/>
                  </a:moveTo>
                  <a:cubicBezTo>
                    <a:pt x="204" y="61321"/>
                    <a:pt x="51320" y="-11011"/>
                    <a:pt x="134078" y="0"/>
                  </a:cubicBezTo>
                  <a:cubicBezTo>
                    <a:pt x="862514" y="-71340"/>
                    <a:pt x="1203974" y="60962"/>
                    <a:pt x="1617603" y="0"/>
                  </a:cubicBezTo>
                  <a:cubicBezTo>
                    <a:pt x="1702643" y="-3376"/>
                    <a:pt x="1744718" y="65241"/>
                    <a:pt x="1751681" y="134078"/>
                  </a:cubicBezTo>
                  <a:cubicBezTo>
                    <a:pt x="1729529" y="314933"/>
                    <a:pt x="1732949" y="541313"/>
                    <a:pt x="1751681" y="670372"/>
                  </a:cubicBezTo>
                  <a:cubicBezTo>
                    <a:pt x="1753256" y="745737"/>
                    <a:pt x="1685867" y="801624"/>
                    <a:pt x="1617603" y="804450"/>
                  </a:cubicBezTo>
                  <a:cubicBezTo>
                    <a:pt x="1149852" y="714178"/>
                    <a:pt x="374727" y="827111"/>
                    <a:pt x="134078" y="804450"/>
                  </a:cubicBezTo>
                  <a:cubicBezTo>
                    <a:pt x="62013" y="815347"/>
                    <a:pt x="10434" y="745353"/>
                    <a:pt x="0" y="670372"/>
                  </a:cubicBezTo>
                  <a:cubicBezTo>
                    <a:pt x="8680" y="489817"/>
                    <a:pt x="17537" y="309755"/>
                    <a:pt x="0" y="134078"/>
                  </a:cubicBezTo>
                  <a:close/>
                </a:path>
              </a:pathLst>
            </a:custGeom>
            <a:solidFill>
              <a:srgbClr val="CBDEE2"/>
            </a:solidFill>
            <a:ln w="38100">
              <a:noFill/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Mùa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xuân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về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Mùa xuân đã về trang 66, 67 Tiếng Việt lớp 3 Tập 2 | Chân trời sáng tạo">
              <a:extLst>
                <a:ext uri="{FF2B5EF4-FFF2-40B4-BE49-F238E27FC236}">
                  <a16:creationId xmlns:a16="http://schemas.microsoft.com/office/drawing/2014/main" id="{28548118-E2BB-DFFC-A07E-463C600EE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2" t="45556" r="8640"/>
            <a:stretch/>
          </p:blipFill>
          <p:spPr bwMode="auto">
            <a:xfrm>
              <a:off x="6275324" y="3404272"/>
              <a:ext cx="2147128" cy="13437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1419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5E804BC-CB32-1082-C4FB-48AD0C89E7E9}"/>
              </a:ext>
            </a:extLst>
          </p:cNvPr>
          <p:cNvSpPr txBox="1"/>
          <p:nvPr/>
        </p:nvSpPr>
        <p:spPr>
          <a:xfrm>
            <a:off x="1840964" y="1575106"/>
            <a:ext cx="5749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thấy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D3362E7-9501-B6CC-7CB1-D14A6FB99D49}"/>
              </a:ext>
            </a:extLst>
          </p:cNvPr>
          <p:cNvSpPr txBox="1"/>
          <p:nvPr/>
        </p:nvSpPr>
        <p:spPr>
          <a:xfrm>
            <a:off x="1619480" y="990331"/>
            <a:ext cx="523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+mn-lt"/>
              </a:rPr>
              <a:t>Trả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lời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câu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hỏi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theo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gợi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 ý </a:t>
            </a:r>
            <a:r>
              <a:rPr lang="en-US" sz="3200" dirty="0" err="1">
                <a:solidFill>
                  <a:srgbClr val="00B0F0"/>
                </a:solidFill>
                <a:latin typeface="+mn-lt"/>
              </a:rPr>
              <a:t>sau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1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92;p39">
            <a:extLst>
              <a:ext uri="{FF2B5EF4-FFF2-40B4-BE49-F238E27FC236}">
                <a16:creationId xmlns:a16="http://schemas.microsoft.com/office/drawing/2014/main" id="{15C5EF60-4BA4-A5B7-57A5-BCF86C78E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3709" y="2278700"/>
            <a:ext cx="4920731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+mj-lt"/>
              </a:rPr>
              <a:t>Ôn luyện </a:t>
            </a:r>
            <a:br>
              <a:rPr lang="es" sz="4800" dirty="0">
                <a:latin typeface="+mj-lt"/>
              </a:rPr>
            </a:br>
            <a:r>
              <a:rPr lang="es" sz="4800" dirty="0">
                <a:latin typeface="+mj-lt"/>
              </a:rPr>
              <a:t>viết đoạn </a:t>
            </a:r>
            <a:br>
              <a:rPr lang="es" sz="4800" dirty="0">
                <a:latin typeface="+mj-lt"/>
              </a:rPr>
            </a:br>
            <a:r>
              <a:rPr lang="es" sz="4800" dirty="0">
                <a:latin typeface="+mj-lt"/>
              </a:rPr>
              <a:t>văn ngắn thuật lại hoạt động</a:t>
            </a:r>
            <a:endParaRPr sz="4800" dirty="0">
              <a:latin typeface="+mj-lt"/>
            </a:endParaRPr>
          </a:p>
        </p:txBody>
      </p:sp>
      <p:sp>
        <p:nvSpPr>
          <p:cNvPr id="9" name="Google Shape;793;p39">
            <a:extLst>
              <a:ext uri="{FF2B5EF4-FFF2-40B4-BE49-F238E27FC236}">
                <a16:creationId xmlns:a16="http://schemas.microsoft.com/office/drawing/2014/main" id="{89C232C5-AE77-75BD-8397-340ED971A6F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326185" y="673459"/>
            <a:ext cx="1638659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>
                <a:latin typeface="#9Slide05 SVNClementine" panose="020F0502020204030203" pitchFamily="34" charset="0"/>
              </a:rPr>
              <a:t>02</a:t>
            </a:r>
            <a:endParaRPr sz="10000" dirty="0">
              <a:latin typeface="#9Slide05 SVNClementine" panose="020F0502020204030203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5E5E9D-2661-706B-CC72-8A7FF5EE3B12}"/>
              </a:ext>
            </a:extLst>
          </p:cNvPr>
          <p:cNvSpPr/>
          <p:nvPr/>
        </p:nvSpPr>
        <p:spPr>
          <a:xfrm>
            <a:off x="193177" y="1476259"/>
            <a:ext cx="8757645" cy="3534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820231EE-B66C-310E-20D3-62B760BE148C}"/>
              </a:ext>
            </a:extLst>
          </p:cNvPr>
          <p:cNvSpPr/>
          <p:nvPr/>
        </p:nvSpPr>
        <p:spPr>
          <a:xfrm>
            <a:off x="331079" y="133032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</a:rPr>
              <a:t>2</a:t>
            </a:r>
            <a:r>
              <a:rPr lang="en-US" sz="2800" i="0" dirty="0">
                <a:solidFill>
                  <a:schemeClr val="tx1"/>
                </a:solidFill>
                <a:effectLst/>
              </a:rPr>
              <a:t>. </a:t>
            </a:r>
            <a:r>
              <a:rPr lang="vi-VN" sz="2800" i="0" dirty="0">
                <a:solidFill>
                  <a:schemeClr val="tx1"/>
                </a:solidFill>
                <a:effectLst/>
              </a:rPr>
              <a:t>Viết đoạn văn ngắn (từ 7 đến 9 câu) thuật lại một hoạt động ở trường mà em thích dựa vào gợi ý: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iết 4 trang 74 Tiếng Việt lớp 3 Tập 2 | Chân trời sáng tạo">
            <a:extLst>
              <a:ext uri="{FF2B5EF4-FFF2-40B4-BE49-F238E27FC236}">
                <a16:creationId xmlns:a16="http://schemas.microsoft.com/office/drawing/2014/main" id="{8A85DC92-9B55-40E4-8745-F33977B4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15" y="1532068"/>
            <a:ext cx="5324030" cy="34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Hình ảnh 20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6370CC1-ADCB-17CC-61F6-175EA7B2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565" y="2726664"/>
            <a:ext cx="2488435" cy="24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5E5E9D-2661-706B-CC72-8A7FF5EE3B12}"/>
              </a:ext>
            </a:extLst>
          </p:cNvPr>
          <p:cNvSpPr/>
          <p:nvPr/>
        </p:nvSpPr>
        <p:spPr>
          <a:xfrm>
            <a:off x="193177" y="1476259"/>
            <a:ext cx="8757645" cy="3534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820231EE-B66C-310E-20D3-62B760BE148C}"/>
              </a:ext>
            </a:extLst>
          </p:cNvPr>
          <p:cNvSpPr/>
          <p:nvPr/>
        </p:nvSpPr>
        <p:spPr>
          <a:xfrm>
            <a:off x="331079" y="133032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</a:rPr>
              <a:t>2</a:t>
            </a:r>
            <a:r>
              <a:rPr lang="en-US" sz="2800" i="0" dirty="0">
                <a:solidFill>
                  <a:schemeClr val="tx1"/>
                </a:solidFill>
                <a:effectLst/>
              </a:rPr>
              <a:t>. </a:t>
            </a:r>
            <a:r>
              <a:rPr lang="vi-VN" sz="2800" i="0" dirty="0">
                <a:solidFill>
                  <a:schemeClr val="tx1"/>
                </a:solidFill>
                <a:effectLst/>
              </a:rPr>
              <a:t>Viết đoạn văn ngắn (từ 7 đến 9 câu) thuật lại một hoạt động ở trường mà em thích dựa vào gợi ý: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" name="Hình ảnh 20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6370CC1-ADCB-17CC-61F6-175EA7B2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265" y="2726664"/>
            <a:ext cx="2488435" cy="2488435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05A25DCC-B74F-89FD-CDE0-77E55BD29C2E}"/>
              </a:ext>
            </a:extLst>
          </p:cNvPr>
          <p:cNvGrpSpPr/>
          <p:nvPr/>
        </p:nvGrpSpPr>
        <p:grpSpPr>
          <a:xfrm>
            <a:off x="423039" y="1476259"/>
            <a:ext cx="6625461" cy="3385542"/>
            <a:chOff x="524256" y="1475968"/>
            <a:chExt cx="6625461" cy="3385542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0693A2-3DAE-60D5-0CF9-7F7B52E8D584}"/>
                </a:ext>
              </a:extLst>
            </p:cNvPr>
            <p:cNvSpPr txBox="1"/>
            <p:nvPr/>
          </p:nvSpPr>
          <p:spPr>
            <a:xfrm>
              <a:off x="524256" y="2183854"/>
              <a:ext cx="6625461" cy="2677656"/>
            </a:xfrm>
            <a:custGeom>
              <a:avLst/>
              <a:gdLst>
                <a:gd name="connsiteX0" fmla="*/ 0 w 6625461"/>
                <a:gd name="connsiteY0" fmla="*/ 0 h 2677656"/>
                <a:gd name="connsiteX1" fmla="*/ 419613 w 6625461"/>
                <a:gd name="connsiteY1" fmla="*/ 0 h 2677656"/>
                <a:gd name="connsiteX2" fmla="*/ 1104244 w 6625461"/>
                <a:gd name="connsiteY2" fmla="*/ 0 h 2677656"/>
                <a:gd name="connsiteX3" fmla="*/ 1722620 w 6625461"/>
                <a:gd name="connsiteY3" fmla="*/ 0 h 2677656"/>
                <a:gd name="connsiteX4" fmla="*/ 2208487 w 6625461"/>
                <a:gd name="connsiteY4" fmla="*/ 0 h 2677656"/>
                <a:gd name="connsiteX5" fmla="*/ 2694354 w 6625461"/>
                <a:gd name="connsiteY5" fmla="*/ 0 h 2677656"/>
                <a:gd name="connsiteX6" fmla="*/ 3180221 w 6625461"/>
                <a:gd name="connsiteY6" fmla="*/ 0 h 2677656"/>
                <a:gd name="connsiteX7" fmla="*/ 3732343 w 6625461"/>
                <a:gd name="connsiteY7" fmla="*/ 0 h 2677656"/>
                <a:gd name="connsiteX8" fmla="*/ 4085701 w 6625461"/>
                <a:gd name="connsiteY8" fmla="*/ 0 h 2677656"/>
                <a:gd name="connsiteX9" fmla="*/ 4571568 w 6625461"/>
                <a:gd name="connsiteY9" fmla="*/ 0 h 2677656"/>
                <a:gd name="connsiteX10" fmla="*/ 4924926 w 6625461"/>
                <a:gd name="connsiteY10" fmla="*/ 0 h 2677656"/>
                <a:gd name="connsiteX11" fmla="*/ 5410793 w 6625461"/>
                <a:gd name="connsiteY11" fmla="*/ 0 h 2677656"/>
                <a:gd name="connsiteX12" fmla="*/ 5830406 w 6625461"/>
                <a:gd name="connsiteY12" fmla="*/ 0 h 2677656"/>
                <a:gd name="connsiteX13" fmla="*/ 6625461 w 6625461"/>
                <a:gd name="connsiteY13" fmla="*/ 0 h 2677656"/>
                <a:gd name="connsiteX14" fmla="*/ 6625461 w 6625461"/>
                <a:gd name="connsiteY14" fmla="*/ 535531 h 2677656"/>
                <a:gd name="connsiteX15" fmla="*/ 6625461 w 6625461"/>
                <a:gd name="connsiteY15" fmla="*/ 1044286 h 2677656"/>
                <a:gd name="connsiteX16" fmla="*/ 6625461 w 6625461"/>
                <a:gd name="connsiteY16" fmla="*/ 1499487 h 2677656"/>
                <a:gd name="connsiteX17" fmla="*/ 6625461 w 6625461"/>
                <a:gd name="connsiteY17" fmla="*/ 2061795 h 2677656"/>
                <a:gd name="connsiteX18" fmla="*/ 6625461 w 6625461"/>
                <a:gd name="connsiteY18" fmla="*/ 2677656 h 2677656"/>
                <a:gd name="connsiteX19" fmla="*/ 6272103 w 6625461"/>
                <a:gd name="connsiteY19" fmla="*/ 2677656 h 2677656"/>
                <a:gd name="connsiteX20" fmla="*/ 5852491 w 6625461"/>
                <a:gd name="connsiteY20" fmla="*/ 2677656 h 2677656"/>
                <a:gd name="connsiteX21" fmla="*/ 5300369 w 6625461"/>
                <a:gd name="connsiteY21" fmla="*/ 2677656 h 2677656"/>
                <a:gd name="connsiteX22" fmla="*/ 4947011 w 6625461"/>
                <a:gd name="connsiteY22" fmla="*/ 2677656 h 2677656"/>
                <a:gd name="connsiteX23" fmla="*/ 4328635 w 6625461"/>
                <a:gd name="connsiteY23" fmla="*/ 2677656 h 2677656"/>
                <a:gd name="connsiteX24" fmla="*/ 3710258 w 6625461"/>
                <a:gd name="connsiteY24" fmla="*/ 2677656 h 2677656"/>
                <a:gd name="connsiteX25" fmla="*/ 3158136 w 6625461"/>
                <a:gd name="connsiteY25" fmla="*/ 2677656 h 2677656"/>
                <a:gd name="connsiteX26" fmla="*/ 2473505 w 6625461"/>
                <a:gd name="connsiteY26" fmla="*/ 2677656 h 2677656"/>
                <a:gd name="connsiteX27" fmla="*/ 1987638 w 6625461"/>
                <a:gd name="connsiteY27" fmla="*/ 2677656 h 2677656"/>
                <a:gd name="connsiteX28" fmla="*/ 1303007 w 6625461"/>
                <a:gd name="connsiteY28" fmla="*/ 2677656 h 2677656"/>
                <a:gd name="connsiteX29" fmla="*/ 750886 w 6625461"/>
                <a:gd name="connsiteY29" fmla="*/ 2677656 h 2677656"/>
                <a:gd name="connsiteX30" fmla="*/ 0 w 6625461"/>
                <a:gd name="connsiteY30" fmla="*/ 2677656 h 2677656"/>
                <a:gd name="connsiteX31" fmla="*/ 0 w 6625461"/>
                <a:gd name="connsiteY31" fmla="*/ 2222454 h 2677656"/>
                <a:gd name="connsiteX32" fmla="*/ 0 w 6625461"/>
                <a:gd name="connsiteY32" fmla="*/ 1633370 h 2677656"/>
                <a:gd name="connsiteX33" fmla="*/ 0 w 6625461"/>
                <a:gd name="connsiteY33" fmla="*/ 1124616 h 2677656"/>
                <a:gd name="connsiteX34" fmla="*/ 0 w 6625461"/>
                <a:gd name="connsiteY34" fmla="*/ 642637 h 2677656"/>
                <a:gd name="connsiteX35" fmla="*/ 0 w 6625461"/>
                <a:gd name="connsiteY35" fmla="*/ 0 h 267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625461" h="2677656" extrusionOk="0">
                  <a:moveTo>
                    <a:pt x="0" y="0"/>
                  </a:moveTo>
                  <a:cubicBezTo>
                    <a:pt x="93939" y="-25142"/>
                    <a:pt x="272612" y="40915"/>
                    <a:pt x="419613" y="0"/>
                  </a:cubicBezTo>
                  <a:cubicBezTo>
                    <a:pt x="566614" y="-40915"/>
                    <a:pt x="875837" y="461"/>
                    <a:pt x="1104244" y="0"/>
                  </a:cubicBezTo>
                  <a:cubicBezTo>
                    <a:pt x="1332651" y="-461"/>
                    <a:pt x="1456881" y="35950"/>
                    <a:pt x="1722620" y="0"/>
                  </a:cubicBezTo>
                  <a:cubicBezTo>
                    <a:pt x="1988359" y="-35950"/>
                    <a:pt x="2009354" y="4002"/>
                    <a:pt x="2208487" y="0"/>
                  </a:cubicBezTo>
                  <a:cubicBezTo>
                    <a:pt x="2407620" y="-4002"/>
                    <a:pt x="2460442" y="42455"/>
                    <a:pt x="2694354" y="0"/>
                  </a:cubicBezTo>
                  <a:cubicBezTo>
                    <a:pt x="2928266" y="-42455"/>
                    <a:pt x="2985951" y="26078"/>
                    <a:pt x="3180221" y="0"/>
                  </a:cubicBezTo>
                  <a:cubicBezTo>
                    <a:pt x="3374491" y="-26078"/>
                    <a:pt x="3521715" y="46815"/>
                    <a:pt x="3732343" y="0"/>
                  </a:cubicBezTo>
                  <a:cubicBezTo>
                    <a:pt x="3942971" y="-46815"/>
                    <a:pt x="3988930" y="19919"/>
                    <a:pt x="4085701" y="0"/>
                  </a:cubicBezTo>
                  <a:cubicBezTo>
                    <a:pt x="4182472" y="-19919"/>
                    <a:pt x="4453456" y="20700"/>
                    <a:pt x="4571568" y="0"/>
                  </a:cubicBezTo>
                  <a:cubicBezTo>
                    <a:pt x="4689680" y="-20700"/>
                    <a:pt x="4780366" y="9635"/>
                    <a:pt x="4924926" y="0"/>
                  </a:cubicBezTo>
                  <a:cubicBezTo>
                    <a:pt x="5069486" y="-9635"/>
                    <a:pt x="5262478" y="42294"/>
                    <a:pt x="5410793" y="0"/>
                  </a:cubicBezTo>
                  <a:cubicBezTo>
                    <a:pt x="5559108" y="-42294"/>
                    <a:pt x="5629914" y="18495"/>
                    <a:pt x="5830406" y="0"/>
                  </a:cubicBezTo>
                  <a:cubicBezTo>
                    <a:pt x="6030898" y="-18495"/>
                    <a:pt x="6285835" y="58082"/>
                    <a:pt x="6625461" y="0"/>
                  </a:cubicBezTo>
                  <a:cubicBezTo>
                    <a:pt x="6675208" y="196834"/>
                    <a:pt x="6616477" y="360145"/>
                    <a:pt x="6625461" y="535531"/>
                  </a:cubicBezTo>
                  <a:cubicBezTo>
                    <a:pt x="6634445" y="710917"/>
                    <a:pt x="6616782" y="832193"/>
                    <a:pt x="6625461" y="1044286"/>
                  </a:cubicBezTo>
                  <a:cubicBezTo>
                    <a:pt x="6634140" y="1256380"/>
                    <a:pt x="6586863" y="1335299"/>
                    <a:pt x="6625461" y="1499487"/>
                  </a:cubicBezTo>
                  <a:cubicBezTo>
                    <a:pt x="6664059" y="1663675"/>
                    <a:pt x="6590158" y="1904665"/>
                    <a:pt x="6625461" y="2061795"/>
                  </a:cubicBezTo>
                  <a:cubicBezTo>
                    <a:pt x="6660764" y="2218925"/>
                    <a:pt x="6606758" y="2448464"/>
                    <a:pt x="6625461" y="2677656"/>
                  </a:cubicBezTo>
                  <a:cubicBezTo>
                    <a:pt x="6541515" y="2703136"/>
                    <a:pt x="6364349" y="2676186"/>
                    <a:pt x="6272103" y="2677656"/>
                  </a:cubicBezTo>
                  <a:cubicBezTo>
                    <a:pt x="6179857" y="2679126"/>
                    <a:pt x="6056418" y="2648118"/>
                    <a:pt x="5852491" y="2677656"/>
                  </a:cubicBezTo>
                  <a:cubicBezTo>
                    <a:pt x="5648564" y="2707194"/>
                    <a:pt x="5491601" y="2676872"/>
                    <a:pt x="5300369" y="2677656"/>
                  </a:cubicBezTo>
                  <a:cubicBezTo>
                    <a:pt x="5109137" y="2678440"/>
                    <a:pt x="5041339" y="2662050"/>
                    <a:pt x="4947011" y="2677656"/>
                  </a:cubicBezTo>
                  <a:cubicBezTo>
                    <a:pt x="4852683" y="2693262"/>
                    <a:pt x="4622042" y="2660489"/>
                    <a:pt x="4328635" y="2677656"/>
                  </a:cubicBezTo>
                  <a:cubicBezTo>
                    <a:pt x="4035228" y="2694823"/>
                    <a:pt x="3925145" y="2673269"/>
                    <a:pt x="3710258" y="2677656"/>
                  </a:cubicBezTo>
                  <a:cubicBezTo>
                    <a:pt x="3495371" y="2682043"/>
                    <a:pt x="3270943" y="2660755"/>
                    <a:pt x="3158136" y="2677656"/>
                  </a:cubicBezTo>
                  <a:cubicBezTo>
                    <a:pt x="3045329" y="2694557"/>
                    <a:pt x="2813769" y="2624887"/>
                    <a:pt x="2473505" y="2677656"/>
                  </a:cubicBezTo>
                  <a:cubicBezTo>
                    <a:pt x="2133241" y="2730425"/>
                    <a:pt x="2098170" y="2650999"/>
                    <a:pt x="1987638" y="2677656"/>
                  </a:cubicBezTo>
                  <a:cubicBezTo>
                    <a:pt x="1877106" y="2704313"/>
                    <a:pt x="1628891" y="2601305"/>
                    <a:pt x="1303007" y="2677656"/>
                  </a:cubicBezTo>
                  <a:cubicBezTo>
                    <a:pt x="977123" y="2754007"/>
                    <a:pt x="920149" y="2677521"/>
                    <a:pt x="750886" y="2677656"/>
                  </a:cubicBezTo>
                  <a:cubicBezTo>
                    <a:pt x="581623" y="2677791"/>
                    <a:pt x="224699" y="2645108"/>
                    <a:pt x="0" y="2677656"/>
                  </a:cubicBezTo>
                  <a:cubicBezTo>
                    <a:pt x="-3768" y="2469312"/>
                    <a:pt x="10983" y="2410785"/>
                    <a:pt x="0" y="2222454"/>
                  </a:cubicBezTo>
                  <a:cubicBezTo>
                    <a:pt x="-10983" y="2034123"/>
                    <a:pt x="2563" y="1907472"/>
                    <a:pt x="0" y="1633370"/>
                  </a:cubicBezTo>
                  <a:cubicBezTo>
                    <a:pt x="-2563" y="1359268"/>
                    <a:pt x="51597" y="1304638"/>
                    <a:pt x="0" y="1124616"/>
                  </a:cubicBezTo>
                  <a:cubicBezTo>
                    <a:pt x="-51597" y="944594"/>
                    <a:pt x="32998" y="779001"/>
                    <a:pt x="0" y="642637"/>
                  </a:cubicBezTo>
                  <a:cubicBezTo>
                    <a:pt x="-32998" y="506273"/>
                    <a:pt x="36154" y="262672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9991256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46393A"/>
                  </a:solidFill>
                  <a:latin typeface="+mn-lt"/>
                </a:rPr>
                <a:t>- Tên hoạt động ở trường mà em thích là gì? Hoạt động được tổ chức khi nào và ở đâu? </a:t>
              </a:r>
            </a:p>
            <a:p>
              <a:pPr algn="just"/>
              <a:r>
                <a:rPr lang="vi-VN" sz="2800" dirty="0">
                  <a:solidFill>
                    <a:srgbClr val="46393A"/>
                  </a:solidFill>
                  <a:latin typeface="+mn-lt"/>
                </a:rPr>
                <a:t>- Hoạt động đó có những ai tham gia? Mọi người đã làm những việc gì?</a:t>
              </a:r>
            </a:p>
            <a:p>
              <a:pPr algn="just"/>
              <a:r>
                <a:rPr lang="vi-VN" sz="2800" dirty="0">
                  <a:solidFill>
                    <a:srgbClr val="46393A"/>
                  </a:solidFill>
                  <a:latin typeface="+mn-lt"/>
                </a:rPr>
                <a:t>- Nêu suy nghĩ, cảm xúc của em về hoạt động đó.</a:t>
              </a:r>
              <a:endParaRPr lang="en-US" sz="2800" dirty="0">
                <a:solidFill>
                  <a:srgbClr val="46393A"/>
                </a:solidFill>
                <a:latin typeface="+mn-lt"/>
              </a:endParaRPr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D4941E1F-202C-F6F3-AB5C-47B082EFD666}"/>
                </a:ext>
              </a:extLst>
            </p:cNvPr>
            <p:cNvSpPr txBox="1"/>
            <p:nvPr/>
          </p:nvSpPr>
          <p:spPr>
            <a:xfrm>
              <a:off x="3099679" y="1475968"/>
              <a:ext cx="1472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rgbClr val="00B050"/>
                  </a:solidFill>
                  <a:latin typeface="+mn-lt"/>
                </a:rPr>
                <a:t>Gợi ý</a:t>
              </a:r>
              <a:endParaRPr lang="en-US" sz="4000" b="1" dirty="0">
                <a:solidFill>
                  <a:srgbClr val="00B05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545E6BF-6B54-B1CA-112E-A237C3028D72}"/>
              </a:ext>
            </a:extLst>
          </p:cNvPr>
          <p:cNvSpPr txBox="1"/>
          <p:nvPr/>
        </p:nvSpPr>
        <p:spPr>
          <a:xfrm>
            <a:off x="705078" y="1171366"/>
            <a:ext cx="4965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rgbClr val="00B0F0"/>
                </a:solidFill>
                <a:latin typeface="+mj-lt"/>
              </a:rPr>
              <a:t>CỦNG</a:t>
            </a:r>
          </a:p>
          <a:p>
            <a:pPr algn="ctr"/>
            <a:r>
              <a:rPr lang="en-US" sz="8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vi-VN" sz="8800" dirty="0">
                <a:solidFill>
                  <a:srgbClr val="FFC000"/>
                </a:solidFill>
                <a:latin typeface="+mj-lt"/>
              </a:rPr>
              <a:t>CỐ</a:t>
            </a:r>
            <a:endParaRPr lang="en-US" sz="8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8DAE8D6-825A-0C2F-0A1C-7AA096622DAA}"/>
              </a:ext>
            </a:extLst>
          </p:cNvPr>
          <p:cNvSpPr/>
          <p:nvPr/>
        </p:nvSpPr>
        <p:spPr>
          <a:xfrm>
            <a:off x="323850" y="942815"/>
            <a:ext cx="8496300" cy="3534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9EA35DA-E597-4DEE-8D99-8053BE1C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61" y="1667063"/>
            <a:ext cx="4874492" cy="2433799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A4360669-0B45-AEF8-9BAF-70E2323A5B26}"/>
              </a:ext>
            </a:extLst>
          </p:cNvPr>
          <p:cNvGrpSpPr/>
          <p:nvPr/>
        </p:nvGrpSpPr>
        <p:grpSpPr>
          <a:xfrm>
            <a:off x="299489" y="970615"/>
            <a:ext cx="3567431" cy="2983874"/>
            <a:chOff x="299489" y="970615"/>
            <a:chExt cx="3567431" cy="2983874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CFE3413A-6FE7-856A-41C8-9A2B235D9439}"/>
                </a:ext>
              </a:extLst>
            </p:cNvPr>
            <p:cNvSpPr txBox="1"/>
            <p:nvPr/>
          </p:nvSpPr>
          <p:spPr>
            <a:xfrm>
              <a:off x="470992" y="1707720"/>
              <a:ext cx="3395928" cy="2246769"/>
            </a:xfrm>
            <a:custGeom>
              <a:avLst/>
              <a:gdLst>
                <a:gd name="connsiteX0" fmla="*/ 0 w 3395928"/>
                <a:gd name="connsiteY0" fmla="*/ 0 h 2246769"/>
                <a:gd name="connsiteX1" fmla="*/ 498069 w 3395928"/>
                <a:gd name="connsiteY1" fmla="*/ 0 h 2246769"/>
                <a:gd name="connsiteX2" fmla="*/ 1131976 w 3395928"/>
                <a:gd name="connsiteY2" fmla="*/ 0 h 2246769"/>
                <a:gd name="connsiteX3" fmla="*/ 1731923 w 3395928"/>
                <a:gd name="connsiteY3" fmla="*/ 0 h 2246769"/>
                <a:gd name="connsiteX4" fmla="*/ 2263952 w 3395928"/>
                <a:gd name="connsiteY4" fmla="*/ 0 h 2246769"/>
                <a:gd name="connsiteX5" fmla="*/ 2795981 w 3395928"/>
                <a:gd name="connsiteY5" fmla="*/ 0 h 2246769"/>
                <a:gd name="connsiteX6" fmla="*/ 3395928 w 3395928"/>
                <a:gd name="connsiteY6" fmla="*/ 0 h 2246769"/>
                <a:gd name="connsiteX7" fmla="*/ 3395928 w 3395928"/>
                <a:gd name="connsiteY7" fmla="*/ 561692 h 2246769"/>
                <a:gd name="connsiteX8" fmla="*/ 3395928 w 3395928"/>
                <a:gd name="connsiteY8" fmla="*/ 1100917 h 2246769"/>
                <a:gd name="connsiteX9" fmla="*/ 3395928 w 3395928"/>
                <a:gd name="connsiteY9" fmla="*/ 1707544 h 2246769"/>
                <a:gd name="connsiteX10" fmla="*/ 3395928 w 3395928"/>
                <a:gd name="connsiteY10" fmla="*/ 2246769 h 2246769"/>
                <a:gd name="connsiteX11" fmla="*/ 2931818 w 3395928"/>
                <a:gd name="connsiteY11" fmla="*/ 2246769 h 2246769"/>
                <a:gd name="connsiteX12" fmla="*/ 2433748 w 3395928"/>
                <a:gd name="connsiteY12" fmla="*/ 2246769 h 2246769"/>
                <a:gd name="connsiteX13" fmla="*/ 1799842 w 3395928"/>
                <a:gd name="connsiteY13" fmla="*/ 2246769 h 2246769"/>
                <a:gd name="connsiteX14" fmla="*/ 1233854 w 3395928"/>
                <a:gd name="connsiteY14" fmla="*/ 2246769 h 2246769"/>
                <a:gd name="connsiteX15" fmla="*/ 599947 w 3395928"/>
                <a:gd name="connsiteY15" fmla="*/ 2246769 h 2246769"/>
                <a:gd name="connsiteX16" fmla="*/ 0 w 3395928"/>
                <a:gd name="connsiteY16" fmla="*/ 2246769 h 2246769"/>
                <a:gd name="connsiteX17" fmla="*/ 0 w 3395928"/>
                <a:gd name="connsiteY17" fmla="*/ 1707544 h 2246769"/>
                <a:gd name="connsiteX18" fmla="*/ 0 w 3395928"/>
                <a:gd name="connsiteY18" fmla="*/ 1100917 h 2246769"/>
                <a:gd name="connsiteX19" fmla="*/ 0 w 3395928"/>
                <a:gd name="connsiteY19" fmla="*/ 516757 h 2246769"/>
                <a:gd name="connsiteX20" fmla="*/ 0 w 3395928"/>
                <a:gd name="connsiteY20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95928" h="2246769" extrusionOk="0">
                  <a:moveTo>
                    <a:pt x="0" y="0"/>
                  </a:moveTo>
                  <a:cubicBezTo>
                    <a:pt x="184091" y="-48828"/>
                    <a:pt x="309078" y="28316"/>
                    <a:pt x="498069" y="0"/>
                  </a:cubicBezTo>
                  <a:cubicBezTo>
                    <a:pt x="687060" y="-28316"/>
                    <a:pt x="945124" y="13378"/>
                    <a:pt x="1131976" y="0"/>
                  </a:cubicBezTo>
                  <a:cubicBezTo>
                    <a:pt x="1318828" y="-13378"/>
                    <a:pt x="1550684" y="56178"/>
                    <a:pt x="1731923" y="0"/>
                  </a:cubicBezTo>
                  <a:cubicBezTo>
                    <a:pt x="1913162" y="-56178"/>
                    <a:pt x="2111033" y="62000"/>
                    <a:pt x="2263952" y="0"/>
                  </a:cubicBezTo>
                  <a:cubicBezTo>
                    <a:pt x="2416871" y="-62000"/>
                    <a:pt x="2605506" y="31849"/>
                    <a:pt x="2795981" y="0"/>
                  </a:cubicBezTo>
                  <a:cubicBezTo>
                    <a:pt x="2986456" y="-31849"/>
                    <a:pt x="3220792" y="18033"/>
                    <a:pt x="3395928" y="0"/>
                  </a:cubicBezTo>
                  <a:cubicBezTo>
                    <a:pt x="3407631" y="132656"/>
                    <a:pt x="3356071" y="291559"/>
                    <a:pt x="3395928" y="561692"/>
                  </a:cubicBezTo>
                  <a:cubicBezTo>
                    <a:pt x="3435785" y="831825"/>
                    <a:pt x="3389083" y="939688"/>
                    <a:pt x="3395928" y="1100917"/>
                  </a:cubicBezTo>
                  <a:cubicBezTo>
                    <a:pt x="3402773" y="1262146"/>
                    <a:pt x="3354752" y="1413301"/>
                    <a:pt x="3395928" y="1707544"/>
                  </a:cubicBezTo>
                  <a:cubicBezTo>
                    <a:pt x="3437104" y="2001787"/>
                    <a:pt x="3376384" y="2105787"/>
                    <a:pt x="3395928" y="2246769"/>
                  </a:cubicBezTo>
                  <a:cubicBezTo>
                    <a:pt x="3198381" y="2257430"/>
                    <a:pt x="3059955" y="2231506"/>
                    <a:pt x="2931818" y="2246769"/>
                  </a:cubicBezTo>
                  <a:cubicBezTo>
                    <a:pt x="2803681" y="2262032"/>
                    <a:pt x="2672531" y="2241276"/>
                    <a:pt x="2433748" y="2246769"/>
                  </a:cubicBezTo>
                  <a:cubicBezTo>
                    <a:pt x="2194965" y="2252262"/>
                    <a:pt x="1955923" y="2241743"/>
                    <a:pt x="1799842" y="2246769"/>
                  </a:cubicBezTo>
                  <a:cubicBezTo>
                    <a:pt x="1643761" y="2251795"/>
                    <a:pt x="1471914" y="2221620"/>
                    <a:pt x="1233854" y="2246769"/>
                  </a:cubicBezTo>
                  <a:cubicBezTo>
                    <a:pt x="995794" y="2271918"/>
                    <a:pt x="821290" y="2210592"/>
                    <a:pt x="599947" y="2246769"/>
                  </a:cubicBezTo>
                  <a:cubicBezTo>
                    <a:pt x="378604" y="2282946"/>
                    <a:pt x="293825" y="2192423"/>
                    <a:pt x="0" y="2246769"/>
                  </a:cubicBezTo>
                  <a:cubicBezTo>
                    <a:pt x="-57346" y="2090924"/>
                    <a:pt x="35763" y="1820462"/>
                    <a:pt x="0" y="1707544"/>
                  </a:cubicBezTo>
                  <a:cubicBezTo>
                    <a:pt x="-35763" y="1594627"/>
                    <a:pt x="10611" y="1379999"/>
                    <a:pt x="0" y="1100917"/>
                  </a:cubicBezTo>
                  <a:cubicBezTo>
                    <a:pt x="-10611" y="821835"/>
                    <a:pt x="56381" y="800774"/>
                    <a:pt x="0" y="516757"/>
                  </a:cubicBezTo>
                  <a:cubicBezTo>
                    <a:pt x="-56381" y="232740"/>
                    <a:pt x="38740" y="23908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89991256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+mn-lt"/>
                </a:rPr>
                <a:t>  Trang trí bài viết bằng một vài họa tiết </a:t>
              </a:r>
              <a:r>
                <a:rPr lang="vi-VN" sz="2800" dirty="0" err="1">
                  <a:solidFill>
                    <a:schemeClr val="tx1"/>
                  </a:solidFill>
                  <a:latin typeface="+mn-lt"/>
                </a:rPr>
                <a:t>tiết</a:t>
              </a:r>
              <a:r>
                <a:rPr lang="vi-VN" sz="2800" dirty="0">
                  <a:solidFill>
                    <a:schemeClr val="tx1"/>
                  </a:solidFill>
                  <a:latin typeface="+mn-lt"/>
                </a:rPr>
                <a:t> đơn giản và trưng bày bài viết theo nhóm hoặc lớp.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Hình ảnh 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95954EE7-C9EB-D212-6650-43561BA85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86" t="67684" r="47350" b="2757"/>
            <a:stretch/>
          </p:blipFill>
          <p:spPr>
            <a:xfrm rot="21264590">
              <a:off x="299489" y="970615"/>
              <a:ext cx="613059" cy="866406"/>
            </a:xfrm>
            <a:prstGeom prst="rect">
              <a:avLst/>
            </a:prstGeom>
          </p:spPr>
        </p:pic>
      </p:grp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3DAC3211-0E9B-5CE3-9AE6-A85805912C60}"/>
              </a:ext>
            </a:extLst>
          </p:cNvPr>
          <p:cNvSpPr/>
          <p:nvPr/>
        </p:nvSpPr>
        <p:spPr>
          <a:xfrm>
            <a:off x="3509159" y="477500"/>
            <a:ext cx="2125682" cy="677593"/>
          </a:xfrm>
          <a:custGeom>
            <a:avLst/>
            <a:gdLst>
              <a:gd name="connsiteX0" fmla="*/ 0 w 2125682"/>
              <a:gd name="connsiteY0" fmla="*/ 112934 h 677593"/>
              <a:gd name="connsiteX1" fmla="*/ 112934 w 2125682"/>
              <a:gd name="connsiteY1" fmla="*/ 0 h 677593"/>
              <a:gd name="connsiteX2" fmla="*/ 2012748 w 2125682"/>
              <a:gd name="connsiteY2" fmla="*/ 0 h 677593"/>
              <a:gd name="connsiteX3" fmla="*/ 2125682 w 2125682"/>
              <a:gd name="connsiteY3" fmla="*/ 112934 h 677593"/>
              <a:gd name="connsiteX4" fmla="*/ 2125682 w 2125682"/>
              <a:gd name="connsiteY4" fmla="*/ 564659 h 677593"/>
              <a:gd name="connsiteX5" fmla="*/ 2012748 w 2125682"/>
              <a:gd name="connsiteY5" fmla="*/ 677593 h 677593"/>
              <a:gd name="connsiteX6" fmla="*/ 112934 w 2125682"/>
              <a:gd name="connsiteY6" fmla="*/ 677593 h 677593"/>
              <a:gd name="connsiteX7" fmla="*/ 0 w 2125682"/>
              <a:gd name="connsiteY7" fmla="*/ 564659 h 677593"/>
              <a:gd name="connsiteX8" fmla="*/ 0 w 2125682"/>
              <a:gd name="connsiteY8" fmla="*/ 112934 h 67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682" h="677593" fill="none" extrusionOk="0">
                <a:moveTo>
                  <a:pt x="0" y="112934"/>
                </a:moveTo>
                <a:cubicBezTo>
                  <a:pt x="1879" y="38445"/>
                  <a:pt x="46177" y="2428"/>
                  <a:pt x="112934" y="0"/>
                </a:cubicBezTo>
                <a:cubicBezTo>
                  <a:pt x="401607" y="-73180"/>
                  <a:pt x="1094351" y="86135"/>
                  <a:pt x="2012748" y="0"/>
                </a:cubicBezTo>
                <a:cubicBezTo>
                  <a:pt x="2081396" y="1868"/>
                  <a:pt x="2122542" y="49152"/>
                  <a:pt x="2125682" y="112934"/>
                </a:cubicBezTo>
                <a:cubicBezTo>
                  <a:pt x="2087968" y="192129"/>
                  <a:pt x="2133886" y="424836"/>
                  <a:pt x="2125682" y="564659"/>
                </a:cubicBezTo>
                <a:cubicBezTo>
                  <a:pt x="2117967" y="626192"/>
                  <a:pt x="2077739" y="674309"/>
                  <a:pt x="2012748" y="677593"/>
                </a:cubicBezTo>
                <a:cubicBezTo>
                  <a:pt x="1376535" y="722453"/>
                  <a:pt x="732885" y="795215"/>
                  <a:pt x="112934" y="677593"/>
                </a:cubicBezTo>
                <a:cubicBezTo>
                  <a:pt x="47452" y="684256"/>
                  <a:pt x="3508" y="625007"/>
                  <a:pt x="0" y="564659"/>
                </a:cubicBezTo>
                <a:cubicBezTo>
                  <a:pt x="-20537" y="469690"/>
                  <a:pt x="-25193" y="171293"/>
                  <a:pt x="0" y="112934"/>
                </a:cubicBezTo>
                <a:close/>
              </a:path>
              <a:path w="2125682" h="677593" stroke="0" extrusionOk="0">
                <a:moveTo>
                  <a:pt x="0" y="112934"/>
                </a:moveTo>
                <a:cubicBezTo>
                  <a:pt x="1253" y="58505"/>
                  <a:pt x="45170" y="-6817"/>
                  <a:pt x="112934" y="0"/>
                </a:cubicBezTo>
                <a:cubicBezTo>
                  <a:pt x="380205" y="33707"/>
                  <a:pt x="1428218" y="-162475"/>
                  <a:pt x="2012748" y="0"/>
                </a:cubicBezTo>
                <a:cubicBezTo>
                  <a:pt x="2081600" y="-1990"/>
                  <a:pt x="2116303" y="57583"/>
                  <a:pt x="2125682" y="112934"/>
                </a:cubicBezTo>
                <a:cubicBezTo>
                  <a:pt x="2103768" y="299571"/>
                  <a:pt x="2110529" y="412672"/>
                  <a:pt x="2125682" y="564659"/>
                </a:cubicBezTo>
                <a:cubicBezTo>
                  <a:pt x="2127850" y="628842"/>
                  <a:pt x="2065700" y="672991"/>
                  <a:pt x="2012748" y="677593"/>
                </a:cubicBezTo>
                <a:cubicBezTo>
                  <a:pt x="1445712" y="730444"/>
                  <a:pt x="469564" y="799875"/>
                  <a:pt x="112934" y="677593"/>
                </a:cubicBezTo>
                <a:cubicBezTo>
                  <a:pt x="50973" y="679849"/>
                  <a:pt x="6075" y="627574"/>
                  <a:pt x="0" y="564659"/>
                </a:cubicBezTo>
                <a:cubicBezTo>
                  <a:pt x="10227" y="485401"/>
                  <a:pt x="-35139" y="265778"/>
                  <a:pt x="0" y="11293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2">
                    <a:lumMod val="75000"/>
                  </a:schemeClr>
                </a:solidFill>
              </a:rPr>
              <a:t>Trang trí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FC37A65-C887-269D-66C1-3A97EDD01EF1}"/>
              </a:ext>
            </a:extLst>
          </p:cNvPr>
          <p:cNvGrpSpPr/>
          <p:nvPr/>
        </p:nvGrpSpPr>
        <p:grpSpPr>
          <a:xfrm>
            <a:off x="2825826" y="70738"/>
            <a:ext cx="3602516" cy="980502"/>
            <a:chOff x="2825826" y="70738"/>
            <a:chExt cx="3602516" cy="98050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471DB9CD-C7E6-44F3-C088-31B646243545}"/>
                </a:ext>
              </a:extLst>
            </p:cNvPr>
            <p:cNvSpPr/>
            <p:nvPr/>
          </p:nvSpPr>
          <p:spPr>
            <a:xfrm>
              <a:off x="2825826" y="70738"/>
              <a:ext cx="3602516" cy="980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4785EC0-B561-FADF-DCB2-A36F2F01D16F}"/>
                </a:ext>
              </a:extLst>
            </p:cNvPr>
            <p:cNvSpPr txBox="1"/>
            <p:nvPr/>
          </p:nvSpPr>
          <p:spPr>
            <a:xfrm>
              <a:off x="3464347" y="176268"/>
              <a:ext cx="28423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vi-VN" sz="4400" dirty="0">
                  <a:solidFill>
                    <a:srgbClr val="FFC000"/>
                  </a:solidFill>
                  <a:latin typeface="+mj-lt"/>
                </a:rPr>
                <a:t>Ặ</a:t>
              </a:r>
              <a:r>
                <a:rPr lang="vi-VN" sz="4400" dirty="0">
                  <a:solidFill>
                    <a:srgbClr val="92D050"/>
                  </a:solidFill>
                  <a:latin typeface="+mj-lt"/>
                </a:rPr>
                <a:t>N</a:t>
              </a:r>
              <a:r>
                <a:rPr lang="vi-VN" sz="4400" dirty="0">
                  <a:latin typeface="+mj-lt"/>
                </a:rPr>
                <a:t> </a:t>
              </a:r>
              <a:r>
                <a:rPr lang="vi-VN" sz="4400" dirty="0">
                  <a:solidFill>
                    <a:srgbClr val="00B0F0"/>
                  </a:solidFill>
                  <a:latin typeface="+mj-lt"/>
                </a:rPr>
                <a:t>D</a:t>
              </a:r>
              <a:r>
                <a:rPr lang="vi-VN" sz="44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Ò</a:t>
              </a:r>
              <a:endParaRPr lang="en-US" sz="4400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92AE7E53-083B-B26C-F6E4-2D240FE487B9}"/>
              </a:ext>
            </a:extLst>
          </p:cNvPr>
          <p:cNvGrpSpPr/>
          <p:nvPr/>
        </p:nvGrpSpPr>
        <p:grpSpPr>
          <a:xfrm>
            <a:off x="2321258" y="1459815"/>
            <a:ext cx="4611652" cy="3011270"/>
            <a:chOff x="2321258" y="1459815"/>
            <a:chExt cx="4611652" cy="3011270"/>
          </a:xfrm>
        </p:grpSpPr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id="{5B9A6A03-46A8-73C2-713F-A5575622C873}"/>
                </a:ext>
              </a:extLst>
            </p:cNvPr>
            <p:cNvGrpSpPr/>
            <p:nvPr/>
          </p:nvGrpSpPr>
          <p:grpSpPr>
            <a:xfrm>
              <a:off x="2432050" y="1459815"/>
              <a:ext cx="4500860" cy="863600"/>
              <a:chOff x="2432050" y="1459815"/>
              <a:chExt cx="4500860" cy="863600"/>
            </a:xfrm>
          </p:grpSpPr>
          <p:pic>
            <p:nvPicPr>
              <p:cNvPr id="6" name="Hình ảnh 5" descr="Ảnh có chứa công cụ viết, văn phòng phẩm&#10;&#10;Mô tả được tạo tự động">
                <a:extLst>
                  <a:ext uri="{FF2B5EF4-FFF2-40B4-BE49-F238E27FC236}">
                    <a16:creationId xmlns:a16="http://schemas.microsoft.com/office/drawing/2014/main" id="{24D8A598-E31C-199F-8707-178E3D0AF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139" t="21481" r="57639" b="34321"/>
              <a:stretch/>
            </p:blipFill>
            <p:spPr>
              <a:xfrm>
                <a:off x="2432050" y="1459815"/>
                <a:ext cx="1119303" cy="863600"/>
              </a:xfrm>
              <a:prstGeom prst="rect">
                <a:avLst/>
              </a:prstGeom>
            </p:spPr>
          </p:pic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E424B278-264A-8031-6A80-159D83CE0BBA}"/>
                  </a:ext>
                </a:extLst>
              </p:cNvPr>
              <p:cNvSpPr/>
              <p:nvPr/>
            </p:nvSpPr>
            <p:spPr>
              <a:xfrm>
                <a:off x="3330394" y="1568449"/>
                <a:ext cx="3602516" cy="6463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194">
                <a:extLst>
                  <a:ext uri="{FF2B5EF4-FFF2-40B4-BE49-F238E27FC236}">
                    <a16:creationId xmlns:a16="http://schemas.microsoft.com/office/drawing/2014/main" id="{B7FA3A58-4B37-83F3-A4AA-DF1816A18DFF}"/>
                  </a:ext>
                </a:extLst>
              </p:cNvPr>
              <p:cNvSpPr txBox="1"/>
              <p:nvPr/>
            </p:nvSpPr>
            <p:spPr>
              <a:xfrm>
                <a:off x="3360001" y="1568449"/>
                <a:ext cx="3351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GV </a:t>
                </a:r>
                <a:r>
                  <a:rPr lang="en-US" sz="3600" dirty="0" err="1">
                    <a:latin typeface="+mn-lt"/>
                  </a:rPr>
                  <a:t>điền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vào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đây</a:t>
                </a:r>
                <a:r>
                  <a:rPr lang="vi-VN" sz="3600" dirty="0">
                    <a:latin typeface="+mn-lt"/>
                  </a:rPr>
                  <a:t>.</a:t>
                </a:r>
              </a:p>
            </p:txBody>
          </p:sp>
        </p:grp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03DBFD6F-CE3A-B35C-20DA-02BD0EADC025}"/>
                </a:ext>
              </a:extLst>
            </p:cNvPr>
            <p:cNvGrpSpPr/>
            <p:nvPr/>
          </p:nvGrpSpPr>
          <p:grpSpPr>
            <a:xfrm>
              <a:off x="2376654" y="2533650"/>
              <a:ext cx="4500860" cy="863600"/>
              <a:chOff x="2432050" y="1459815"/>
              <a:chExt cx="4500860" cy="863600"/>
            </a:xfrm>
          </p:grpSpPr>
          <p:pic>
            <p:nvPicPr>
              <p:cNvPr id="17" name="Hình ảnh 16" descr="Ảnh có chứa công cụ viết, văn phòng phẩm&#10;&#10;Mô tả được tạo tự động">
                <a:extLst>
                  <a:ext uri="{FF2B5EF4-FFF2-40B4-BE49-F238E27FC236}">
                    <a16:creationId xmlns:a16="http://schemas.microsoft.com/office/drawing/2014/main" id="{CC121F89-5B9B-CC5F-0290-B04F40203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139" t="21481" r="57639" b="34321"/>
              <a:stretch/>
            </p:blipFill>
            <p:spPr>
              <a:xfrm>
                <a:off x="2432050" y="1459815"/>
                <a:ext cx="1119303" cy="863600"/>
              </a:xfrm>
              <a:prstGeom prst="rect">
                <a:avLst/>
              </a:prstGeom>
            </p:spPr>
          </p:pic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752D9CB-0FA2-D781-62AA-E682D6EF42D0}"/>
                  </a:ext>
                </a:extLst>
              </p:cNvPr>
              <p:cNvSpPr/>
              <p:nvPr/>
            </p:nvSpPr>
            <p:spPr>
              <a:xfrm>
                <a:off x="3330394" y="1568449"/>
                <a:ext cx="3602516" cy="6463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94">
                <a:extLst>
                  <a:ext uri="{FF2B5EF4-FFF2-40B4-BE49-F238E27FC236}">
                    <a16:creationId xmlns:a16="http://schemas.microsoft.com/office/drawing/2014/main" id="{A4A0B0A3-3BB1-0AF9-9B89-A154F0E2E690}"/>
                  </a:ext>
                </a:extLst>
              </p:cNvPr>
              <p:cNvSpPr txBox="1"/>
              <p:nvPr/>
            </p:nvSpPr>
            <p:spPr>
              <a:xfrm>
                <a:off x="3360001" y="1568449"/>
                <a:ext cx="3351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GV </a:t>
                </a:r>
                <a:r>
                  <a:rPr lang="en-US" sz="3600" dirty="0" err="1">
                    <a:latin typeface="+mn-lt"/>
                  </a:rPr>
                  <a:t>điền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vào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đây</a:t>
                </a:r>
                <a:r>
                  <a:rPr lang="vi-VN" sz="3600" dirty="0">
                    <a:latin typeface="+mn-lt"/>
                  </a:rPr>
                  <a:t>.</a:t>
                </a:r>
              </a:p>
            </p:txBody>
          </p:sp>
        </p:grpSp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34D44562-7FEB-347F-59A6-2552703A2D48}"/>
                </a:ext>
              </a:extLst>
            </p:cNvPr>
            <p:cNvGrpSpPr/>
            <p:nvPr/>
          </p:nvGrpSpPr>
          <p:grpSpPr>
            <a:xfrm>
              <a:off x="2321258" y="3607485"/>
              <a:ext cx="4500860" cy="863600"/>
              <a:chOff x="2432050" y="1459815"/>
              <a:chExt cx="4500860" cy="863600"/>
            </a:xfrm>
          </p:grpSpPr>
          <p:pic>
            <p:nvPicPr>
              <p:cNvPr id="21" name="Hình ảnh 20" descr="Ảnh có chứa công cụ viết, văn phòng phẩm&#10;&#10;Mô tả được tạo tự động">
                <a:extLst>
                  <a:ext uri="{FF2B5EF4-FFF2-40B4-BE49-F238E27FC236}">
                    <a16:creationId xmlns:a16="http://schemas.microsoft.com/office/drawing/2014/main" id="{F50B0B0D-8836-0333-1E3F-6F27E1B1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139" t="21481" r="57639" b="34321"/>
              <a:stretch/>
            </p:blipFill>
            <p:spPr>
              <a:xfrm>
                <a:off x="2432050" y="1459815"/>
                <a:ext cx="1119303" cy="863600"/>
              </a:xfrm>
              <a:prstGeom prst="rect">
                <a:avLst/>
              </a:prstGeom>
            </p:spPr>
          </p:pic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0B2219EE-E4FD-897A-C799-3D9D62D81F53}"/>
                  </a:ext>
                </a:extLst>
              </p:cNvPr>
              <p:cNvSpPr/>
              <p:nvPr/>
            </p:nvSpPr>
            <p:spPr>
              <a:xfrm>
                <a:off x="3330394" y="1568449"/>
                <a:ext cx="3602516" cy="6463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194">
                <a:extLst>
                  <a:ext uri="{FF2B5EF4-FFF2-40B4-BE49-F238E27FC236}">
                    <a16:creationId xmlns:a16="http://schemas.microsoft.com/office/drawing/2014/main" id="{0D058D85-F8B9-7507-3018-211039566D38}"/>
                  </a:ext>
                </a:extLst>
              </p:cNvPr>
              <p:cNvSpPr txBox="1"/>
              <p:nvPr/>
            </p:nvSpPr>
            <p:spPr>
              <a:xfrm>
                <a:off x="3360001" y="1568449"/>
                <a:ext cx="3351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GV </a:t>
                </a:r>
                <a:r>
                  <a:rPr lang="en-US" sz="3600" dirty="0" err="1">
                    <a:latin typeface="+mn-lt"/>
                  </a:rPr>
                  <a:t>điền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vào</a:t>
                </a:r>
                <a:r>
                  <a:rPr lang="en-US" sz="3600" dirty="0">
                    <a:latin typeface="+mn-lt"/>
                  </a:rPr>
                  <a:t> </a:t>
                </a:r>
                <a:r>
                  <a:rPr lang="en-US" sz="3600" dirty="0" err="1">
                    <a:latin typeface="+mn-lt"/>
                  </a:rPr>
                  <a:t>đây</a:t>
                </a:r>
                <a:r>
                  <a:rPr lang="vi-VN" sz="3600" dirty="0">
                    <a:latin typeface="+mn-lt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2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0"/>
          <p:cNvSpPr/>
          <p:nvPr/>
        </p:nvSpPr>
        <p:spPr>
          <a:xfrm>
            <a:off x="6666025" y="2736417"/>
            <a:ext cx="2382755" cy="5962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0"/>
          <p:cNvSpPr/>
          <p:nvPr/>
        </p:nvSpPr>
        <p:spPr>
          <a:xfrm>
            <a:off x="4452025" y="3774642"/>
            <a:ext cx="2382755" cy="5962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/>
          <p:cNvSpPr/>
          <p:nvPr/>
        </p:nvSpPr>
        <p:spPr>
          <a:xfrm>
            <a:off x="4084750" y="564717"/>
            <a:ext cx="3117292" cy="7800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40"/>
          <p:cNvGrpSpPr/>
          <p:nvPr/>
        </p:nvGrpSpPr>
        <p:grpSpPr>
          <a:xfrm>
            <a:off x="5279876" y="110076"/>
            <a:ext cx="3016388" cy="4749355"/>
            <a:chOff x="5279876" y="132109"/>
            <a:chExt cx="3016388" cy="4749355"/>
          </a:xfrm>
        </p:grpSpPr>
        <p:sp>
          <p:nvSpPr>
            <p:cNvPr id="872" name="Google Shape;872;p40"/>
            <p:cNvSpPr/>
            <p:nvPr/>
          </p:nvSpPr>
          <p:spPr>
            <a:xfrm rot="-531876">
              <a:off x="7872148" y="3650425"/>
              <a:ext cx="6047" cy="12192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37" y="1"/>
                  </a:moveTo>
                  <a:cubicBezTo>
                    <a:pt x="24" y="1"/>
                    <a:pt x="18" y="25"/>
                    <a:pt x="12" y="37"/>
                  </a:cubicBezTo>
                  <a:cubicBezTo>
                    <a:pt x="6" y="68"/>
                    <a:pt x="0" y="98"/>
                    <a:pt x="6" y="123"/>
                  </a:cubicBezTo>
                  <a:cubicBezTo>
                    <a:pt x="37" y="110"/>
                    <a:pt x="61" y="80"/>
                    <a:pt x="61" y="43"/>
                  </a:cubicBezTo>
                  <a:cubicBezTo>
                    <a:pt x="61" y="31"/>
                    <a:pt x="61" y="13"/>
                    <a:pt x="49" y="7"/>
                  </a:cubicBezTo>
                  <a:cubicBezTo>
                    <a:pt x="49" y="1"/>
                    <a:pt x="4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 rot="-531876">
              <a:off x="7521907" y="2782339"/>
              <a:ext cx="209548" cy="344456"/>
            </a:xfrm>
            <a:custGeom>
              <a:avLst/>
              <a:gdLst/>
              <a:ahLst/>
              <a:cxnLst/>
              <a:rect l="l" t="t" r="r" b="b"/>
              <a:pathLst>
                <a:path w="2114" h="3475" extrusionOk="0">
                  <a:moveTo>
                    <a:pt x="1280" y="1"/>
                  </a:moveTo>
                  <a:cubicBezTo>
                    <a:pt x="1207" y="1"/>
                    <a:pt x="893" y="837"/>
                    <a:pt x="810" y="1062"/>
                  </a:cubicBezTo>
                  <a:cubicBezTo>
                    <a:pt x="764" y="940"/>
                    <a:pt x="633" y="634"/>
                    <a:pt x="590" y="634"/>
                  </a:cubicBezTo>
                  <a:cubicBezTo>
                    <a:pt x="588" y="634"/>
                    <a:pt x="586" y="635"/>
                    <a:pt x="585" y="636"/>
                  </a:cubicBezTo>
                  <a:cubicBezTo>
                    <a:pt x="475" y="733"/>
                    <a:pt x="646" y="1300"/>
                    <a:pt x="688" y="1428"/>
                  </a:cubicBezTo>
                  <a:lnTo>
                    <a:pt x="0" y="3018"/>
                  </a:lnTo>
                  <a:cubicBezTo>
                    <a:pt x="305" y="3182"/>
                    <a:pt x="621" y="3340"/>
                    <a:pt x="950" y="3474"/>
                  </a:cubicBezTo>
                  <a:lnTo>
                    <a:pt x="1480" y="1763"/>
                  </a:lnTo>
                  <a:cubicBezTo>
                    <a:pt x="1565" y="1617"/>
                    <a:pt x="2114" y="685"/>
                    <a:pt x="2071" y="636"/>
                  </a:cubicBezTo>
                  <a:cubicBezTo>
                    <a:pt x="2068" y="633"/>
                    <a:pt x="2064" y="631"/>
                    <a:pt x="2059" y="631"/>
                  </a:cubicBezTo>
                  <a:cubicBezTo>
                    <a:pt x="1980" y="631"/>
                    <a:pt x="1639" y="1032"/>
                    <a:pt x="1639" y="1032"/>
                  </a:cubicBezTo>
                  <a:cubicBezTo>
                    <a:pt x="1639" y="1032"/>
                    <a:pt x="2034" y="246"/>
                    <a:pt x="1967" y="167"/>
                  </a:cubicBezTo>
                  <a:cubicBezTo>
                    <a:pt x="1965" y="163"/>
                    <a:pt x="1961" y="162"/>
                    <a:pt x="1956" y="162"/>
                  </a:cubicBezTo>
                  <a:cubicBezTo>
                    <a:pt x="1861" y="162"/>
                    <a:pt x="1395" y="916"/>
                    <a:pt x="1395" y="916"/>
                  </a:cubicBezTo>
                  <a:cubicBezTo>
                    <a:pt x="1395" y="916"/>
                    <a:pt x="1724" y="106"/>
                    <a:pt x="1681" y="63"/>
                  </a:cubicBezTo>
                  <a:cubicBezTo>
                    <a:pt x="1680" y="62"/>
                    <a:pt x="1679" y="62"/>
                    <a:pt x="1677" y="62"/>
                  </a:cubicBezTo>
                  <a:cubicBezTo>
                    <a:pt x="1614" y="62"/>
                    <a:pt x="1157" y="813"/>
                    <a:pt x="1157" y="813"/>
                  </a:cubicBezTo>
                  <a:cubicBezTo>
                    <a:pt x="1157" y="813"/>
                    <a:pt x="1352" y="57"/>
                    <a:pt x="1285" y="3"/>
                  </a:cubicBezTo>
                  <a:cubicBezTo>
                    <a:pt x="1284" y="1"/>
                    <a:pt x="1282" y="1"/>
                    <a:pt x="1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 rot="-531876">
              <a:off x="7400711" y="3062926"/>
              <a:ext cx="301932" cy="612289"/>
            </a:xfrm>
            <a:custGeom>
              <a:avLst/>
              <a:gdLst/>
              <a:ahLst/>
              <a:cxnLst/>
              <a:rect l="l" t="t" r="r" b="b"/>
              <a:pathLst>
                <a:path w="3046" h="6177" extrusionOk="0">
                  <a:moveTo>
                    <a:pt x="1907" y="0"/>
                  </a:moveTo>
                  <a:lnTo>
                    <a:pt x="0" y="4629"/>
                  </a:lnTo>
                  <a:lnTo>
                    <a:pt x="1145" y="6176"/>
                  </a:lnTo>
                  <a:lnTo>
                    <a:pt x="3046" y="287"/>
                  </a:lnTo>
                  <a:cubicBezTo>
                    <a:pt x="2717" y="213"/>
                    <a:pt x="2230" y="86"/>
                    <a:pt x="1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 rot="-531876">
              <a:off x="6723672" y="2906788"/>
              <a:ext cx="210242" cy="344456"/>
            </a:xfrm>
            <a:custGeom>
              <a:avLst/>
              <a:gdLst/>
              <a:ahLst/>
              <a:cxnLst/>
              <a:rect l="l" t="t" r="r" b="b"/>
              <a:pathLst>
                <a:path w="2121" h="3475" extrusionOk="0">
                  <a:moveTo>
                    <a:pt x="840" y="1"/>
                  </a:moveTo>
                  <a:cubicBezTo>
                    <a:pt x="838" y="1"/>
                    <a:pt x="837" y="1"/>
                    <a:pt x="835" y="3"/>
                  </a:cubicBezTo>
                  <a:cubicBezTo>
                    <a:pt x="762" y="57"/>
                    <a:pt x="963" y="813"/>
                    <a:pt x="963" y="813"/>
                  </a:cubicBezTo>
                  <a:cubicBezTo>
                    <a:pt x="963" y="813"/>
                    <a:pt x="506" y="62"/>
                    <a:pt x="443" y="62"/>
                  </a:cubicBezTo>
                  <a:cubicBezTo>
                    <a:pt x="441" y="62"/>
                    <a:pt x="440" y="62"/>
                    <a:pt x="439" y="63"/>
                  </a:cubicBezTo>
                  <a:cubicBezTo>
                    <a:pt x="396" y="106"/>
                    <a:pt x="719" y="916"/>
                    <a:pt x="719" y="916"/>
                  </a:cubicBezTo>
                  <a:cubicBezTo>
                    <a:pt x="719" y="916"/>
                    <a:pt x="259" y="162"/>
                    <a:pt x="158" y="162"/>
                  </a:cubicBezTo>
                  <a:cubicBezTo>
                    <a:pt x="154" y="162"/>
                    <a:pt x="150" y="163"/>
                    <a:pt x="147" y="167"/>
                  </a:cubicBezTo>
                  <a:cubicBezTo>
                    <a:pt x="80" y="246"/>
                    <a:pt x="476" y="1032"/>
                    <a:pt x="476" y="1032"/>
                  </a:cubicBezTo>
                  <a:cubicBezTo>
                    <a:pt x="476" y="1032"/>
                    <a:pt x="135" y="631"/>
                    <a:pt x="60" y="631"/>
                  </a:cubicBezTo>
                  <a:cubicBezTo>
                    <a:pt x="55" y="631"/>
                    <a:pt x="52" y="633"/>
                    <a:pt x="49" y="636"/>
                  </a:cubicBezTo>
                  <a:cubicBezTo>
                    <a:pt x="0" y="685"/>
                    <a:pt x="549" y="1617"/>
                    <a:pt x="634" y="1763"/>
                  </a:cubicBezTo>
                  <a:lnTo>
                    <a:pt x="1170" y="3474"/>
                  </a:lnTo>
                  <a:cubicBezTo>
                    <a:pt x="1493" y="3340"/>
                    <a:pt x="1809" y="3182"/>
                    <a:pt x="2120" y="3018"/>
                  </a:cubicBezTo>
                  <a:lnTo>
                    <a:pt x="1432" y="1428"/>
                  </a:lnTo>
                  <a:cubicBezTo>
                    <a:pt x="1468" y="1300"/>
                    <a:pt x="1645" y="733"/>
                    <a:pt x="1535" y="636"/>
                  </a:cubicBezTo>
                  <a:cubicBezTo>
                    <a:pt x="1533" y="635"/>
                    <a:pt x="1531" y="634"/>
                    <a:pt x="1529" y="634"/>
                  </a:cubicBezTo>
                  <a:cubicBezTo>
                    <a:pt x="1481" y="634"/>
                    <a:pt x="1356" y="940"/>
                    <a:pt x="1304" y="1062"/>
                  </a:cubicBezTo>
                  <a:cubicBezTo>
                    <a:pt x="1221" y="837"/>
                    <a:pt x="913" y="1"/>
                    <a:pt x="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 rot="-531876">
              <a:off x="6875739" y="3144807"/>
              <a:ext cx="301932" cy="612289"/>
            </a:xfrm>
            <a:custGeom>
              <a:avLst/>
              <a:gdLst/>
              <a:ahLst/>
              <a:cxnLst/>
              <a:rect l="l" t="t" r="r" b="b"/>
              <a:pathLst>
                <a:path w="3046" h="6177" extrusionOk="0">
                  <a:moveTo>
                    <a:pt x="1139" y="0"/>
                  </a:moveTo>
                  <a:cubicBezTo>
                    <a:pt x="810" y="86"/>
                    <a:pt x="323" y="213"/>
                    <a:pt x="0" y="287"/>
                  </a:cubicBezTo>
                  <a:lnTo>
                    <a:pt x="1895" y="6176"/>
                  </a:lnTo>
                  <a:lnTo>
                    <a:pt x="3046" y="4629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 rot="-531876">
              <a:off x="7191000" y="3557476"/>
              <a:ext cx="251874" cy="56302"/>
            </a:xfrm>
            <a:custGeom>
              <a:avLst/>
              <a:gdLst/>
              <a:ahLst/>
              <a:cxnLst/>
              <a:rect l="l" t="t" r="r" b="b"/>
              <a:pathLst>
                <a:path w="2541" h="568" extrusionOk="0">
                  <a:moveTo>
                    <a:pt x="189" y="1"/>
                  </a:moveTo>
                  <a:cubicBezTo>
                    <a:pt x="134" y="25"/>
                    <a:pt x="67" y="50"/>
                    <a:pt x="0" y="74"/>
                  </a:cubicBezTo>
                  <a:cubicBezTo>
                    <a:pt x="6" y="86"/>
                    <a:pt x="18" y="92"/>
                    <a:pt x="18" y="98"/>
                  </a:cubicBezTo>
                  <a:cubicBezTo>
                    <a:pt x="360" y="391"/>
                    <a:pt x="798" y="567"/>
                    <a:pt x="1273" y="567"/>
                  </a:cubicBezTo>
                  <a:cubicBezTo>
                    <a:pt x="1748" y="567"/>
                    <a:pt x="2181" y="397"/>
                    <a:pt x="2516" y="111"/>
                  </a:cubicBezTo>
                  <a:cubicBezTo>
                    <a:pt x="2522" y="98"/>
                    <a:pt x="2534" y="92"/>
                    <a:pt x="2540" y="80"/>
                  </a:cubicBezTo>
                  <a:cubicBezTo>
                    <a:pt x="2473" y="56"/>
                    <a:pt x="2412" y="25"/>
                    <a:pt x="2351" y="7"/>
                  </a:cubicBezTo>
                  <a:cubicBezTo>
                    <a:pt x="2065" y="251"/>
                    <a:pt x="1687" y="403"/>
                    <a:pt x="1273" y="403"/>
                  </a:cubicBezTo>
                  <a:cubicBezTo>
                    <a:pt x="859" y="403"/>
                    <a:pt x="481" y="251"/>
                    <a:pt x="189" y="1"/>
                  </a:cubicBezTo>
                  <a:close/>
                </a:path>
              </a:pathLst>
            </a:custGeom>
            <a:solidFill>
              <a:srgbClr val="235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 rot="-531876">
              <a:off x="7165002" y="3489061"/>
              <a:ext cx="294795" cy="139467"/>
            </a:xfrm>
            <a:custGeom>
              <a:avLst/>
              <a:gdLst/>
              <a:ahLst/>
              <a:cxnLst/>
              <a:rect l="l" t="t" r="r" b="b"/>
              <a:pathLst>
                <a:path w="2974" h="1407" extrusionOk="0">
                  <a:moveTo>
                    <a:pt x="659" y="1"/>
                  </a:moveTo>
                  <a:lnTo>
                    <a:pt x="659" y="591"/>
                  </a:lnTo>
                  <a:cubicBezTo>
                    <a:pt x="659" y="591"/>
                    <a:pt x="348" y="719"/>
                    <a:pt x="1" y="865"/>
                  </a:cubicBezTo>
                  <a:cubicBezTo>
                    <a:pt x="165" y="1012"/>
                    <a:pt x="324" y="1170"/>
                    <a:pt x="519" y="1274"/>
                  </a:cubicBezTo>
                  <a:cubicBezTo>
                    <a:pt x="707" y="1370"/>
                    <a:pt x="908" y="1406"/>
                    <a:pt x="1113" y="1406"/>
                  </a:cubicBezTo>
                  <a:cubicBezTo>
                    <a:pt x="1466" y="1406"/>
                    <a:pt x="1830" y="1299"/>
                    <a:pt x="2157" y="1207"/>
                  </a:cubicBezTo>
                  <a:cubicBezTo>
                    <a:pt x="2364" y="1146"/>
                    <a:pt x="2577" y="1079"/>
                    <a:pt x="2772" y="981"/>
                  </a:cubicBezTo>
                  <a:cubicBezTo>
                    <a:pt x="2839" y="945"/>
                    <a:pt x="2906" y="908"/>
                    <a:pt x="2973" y="865"/>
                  </a:cubicBezTo>
                  <a:cubicBezTo>
                    <a:pt x="2626" y="719"/>
                    <a:pt x="2309" y="591"/>
                    <a:pt x="2309" y="591"/>
                  </a:cubicBezTo>
                  <a:lnTo>
                    <a:pt x="23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 rot="-531876">
              <a:off x="7107112" y="3554622"/>
              <a:ext cx="494034" cy="543497"/>
            </a:xfrm>
            <a:custGeom>
              <a:avLst/>
              <a:gdLst/>
              <a:ahLst/>
              <a:cxnLst/>
              <a:rect l="l" t="t" r="r" b="b"/>
              <a:pathLst>
                <a:path w="4984" h="5483" extrusionOk="0">
                  <a:moveTo>
                    <a:pt x="1414" y="1"/>
                  </a:moveTo>
                  <a:cubicBezTo>
                    <a:pt x="988" y="171"/>
                    <a:pt x="141" y="525"/>
                    <a:pt x="80" y="634"/>
                  </a:cubicBezTo>
                  <a:cubicBezTo>
                    <a:pt x="1" y="774"/>
                    <a:pt x="628" y="4131"/>
                    <a:pt x="671" y="4252"/>
                  </a:cubicBezTo>
                  <a:cubicBezTo>
                    <a:pt x="714" y="4374"/>
                    <a:pt x="1706" y="5440"/>
                    <a:pt x="2492" y="5483"/>
                  </a:cubicBezTo>
                  <a:cubicBezTo>
                    <a:pt x="3272" y="5440"/>
                    <a:pt x="4271" y="4374"/>
                    <a:pt x="4307" y="4252"/>
                  </a:cubicBezTo>
                  <a:cubicBezTo>
                    <a:pt x="4350" y="4131"/>
                    <a:pt x="4983" y="774"/>
                    <a:pt x="4898" y="634"/>
                  </a:cubicBezTo>
                  <a:cubicBezTo>
                    <a:pt x="4843" y="531"/>
                    <a:pt x="4009" y="178"/>
                    <a:pt x="3576" y="7"/>
                  </a:cubicBezTo>
                  <a:cubicBezTo>
                    <a:pt x="3290" y="251"/>
                    <a:pt x="2912" y="403"/>
                    <a:pt x="2498" y="403"/>
                  </a:cubicBezTo>
                  <a:cubicBezTo>
                    <a:pt x="2084" y="403"/>
                    <a:pt x="1706" y="251"/>
                    <a:pt x="1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 rot="-531876">
              <a:off x="7537884" y="3185984"/>
              <a:ext cx="106360" cy="111515"/>
            </a:xfrm>
            <a:custGeom>
              <a:avLst/>
              <a:gdLst/>
              <a:ahLst/>
              <a:cxnLst/>
              <a:rect l="l" t="t" r="r" b="b"/>
              <a:pathLst>
                <a:path w="1073" h="1125" extrusionOk="0">
                  <a:moveTo>
                    <a:pt x="402" y="1"/>
                  </a:moveTo>
                  <a:cubicBezTo>
                    <a:pt x="146" y="1"/>
                    <a:pt x="44" y="327"/>
                    <a:pt x="44" y="327"/>
                  </a:cubicBezTo>
                  <a:lnTo>
                    <a:pt x="1" y="1125"/>
                  </a:lnTo>
                  <a:cubicBezTo>
                    <a:pt x="823" y="1125"/>
                    <a:pt x="1073" y="369"/>
                    <a:pt x="640" y="83"/>
                  </a:cubicBezTo>
                  <a:cubicBezTo>
                    <a:pt x="549" y="24"/>
                    <a:pt x="470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 rot="-531876">
              <a:off x="6910958" y="3283814"/>
              <a:ext cx="105765" cy="111515"/>
            </a:xfrm>
            <a:custGeom>
              <a:avLst/>
              <a:gdLst/>
              <a:ahLst/>
              <a:cxnLst/>
              <a:rect l="l" t="t" r="r" b="b"/>
              <a:pathLst>
                <a:path w="1067" h="1125" extrusionOk="0">
                  <a:moveTo>
                    <a:pt x="672" y="1"/>
                  </a:moveTo>
                  <a:cubicBezTo>
                    <a:pt x="603" y="1"/>
                    <a:pt x="524" y="24"/>
                    <a:pt x="433" y="83"/>
                  </a:cubicBezTo>
                  <a:cubicBezTo>
                    <a:pt x="0" y="369"/>
                    <a:pt x="250" y="1125"/>
                    <a:pt x="1066" y="1125"/>
                  </a:cubicBezTo>
                  <a:lnTo>
                    <a:pt x="1030" y="327"/>
                  </a:lnTo>
                  <a:cubicBezTo>
                    <a:pt x="1030" y="327"/>
                    <a:pt x="927" y="1"/>
                    <a:pt x="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 rot="-531876">
              <a:off x="6970677" y="3064657"/>
              <a:ext cx="611694" cy="437633"/>
            </a:xfrm>
            <a:custGeom>
              <a:avLst/>
              <a:gdLst/>
              <a:ahLst/>
              <a:cxnLst/>
              <a:rect l="l" t="t" r="r" b="b"/>
              <a:pathLst>
                <a:path w="6171" h="4415" extrusionOk="0">
                  <a:moveTo>
                    <a:pt x="2976" y="0"/>
                  </a:moveTo>
                  <a:cubicBezTo>
                    <a:pt x="2768" y="0"/>
                    <a:pt x="2561" y="17"/>
                    <a:pt x="2357" y="53"/>
                  </a:cubicBezTo>
                  <a:cubicBezTo>
                    <a:pt x="1669" y="169"/>
                    <a:pt x="688" y="540"/>
                    <a:pt x="420" y="1783"/>
                  </a:cubicBezTo>
                  <a:cubicBezTo>
                    <a:pt x="0" y="3720"/>
                    <a:pt x="1620" y="4414"/>
                    <a:pt x="3076" y="4414"/>
                  </a:cubicBezTo>
                  <a:lnTo>
                    <a:pt x="3088" y="4414"/>
                  </a:lnTo>
                  <a:cubicBezTo>
                    <a:pt x="4544" y="4414"/>
                    <a:pt x="6170" y="3720"/>
                    <a:pt x="5750" y="1783"/>
                  </a:cubicBezTo>
                  <a:cubicBezTo>
                    <a:pt x="5464" y="473"/>
                    <a:pt x="4270" y="126"/>
                    <a:pt x="3508" y="35"/>
                  </a:cubicBezTo>
                  <a:cubicBezTo>
                    <a:pt x="3332" y="12"/>
                    <a:pt x="3154" y="0"/>
                    <a:pt x="2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 rot="-531876">
              <a:off x="6989552" y="3066006"/>
              <a:ext cx="539235" cy="213017"/>
            </a:xfrm>
            <a:custGeom>
              <a:avLst/>
              <a:gdLst/>
              <a:ahLst/>
              <a:cxnLst/>
              <a:rect l="l" t="t" r="r" b="b"/>
              <a:pathLst>
                <a:path w="5440" h="2149" extrusionOk="0">
                  <a:moveTo>
                    <a:pt x="2611" y="0"/>
                  </a:moveTo>
                  <a:cubicBezTo>
                    <a:pt x="2403" y="0"/>
                    <a:pt x="2196" y="17"/>
                    <a:pt x="1992" y="53"/>
                  </a:cubicBezTo>
                  <a:cubicBezTo>
                    <a:pt x="1304" y="169"/>
                    <a:pt x="323" y="540"/>
                    <a:pt x="55" y="1783"/>
                  </a:cubicBezTo>
                  <a:cubicBezTo>
                    <a:pt x="31" y="1911"/>
                    <a:pt x="13" y="2033"/>
                    <a:pt x="1" y="2148"/>
                  </a:cubicBezTo>
                  <a:cubicBezTo>
                    <a:pt x="329" y="1009"/>
                    <a:pt x="1280" y="650"/>
                    <a:pt x="1962" y="534"/>
                  </a:cubicBezTo>
                  <a:cubicBezTo>
                    <a:pt x="2175" y="498"/>
                    <a:pt x="2391" y="481"/>
                    <a:pt x="2606" y="481"/>
                  </a:cubicBezTo>
                  <a:cubicBezTo>
                    <a:pt x="2790" y="481"/>
                    <a:pt x="2973" y="494"/>
                    <a:pt x="3156" y="516"/>
                  </a:cubicBezTo>
                  <a:cubicBezTo>
                    <a:pt x="3911" y="607"/>
                    <a:pt x="5074" y="942"/>
                    <a:pt x="5440" y="2148"/>
                  </a:cubicBezTo>
                  <a:cubicBezTo>
                    <a:pt x="5428" y="2033"/>
                    <a:pt x="5409" y="1911"/>
                    <a:pt x="5385" y="1783"/>
                  </a:cubicBezTo>
                  <a:cubicBezTo>
                    <a:pt x="5099" y="473"/>
                    <a:pt x="3905" y="126"/>
                    <a:pt x="3143" y="35"/>
                  </a:cubicBezTo>
                  <a:cubicBezTo>
                    <a:pt x="2967" y="12"/>
                    <a:pt x="2789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 rot="-531876">
              <a:off x="7088157" y="2962434"/>
              <a:ext cx="309168" cy="181793"/>
            </a:xfrm>
            <a:custGeom>
              <a:avLst/>
              <a:gdLst/>
              <a:ahLst/>
              <a:cxnLst/>
              <a:rect l="l" t="t" r="r" b="b"/>
              <a:pathLst>
                <a:path w="3119" h="1834" extrusionOk="0">
                  <a:moveTo>
                    <a:pt x="1198" y="0"/>
                  </a:moveTo>
                  <a:cubicBezTo>
                    <a:pt x="1176" y="0"/>
                    <a:pt x="1152" y="6"/>
                    <a:pt x="1127" y="19"/>
                  </a:cubicBezTo>
                  <a:cubicBezTo>
                    <a:pt x="774" y="195"/>
                    <a:pt x="1115" y="1066"/>
                    <a:pt x="1115" y="1066"/>
                  </a:cubicBezTo>
                  <a:cubicBezTo>
                    <a:pt x="1115" y="1066"/>
                    <a:pt x="915" y="575"/>
                    <a:pt x="743" y="575"/>
                  </a:cubicBezTo>
                  <a:cubicBezTo>
                    <a:pt x="718" y="575"/>
                    <a:pt x="693" y="586"/>
                    <a:pt x="670" y="610"/>
                  </a:cubicBezTo>
                  <a:cubicBezTo>
                    <a:pt x="554" y="719"/>
                    <a:pt x="652" y="951"/>
                    <a:pt x="743" y="1121"/>
                  </a:cubicBezTo>
                  <a:cubicBezTo>
                    <a:pt x="512" y="1164"/>
                    <a:pt x="250" y="1237"/>
                    <a:pt x="0" y="1365"/>
                  </a:cubicBezTo>
                  <a:cubicBezTo>
                    <a:pt x="305" y="1645"/>
                    <a:pt x="908" y="1834"/>
                    <a:pt x="1596" y="1834"/>
                  </a:cubicBezTo>
                  <a:cubicBezTo>
                    <a:pt x="2236" y="1834"/>
                    <a:pt x="2796" y="1676"/>
                    <a:pt x="3119" y="1426"/>
                  </a:cubicBezTo>
                  <a:cubicBezTo>
                    <a:pt x="2875" y="1304"/>
                    <a:pt x="2625" y="1219"/>
                    <a:pt x="2388" y="1164"/>
                  </a:cubicBezTo>
                  <a:cubicBezTo>
                    <a:pt x="2449" y="963"/>
                    <a:pt x="2516" y="652"/>
                    <a:pt x="2376" y="604"/>
                  </a:cubicBezTo>
                  <a:cubicBezTo>
                    <a:pt x="2362" y="599"/>
                    <a:pt x="2349" y="596"/>
                    <a:pt x="2336" y="596"/>
                  </a:cubicBezTo>
                  <a:cubicBezTo>
                    <a:pt x="2148" y="596"/>
                    <a:pt x="1967" y="1045"/>
                    <a:pt x="1955" y="1091"/>
                  </a:cubicBezTo>
                  <a:lnTo>
                    <a:pt x="1949" y="1091"/>
                  </a:lnTo>
                  <a:cubicBezTo>
                    <a:pt x="1968" y="1042"/>
                    <a:pt x="2229" y="250"/>
                    <a:pt x="1949" y="141"/>
                  </a:cubicBezTo>
                  <a:cubicBezTo>
                    <a:pt x="1933" y="133"/>
                    <a:pt x="1916" y="130"/>
                    <a:pt x="1901" y="130"/>
                  </a:cubicBezTo>
                  <a:cubicBezTo>
                    <a:pt x="1647" y="130"/>
                    <a:pt x="1523" y="999"/>
                    <a:pt x="1523" y="999"/>
                  </a:cubicBezTo>
                  <a:cubicBezTo>
                    <a:pt x="1523" y="999"/>
                    <a:pt x="1486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 rot="-531876">
              <a:off x="7242055" y="3252969"/>
              <a:ext cx="64629" cy="33900"/>
            </a:xfrm>
            <a:custGeom>
              <a:avLst/>
              <a:gdLst/>
              <a:ahLst/>
              <a:cxnLst/>
              <a:rect l="l" t="t" r="r" b="b"/>
              <a:pathLst>
                <a:path w="652" h="342" extrusionOk="0">
                  <a:moveTo>
                    <a:pt x="323" y="1"/>
                  </a:moveTo>
                  <a:cubicBezTo>
                    <a:pt x="146" y="1"/>
                    <a:pt x="0" y="147"/>
                    <a:pt x="0" y="330"/>
                  </a:cubicBezTo>
                  <a:cubicBezTo>
                    <a:pt x="0" y="336"/>
                    <a:pt x="6" y="342"/>
                    <a:pt x="12" y="342"/>
                  </a:cubicBezTo>
                  <a:cubicBezTo>
                    <a:pt x="19" y="342"/>
                    <a:pt x="25" y="336"/>
                    <a:pt x="25" y="330"/>
                  </a:cubicBezTo>
                  <a:cubicBezTo>
                    <a:pt x="25" y="159"/>
                    <a:pt x="159" y="25"/>
                    <a:pt x="323" y="25"/>
                  </a:cubicBezTo>
                  <a:cubicBezTo>
                    <a:pt x="494" y="25"/>
                    <a:pt x="628" y="159"/>
                    <a:pt x="628" y="330"/>
                  </a:cubicBezTo>
                  <a:cubicBezTo>
                    <a:pt x="628" y="336"/>
                    <a:pt x="634" y="342"/>
                    <a:pt x="640" y="342"/>
                  </a:cubicBezTo>
                  <a:cubicBezTo>
                    <a:pt x="646" y="342"/>
                    <a:pt x="652" y="336"/>
                    <a:pt x="652" y="330"/>
                  </a:cubicBezTo>
                  <a:cubicBezTo>
                    <a:pt x="652" y="147"/>
                    <a:pt x="506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 rot="-531876">
              <a:off x="7276515" y="3336159"/>
              <a:ext cx="27259" cy="45994"/>
            </a:xfrm>
            <a:custGeom>
              <a:avLst/>
              <a:gdLst/>
              <a:ahLst/>
              <a:cxnLst/>
              <a:rect l="l" t="t" r="r" b="b"/>
              <a:pathLst>
                <a:path w="275" h="464" extrusionOk="0">
                  <a:moveTo>
                    <a:pt x="134" y="0"/>
                  </a:moveTo>
                  <a:cubicBezTo>
                    <a:pt x="61" y="0"/>
                    <a:pt x="0" y="104"/>
                    <a:pt x="0" y="232"/>
                  </a:cubicBezTo>
                  <a:cubicBezTo>
                    <a:pt x="0" y="360"/>
                    <a:pt x="61" y="463"/>
                    <a:pt x="134" y="463"/>
                  </a:cubicBezTo>
                  <a:cubicBezTo>
                    <a:pt x="214" y="463"/>
                    <a:pt x="274" y="360"/>
                    <a:pt x="274" y="232"/>
                  </a:cubicBezTo>
                  <a:cubicBezTo>
                    <a:pt x="274" y="104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 rot="-531876">
              <a:off x="7033809" y="3367352"/>
              <a:ext cx="135304" cy="138377"/>
            </a:xfrm>
            <a:custGeom>
              <a:avLst/>
              <a:gdLst/>
              <a:ahLst/>
              <a:cxnLst/>
              <a:rect l="l" t="t" r="r" b="b"/>
              <a:pathLst>
                <a:path w="1365" h="1396" extrusionOk="0">
                  <a:moveTo>
                    <a:pt x="457" y="1"/>
                  </a:moveTo>
                  <a:cubicBezTo>
                    <a:pt x="293" y="1"/>
                    <a:pt x="134" y="43"/>
                    <a:pt x="0" y="128"/>
                  </a:cubicBezTo>
                  <a:cubicBezTo>
                    <a:pt x="165" y="756"/>
                    <a:pt x="634" y="1158"/>
                    <a:pt x="1219" y="1395"/>
                  </a:cubicBezTo>
                  <a:cubicBezTo>
                    <a:pt x="1310" y="1255"/>
                    <a:pt x="1365" y="1085"/>
                    <a:pt x="1365" y="902"/>
                  </a:cubicBezTo>
                  <a:cubicBezTo>
                    <a:pt x="1365" y="403"/>
                    <a:pt x="957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 rot="-531876">
              <a:off x="7068283" y="3219066"/>
              <a:ext cx="134214" cy="133520"/>
            </a:xfrm>
            <a:custGeom>
              <a:avLst/>
              <a:gdLst/>
              <a:ahLst/>
              <a:cxnLst/>
              <a:rect l="l" t="t" r="r" b="b"/>
              <a:pathLst>
                <a:path w="1354" h="1347" extrusionOk="0">
                  <a:moveTo>
                    <a:pt x="677" y="0"/>
                  </a:moveTo>
                  <a:cubicBezTo>
                    <a:pt x="306" y="0"/>
                    <a:pt x="1" y="305"/>
                    <a:pt x="1" y="676"/>
                  </a:cubicBezTo>
                  <a:cubicBezTo>
                    <a:pt x="1" y="1048"/>
                    <a:pt x="306" y="1346"/>
                    <a:pt x="677" y="1346"/>
                  </a:cubicBezTo>
                  <a:cubicBezTo>
                    <a:pt x="1049" y="1346"/>
                    <a:pt x="1353" y="1048"/>
                    <a:pt x="1353" y="676"/>
                  </a:cubicBezTo>
                  <a:cubicBezTo>
                    <a:pt x="1353" y="305"/>
                    <a:pt x="1049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 rot="-531876">
              <a:off x="7092463" y="3243154"/>
              <a:ext cx="85841" cy="85247"/>
            </a:xfrm>
            <a:custGeom>
              <a:avLst/>
              <a:gdLst/>
              <a:ahLst/>
              <a:cxnLst/>
              <a:rect l="l" t="t" r="r" b="b"/>
              <a:pathLst>
                <a:path w="866" h="860" extrusionOk="0">
                  <a:moveTo>
                    <a:pt x="433" y="1"/>
                  </a:moveTo>
                  <a:cubicBezTo>
                    <a:pt x="196" y="1"/>
                    <a:pt x="1" y="196"/>
                    <a:pt x="1" y="433"/>
                  </a:cubicBezTo>
                  <a:cubicBezTo>
                    <a:pt x="1" y="671"/>
                    <a:pt x="196" y="860"/>
                    <a:pt x="433" y="860"/>
                  </a:cubicBezTo>
                  <a:cubicBezTo>
                    <a:pt x="671" y="860"/>
                    <a:pt x="866" y="671"/>
                    <a:pt x="866" y="433"/>
                  </a:cubicBezTo>
                  <a:cubicBezTo>
                    <a:pt x="866" y="196"/>
                    <a:pt x="671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 rot="-531876">
              <a:off x="7070658" y="3319277"/>
              <a:ext cx="123806" cy="41533"/>
            </a:xfrm>
            <a:custGeom>
              <a:avLst/>
              <a:gdLst/>
              <a:ahLst/>
              <a:cxnLst/>
              <a:rect l="l" t="t" r="r" b="b"/>
              <a:pathLst>
                <a:path w="1249" h="419" extrusionOk="0">
                  <a:moveTo>
                    <a:pt x="412" y="0"/>
                  </a:moveTo>
                  <a:cubicBezTo>
                    <a:pt x="176" y="0"/>
                    <a:pt x="0" y="54"/>
                    <a:pt x="0" y="54"/>
                  </a:cubicBezTo>
                  <a:cubicBezTo>
                    <a:pt x="213" y="345"/>
                    <a:pt x="519" y="419"/>
                    <a:pt x="775" y="419"/>
                  </a:cubicBezTo>
                  <a:cubicBezTo>
                    <a:pt x="1038" y="419"/>
                    <a:pt x="1249" y="340"/>
                    <a:pt x="1249" y="340"/>
                  </a:cubicBezTo>
                  <a:cubicBezTo>
                    <a:pt x="1003" y="66"/>
                    <a:pt x="671" y="0"/>
                    <a:pt x="412" y="0"/>
                  </a:cubicBezTo>
                  <a:close/>
                </a:path>
              </a:pathLst>
            </a:custGeom>
            <a:solidFill>
              <a:srgbClr val="89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 rot="-531876">
              <a:off x="7422151" y="3306781"/>
              <a:ext cx="135304" cy="138377"/>
            </a:xfrm>
            <a:custGeom>
              <a:avLst/>
              <a:gdLst/>
              <a:ahLst/>
              <a:cxnLst/>
              <a:rect l="l" t="t" r="r" b="b"/>
              <a:pathLst>
                <a:path w="1365" h="1396" extrusionOk="0">
                  <a:moveTo>
                    <a:pt x="902" y="1"/>
                  </a:moveTo>
                  <a:cubicBezTo>
                    <a:pt x="403" y="1"/>
                    <a:pt x="1" y="403"/>
                    <a:pt x="1" y="902"/>
                  </a:cubicBezTo>
                  <a:cubicBezTo>
                    <a:pt x="1" y="1085"/>
                    <a:pt x="55" y="1255"/>
                    <a:pt x="147" y="1395"/>
                  </a:cubicBezTo>
                  <a:cubicBezTo>
                    <a:pt x="731" y="1158"/>
                    <a:pt x="1200" y="756"/>
                    <a:pt x="1365" y="128"/>
                  </a:cubicBezTo>
                  <a:cubicBezTo>
                    <a:pt x="1231" y="43"/>
                    <a:pt x="1073" y="1"/>
                    <a:pt x="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 rot="-531876">
              <a:off x="7344583" y="3176025"/>
              <a:ext cx="133520" cy="133520"/>
            </a:xfrm>
            <a:custGeom>
              <a:avLst/>
              <a:gdLst/>
              <a:ahLst/>
              <a:cxnLst/>
              <a:rect l="l" t="t" r="r" b="b"/>
              <a:pathLst>
                <a:path w="1347" h="1347" extrusionOk="0">
                  <a:moveTo>
                    <a:pt x="670" y="0"/>
                  </a:moveTo>
                  <a:cubicBezTo>
                    <a:pt x="299" y="0"/>
                    <a:pt x="0" y="305"/>
                    <a:pt x="0" y="676"/>
                  </a:cubicBezTo>
                  <a:cubicBezTo>
                    <a:pt x="0" y="1048"/>
                    <a:pt x="299" y="1346"/>
                    <a:pt x="670" y="1346"/>
                  </a:cubicBezTo>
                  <a:cubicBezTo>
                    <a:pt x="1048" y="1346"/>
                    <a:pt x="1346" y="1048"/>
                    <a:pt x="1346" y="676"/>
                  </a:cubicBezTo>
                  <a:cubicBezTo>
                    <a:pt x="1346" y="305"/>
                    <a:pt x="1048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 rot="-531876">
              <a:off x="7368664" y="3200121"/>
              <a:ext cx="85247" cy="85247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427" y="1"/>
                  </a:moveTo>
                  <a:cubicBezTo>
                    <a:pt x="190" y="1"/>
                    <a:pt x="1" y="196"/>
                    <a:pt x="1" y="433"/>
                  </a:cubicBezTo>
                  <a:cubicBezTo>
                    <a:pt x="1" y="671"/>
                    <a:pt x="190" y="860"/>
                    <a:pt x="427" y="860"/>
                  </a:cubicBezTo>
                  <a:cubicBezTo>
                    <a:pt x="671" y="860"/>
                    <a:pt x="860" y="671"/>
                    <a:pt x="860" y="433"/>
                  </a:cubicBezTo>
                  <a:cubicBezTo>
                    <a:pt x="860" y="196"/>
                    <a:pt x="671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 rot="-531876">
              <a:off x="7367721" y="3272990"/>
              <a:ext cx="123211" cy="41533"/>
            </a:xfrm>
            <a:custGeom>
              <a:avLst/>
              <a:gdLst/>
              <a:ahLst/>
              <a:cxnLst/>
              <a:rect l="l" t="t" r="r" b="b"/>
              <a:pathLst>
                <a:path w="1243" h="419" extrusionOk="0">
                  <a:moveTo>
                    <a:pt x="834" y="0"/>
                  </a:moveTo>
                  <a:cubicBezTo>
                    <a:pt x="576" y="0"/>
                    <a:pt x="246" y="66"/>
                    <a:pt x="0" y="340"/>
                  </a:cubicBezTo>
                  <a:cubicBezTo>
                    <a:pt x="0" y="340"/>
                    <a:pt x="209" y="419"/>
                    <a:pt x="471" y="419"/>
                  </a:cubicBezTo>
                  <a:cubicBezTo>
                    <a:pt x="725" y="419"/>
                    <a:pt x="1030" y="345"/>
                    <a:pt x="1243" y="54"/>
                  </a:cubicBezTo>
                  <a:cubicBezTo>
                    <a:pt x="1243" y="54"/>
                    <a:pt x="1068" y="0"/>
                    <a:pt x="834" y="0"/>
                  </a:cubicBezTo>
                  <a:close/>
                </a:path>
              </a:pathLst>
            </a:custGeom>
            <a:solidFill>
              <a:srgbClr val="89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 rot="-531876">
              <a:off x="5759734" y="3039291"/>
              <a:ext cx="1112271" cy="813412"/>
            </a:xfrm>
            <a:custGeom>
              <a:avLst/>
              <a:gdLst/>
              <a:ahLst/>
              <a:cxnLst/>
              <a:rect l="l" t="t" r="r" b="b"/>
              <a:pathLst>
                <a:path w="11221" h="8206" extrusionOk="0">
                  <a:moveTo>
                    <a:pt x="1715" y="1"/>
                  </a:moveTo>
                  <a:cubicBezTo>
                    <a:pt x="1712" y="1"/>
                    <a:pt x="1709" y="1"/>
                    <a:pt x="1706" y="1"/>
                  </a:cubicBezTo>
                  <a:cubicBezTo>
                    <a:pt x="1706" y="1"/>
                    <a:pt x="1938" y="62"/>
                    <a:pt x="2041" y="238"/>
                  </a:cubicBezTo>
                  <a:cubicBezTo>
                    <a:pt x="2041" y="238"/>
                    <a:pt x="1722" y="98"/>
                    <a:pt x="1436" y="98"/>
                  </a:cubicBezTo>
                  <a:cubicBezTo>
                    <a:pt x="1380" y="98"/>
                    <a:pt x="1325" y="104"/>
                    <a:pt x="1274" y="117"/>
                  </a:cubicBezTo>
                  <a:lnTo>
                    <a:pt x="1487" y="202"/>
                  </a:lnTo>
                  <a:cubicBezTo>
                    <a:pt x="1310" y="214"/>
                    <a:pt x="1146" y="251"/>
                    <a:pt x="987" y="330"/>
                  </a:cubicBezTo>
                  <a:cubicBezTo>
                    <a:pt x="744" y="452"/>
                    <a:pt x="555" y="665"/>
                    <a:pt x="397" y="890"/>
                  </a:cubicBezTo>
                  <a:cubicBezTo>
                    <a:pt x="208" y="1170"/>
                    <a:pt x="43" y="1481"/>
                    <a:pt x="31" y="1822"/>
                  </a:cubicBezTo>
                  <a:cubicBezTo>
                    <a:pt x="1" y="2370"/>
                    <a:pt x="415" y="2906"/>
                    <a:pt x="957" y="3022"/>
                  </a:cubicBezTo>
                  <a:cubicBezTo>
                    <a:pt x="1109" y="3059"/>
                    <a:pt x="1268" y="3059"/>
                    <a:pt x="1414" y="3126"/>
                  </a:cubicBezTo>
                  <a:cubicBezTo>
                    <a:pt x="1554" y="3193"/>
                    <a:pt x="1676" y="3351"/>
                    <a:pt x="1621" y="3497"/>
                  </a:cubicBezTo>
                  <a:cubicBezTo>
                    <a:pt x="1596" y="3570"/>
                    <a:pt x="1536" y="3625"/>
                    <a:pt x="1481" y="3680"/>
                  </a:cubicBezTo>
                  <a:cubicBezTo>
                    <a:pt x="1389" y="3771"/>
                    <a:pt x="1304" y="3881"/>
                    <a:pt x="1225" y="3990"/>
                  </a:cubicBezTo>
                  <a:cubicBezTo>
                    <a:pt x="1225" y="3990"/>
                    <a:pt x="1225" y="3990"/>
                    <a:pt x="1225" y="3984"/>
                  </a:cubicBezTo>
                  <a:cubicBezTo>
                    <a:pt x="1261" y="3832"/>
                    <a:pt x="1195" y="3759"/>
                    <a:pt x="1194" y="3759"/>
                  </a:cubicBezTo>
                  <a:lnTo>
                    <a:pt x="1194" y="3759"/>
                  </a:lnTo>
                  <a:cubicBezTo>
                    <a:pt x="1213" y="3899"/>
                    <a:pt x="1067" y="4283"/>
                    <a:pt x="1067" y="4283"/>
                  </a:cubicBezTo>
                  <a:cubicBezTo>
                    <a:pt x="1044" y="4124"/>
                    <a:pt x="968" y="4118"/>
                    <a:pt x="958" y="4118"/>
                  </a:cubicBezTo>
                  <a:cubicBezTo>
                    <a:pt x="957" y="4118"/>
                    <a:pt x="957" y="4118"/>
                    <a:pt x="957" y="4118"/>
                  </a:cubicBezTo>
                  <a:cubicBezTo>
                    <a:pt x="1036" y="4258"/>
                    <a:pt x="957" y="4630"/>
                    <a:pt x="957" y="4630"/>
                  </a:cubicBezTo>
                  <a:lnTo>
                    <a:pt x="957" y="4624"/>
                  </a:lnTo>
                  <a:cubicBezTo>
                    <a:pt x="945" y="4703"/>
                    <a:pt x="933" y="4782"/>
                    <a:pt x="926" y="4861"/>
                  </a:cubicBezTo>
                  <a:cubicBezTo>
                    <a:pt x="908" y="5306"/>
                    <a:pt x="1115" y="5763"/>
                    <a:pt x="1493" y="6007"/>
                  </a:cubicBezTo>
                  <a:cubicBezTo>
                    <a:pt x="1784" y="6188"/>
                    <a:pt x="2118" y="6222"/>
                    <a:pt x="2465" y="6222"/>
                  </a:cubicBezTo>
                  <a:cubicBezTo>
                    <a:pt x="2673" y="6222"/>
                    <a:pt x="2885" y="6210"/>
                    <a:pt x="3096" y="6210"/>
                  </a:cubicBezTo>
                  <a:cubicBezTo>
                    <a:pt x="3333" y="6210"/>
                    <a:pt x="3568" y="6226"/>
                    <a:pt x="3789" y="6293"/>
                  </a:cubicBezTo>
                  <a:cubicBezTo>
                    <a:pt x="3893" y="6323"/>
                    <a:pt x="3990" y="6366"/>
                    <a:pt x="4069" y="6439"/>
                  </a:cubicBezTo>
                  <a:cubicBezTo>
                    <a:pt x="4130" y="6494"/>
                    <a:pt x="4167" y="6567"/>
                    <a:pt x="4209" y="6640"/>
                  </a:cubicBezTo>
                  <a:cubicBezTo>
                    <a:pt x="4786" y="7601"/>
                    <a:pt x="5895" y="8206"/>
                    <a:pt x="7013" y="8206"/>
                  </a:cubicBezTo>
                  <a:cubicBezTo>
                    <a:pt x="7171" y="8206"/>
                    <a:pt x="7329" y="8194"/>
                    <a:pt x="7486" y="8169"/>
                  </a:cubicBezTo>
                  <a:cubicBezTo>
                    <a:pt x="7572" y="8157"/>
                    <a:pt x="7657" y="8132"/>
                    <a:pt x="7742" y="8114"/>
                  </a:cubicBezTo>
                  <a:cubicBezTo>
                    <a:pt x="8351" y="8090"/>
                    <a:pt x="8991" y="8132"/>
                    <a:pt x="9588" y="8041"/>
                  </a:cubicBezTo>
                  <a:cubicBezTo>
                    <a:pt x="9813" y="8004"/>
                    <a:pt x="10087" y="7925"/>
                    <a:pt x="10294" y="7828"/>
                  </a:cubicBezTo>
                  <a:cubicBezTo>
                    <a:pt x="10794" y="7596"/>
                    <a:pt x="11025" y="6993"/>
                    <a:pt x="11141" y="6457"/>
                  </a:cubicBezTo>
                  <a:cubicBezTo>
                    <a:pt x="11220" y="6067"/>
                    <a:pt x="11214" y="5665"/>
                    <a:pt x="11171" y="5270"/>
                  </a:cubicBezTo>
                  <a:cubicBezTo>
                    <a:pt x="11159" y="5142"/>
                    <a:pt x="11184" y="4868"/>
                    <a:pt x="11031" y="4855"/>
                  </a:cubicBezTo>
                  <a:cubicBezTo>
                    <a:pt x="11030" y="4855"/>
                    <a:pt x="11028" y="4855"/>
                    <a:pt x="11026" y="4855"/>
                  </a:cubicBezTo>
                  <a:cubicBezTo>
                    <a:pt x="10908" y="4855"/>
                    <a:pt x="10634" y="5063"/>
                    <a:pt x="10520" y="5117"/>
                  </a:cubicBezTo>
                  <a:cubicBezTo>
                    <a:pt x="10374" y="5190"/>
                    <a:pt x="10221" y="5263"/>
                    <a:pt x="10069" y="5330"/>
                  </a:cubicBezTo>
                  <a:cubicBezTo>
                    <a:pt x="10075" y="5312"/>
                    <a:pt x="10075" y="5300"/>
                    <a:pt x="10081" y="5282"/>
                  </a:cubicBezTo>
                  <a:cubicBezTo>
                    <a:pt x="10179" y="4813"/>
                    <a:pt x="10209" y="4295"/>
                    <a:pt x="9965" y="3887"/>
                  </a:cubicBezTo>
                  <a:cubicBezTo>
                    <a:pt x="9681" y="3413"/>
                    <a:pt x="9195" y="3198"/>
                    <a:pt x="8675" y="3198"/>
                  </a:cubicBezTo>
                  <a:cubicBezTo>
                    <a:pt x="8660" y="3198"/>
                    <a:pt x="8646" y="3198"/>
                    <a:pt x="8631" y="3199"/>
                  </a:cubicBezTo>
                  <a:cubicBezTo>
                    <a:pt x="8615" y="3199"/>
                    <a:pt x="8600" y="3199"/>
                    <a:pt x="8584" y="3199"/>
                  </a:cubicBezTo>
                  <a:cubicBezTo>
                    <a:pt x="8050" y="3199"/>
                    <a:pt x="7696" y="2902"/>
                    <a:pt x="7365" y="2541"/>
                  </a:cubicBezTo>
                  <a:cubicBezTo>
                    <a:pt x="7298" y="2468"/>
                    <a:pt x="7042" y="2157"/>
                    <a:pt x="7066" y="1968"/>
                  </a:cubicBezTo>
                  <a:lnTo>
                    <a:pt x="7066" y="1968"/>
                  </a:lnTo>
                  <a:cubicBezTo>
                    <a:pt x="7066" y="1968"/>
                    <a:pt x="7036" y="2066"/>
                    <a:pt x="7042" y="2175"/>
                  </a:cubicBezTo>
                  <a:cubicBezTo>
                    <a:pt x="6908" y="2029"/>
                    <a:pt x="6768" y="1889"/>
                    <a:pt x="6609" y="1767"/>
                  </a:cubicBezTo>
                  <a:cubicBezTo>
                    <a:pt x="6609" y="1767"/>
                    <a:pt x="6244" y="1408"/>
                    <a:pt x="5970" y="1359"/>
                  </a:cubicBezTo>
                  <a:cubicBezTo>
                    <a:pt x="5702" y="1310"/>
                    <a:pt x="5635" y="1243"/>
                    <a:pt x="5586" y="1164"/>
                  </a:cubicBezTo>
                  <a:lnTo>
                    <a:pt x="5586" y="1164"/>
                  </a:lnTo>
                  <a:cubicBezTo>
                    <a:pt x="5586" y="1164"/>
                    <a:pt x="5641" y="1280"/>
                    <a:pt x="5763" y="1408"/>
                  </a:cubicBezTo>
                  <a:cubicBezTo>
                    <a:pt x="5711" y="1402"/>
                    <a:pt x="5659" y="1399"/>
                    <a:pt x="5607" y="1399"/>
                  </a:cubicBezTo>
                  <a:cubicBezTo>
                    <a:pt x="5445" y="1399"/>
                    <a:pt x="5283" y="1429"/>
                    <a:pt x="5135" y="1493"/>
                  </a:cubicBezTo>
                  <a:cubicBezTo>
                    <a:pt x="5068" y="1524"/>
                    <a:pt x="5007" y="1560"/>
                    <a:pt x="4946" y="1597"/>
                  </a:cubicBezTo>
                  <a:cubicBezTo>
                    <a:pt x="4946" y="1597"/>
                    <a:pt x="4692" y="1690"/>
                    <a:pt x="4475" y="1690"/>
                  </a:cubicBezTo>
                  <a:cubicBezTo>
                    <a:pt x="4349" y="1690"/>
                    <a:pt x="4236" y="1658"/>
                    <a:pt x="4191" y="1560"/>
                  </a:cubicBezTo>
                  <a:lnTo>
                    <a:pt x="4191" y="1560"/>
                  </a:lnTo>
                  <a:cubicBezTo>
                    <a:pt x="4191" y="1560"/>
                    <a:pt x="4185" y="1743"/>
                    <a:pt x="4587" y="1834"/>
                  </a:cubicBezTo>
                  <a:cubicBezTo>
                    <a:pt x="4584" y="1837"/>
                    <a:pt x="4460" y="1875"/>
                    <a:pt x="4316" y="1875"/>
                  </a:cubicBezTo>
                  <a:cubicBezTo>
                    <a:pt x="4176" y="1875"/>
                    <a:pt x="4017" y="1839"/>
                    <a:pt x="3935" y="1700"/>
                  </a:cubicBezTo>
                  <a:lnTo>
                    <a:pt x="3935" y="1700"/>
                  </a:lnTo>
                  <a:cubicBezTo>
                    <a:pt x="3935" y="1700"/>
                    <a:pt x="3948" y="1926"/>
                    <a:pt x="4228" y="1987"/>
                  </a:cubicBezTo>
                  <a:cubicBezTo>
                    <a:pt x="4187" y="1993"/>
                    <a:pt x="4147" y="1996"/>
                    <a:pt x="4106" y="1996"/>
                  </a:cubicBezTo>
                  <a:cubicBezTo>
                    <a:pt x="4026" y="1996"/>
                    <a:pt x="3948" y="1982"/>
                    <a:pt x="3874" y="1950"/>
                  </a:cubicBezTo>
                  <a:cubicBezTo>
                    <a:pt x="3771" y="1895"/>
                    <a:pt x="3692" y="1810"/>
                    <a:pt x="3619" y="1719"/>
                  </a:cubicBezTo>
                  <a:cubicBezTo>
                    <a:pt x="3430" y="1487"/>
                    <a:pt x="3278" y="1231"/>
                    <a:pt x="3107" y="994"/>
                  </a:cubicBezTo>
                  <a:cubicBezTo>
                    <a:pt x="3107" y="994"/>
                    <a:pt x="2614" y="232"/>
                    <a:pt x="2266" y="159"/>
                  </a:cubicBezTo>
                  <a:lnTo>
                    <a:pt x="2266" y="159"/>
                  </a:lnTo>
                  <a:cubicBezTo>
                    <a:pt x="2267" y="159"/>
                    <a:pt x="2370" y="245"/>
                    <a:pt x="2437" y="379"/>
                  </a:cubicBezTo>
                  <a:cubicBezTo>
                    <a:pt x="2395" y="336"/>
                    <a:pt x="2041" y="1"/>
                    <a:pt x="1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 rot="-531876">
              <a:off x="6434931" y="3744540"/>
              <a:ext cx="447545" cy="159491"/>
            </a:xfrm>
            <a:custGeom>
              <a:avLst/>
              <a:gdLst/>
              <a:ahLst/>
              <a:cxnLst/>
              <a:rect l="l" t="t" r="r" b="b"/>
              <a:pathLst>
                <a:path w="4515" h="1609" extrusionOk="0">
                  <a:moveTo>
                    <a:pt x="1487" y="0"/>
                  </a:moveTo>
                  <a:lnTo>
                    <a:pt x="1487" y="549"/>
                  </a:lnTo>
                  <a:cubicBezTo>
                    <a:pt x="1487" y="549"/>
                    <a:pt x="92" y="1103"/>
                    <a:pt x="13" y="1231"/>
                  </a:cubicBezTo>
                  <a:cubicBezTo>
                    <a:pt x="1" y="1255"/>
                    <a:pt x="13" y="1401"/>
                    <a:pt x="37" y="1608"/>
                  </a:cubicBezTo>
                  <a:lnTo>
                    <a:pt x="4478" y="1608"/>
                  </a:lnTo>
                  <a:cubicBezTo>
                    <a:pt x="4502" y="1401"/>
                    <a:pt x="4514" y="1255"/>
                    <a:pt x="4502" y="1231"/>
                  </a:cubicBezTo>
                  <a:cubicBezTo>
                    <a:pt x="4423" y="1103"/>
                    <a:pt x="3028" y="549"/>
                    <a:pt x="3028" y="549"/>
                  </a:cubicBezTo>
                  <a:lnTo>
                    <a:pt x="3022" y="54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 rot="-531876">
              <a:off x="6394940" y="3803764"/>
              <a:ext cx="540424" cy="115380"/>
            </a:xfrm>
            <a:custGeom>
              <a:avLst/>
              <a:gdLst/>
              <a:ahLst/>
              <a:cxnLst/>
              <a:rect l="l" t="t" r="r" b="b"/>
              <a:pathLst>
                <a:path w="5452" h="1164" extrusionOk="0">
                  <a:moveTo>
                    <a:pt x="1821" y="0"/>
                  </a:moveTo>
                  <a:cubicBezTo>
                    <a:pt x="1474" y="140"/>
                    <a:pt x="79" y="743"/>
                    <a:pt x="18" y="853"/>
                  </a:cubicBezTo>
                  <a:cubicBezTo>
                    <a:pt x="0" y="884"/>
                    <a:pt x="481" y="865"/>
                    <a:pt x="524" y="1164"/>
                  </a:cubicBezTo>
                  <a:lnTo>
                    <a:pt x="4915" y="1164"/>
                  </a:lnTo>
                  <a:cubicBezTo>
                    <a:pt x="4958" y="865"/>
                    <a:pt x="5451" y="823"/>
                    <a:pt x="5433" y="792"/>
                  </a:cubicBezTo>
                  <a:cubicBezTo>
                    <a:pt x="5372" y="683"/>
                    <a:pt x="3971" y="140"/>
                    <a:pt x="3624" y="0"/>
                  </a:cubicBezTo>
                  <a:cubicBezTo>
                    <a:pt x="3393" y="232"/>
                    <a:pt x="3076" y="378"/>
                    <a:pt x="2723" y="378"/>
                  </a:cubicBezTo>
                  <a:cubicBezTo>
                    <a:pt x="2369" y="378"/>
                    <a:pt x="2053" y="232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 rot="-531876">
              <a:off x="6234826" y="3488512"/>
              <a:ext cx="106360" cy="122220"/>
            </a:xfrm>
            <a:custGeom>
              <a:avLst/>
              <a:gdLst/>
              <a:ahLst/>
              <a:cxnLst/>
              <a:rect l="l" t="t" r="r" b="b"/>
              <a:pathLst>
                <a:path w="1073" h="1233" extrusionOk="0">
                  <a:moveTo>
                    <a:pt x="710" y="1"/>
                  </a:moveTo>
                  <a:cubicBezTo>
                    <a:pt x="648" y="1"/>
                    <a:pt x="577" y="17"/>
                    <a:pt x="494" y="57"/>
                  </a:cubicBezTo>
                  <a:cubicBezTo>
                    <a:pt x="1" y="288"/>
                    <a:pt x="147" y="1110"/>
                    <a:pt x="1000" y="1232"/>
                  </a:cubicBezTo>
                  <a:lnTo>
                    <a:pt x="1073" y="392"/>
                  </a:lnTo>
                  <a:cubicBezTo>
                    <a:pt x="1073" y="392"/>
                    <a:pt x="1010" y="1"/>
                    <a:pt x="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 rot="-531876">
              <a:off x="6887421" y="3477063"/>
              <a:ext cx="117858" cy="111812"/>
            </a:xfrm>
            <a:custGeom>
              <a:avLst/>
              <a:gdLst/>
              <a:ahLst/>
              <a:cxnLst/>
              <a:rect l="l" t="t" r="r" b="b"/>
              <a:pathLst>
                <a:path w="1189" h="1128" extrusionOk="0">
                  <a:moveTo>
                    <a:pt x="532" y="0"/>
                  </a:moveTo>
                  <a:cubicBezTo>
                    <a:pt x="296" y="0"/>
                    <a:pt x="159" y="286"/>
                    <a:pt x="159" y="286"/>
                  </a:cubicBezTo>
                  <a:lnTo>
                    <a:pt x="0" y="1114"/>
                  </a:lnTo>
                  <a:cubicBezTo>
                    <a:pt x="62" y="1123"/>
                    <a:pt x="122" y="1127"/>
                    <a:pt x="179" y="1127"/>
                  </a:cubicBezTo>
                  <a:cubicBezTo>
                    <a:pt x="897" y="1127"/>
                    <a:pt x="1189" y="455"/>
                    <a:pt x="810" y="127"/>
                  </a:cubicBezTo>
                  <a:cubicBezTo>
                    <a:pt x="707" y="35"/>
                    <a:pt x="613" y="0"/>
                    <a:pt x="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 rot="-531876">
              <a:off x="6279962" y="3304443"/>
              <a:ext cx="631420" cy="463702"/>
            </a:xfrm>
            <a:custGeom>
              <a:avLst/>
              <a:gdLst/>
              <a:ahLst/>
              <a:cxnLst/>
              <a:rect l="l" t="t" r="r" b="b"/>
              <a:pathLst>
                <a:path w="6370" h="4678" extrusionOk="0">
                  <a:moveTo>
                    <a:pt x="3096" y="0"/>
                  </a:moveTo>
                  <a:cubicBezTo>
                    <a:pt x="3059" y="0"/>
                    <a:pt x="3022" y="1"/>
                    <a:pt x="2985" y="2"/>
                  </a:cubicBezTo>
                  <a:cubicBezTo>
                    <a:pt x="2254" y="20"/>
                    <a:pt x="1182" y="258"/>
                    <a:pt x="719" y="1507"/>
                  </a:cubicBezTo>
                  <a:cubicBezTo>
                    <a:pt x="0" y="3456"/>
                    <a:pt x="1578" y="4412"/>
                    <a:pt x="3082" y="4631"/>
                  </a:cubicBezTo>
                  <a:lnTo>
                    <a:pt x="3101" y="4631"/>
                  </a:lnTo>
                  <a:cubicBezTo>
                    <a:pt x="3314" y="4661"/>
                    <a:pt x="3532" y="4678"/>
                    <a:pt x="3751" y="4678"/>
                  </a:cubicBezTo>
                  <a:cubicBezTo>
                    <a:pt x="5072" y="4678"/>
                    <a:pt x="6369" y="4076"/>
                    <a:pt x="6244" y="2298"/>
                  </a:cubicBezTo>
                  <a:cubicBezTo>
                    <a:pt x="6146" y="898"/>
                    <a:pt x="4952" y="362"/>
                    <a:pt x="4179" y="148"/>
                  </a:cubicBezTo>
                  <a:cubicBezTo>
                    <a:pt x="3825" y="54"/>
                    <a:pt x="3461" y="0"/>
                    <a:pt x="3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531876">
              <a:off x="6321026" y="3229109"/>
              <a:ext cx="608126" cy="328398"/>
            </a:xfrm>
            <a:custGeom>
              <a:avLst/>
              <a:gdLst/>
              <a:ahLst/>
              <a:cxnLst/>
              <a:rect l="l" t="t" r="r" b="b"/>
              <a:pathLst>
                <a:path w="6135" h="3313" extrusionOk="0">
                  <a:moveTo>
                    <a:pt x="2878" y="0"/>
                  </a:moveTo>
                  <a:cubicBezTo>
                    <a:pt x="2864" y="0"/>
                    <a:pt x="2849" y="4"/>
                    <a:pt x="2833" y="11"/>
                  </a:cubicBezTo>
                  <a:cubicBezTo>
                    <a:pt x="2608" y="121"/>
                    <a:pt x="2961" y="583"/>
                    <a:pt x="2961" y="583"/>
                  </a:cubicBezTo>
                  <a:cubicBezTo>
                    <a:pt x="2961" y="583"/>
                    <a:pt x="2730" y="334"/>
                    <a:pt x="2598" y="334"/>
                  </a:cubicBezTo>
                  <a:cubicBezTo>
                    <a:pt x="2578" y="334"/>
                    <a:pt x="2561" y="339"/>
                    <a:pt x="2547" y="352"/>
                  </a:cubicBezTo>
                  <a:cubicBezTo>
                    <a:pt x="2462" y="425"/>
                    <a:pt x="2754" y="614"/>
                    <a:pt x="2918" y="705"/>
                  </a:cubicBezTo>
                  <a:cubicBezTo>
                    <a:pt x="2747" y="689"/>
                    <a:pt x="2586" y="681"/>
                    <a:pt x="2434" y="681"/>
                  </a:cubicBezTo>
                  <a:cubicBezTo>
                    <a:pt x="87" y="681"/>
                    <a:pt x="1" y="2508"/>
                    <a:pt x="1" y="2508"/>
                  </a:cubicBezTo>
                  <a:cubicBezTo>
                    <a:pt x="106" y="2534"/>
                    <a:pt x="203" y="2545"/>
                    <a:pt x="291" y="2545"/>
                  </a:cubicBezTo>
                  <a:cubicBezTo>
                    <a:pt x="981" y="2545"/>
                    <a:pt x="1158" y="1850"/>
                    <a:pt x="1158" y="1850"/>
                  </a:cubicBezTo>
                  <a:cubicBezTo>
                    <a:pt x="1328" y="1938"/>
                    <a:pt x="1488" y="1973"/>
                    <a:pt x="1635" y="1973"/>
                  </a:cubicBezTo>
                  <a:cubicBezTo>
                    <a:pt x="2188" y="1973"/>
                    <a:pt x="2553" y="1479"/>
                    <a:pt x="2553" y="1479"/>
                  </a:cubicBezTo>
                  <a:lnTo>
                    <a:pt x="2553" y="1479"/>
                  </a:lnTo>
                  <a:cubicBezTo>
                    <a:pt x="2242" y="2094"/>
                    <a:pt x="1731" y="2149"/>
                    <a:pt x="1731" y="2149"/>
                  </a:cubicBezTo>
                  <a:cubicBezTo>
                    <a:pt x="1757" y="2151"/>
                    <a:pt x="1782" y="2152"/>
                    <a:pt x="1808" y="2152"/>
                  </a:cubicBezTo>
                  <a:cubicBezTo>
                    <a:pt x="2393" y="2152"/>
                    <a:pt x="2854" y="1570"/>
                    <a:pt x="3052" y="1278"/>
                  </a:cubicBezTo>
                  <a:cubicBezTo>
                    <a:pt x="3162" y="1625"/>
                    <a:pt x="3461" y="2362"/>
                    <a:pt x="4070" y="2484"/>
                  </a:cubicBezTo>
                  <a:cubicBezTo>
                    <a:pt x="4070" y="2484"/>
                    <a:pt x="3601" y="2289"/>
                    <a:pt x="3467" y="1613"/>
                  </a:cubicBezTo>
                  <a:lnTo>
                    <a:pt x="3467" y="1613"/>
                  </a:lnTo>
                  <a:cubicBezTo>
                    <a:pt x="3467" y="1613"/>
                    <a:pt x="3749" y="2380"/>
                    <a:pt x="4475" y="2380"/>
                  </a:cubicBezTo>
                  <a:cubicBezTo>
                    <a:pt x="4547" y="2380"/>
                    <a:pt x="4623" y="2372"/>
                    <a:pt x="4703" y="2356"/>
                  </a:cubicBezTo>
                  <a:lnTo>
                    <a:pt x="4703" y="2356"/>
                  </a:lnTo>
                  <a:cubicBezTo>
                    <a:pt x="4703" y="2356"/>
                    <a:pt x="4673" y="3270"/>
                    <a:pt x="5635" y="3312"/>
                  </a:cubicBezTo>
                  <a:cubicBezTo>
                    <a:pt x="5635" y="3312"/>
                    <a:pt x="6134" y="1235"/>
                    <a:pt x="3205" y="748"/>
                  </a:cubicBezTo>
                  <a:lnTo>
                    <a:pt x="3205" y="742"/>
                  </a:lnTo>
                  <a:lnTo>
                    <a:pt x="3180" y="742"/>
                  </a:lnTo>
                  <a:cubicBezTo>
                    <a:pt x="3266" y="614"/>
                    <a:pt x="3503" y="248"/>
                    <a:pt x="3363" y="200"/>
                  </a:cubicBezTo>
                  <a:cubicBezTo>
                    <a:pt x="3353" y="196"/>
                    <a:pt x="3343" y="194"/>
                    <a:pt x="3333" y="194"/>
                  </a:cubicBezTo>
                  <a:cubicBezTo>
                    <a:pt x="3186" y="194"/>
                    <a:pt x="3095" y="602"/>
                    <a:pt x="3095" y="602"/>
                  </a:cubicBezTo>
                  <a:cubicBezTo>
                    <a:pt x="3095" y="602"/>
                    <a:pt x="3069" y="0"/>
                    <a:pt x="2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 rot="-531876">
              <a:off x="6397699" y="3444622"/>
              <a:ext cx="149281" cy="140360"/>
            </a:xfrm>
            <a:custGeom>
              <a:avLst/>
              <a:gdLst/>
              <a:ahLst/>
              <a:cxnLst/>
              <a:rect l="l" t="t" r="r" b="b"/>
              <a:pathLst>
                <a:path w="1506" h="1416" extrusionOk="0">
                  <a:moveTo>
                    <a:pt x="752" y="0"/>
                  </a:moveTo>
                  <a:cubicBezTo>
                    <a:pt x="404" y="0"/>
                    <a:pt x="106" y="254"/>
                    <a:pt x="56" y="604"/>
                  </a:cubicBezTo>
                  <a:cubicBezTo>
                    <a:pt x="1" y="994"/>
                    <a:pt x="269" y="1354"/>
                    <a:pt x="653" y="1408"/>
                  </a:cubicBezTo>
                  <a:cubicBezTo>
                    <a:pt x="686" y="1413"/>
                    <a:pt x="719" y="1416"/>
                    <a:pt x="752" y="1416"/>
                  </a:cubicBezTo>
                  <a:cubicBezTo>
                    <a:pt x="1097" y="1416"/>
                    <a:pt x="1400" y="1161"/>
                    <a:pt x="1450" y="805"/>
                  </a:cubicBezTo>
                  <a:cubicBezTo>
                    <a:pt x="1505" y="422"/>
                    <a:pt x="1237" y="62"/>
                    <a:pt x="854" y="8"/>
                  </a:cubicBezTo>
                  <a:cubicBezTo>
                    <a:pt x="820" y="3"/>
                    <a:pt x="786" y="0"/>
                    <a:pt x="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 rot="-531876">
              <a:off x="6402863" y="3448116"/>
              <a:ext cx="91194" cy="85742"/>
            </a:xfrm>
            <a:custGeom>
              <a:avLst/>
              <a:gdLst/>
              <a:ahLst/>
              <a:cxnLst/>
              <a:rect l="l" t="t" r="r" b="b"/>
              <a:pathLst>
                <a:path w="920" h="865" extrusionOk="0">
                  <a:moveTo>
                    <a:pt x="628" y="0"/>
                  </a:moveTo>
                  <a:cubicBezTo>
                    <a:pt x="347" y="13"/>
                    <a:pt x="98" y="195"/>
                    <a:pt x="0" y="463"/>
                  </a:cubicBezTo>
                  <a:cubicBezTo>
                    <a:pt x="18" y="658"/>
                    <a:pt x="171" y="829"/>
                    <a:pt x="384" y="859"/>
                  </a:cubicBezTo>
                  <a:cubicBezTo>
                    <a:pt x="406" y="863"/>
                    <a:pt x="428" y="864"/>
                    <a:pt x="450" y="864"/>
                  </a:cubicBezTo>
                  <a:cubicBezTo>
                    <a:pt x="668" y="864"/>
                    <a:pt x="862" y="703"/>
                    <a:pt x="889" y="476"/>
                  </a:cubicBezTo>
                  <a:cubicBezTo>
                    <a:pt x="920" y="268"/>
                    <a:pt x="810" y="8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 rot="-531876">
              <a:off x="6352869" y="3588738"/>
              <a:ext cx="136593" cy="155625"/>
            </a:xfrm>
            <a:custGeom>
              <a:avLst/>
              <a:gdLst/>
              <a:ahLst/>
              <a:cxnLst/>
              <a:rect l="l" t="t" r="r" b="b"/>
              <a:pathLst>
                <a:path w="1378" h="1570" extrusionOk="0">
                  <a:moveTo>
                    <a:pt x="362" y="0"/>
                  </a:moveTo>
                  <a:cubicBezTo>
                    <a:pt x="237" y="0"/>
                    <a:pt x="114" y="26"/>
                    <a:pt x="1" y="71"/>
                  </a:cubicBezTo>
                  <a:cubicBezTo>
                    <a:pt x="80" y="747"/>
                    <a:pt x="506" y="1240"/>
                    <a:pt x="1079" y="1569"/>
                  </a:cubicBezTo>
                  <a:cubicBezTo>
                    <a:pt x="1194" y="1435"/>
                    <a:pt x="1274" y="1271"/>
                    <a:pt x="1298" y="1082"/>
                  </a:cubicBezTo>
                  <a:cubicBezTo>
                    <a:pt x="1377" y="564"/>
                    <a:pt x="1018" y="83"/>
                    <a:pt x="494" y="10"/>
                  </a:cubicBezTo>
                  <a:cubicBezTo>
                    <a:pt x="450" y="4"/>
                    <a:pt x="40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 rot="-531876">
              <a:off x="6689858" y="3441094"/>
              <a:ext cx="149182" cy="139864"/>
            </a:xfrm>
            <a:custGeom>
              <a:avLst/>
              <a:gdLst/>
              <a:ahLst/>
              <a:cxnLst/>
              <a:rect l="l" t="t" r="r" b="b"/>
              <a:pathLst>
                <a:path w="1505" h="1411" extrusionOk="0">
                  <a:moveTo>
                    <a:pt x="746" y="0"/>
                  </a:moveTo>
                  <a:cubicBezTo>
                    <a:pt x="405" y="0"/>
                    <a:pt x="105" y="258"/>
                    <a:pt x="55" y="606"/>
                  </a:cubicBezTo>
                  <a:cubicBezTo>
                    <a:pt x="0" y="989"/>
                    <a:pt x="268" y="1349"/>
                    <a:pt x="652" y="1404"/>
                  </a:cubicBezTo>
                  <a:cubicBezTo>
                    <a:pt x="686" y="1408"/>
                    <a:pt x="720" y="1411"/>
                    <a:pt x="753" y="1411"/>
                  </a:cubicBezTo>
                  <a:cubicBezTo>
                    <a:pt x="1101" y="1411"/>
                    <a:pt x="1400" y="1157"/>
                    <a:pt x="1450" y="807"/>
                  </a:cubicBezTo>
                  <a:cubicBezTo>
                    <a:pt x="1505" y="417"/>
                    <a:pt x="1237" y="64"/>
                    <a:pt x="853" y="9"/>
                  </a:cubicBezTo>
                  <a:cubicBezTo>
                    <a:pt x="817" y="3"/>
                    <a:pt x="781" y="0"/>
                    <a:pt x="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 rot="-531876">
              <a:off x="6694931" y="3444687"/>
              <a:ext cx="91293" cy="85148"/>
            </a:xfrm>
            <a:custGeom>
              <a:avLst/>
              <a:gdLst/>
              <a:ahLst/>
              <a:cxnLst/>
              <a:rect l="l" t="t" r="r" b="b"/>
              <a:pathLst>
                <a:path w="921" h="859" extrusionOk="0">
                  <a:moveTo>
                    <a:pt x="628" y="1"/>
                  </a:moveTo>
                  <a:cubicBezTo>
                    <a:pt x="348" y="13"/>
                    <a:pt x="98" y="196"/>
                    <a:pt x="1" y="458"/>
                  </a:cubicBezTo>
                  <a:cubicBezTo>
                    <a:pt x="19" y="659"/>
                    <a:pt x="177" y="823"/>
                    <a:pt x="385" y="853"/>
                  </a:cubicBezTo>
                  <a:cubicBezTo>
                    <a:pt x="407" y="857"/>
                    <a:pt x="429" y="858"/>
                    <a:pt x="451" y="858"/>
                  </a:cubicBezTo>
                  <a:cubicBezTo>
                    <a:pt x="669" y="858"/>
                    <a:pt x="863" y="697"/>
                    <a:pt x="896" y="476"/>
                  </a:cubicBezTo>
                  <a:cubicBezTo>
                    <a:pt x="921" y="269"/>
                    <a:pt x="811" y="80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 rot="-531876">
              <a:off x="6749928" y="3590716"/>
              <a:ext cx="154138" cy="133223"/>
            </a:xfrm>
            <a:custGeom>
              <a:avLst/>
              <a:gdLst/>
              <a:ahLst/>
              <a:cxnLst/>
              <a:rect l="l" t="t" r="r" b="b"/>
              <a:pathLst>
                <a:path w="1555" h="1344" extrusionOk="0">
                  <a:moveTo>
                    <a:pt x="963" y="0"/>
                  </a:moveTo>
                  <a:cubicBezTo>
                    <a:pt x="499" y="0"/>
                    <a:pt x="92" y="341"/>
                    <a:pt x="25" y="814"/>
                  </a:cubicBezTo>
                  <a:cubicBezTo>
                    <a:pt x="1" y="1002"/>
                    <a:pt x="31" y="1185"/>
                    <a:pt x="105" y="1343"/>
                  </a:cubicBezTo>
                  <a:cubicBezTo>
                    <a:pt x="744" y="1191"/>
                    <a:pt x="1292" y="838"/>
                    <a:pt x="1554" y="211"/>
                  </a:cubicBezTo>
                  <a:cubicBezTo>
                    <a:pt x="1426" y="107"/>
                    <a:pt x="1274" y="34"/>
                    <a:pt x="1097" y="10"/>
                  </a:cubicBezTo>
                  <a:cubicBezTo>
                    <a:pt x="1052" y="3"/>
                    <a:pt x="1008" y="0"/>
                    <a:pt x="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 rot="-531876">
              <a:off x="6608104" y="3488451"/>
              <a:ext cx="30233" cy="48075"/>
            </a:xfrm>
            <a:custGeom>
              <a:avLst/>
              <a:gdLst/>
              <a:ahLst/>
              <a:cxnLst/>
              <a:rect l="l" t="t" r="r" b="b"/>
              <a:pathLst>
                <a:path w="305" h="485" extrusionOk="0">
                  <a:moveTo>
                    <a:pt x="79" y="1"/>
                  </a:moveTo>
                  <a:cubicBezTo>
                    <a:pt x="73" y="1"/>
                    <a:pt x="67" y="7"/>
                    <a:pt x="67" y="13"/>
                  </a:cubicBezTo>
                  <a:cubicBezTo>
                    <a:pt x="61" y="19"/>
                    <a:pt x="67" y="25"/>
                    <a:pt x="73" y="25"/>
                  </a:cubicBezTo>
                  <a:cubicBezTo>
                    <a:pt x="195" y="43"/>
                    <a:pt x="280" y="153"/>
                    <a:pt x="262" y="275"/>
                  </a:cubicBezTo>
                  <a:cubicBezTo>
                    <a:pt x="245" y="388"/>
                    <a:pt x="149" y="465"/>
                    <a:pt x="37" y="465"/>
                  </a:cubicBezTo>
                  <a:cubicBezTo>
                    <a:pt x="29" y="465"/>
                    <a:pt x="21" y="464"/>
                    <a:pt x="12" y="463"/>
                  </a:cubicBezTo>
                  <a:cubicBezTo>
                    <a:pt x="11" y="462"/>
                    <a:pt x="9" y="461"/>
                    <a:pt x="7" y="461"/>
                  </a:cubicBezTo>
                  <a:cubicBezTo>
                    <a:pt x="3" y="461"/>
                    <a:pt x="0" y="465"/>
                    <a:pt x="0" y="470"/>
                  </a:cubicBezTo>
                  <a:cubicBezTo>
                    <a:pt x="0" y="476"/>
                    <a:pt x="0" y="482"/>
                    <a:pt x="6" y="482"/>
                  </a:cubicBezTo>
                  <a:cubicBezTo>
                    <a:pt x="18" y="483"/>
                    <a:pt x="29" y="484"/>
                    <a:pt x="40" y="484"/>
                  </a:cubicBezTo>
                  <a:cubicBezTo>
                    <a:pt x="161" y="484"/>
                    <a:pt x="264" y="397"/>
                    <a:pt x="287" y="275"/>
                  </a:cubicBezTo>
                  <a:cubicBezTo>
                    <a:pt x="305" y="141"/>
                    <a:pt x="207" y="19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 rot="-531876">
              <a:off x="6584309" y="3577296"/>
              <a:ext cx="71369" cy="40641"/>
            </a:xfrm>
            <a:custGeom>
              <a:avLst/>
              <a:gdLst/>
              <a:ahLst/>
              <a:cxnLst/>
              <a:rect l="l" t="t" r="r" b="b"/>
              <a:pathLst>
                <a:path w="720" h="410" extrusionOk="0">
                  <a:moveTo>
                    <a:pt x="38" y="0"/>
                  </a:moveTo>
                  <a:cubicBezTo>
                    <a:pt x="34" y="0"/>
                    <a:pt x="31" y="5"/>
                    <a:pt x="31" y="9"/>
                  </a:cubicBezTo>
                  <a:cubicBezTo>
                    <a:pt x="1" y="198"/>
                    <a:pt x="135" y="380"/>
                    <a:pt x="324" y="405"/>
                  </a:cubicBezTo>
                  <a:cubicBezTo>
                    <a:pt x="342" y="408"/>
                    <a:pt x="361" y="409"/>
                    <a:pt x="379" y="409"/>
                  </a:cubicBezTo>
                  <a:cubicBezTo>
                    <a:pt x="551" y="409"/>
                    <a:pt x="697" y="283"/>
                    <a:pt x="719" y="106"/>
                  </a:cubicBezTo>
                  <a:cubicBezTo>
                    <a:pt x="719" y="100"/>
                    <a:pt x="719" y="94"/>
                    <a:pt x="713" y="94"/>
                  </a:cubicBezTo>
                  <a:cubicBezTo>
                    <a:pt x="707" y="94"/>
                    <a:pt x="701" y="100"/>
                    <a:pt x="701" y="106"/>
                  </a:cubicBezTo>
                  <a:cubicBezTo>
                    <a:pt x="679" y="265"/>
                    <a:pt x="539" y="385"/>
                    <a:pt x="382" y="385"/>
                  </a:cubicBezTo>
                  <a:cubicBezTo>
                    <a:pt x="365" y="385"/>
                    <a:pt x="347" y="383"/>
                    <a:pt x="330" y="380"/>
                  </a:cubicBezTo>
                  <a:cubicBezTo>
                    <a:pt x="153" y="356"/>
                    <a:pt x="25" y="192"/>
                    <a:pt x="49" y="15"/>
                  </a:cubicBezTo>
                  <a:cubicBezTo>
                    <a:pt x="56" y="9"/>
                    <a:pt x="49" y="3"/>
                    <a:pt x="43" y="3"/>
                  </a:cubicBezTo>
                  <a:cubicBezTo>
                    <a:pt x="42" y="1"/>
                    <a:pt x="40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 rot="-531876">
              <a:off x="6749965" y="3563684"/>
              <a:ext cx="343663" cy="297868"/>
            </a:xfrm>
            <a:custGeom>
              <a:avLst/>
              <a:gdLst/>
              <a:ahLst/>
              <a:cxnLst/>
              <a:rect l="l" t="t" r="r" b="b"/>
              <a:pathLst>
                <a:path w="3467" h="3005" extrusionOk="0">
                  <a:moveTo>
                    <a:pt x="1556" y="1"/>
                  </a:moveTo>
                  <a:cubicBezTo>
                    <a:pt x="1555" y="1"/>
                    <a:pt x="1554" y="1"/>
                    <a:pt x="1554" y="1"/>
                  </a:cubicBezTo>
                  <a:cubicBezTo>
                    <a:pt x="1511" y="32"/>
                    <a:pt x="1127" y="720"/>
                    <a:pt x="1127" y="720"/>
                  </a:cubicBezTo>
                  <a:cubicBezTo>
                    <a:pt x="1127" y="720"/>
                    <a:pt x="1108" y="719"/>
                    <a:pt x="1075" y="719"/>
                  </a:cubicBezTo>
                  <a:cubicBezTo>
                    <a:pt x="879" y="719"/>
                    <a:pt x="183" y="759"/>
                    <a:pt x="1" y="1317"/>
                  </a:cubicBezTo>
                  <a:cubicBezTo>
                    <a:pt x="1" y="1317"/>
                    <a:pt x="13" y="1640"/>
                    <a:pt x="74" y="1737"/>
                  </a:cubicBezTo>
                  <a:cubicBezTo>
                    <a:pt x="135" y="1835"/>
                    <a:pt x="1596" y="3004"/>
                    <a:pt x="1596" y="3004"/>
                  </a:cubicBezTo>
                  <a:lnTo>
                    <a:pt x="3466" y="3004"/>
                  </a:lnTo>
                  <a:lnTo>
                    <a:pt x="981" y="1396"/>
                  </a:lnTo>
                  <a:cubicBezTo>
                    <a:pt x="981" y="1396"/>
                    <a:pt x="1377" y="891"/>
                    <a:pt x="1401" y="793"/>
                  </a:cubicBezTo>
                  <a:cubicBezTo>
                    <a:pt x="1425" y="704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 rot="-531876">
              <a:off x="6741169" y="3575805"/>
              <a:ext cx="157706" cy="175251"/>
            </a:xfrm>
            <a:custGeom>
              <a:avLst/>
              <a:gdLst/>
              <a:ahLst/>
              <a:cxnLst/>
              <a:rect l="l" t="t" r="r" b="b"/>
              <a:pathLst>
                <a:path w="1591" h="1768" fill="none" extrusionOk="0">
                  <a:moveTo>
                    <a:pt x="1481" y="1749"/>
                  </a:moveTo>
                  <a:lnTo>
                    <a:pt x="981" y="1426"/>
                  </a:lnTo>
                  <a:cubicBezTo>
                    <a:pt x="981" y="1426"/>
                    <a:pt x="1377" y="921"/>
                    <a:pt x="1401" y="823"/>
                  </a:cubicBezTo>
                  <a:cubicBezTo>
                    <a:pt x="1426" y="732"/>
                    <a:pt x="1590" y="1"/>
                    <a:pt x="1554" y="31"/>
                  </a:cubicBezTo>
                  <a:cubicBezTo>
                    <a:pt x="1511" y="62"/>
                    <a:pt x="1127" y="750"/>
                    <a:pt x="1127" y="750"/>
                  </a:cubicBezTo>
                  <a:cubicBezTo>
                    <a:pt x="1127" y="750"/>
                    <a:pt x="214" y="695"/>
                    <a:pt x="1" y="1347"/>
                  </a:cubicBezTo>
                  <a:cubicBezTo>
                    <a:pt x="1" y="1347"/>
                    <a:pt x="13" y="1670"/>
                    <a:pt x="74" y="1767"/>
                  </a:cubicBezTo>
                </a:path>
              </a:pathLst>
            </a:custGeom>
            <a:noFill/>
            <a:ln w="600" cap="rnd" cmpd="sng">
              <a:solidFill>
                <a:srgbClr val="E2AA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 rot="-531876">
              <a:off x="6207657" y="3648269"/>
              <a:ext cx="343663" cy="297868"/>
            </a:xfrm>
            <a:custGeom>
              <a:avLst/>
              <a:gdLst/>
              <a:ahLst/>
              <a:cxnLst/>
              <a:rect l="l" t="t" r="r" b="b"/>
              <a:pathLst>
                <a:path w="3467" h="3005" extrusionOk="0">
                  <a:moveTo>
                    <a:pt x="1911" y="1"/>
                  </a:moveTo>
                  <a:cubicBezTo>
                    <a:pt x="1877" y="1"/>
                    <a:pt x="2036" y="704"/>
                    <a:pt x="2060" y="793"/>
                  </a:cubicBezTo>
                  <a:cubicBezTo>
                    <a:pt x="2090" y="891"/>
                    <a:pt x="2480" y="1396"/>
                    <a:pt x="2480" y="1396"/>
                  </a:cubicBezTo>
                  <a:lnTo>
                    <a:pt x="1" y="3004"/>
                  </a:lnTo>
                  <a:lnTo>
                    <a:pt x="1865" y="3004"/>
                  </a:lnTo>
                  <a:cubicBezTo>
                    <a:pt x="1865" y="3004"/>
                    <a:pt x="3333" y="1835"/>
                    <a:pt x="3387" y="1737"/>
                  </a:cubicBezTo>
                  <a:cubicBezTo>
                    <a:pt x="3448" y="1640"/>
                    <a:pt x="3467" y="1317"/>
                    <a:pt x="3467" y="1317"/>
                  </a:cubicBezTo>
                  <a:cubicBezTo>
                    <a:pt x="3284" y="759"/>
                    <a:pt x="2584" y="719"/>
                    <a:pt x="2386" y="719"/>
                  </a:cubicBezTo>
                  <a:cubicBezTo>
                    <a:pt x="2353" y="719"/>
                    <a:pt x="2334" y="720"/>
                    <a:pt x="2334" y="720"/>
                  </a:cubicBezTo>
                  <a:cubicBezTo>
                    <a:pt x="2334" y="720"/>
                    <a:pt x="1950" y="32"/>
                    <a:pt x="1913" y="1"/>
                  </a:cubicBezTo>
                  <a:cubicBezTo>
                    <a:pt x="1913" y="1"/>
                    <a:pt x="1912" y="1"/>
                    <a:pt x="1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 rot="-531876">
              <a:off x="6382011" y="3631778"/>
              <a:ext cx="158301" cy="175251"/>
            </a:xfrm>
            <a:custGeom>
              <a:avLst/>
              <a:gdLst/>
              <a:ahLst/>
              <a:cxnLst/>
              <a:rect l="l" t="t" r="r" b="b"/>
              <a:pathLst>
                <a:path w="1597" h="1768" fill="none" extrusionOk="0">
                  <a:moveTo>
                    <a:pt x="110" y="1749"/>
                  </a:moveTo>
                  <a:lnTo>
                    <a:pt x="610" y="1426"/>
                  </a:lnTo>
                  <a:cubicBezTo>
                    <a:pt x="610" y="1426"/>
                    <a:pt x="220" y="921"/>
                    <a:pt x="190" y="823"/>
                  </a:cubicBezTo>
                  <a:cubicBezTo>
                    <a:pt x="165" y="732"/>
                    <a:pt x="1" y="1"/>
                    <a:pt x="43" y="31"/>
                  </a:cubicBezTo>
                  <a:cubicBezTo>
                    <a:pt x="80" y="62"/>
                    <a:pt x="464" y="750"/>
                    <a:pt x="464" y="750"/>
                  </a:cubicBezTo>
                  <a:cubicBezTo>
                    <a:pt x="464" y="750"/>
                    <a:pt x="1383" y="695"/>
                    <a:pt x="1597" y="1347"/>
                  </a:cubicBezTo>
                  <a:cubicBezTo>
                    <a:pt x="1597" y="1347"/>
                    <a:pt x="1578" y="1670"/>
                    <a:pt x="1517" y="1767"/>
                  </a:cubicBezTo>
                </a:path>
              </a:pathLst>
            </a:custGeom>
            <a:noFill/>
            <a:ln w="600" cap="rnd" cmpd="sng">
              <a:solidFill>
                <a:srgbClr val="E2AA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 rot="-531876">
              <a:off x="5681411" y="1882636"/>
              <a:ext cx="448140" cy="2158524"/>
            </a:xfrm>
            <a:custGeom>
              <a:avLst/>
              <a:gdLst/>
              <a:ahLst/>
              <a:cxnLst/>
              <a:rect l="l" t="t" r="r" b="b"/>
              <a:pathLst>
                <a:path w="4521" h="21776" extrusionOk="0">
                  <a:moveTo>
                    <a:pt x="135" y="0"/>
                  </a:moveTo>
                  <a:lnTo>
                    <a:pt x="1" y="219"/>
                  </a:lnTo>
                  <a:lnTo>
                    <a:pt x="4137" y="21775"/>
                  </a:lnTo>
                  <a:lnTo>
                    <a:pt x="4520" y="213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 rot="-531876">
              <a:off x="7701261" y="1617255"/>
              <a:ext cx="438425" cy="2066141"/>
            </a:xfrm>
            <a:custGeom>
              <a:avLst/>
              <a:gdLst/>
              <a:ahLst/>
              <a:cxnLst/>
              <a:rect l="l" t="t" r="r" b="b"/>
              <a:pathLst>
                <a:path w="4423" h="20844" extrusionOk="0">
                  <a:moveTo>
                    <a:pt x="4313" y="0"/>
                  </a:moveTo>
                  <a:lnTo>
                    <a:pt x="1" y="20844"/>
                  </a:lnTo>
                  <a:lnTo>
                    <a:pt x="506" y="20844"/>
                  </a:lnTo>
                  <a:lnTo>
                    <a:pt x="4423" y="378"/>
                  </a:lnTo>
                  <a:lnTo>
                    <a:pt x="43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 rot="-531876">
              <a:off x="6302389" y="3821905"/>
              <a:ext cx="1692443" cy="934739"/>
            </a:xfrm>
            <a:custGeom>
              <a:avLst/>
              <a:gdLst/>
              <a:ahLst/>
              <a:cxnLst/>
              <a:rect l="l" t="t" r="r" b="b"/>
              <a:pathLst>
                <a:path w="17074" h="9430" extrusionOk="0">
                  <a:moveTo>
                    <a:pt x="0" y="1"/>
                  </a:moveTo>
                  <a:lnTo>
                    <a:pt x="883" y="4922"/>
                  </a:lnTo>
                  <a:cubicBezTo>
                    <a:pt x="1352" y="7529"/>
                    <a:pt x="3624" y="9429"/>
                    <a:pt x="6274" y="9429"/>
                  </a:cubicBezTo>
                  <a:lnTo>
                    <a:pt x="10720" y="9429"/>
                  </a:lnTo>
                  <a:cubicBezTo>
                    <a:pt x="13272" y="9429"/>
                    <a:pt x="15471" y="7639"/>
                    <a:pt x="15995" y="5147"/>
                  </a:cubicBezTo>
                  <a:lnTo>
                    <a:pt x="170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 rot="-531876">
              <a:off x="6227077" y="3818571"/>
              <a:ext cx="1717819" cy="178225"/>
            </a:xfrm>
            <a:custGeom>
              <a:avLst/>
              <a:gdLst/>
              <a:ahLst/>
              <a:cxnLst/>
              <a:rect l="l" t="t" r="r" b="b"/>
              <a:pathLst>
                <a:path w="17330" h="1798" extrusionOk="0">
                  <a:moveTo>
                    <a:pt x="1" y="0"/>
                  </a:moveTo>
                  <a:cubicBezTo>
                    <a:pt x="1" y="993"/>
                    <a:pt x="811" y="1797"/>
                    <a:pt x="1804" y="1797"/>
                  </a:cubicBezTo>
                  <a:lnTo>
                    <a:pt x="15527" y="1797"/>
                  </a:lnTo>
                  <a:cubicBezTo>
                    <a:pt x="16526" y="1797"/>
                    <a:pt x="17330" y="993"/>
                    <a:pt x="17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 rot="-531876">
              <a:off x="7288735" y="3669322"/>
              <a:ext cx="190318" cy="370228"/>
            </a:xfrm>
            <a:custGeom>
              <a:avLst/>
              <a:gdLst/>
              <a:ahLst/>
              <a:cxnLst/>
              <a:rect l="l" t="t" r="r" b="b"/>
              <a:pathLst>
                <a:path w="1920" h="3735" extrusionOk="0">
                  <a:moveTo>
                    <a:pt x="961" y="1"/>
                  </a:moveTo>
                  <a:cubicBezTo>
                    <a:pt x="946" y="1"/>
                    <a:pt x="931" y="3"/>
                    <a:pt x="914" y="7"/>
                  </a:cubicBezTo>
                  <a:cubicBezTo>
                    <a:pt x="610" y="80"/>
                    <a:pt x="780" y="586"/>
                    <a:pt x="847" y="750"/>
                  </a:cubicBezTo>
                  <a:cubicBezTo>
                    <a:pt x="791" y="618"/>
                    <a:pt x="629" y="286"/>
                    <a:pt x="468" y="286"/>
                  </a:cubicBezTo>
                  <a:cubicBezTo>
                    <a:pt x="435" y="286"/>
                    <a:pt x="403" y="299"/>
                    <a:pt x="372" y="330"/>
                  </a:cubicBezTo>
                  <a:cubicBezTo>
                    <a:pt x="141" y="561"/>
                    <a:pt x="829" y="1048"/>
                    <a:pt x="829" y="1048"/>
                  </a:cubicBezTo>
                  <a:cubicBezTo>
                    <a:pt x="360" y="1213"/>
                    <a:pt x="1" y="2230"/>
                    <a:pt x="1" y="2736"/>
                  </a:cubicBezTo>
                  <a:cubicBezTo>
                    <a:pt x="1" y="3290"/>
                    <a:pt x="427" y="3735"/>
                    <a:pt x="957" y="3735"/>
                  </a:cubicBezTo>
                  <a:cubicBezTo>
                    <a:pt x="1487" y="3735"/>
                    <a:pt x="1919" y="3290"/>
                    <a:pt x="1919" y="2736"/>
                  </a:cubicBezTo>
                  <a:cubicBezTo>
                    <a:pt x="1919" y="2230"/>
                    <a:pt x="1554" y="1213"/>
                    <a:pt x="1085" y="1048"/>
                  </a:cubicBezTo>
                  <a:cubicBezTo>
                    <a:pt x="1085" y="1048"/>
                    <a:pt x="1596" y="573"/>
                    <a:pt x="1383" y="476"/>
                  </a:cubicBezTo>
                  <a:cubicBezTo>
                    <a:pt x="1364" y="467"/>
                    <a:pt x="1345" y="463"/>
                    <a:pt x="1326" y="463"/>
                  </a:cubicBezTo>
                  <a:cubicBezTo>
                    <a:pt x="1150" y="463"/>
                    <a:pt x="1030" y="847"/>
                    <a:pt x="1030" y="847"/>
                  </a:cubicBezTo>
                  <a:cubicBezTo>
                    <a:pt x="1030" y="847"/>
                    <a:pt x="1251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-531876">
              <a:off x="7375336" y="3719090"/>
              <a:ext cx="1289" cy="1289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7" y="0"/>
                    <a:pt x="1" y="6"/>
                    <a:pt x="1" y="6"/>
                  </a:cubicBezTo>
                  <a:cubicBezTo>
                    <a:pt x="7" y="6"/>
                    <a:pt x="7" y="6"/>
                    <a:pt x="13" y="13"/>
                  </a:cubicBezTo>
                  <a:cubicBezTo>
                    <a:pt x="13" y="6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E5B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 rot="-531876">
              <a:off x="6710678" y="3759483"/>
              <a:ext cx="190318" cy="370228"/>
            </a:xfrm>
            <a:custGeom>
              <a:avLst/>
              <a:gdLst/>
              <a:ahLst/>
              <a:cxnLst/>
              <a:rect l="l" t="t" r="r" b="b"/>
              <a:pathLst>
                <a:path w="1920" h="3735" extrusionOk="0">
                  <a:moveTo>
                    <a:pt x="961" y="1"/>
                  </a:moveTo>
                  <a:cubicBezTo>
                    <a:pt x="947" y="1"/>
                    <a:pt x="931" y="3"/>
                    <a:pt x="914" y="7"/>
                  </a:cubicBezTo>
                  <a:cubicBezTo>
                    <a:pt x="616" y="80"/>
                    <a:pt x="786" y="586"/>
                    <a:pt x="853" y="750"/>
                  </a:cubicBezTo>
                  <a:cubicBezTo>
                    <a:pt x="792" y="618"/>
                    <a:pt x="634" y="286"/>
                    <a:pt x="470" y="286"/>
                  </a:cubicBezTo>
                  <a:cubicBezTo>
                    <a:pt x="437" y="286"/>
                    <a:pt x="404" y="299"/>
                    <a:pt x="372" y="330"/>
                  </a:cubicBezTo>
                  <a:cubicBezTo>
                    <a:pt x="140" y="561"/>
                    <a:pt x="835" y="1048"/>
                    <a:pt x="835" y="1048"/>
                  </a:cubicBezTo>
                  <a:cubicBezTo>
                    <a:pt x="366" y="1213"/>
                    <a:pt x="0" y="2230"/>
                    <a:pt x="0" y="2736"/>
                  </a:cubicBezTo>
                  <a:cubicBezTo>
                    <a:pt x="0" y="3290"/>
                    <a:pt x="433" y="3735"/>
                    <a:pt x="963" y="3735"/>
                  </a:cubicBezTo>
                  <a:cubicBezTo>
                    <a:pt x="1493" y="3735"/>
                    <a:pt x="1919" y="3290"/>
                    <a:pt x="1919" y="2736"/>
                  </a:cubicBezTo>
                  <a:cubicBezTo>
                    <a:pt x="1919" y="2230"/>
                    <a:pt x="1560" y="1213"/>
                    <a:pt x="1091" y="1048"/>
                  </a:cubicBezTo>
                  <a:cubicBezTo>
                    <a:pt x="1091" y="1048"/>
                    <a:pt x="1596" y="573"/>
                    <a:pt x="1389" y="476"/>
                  </a:cubicBezTo>
                  <a:cubicBezTo>
                    <a:pt x="1369" y="467"/>
                    <a:pt x="1350" y="463"/>
                    <a:pt x="1331" y="463"/>
                  </a:cubicBezTo>
                  <a:cubicBezTo>
                    <a:pt x="1150" y="463"/>
                    <a:pt x="1030" y="847"/>
                    <a:pt x="1030" y="847"/>
                  </a:cubicBezTo>
                  <a:cubicBezTo>
                    <a:pt x="1030" y="847"/>
                    <a:pt x="1257" y="1"/>
                    <a:pt x="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 rot="-531876">
              <a:off x="6797871" y="3809205"/>
              <a:ext cx="694" cy="1289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7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1" y="6"/>
                    <a:pt x="7" y="6"/>
                    <a:pt x="7" y="13"/>
                  </a:cubicBezTo>
                  <a:cubicBezTo>
                    <a:pt x="7" y="6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5B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-531876">
              <a:off x="6208068" y="3793192"/>
              <a:ext cx="1773329" cy="254947"/>
            </a:xfrm>
            <a:custGeom>
              <a:avLst/>
              <a:gdLst/>
              <a:ahLst/>
              <a:cxnLst/>
              <a:rect l="l" t="t" r="r" b="b"/>
              <a:pathLst>
                <a:path w="17890" h="2572" extrusionOk="0">
                  <a:moveTo>
                    <a:pt x="293" y="1"/>
                  </a:moveTo>
                  <a:cubicBezTo>
                    <a:pt x="135" y="1"/>
                    <a:pt x="1" y="135"/>
                    <a:pt x="1" y="299"/>
                  </a:cubicBezTo>
                  <a:cubicBezTo>
                    <a:pt x="1" y="464"/>
                    <a:pt x="135" y="598"/>
                    <a:pt x="293" y="598"/>
                  </a:cubicBezTo>
                  <a:cubicBezTo>
                    <a:pt x="324" y="598"/>
                    <a:pt x="348" y="591"/>
                    <a:pt x="372" y="585"/>
                  </a:cubicBezTo>
                  <a:cubicBezTo>
                    <a:pt x="610" y="1207"/>
                    <a:pt x="1341" y="2571"/>
                    <a:pt x="3064" y="2571"/>
                  </a:cubicBezTo>
                  <a:cubicBezTo>
                    <a:pt x="5166" y="2571"/>
                    <a:pt x="5799" y="567"/>
                    <a:pt x="5872" y="305"/>
                  </a:cubicBezTo>
                  <a:lnTo>
                    <a:pt x="6153" y="305"/>
                  </a:lnTo>
                  <a:cubicBezTo>
                    <a:pt x="6232" y="567"/>
                    <a:pt x="6865" y="2571"/>
                    <a:pt x="8961" y="2571"/>
                  </a:cubicBezTo>
                  <a:cubicBezTo>
                    <a:pt x="11056" y="2571"/>
                    <a:pt x="11683" y="561"/>
                    <a:pt x="11756" y="305"/>
                  </a:cubicBezTo>
                  <a:lnTo>
                    <a:pt x="12055" y="305"/>
                  </a:lnTo>
                  <a:cubicBezTo>
                    <a:pt x="12128" y="567"/>
                    <a:pt x="12761" y="2571"/>
                    <a:pt x="14857" y="2571"/>
                  </a:cubicBezTo>
                  <a:cubicBezTo>
                    <a:pt x="16580" y="2571"/>
                    <a:pt x="17311" y="1219"/>
                    <a:pt x="17555" y="591"/>
                  </a:cubicBezTo>
                  <a:cubicBezTo>
                    <a:pt x="17567" y="591"/>
                    <a:pt x="17579" y="598"/>
                    <a:pt x="17591" y="598"/>
                  </a:cubicBezTo>
                  <a:cubicBezTo>
                    <a:pt x="17756" y="598"/>
                    <a:pt x="17890" y="464"/>
                    <a:pt x="17890" y="299"/>
                  </a:cubicBezTo>
                  <a:cubicBezTo>
                    <a:pt x="17890" y="135"/>
                    <a:pt x="17756" y="1"/>
                    <a:pt x="17591" y="1"/>
                  </a:cubicBezTo>
                  <a:cubicBezTo>
                    <a:pt x="17427" y="1"/>
                    <a:pt x="17299" y="135"/>
                    <a:pt x="17299" y="299"/>
                  </a:cubicBezTo>
                  <a:cubicBezTo>
                    <a:pt x="17299" y="421"/>
                    <a:pt x="17372" y="531"/>
                    <a:pt x="17488" y="573"/>
                  </a:cubicBezTo>
                  <a:cubicBezTo>
                    <a:pt x="17244" y="1188"/>
                    <a:pt x="16532" y="2498"/>
                    <a:pt x="14857" y="2498"/>
                  </a:cubicBezTo>
                  <a:cubicBezTo>
                    <a:pt x="12688" y="2498"/>
                    <a:pt x="12122" y="281"/>
                    <a:pt x="12116" y="263"/>
                  </a:cubicBezTo>
                  <a:cubicBezTo>
                    <a:pt x="12110" y="244"/>
                    <a:pt x="12097" y="232"/>
                    <a:pt x="12079" y="232"/>
                  </a:cubicBezTo>
                  <a:lnTo>
                    <a:pt x="11726" y="232"/>
                  </a:lnTo>
                  <a:cubicBezTo>
                    <a:pt x="11720" y="232"/>
                    <a:pt x="11720" y="232"/>
                    <a:pt x="11714" y="238"/>
                  </a:cubicBezTo>
                  <a:lnTo>
                    <a:pt x="11708" y="238"/>
                  </a:lnTo>
                  <a:cubicBezTo>
                    <a:pt x="11708" y="238"/>
                    <a:pt x="11708" y="238"/>
                    <a:pt x="11701" y="244"/>
                  </a:cubicBezTo>
                  <a:cubicBezTo>
                    <a:pt x="11695" y="250"/>
                    <a:pt x="11695" y="250"/>
                    <a:pt x="11695" y="250"/>
                  </a:cubicBezTo>
                  <a:cubicBezTo>
                    <a:pt x="11695" y="256"/>
                    <a:pt x="11695" y="256"/>
                    <a:pt x="11695" y="256"/>
                  </a:cubicBezTo>
                  <a:cubicBezTo>
                    <a:pt x="11689" y="256"/>
                    <a:pt x="11689" y="263"/>
                    <a:pt x="11689" y="263"/>
                  </a:cubicBezTo>
                  <a:cubicBezTo>
                    <a:pt x="11683" y="281"/>
                    <a:pt x="11135" y="2498"/>
                    <a:pt x="8961" y="2498"/>
                  </a:cubicBezTo>
                  <a:cubicBezTo>
                    <a:pt x="6786" y="2498"/>
                    <a:pt x="6226" y="281"/>
                    <a:pt x="6220" y="263"/>
                  </a:cubicBezTo>
                  <a:cubicBezTo>
                    <a:pt x="6214" y="244"/>
                    <a:pt x="6201" y="232"/>
                    <a:pt x="6183" y="232"/>
                  </a:cubicBezTo>
                  <a:lnTo>
                    <a:pt x="5848" y="232"/>
                  </a:lnTo>
                  <a:cubicBezTo>
                    <a:pt x="5830" y="232"/>
                    <a:pt x="5818" y="244"/>
                    <a:pt x="5812" y="263"/>
                  </a:cubicBezTo>
                  <a:cubicBezTo>
                    <a:pt x="5805" y="281"/>
                    <a:pt x="5239" y="2498"/>
                    <a:pt x="3064" y="2498"/>
                  </a:cubicBezTo>
                  <a:cubicBezTo>
                    <a:pt x="1383" y="2498"/>
                    <a:pt x="671" y="1164"/>
                    <a:pt x="433" y="555"/>
                  </a:cubicBezTo>
                  <a:cubicBezTo>
                    <a:pt x="531" y="506"/>
                    <a:pt x="592" y="409"/>
                    <a:pt x="592" y="299"/>
                  </a:cubicBezTo>
                  <a:cubicBezTo>
                    <a:pt x="592" y="135"/>
                    <a:pt x="458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 rot="-531876">
              <a:off x="5459649" y="311882"/>
              <a:ext cx="2529248" cy="2529248"/>
            </a:xfrm>
            <a:custGeom>
              <a:avLst/>
              <a:gdLst/>
              <a:ahLst/>
              <a:cxnLst/>
              <a:rect l="l" t="t" r="r" b="b"/>
              <a:pathLst>
                <a:path w="25516" h="25516" extrusionOk="0">
                  <a:moveTo>
                    <a:pt x="12761" y="1"/>
                  </a:moveTo>
                  <a:cubicBezTo>
                    <a:pt x="5713" y="1"/>
                    <a:pt x="0" y="5708"/>
                    <a:pt x="0" y="12755"/>
                  </a:cubicBezTo>
                  <a:cubicBezTo>
                    <a:pt x="0" y="19803"/>
                    <a:pt x="5713" y="25516"/>
                    <a:pt x="12761" y="25516"/>
                  </a:cubicBezTo>
                  <a:cubicBezTo>
                    <a:pt x="19802" y="25516"/>
                    <a:pt x="25515" y="19803"/>
                    <a:pt x="25515" y="12755"/>
                  </a:cubicBezTo>
                  <a:cubicBezTo>
                    <a:pt x="25515" y="5708"/>
                    <a:pt x="19802" y="1"/>
                    <a:pt x="1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 rot="-531876">
              <a:off x="5695767" y="313147"/>
              <a:ext cx="2040765" cy="2529248"/>
            </a:xfrm>
            <a:custGeom>
              <a:avLst/>
              <a:gdLst/>
              <a:ahLst/>
              <a:cxnLst/>
              <a:rect l="l" t="t" r="r" b="b"/>
              <a:pathLst>
                <a:path w="20588" h="25516" extrusionOk="0">
                  <a:moveTo>
                    <a:pt x="10294" y="1"/>
                  </a:moveTo>
                  <a:cubicBezTo>
                    <a:pt x="4611" y="1"/>
                    <a:pt x="1" y="5708"/>
                    <a:pt x="1" y="12755"/>
                  </a:cubicBezTo>
                  <a:cubicBezTo>
                    <a:pt x="1" y="19803"/>
                    <a:pt x="4611" y="25516"/>
                    <a:pt x="10294" y="25516"/>
                  </a:cubicBezTo>
                  <a:cubicBezTo>
                    <a:pt x="15977" y="25516"/>
                    <a:pt x="20588" y="19803"/>
                    <a:pt x="20588" y="12755"/>
                  </a:cubicBezTo>
                  <a:cubicBezTo>
                    <a:pt x="20588" y="5708"/>
                    <a:pt x="15977" y="1"/>
                    <a:pt x="10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-531876">
              <a:off x="6006035" y="311882"/>
              <a:ext cx="1436406" cy="2529248"/>
            </a:xfrm>
            <a:custGeom>
              <a:avLst/>
              <a:gdLst/>
              <a:ahLst/>
              <a:cxnLst/>
              <a:rect l="l" t="t" r="r" b="b"/>
              <a:pathLst>
                <a:path w="14491" h="25516" extrusionOk="0">
                  <a:moveTo>
                    <a:pt x="7243" y="1"/>
                  </a:moveTo>
                  <a:cubicBezTo>
                    <a:pt x="3241" y="1"/>
                    <a:pt x="0" y="5708"/>
                    <a:pt x="0" y="12755"/>
                  </a:cubicBezTo>
                  <a:cubicBezTo>
                    <a:pt x="0" y="19803"/>
                    <a:pt x="3241" y="25516"/>
                    <a:pt x="7243" y="25516"/>
                  </a:cubicBezTo>
                  <a:cubicBezTo>
                    <a:pt x="11244" y="25516"/>
                    <a:pt x="14491" y="19803"/>
                    <a:pt x="14491" y="12755"/>
                  </a:cubicBezTo>
                  <a:cubicBezTo>
                    <a:pt x="14491" y="5708"/>
                    <a:pt x="11244" y="1"/>
                    <a:pt x="7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 rot="-531876">
              <a:off x="6336757" y="309785"/>
              <a:ext cx="801814" cy="2529248"/>
            </a:xfrm>
            <a:custGeom>
              <a:avLst/>
              <a:gdLst/>
              <a:ahLst/>
              <a:cxnLst/>
              <a:rect l="l" t="t" r="r" b="b"/>
              <a:pathLst>
                <a:path w="8089" h="25516" extrusionOk="0">
                  <a:moveTo>
                    <a:pt x="4045" y="1"/>
                  </a:moveTo>
                  <a:cubicBezTo>
                    <a:pt x="1809" y="1"/>
                    <a:pt x="0" y="5708"/>
                    <a:pt x="0" y="12755"/>
                  </a:cubicBezTo>
                  <a:cubicBezTo>
                    <a:pt x="0" y="19803"/>
                    <a:pt x="1809" y="25516"/>
                    <a:pt x="4045" y="25516"/>
                  </a:cubicBezTo>
                  <a:cubicBezTo>
                    <a:pt x="6280" y="25516"/>
                    <a:pt x="8089" y="19803"/>
                    <a:pt x="8089" y="12755"/>
                  </a:cubicBezTo>
                  <a:cubicBezTo>
                    <a:pt x="8089" y="5708"/>
                    <a:pt x="6280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 rot="-531876">
              <a:off x="6608495" y="310194"/>
              <a:ext cx="253064" cy="2529248"/>
            </a:xfrm>
            <a:custGeom>
              <a:avLst/>
              <a:gdLst/>
              <a:ahLst/>
              <a:cxnLst/>
              <a:rect l="l" t="t" r="r" b="b"/>
              <a:pathLst>
                <a:path w="2553" h="25516" extrusionOk="0">
                  <a:moveTo>
                    <a:pt x="1273" y="1"/>
                  </a:moveTo>
                  <a:cubicBezTo>
                    <a:pt x="573" y="1"/>
                    <a:pt x="0" y="5708"/>
                    <a:pt x="0" y="12755"/>
                  </a:cubicBezTo>
                  <a:cubicBezTo>
                    <a:pt x="0" y="19803"/>
                    <a:pt x="573" y="25516"/>
                    <a:pt x="1273" y="25516"/>
                  </a:cubicBezTo>
                  <a:cubicBezTo>
                    <a:pt x="1980" y="25516"/>
                    <a:pt x="2552" y="19803"/>
                    <a:pt x="2552" y="12755"/>
                  </a:cubicBezTo>
                  <a:cubicBezTo>
                    <a:pt x="2552" y="5708"/>
                    <a:pt x="1980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40"/>
          <p:cNvSpPr/>
          <p:nvPr/>
        </p:nvSpPr>
        <p:spPr>
          <a:xfrm>
            <a:off x="8083074" y="564706"/>
            <a:ext cx="478724" cy="50685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0"/>
          <p:cNvSpPr/>
          <p:nvPr/>
        </p:nvSpPr>
        <p:spPr>
          <a:xfrm>
            <a:off x="5279875" y="2473272"/>
            <a:ext cx="163018" cy="17282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0"/>
          <p:cNvSpPr/>
          <p:nvPr/>
        </p:nvSpPr>
        <p:spPr>
          <a:xfrm>
            <a:off x="8606810" y="363779"/>
            <a:ext cx="287293" cy="30401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0"/>
          <p:cNvSpPr/>
          <p:nvPr/>
        </p:nvSpPr>
        <p:spPr>
          <a:xfrm>
            <a:off x="7743819" y="186251"/>
            <a:ext cx="339252" cy="331223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0"/>
          <p:cNvSpPr/>
          <p:nvPr/>
        </p:nvSpPr>
        <p:spPr>
          <a:xfrm>
            <a:off x="4721007" y="2736429"/>
            <a:ext cx="219620" cy="21423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0"/>
          <p:cNvSpPr/>
          <p:nvPr/>
        </p:nvSpPr>
        <p:spPr>
          <a:xfrm>
            <a:off x="8190297" y="1518658"/>
            <a:ext cx="354280" cy="36688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0"/>
          <p:cNvSpPr/>
          <p:nvPr/>
        </p:nvSpPr>
        <p:spPr>
          <a:xfrm>
            <a:off x="8640641" y="1237064"/>
            <a:ext cx="219620" cy="21433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0"/>
          <p:cNvSpPr/>
          <p:nvPr/>
        </p:nvSpPr>
        <p:spPr>
          <a:xfrm>
            <a:off x="4774680" y="2072260"/>
            <a:ext cx="339238" cy="29459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0"/>
          <p:cNvSpPr/>
          <p:nvPr/>
        </p:nvSpPr>
        <p:spPr>
          <a:xfrm>
            <a:off x="5279878" y="2928817"/>
            <a:ext cx="354279" cy="37509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0"/>
          <p:cNvSpPr/>
          <p:nvPr/>
        </p:nvSpPr>
        <p:spPr>
          <a:xfrm>
            <a:off x="4940619" y="1451401"/>
            <a:ext cx="339252" cy="331223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41446A3-A232-05D2-FA31-A9ADB19BD0F3}"/>
              </a:ext>
            </a:extLst>
          </p:cNvPr>
          <p:cNvSpPr/>
          <p:nvPr/>
        </p:nvSpPr>
        <p:spPr>
          <a:xfrm>
            <a:off x="335536" y="1237064"/>
            <a:ext cx="3819878" cy="2933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563D3C7-8049-DC47-0526-34080C324B22}"/>
              </a:ext>
            </a:extLst>
          </p:cNvPr>
          <p:cNvSpPr txBox="1"/>
          <p:nvPr/>
        </p:nvSpPr>
        <p:spPr>
          <a:xfrm>
            <a:off x="47298" y="1437037"/>
            <a:ext cx="432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+mj-lt"/>
              </a:rPr>
              <a:t>TẠM </a:t>
            </a:r>
            <a:r>
              <a:rPr lang="vi-VN" sz="4800" dirty="0">
                <a:solidFill>
                  <a:srgbClr val="FFC000"/>
                </a:solidFill>
                <a:latin typeface="+mj-lt"/>
              </a:rPr>
              <a:t>BIỆT </a:t>
            </a:r>
          </a:p>
          <a:p>
            <a:pPr algn="ctr"/>
            <a:r>
              <a:rPr lang="vi-VN" sz="4800" dirty="0">
                <a:solidFill>
                  <a:srgbClr val="92D050"/>
                </a:solidFill>
                <a:latin typeface="+mj-lt"/>
              </a:rPr>
              <a:t>VÀ</a:t>
            </a:r>
            <a:r>
              <a:rPr lang="vi-VN" sz="4800" dirty="0">
                <a:latin typeface="+mj-lt"/>
              </a:rPr>
              <a:t> </a:t>
            </a:r>
          </a:p>
          <a:p>
            <a:pPr algn="ctr"/>
            <a:r>
              <a:rPr lang="vi-VN" sz="4800" dirty="0">
                <a:solidFill>
                  <a:srgbClr val="00B0F0"/>
                </a:solidFill>
                <a:latin typeface="+mj-lt"/>
              </a:rPr>
              <a:t>HẸN </a:t>
            </a:r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GẶP </a:t>
            </a:r>
            <a:r>
              <a:rPr lang="vi-VN" sz="4800" dirty="0">
                <a:solidFill>
                  <a:srgbClr val="7030A0"/>
                </a:solidFill>
                <a:latin typeface="+mj-lt"/>
              </a:rPr>
              <a:t>LẠI</a:t>
            </a:r>
            <a:endParaRPr lang="en-US" sz="48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09FEC5CC-DC38-B0B6-F735-F19E82C2C9B1}"/>
              </a:ext>
            </a:extLst>
          </p:cNvPr>
          <p:cNvSpPr/>
          <p:nvPr/>
        </p:nvSpPr>
        <p:spPr>
          <a:xfrm>
            <a:off x="278041" y="1156770"/>
            <a:ext cx="8053330" cy="374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DC779C09-CA32-C56A-9469-CB53BC925A27}"/>
              </a:ext>
            </a:extLst>
          </p:cNvPr>
          <p:cNvGrpSpPr/>
          <p:nvPr/>
        </p:nvGrpSpPr>
        <p:grpSpPr>
          <a:xfrm>
            <a:off x="2825826" y="70738"/>
            <a:ext cx="3602516" cy="980502"/>
            <a:chOff x="2825826" y="70738"/>
            <a:chExt cx="3602516" cy="980502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112E3D68-32E3-1BAE-239B-E1F071569625}"/>
                </a:ext>
              </a:extLst>
            </p:cNvPr>
            <p:cNvSpPr/>
            <p:nvPr/>
          </p:nvSpPr>
          <p:spPr>
            <a:xfrm>
              <a:off x="2825826" y="70738"/>
              <a:ext cx="3602516" cy="980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72EC32A2-C065-F968-F604-850AF6AF14E4}"/>
                </a:ext>
              </a:extLst>
            </p:cNvPr>
            <p:cNvSpPr txBox="1"/>
            <p:nvPr/>
          </p:nvSpPr>
          <p:spPr>
            <a:xfrm>
              <a:off x="3332144" y="176268"/>
              <a:ext cx="28423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  <a:latin typeface="+mj-lt"/>
                </a:rPr>
                <a:t>M</a:t>
              </a:r>
              <a:r>
                <a:rPr lang="vi-VN" sz="4400" dirty="0">
                  <a:solidFill>
                    <a:srgbClr val="FFC000"/>
                  </a:solidFill>
                  <a:latin typeface="+mj-lt"/>
                </a:rPr>
                <a:t>Ụ</a:t>
              </a:r>
              <a:r>
                <a:rPr lang="vi-VN" sz="4400" dirty="0">
                  <a:solidFill>
                    <a:srgbClr val="92D050"/>
                  </a:solidFill>
                  <a:latin typeface="+mj-lt"/>
                </a:rPr>
                <a:t>C</a:t>
              </a:r>
              <a:r>
                <a:rPr lang="vi-VN" sz="4400" dirty="0">
                  <a:latin typeface="+mj-lt"/>
                </a:rPr>
                <a:t> </a:t>
              </a:r>
              <a:r>
                <a:rPr lang="vi-VN" sz="4400" dirty="0">
                  <a:solidFill>
                    <a:srgbClr val="00B0F0"/>
                  </a:solidFill>
                  <a:latin typeface="+mj-lt"/>
                </a:rPr>
                <a:t>T</a:t>
              </a:r>
              <a:r>
                <a:rPr lang="vi-VN" sz="4400" dirty="0">
                  <a:solidFill>
                    <a:schemeClr val="bg2"/>
                  </a:solidFill>
                  <a:latin typeface="+mj-lt"/>
                </a:rPr>
                <a:t>I</a:t>
              </a:r>
              <a:r>
                <a:rPr lang="vi-VN" sz="44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Ê</a:t>
              </a:r>
              <a:r>
                <a:rPr lang="vi-VN" sz="4400" dirty="0">
                  <a:solidFill>
                    <a:srgbClr val="7030A0"/>
                  </a:solidFill>
                  <a:latin typeface="+mj-lt"/>
                </a:rPr>
                <a:t>U</a:t>
              </a:r>
              <a:endParaRPr lang="en-US" sz="4400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9C03EB27-AC07-CB16-A14D-ECD30B46D9D9}"/>
              </a:ext>
            </a:extLst>
          </p:cNvPr>
          <p:cNvGrpSpPr/>
          <p:nvPr/>
        </p:nvGrpSpPr>
        <p:grpSpPr>
          <a:xfrm>
            <a:off x="502905" y="1583307"/>
            <a:ext cx="7603601" cy="1384995"/>
            <a:chOff x="1319212" y="1428203"/>
            <a:chExt cx="7783340" cy="1384995"/>
          </a:xfrm>
        </p:grpSpPr>
        <p:pic>
          <p:nvPicPr>
            <p:cNvPr id="10" name="Picture 125">
              <a:extLst>
                <a:ext uri="{FF2B5EF4-FFF2-40B4-BE49-F238E27FC236}">
                  <a16:creationId xmlns:a16="http://schemas.microsoft.com/office/drawing/2014/main" id="{78D27EAC-A1DB-532F-4E96-32AE5044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212" y="1732066"/>
              <a:ext cx="467048" cy="467048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90B3A2D-E4A3-425F-343E-793DDE57D38B}"/>
                </a:ext>
              </a:extLst>
            </p:cNvPr>
            <p:cNvSpPr txBox="1"/>
            <p:nvPr/>
          </p:nvSpPr>
          <p:spPr>
            <a:xfrm>
              <a:off x="1853828" y="1428203"/>
              <a:ext cx="72487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  <a:latin typeface="+mn-lt"/>
                </a:rPr>
                <a:t>Ôn tập về các văn bản miêu tả đã học từ đầu học kì II: đọc đúng một đoạn trong bài văn, trả lời được câu hỏi về nội dung đoạn văn vừa đọc</a:t>
              </a:r>
              <a:r>
                <a:rPr lang="en-US" sz="2800" dirty="0">
                  <a:solidFill>
                    <a:srgbClr val="0070C0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81755470-8DF1-51EA-2A6C-707557DB172F}"/>
              </a:ext>
            </a:extLst>
          </p:cNvPr>
          <p:cNvGrpSpPr/>
          <p:nvPr/>
        </p:nvGrpSpPr>
        <p:grpSpPr>
          <a:xfrm>
            <a:off x="502905" y="3008486"/>
            <a:ext cx="7494281" cy="954107"/>
            <a:chOff x="1319212" y="1623710"/>
            <a:chExt cx="7494281" cy="954107"/>
          </a:xfrm>
        </p:grpSpPr>
        <p:pic>
          <p:nvPicPr>
            <p:cNvPr id="14" name="Picture 125">
              <a:extLst>
                <a:ext uri="{FF2B5EF4-FFF2-40B4-BE49-F238E27FC236}">
                  <a16:creationId xmlns:a16="http://schemas.microsoft.com/office/drawing/2014/main" id="{F727FF41-F9EE-AC77-245F-48228ECF0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212" y="1732066"/>
              <a:ext cx="467048" cy="467048"/>
            </a:xfrm>
            <a:prstGeom prst="rect">
              <a:avLst/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448D0E9-D11A-D47C-00A7-E07F80D45D4B}"/>
                </a:ext>
              </a:extLst>
            </p:cNvPr>
            <p:cNvSpPr txBox="1"/>
            <p:nvPr/>
          </p:nvSpPr>
          <p:spPr>
            <a:xfrm>
              <a:off x="1898544" y="1623710"/>
              <a:ext cx="69149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  <a:latin typeface="+mn-lt"/>
                </a:rPr>
                <a:t>Ôn tập về Viết sáng tạo: Viết được đoạn văn thuật lại một hoạt động ở trường.</a:t>
              </a:r>
              <a:endParaRPr lang="en-US" sz="2800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9" name="Hình ảnh 1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0F3A2D1-5224-76A4-ECA2-B61A1464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216" y="3101468"/>
            <a:ext cx="2551784" cy="230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F3E72590-F1D7-53E4-1752-47F332E1B791}"/>
              </a:ext>
            </a:extLst>
          </p:cNvPr>
          <p:cNvGrpSpPr/>
          <p:nvPr/>
        </p:nvGrpSpPr>
        <p:grpSpPr>
          <a:xfrm>
            <a:off x="1399142" y="638978"/>
            <a:ext cx="6345715" cy="4120594"/>
            <a:chOff x="1399142" y="638978"/>
            <a:chExt cx="6345715" cy="412059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9BBE102E-D101-56A4-0893-409123CF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142" y="638978"/>
              <a:ext cx="6345715" cy="4120594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838B36E-833F-9142-C4EA-E7D5E5A1828E}"/>
                </a:ext>
              </a:extLst>
            </p:cNvPr>
            <p:cNvSpPr txBox="1"/>
            <p:nvPr/>
          </p:nvSpPr>
          <p:spPr>
            <a:xfrm>
              <a:off x="2616200" y="1422002"/>
              <a:ext cx="3632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+mj-lt"/>
                </a:rPr>
                <a:t>K</a:t>
              </a:r>
              <a:r>
                <a:rPr lang="en-US" sz="8000" dirty="0">
                  <a:solidFill>
                    <a:srgbClr val="FF0000"/>
                  </a:solidFill>
                  <a:latin typeface="+mj-lt"/>
                </a:rPr>
                <a:t>H</a:t>
              </a:r>
              <a:r>
                <a:rPr lang="en-US" sz="8000" dirty="0">
                  <a:solidFill>
                    <a:schemeClr val="bg2"/>
                  </a:solidFill>
                  <a:latin typeface="+mj-lt"/>
                </a:rPr>
                <a:t>Ở</a:t>
              </a:r>
              <a:r>
                <a:rPr lang="en-US" sz="8000" dirty="0">
                  <a:solidFill>
                    <a:srgbClr val="FFC000"/>
                  </a:solidFill>
                  <a:latin typeface="+mj-lt"/>
                </a:rPr>
                <a:t>I</a:t>
              </a:r>
              <a:r>
                <a:rPr lang="en-US" sz="8000" dirty="0">
                  <a:latin typeface="+mj-lt"/>
                </a:rPr>
                <a:t> </a:t>
              </a:r>
              <a:r>
                <a:rPr lang="en-US" sz="8000" dirty="0">
                  <a:solidFill>
                    <a:srgbClr val="00B050"/>
                  </a:solidFill>
                  <a:latin typeface="+mj-lt"/>
                </a:rPr>
                <a:t>Đ</a:t>
              </a:r>
              <a:r>
                <a:rPr lang="en-US" sz="8000" dirty="0">
                  <a:solidFill>
                    <a:srgbClr val="FFC000"/>
                  </a:solidFill>
                  <a:latin typeface="+mj-lt"/>
                </a:rPr>
                <a:t>Ộ</a:t>
              </a:r>
              <a:r>
                <a:rPr lang="en-US" sz="8000" dirty="0">
                  <a:solidFill>
                    <a:srgbClr val="002060"/>
                  </a:solidFill>
                  <a:latin typeface="+mj-lt"/>
                </a:rPr>
                <a:t>N</a:t>
              </a:r>
              <a:r>
                <a:rPr lang="en-US" sz="8000" dirty="0">
                  <a:solidFill>
                    <a:srgbClr val="7030A0"/>
                  </a:solidFill>
                  <a:latin typeface="+mj-lt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0E9D39-F0AC-DB48-EAD8-F5D7DF40D546}"/>
              </a:ext>
            </a:extLst>
          </p:cNvPr>
          <p:cNvGrpSpPr/>
          <p:nvPr/>
        </p:nvGrpSpPr>
        <p:grpSpPr>
          <a:xfrm>
            <a:off x="0" y="0"/>
            <a:ext cx="5516990" cy="5143500"/>
            <a:chOff x="0" y="0"/>
            <a:chExt cx="5516990" cy="5143500"/>
          </a:xfrm>
        </p:grpSpPr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E46A2B76-6F47-B289-454D-66FEC58523DB}"/>
                </a:ext>
              </a:extLst>
            </p:cNvPr>
            <p:cNvSpPr txBox="1"/>
            <p:nvPr/>
          </p:nvSpPr>
          <p:spPr>
            <a:xfrm>
              <a:off x="2100853" y="1848012"/>
              <a:ext cx="1699146" cy="648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Phạm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Thị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Hồng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Giang</a:t>
              </a:r>
              <a:endParaRPr lang="en-SG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AE56A59-82A0-137F-C66C-658233309393}"/>
                </a:ext>
              </a:extLst>
            </p:cNvPr>
            <p:cNvGrpSpPr/>
            <p:nvPr/>
          </p:nvGrpSpPr>
          <p:grpSpPr>
            <a:xfrm>
              <a:off x="0" y="0"/>
              <a:ext cx="5516990" cy="5143500"/>
              <a:chOff x="0" y="0"/>
              <a:chExt cx="5516990" cy="5143500"/>
            </a:xfrm>
          </p:grpSpPr>
          <p:pic>
            <p:nvPicPr>
              <p:cNvPr id="5" name="Hình ảnh 4">
                <a:extLst>
                  <a:ext uri="{FF2B5EF4-FFF2-40B4-BE49-F238E27FC236}">
                    <a16:creationId xmlns:a16="http://schemas.microsoft.com/office/drawing/2014/main" id="{D99457C8-1BA9-839F-3243-3B75722AB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516990" cy="5143500"/>
              </a:xfrm>
              <a:prstGeom prst="rect">
                <a:avLst/>
              </a:prstGeom>
            </p:spPr>
          </p:pic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49FA4629-378F-8C54-47E2-B14DFB719D1D}"/>
                  </a:ext>
                </a:extLst>
              </p:cNvPr>
              <p:cNvSpPr/>
              <p:nvPr/>
            </p:nvSpPr>
            <p:spPr>
              <a:xfrm>
                <a:off x="1739320" y="4057650"/>
                <a:ext cx="1866900" cy="31432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C9190D6-5F6F-5CBC-3279-D4598689C4E3}"/>
              </a:ext>
            </a:extLst>
          </p:cNvPr>
          <p:cNvSpPr txBox="1"/>
          <p:nvPr/>
        </p:nvSpPr>
        <p:spPr>
          <a:xfrm>
            <a:off x="1739320" y="1600133"/>
            <a:ext cx="2422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+mj-lt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7200" dirty="0" err="1">
                <a:solidFill>
                  <a:schemeClr val="accent2"/>
                </a:solidFill>
                <a:latin typeface="+mj-lt"/>
              </a:rPr>
              <a:t>ế</a:t>
            </a:r>
            <a:r>
              <a:rPr lang="en-US" sz="7200" dirty="0" err="1">
                <a:solidFill>
                  <a:srgbClr val="FFC000"/>
                </a:solidFill>
                <a:latin typeface="+mj-lt"/>
              </a:rPr>
              <a:t>p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+mj-lt"/>
              </a:rPr>
              <a:t>S</a:t>
            </a:r>
            <a:r>
              <a:rPr lang="en-US" sz="7200" dirty="0" err="1">
                <a:solidFill>
                  <a:srgbClr val="00B0F0"/>
                </a:solidFill>
                <a:latin typeface="+mj-lt"/>
              </a:rPr>
              <a:t>ứ</a:t>
            </a:r>
            <a:r>
              <a:rPr lang="en-US" sz="7200" dirty="0" err="1">
                <a:solidFill>
                  <a:srgbClr val="7030A0"/>
                </a:solidFill>
                <a:latin typeface="+mj-lt"/>
              </a:rPr>
              <a:t>c</a:t>
            </a:r>
            <a:endParaRPr lang="en-US" sz="7200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88F72B9-274C-300A-3EE0-88D80F45C1E1}"/>
              </a:ext>
            </a:extLst>
          </p:cNvPr>
          <p:cNvGrpSpPr/>
          <p:nvPr/>
        </p:nvGrpSpPr>
        <p:grpSpPr>
          <a:xfrm>
            <a:off x="6134100" y="4057650"/>
            <a:ext cx="3009900" cy="895350"/>
            <a:chOff x="6134100" y="4057650"/>
            <a:chExt cx="3009900" cy="895350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8779D1C4-56CE-9DF8-B260-FDE4A47EB313}"/>
                </a:ext>
              </a:extLst>
            </p:cNvPr>
            <p:cNvSpPr/>
            <p:nvPr/>
          </p:nvSpPr>
          <p:spPr>
            <a:xfrm>
              <a:off x="6134100" y="4057650"/>
              <a:ext cx="2679700" cy="895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A52D663-C1E6-01C6-99C2-1B75BA8620DB}"/>
                </a:ext>
              </a:extLst>
            </p:cNvPr>
            <p:cNvSpPr txBox="1"/>
            <p:nvPr/>
          </p:nvSpPr>
          <p:spPr>
            <a:xfrm>
              <a:off x="6642100" y="4139109"/>
              <a:ext cx="2501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accent1">
                      <a:lumMod val="75000"/>
                    </a:schemeClr>
                  </a:solidFill>
                  <a:latin typeface="#9Slide05 SVNClementine" panose="020F0502020204030203" pitchFamily="34" charset="0"/>
                </a:rPr>
                <a:t>Bắt</a:t>
              </a:r>
              <a:r>
                <a:rPr lang="en-US" sz="4400" dirty="0">
                  <a:solidFill>
                    <a:schemeClr val="accent1">
                      <a:lumMod val="75000"/>
                    </a:schemeClr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400" dirty="0" err="1">
                  <a:solidFill>
                    <a:schemeClr val="accent1">
                      <a:lumMod val="75000"/>
                    </a:schemeClr>
                  </a:solidFill>
                  <a:latin typeface="#9Slide05 SVNClementine" panose="020F0502020204030203" pitchFamily="34" charset="0"/>
                </a:rPr>
                <a:t>đầu</a:t>
              </a:r>
              <a:endParaRPr lang="en-US" sz="4400" dirty="0">
                <a:solidFill>
                  <a:schemeClr val="accent1">
                    <a:lumMod val="75000"/>
                  </a:schemeClr>
                </a:solidFill>
                <a:latin typeface="#9Slide05 SVNClementine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5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>
            <a:fillRect/>
          </a:stretch>
        </p:blipFill>
        <p:spPr>
          <a:xfrm>
            <a:off x="-52766" y="-77267"/>
            <a:ext cx="9577932" cy="5334000"/>
          </a:xfrm>
          <a:prstGeom prst="rect">
            <a:avLst/>
          </a:prstGeom>
        </p:spPr>
      </p:pic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5F5A5F35-550E-D6A3-A939-563B6B7161CC}"/>
              </a:ext>
            </a:extLst>
          </p:cNvPr>
          <p:cNvSpPr/>
          <p:nvPr/>
        </p:nvSpPr>
        <p:spPr>
          <a:xfrm>
            <a:off x="598373" y="210150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0" dirty="0">
                <a:solidFill>
                  <a:schemeClr val="tx1"/>
                </a:solidFill>
                <a:effectLst/>
              </a:rPr>
              <a:t>Quan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sát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tranh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họa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để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nhớ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lại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và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nói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tên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miêu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học</a:t>
            </a:r>
            <a:r>
              <a:rPr lang="vi-VN" sz="3600" i="0" dirty="0">
                <a:solidFill>
                  <a:schemeClr val="tx1"/>
                </a:solidFill>
                <a:effectLst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ACE15F-EFA3-7B65-CF0A-8F71AC4D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8" y="1851591"/>
            <a:ext cx="5240568" cy="258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0F215D01-8D09-802F-0E33-8CCB58A8493B}"/>
              </a:ext>
            </a:extLst>
          </p:cNvPr>
          <p:cNvGrpSpPr/>
          <p:nvPr/>
        </p:nvGrpSpPr>
        <p:grpSpPr>
          <a:xfrm>
            <a:off x="5940521" y="1652000"/>
            <a:ext cx="2911881" cy="2495724"/>
            <a:chOff x="5914607" y="1979989"/>
            <a:chExt cx="2911881" cy="2495724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EF2ED156-2A63-C247-56A4-1DA11B1D6152}"/>
                </a:ext>
              </a:extLst>
            </p:cNvPr>
            <p:cNvSpPr/>
            <p:nvPr/>
          </p:nvSpPr>
          <p:spPr>
            <a:xfrm>
              <a:off x="5914607" y="3337117"/>
              <a:ext cx="2911881" cy="1138596"/>
            </a:xfrm>
            <a:custGeom>
              <a:avLst/>
              <a:gdLst>
                <a:gd name="connsiteX0" fmla="*/ 0 w 2911881"/>
                <a:gd name="connsiteY0" fmla="*/ 189770 h 1138596"/>
                <a:gd name="connsiteX1" fmla="*/ 189770 w 2911881"/>
                <a:gd name="connsiteY1" fmla="*/ 0 h 1138596"/>
                <a:gd name="connsiteX2" fmla="*/ 2722111 w 2911881"/>
                <a:gd name="connsiteY2" fmla="*/ 0 h 1138596"/>
                <a:gd name="connsiteX3" fmla="*/ 2911881 w 2911881"/>
                <a:gd name="connsiteY3" fmla="*/ 189770 h 1138596"/>
                <a:gd name="connsiteX4" fmla="*/ 2911881 w 2911881"/>
                <a:gd name="connsiteY4" fmla="*/ 948826 h 1138596"/>
                <a:gd name="connsiteX5" fmla="*/ 2722111 w 2911881"/>
                <a:gd name="connsiteY5" fmla="*/ 1138596 h 1138596"/>
                <a:gd name="connsiteX6" fmla="*/ 189770 w 2911881"/>
                <a:gd name="connsiteY6" fmla="*/ 1138596 h 1138596"/>
                <a:gd name="connsiteX7" fmla="*/ 0 w 2911881"/>
                <a:gd name="connsiteY7" fmla="*/ 948826 h 1138596"/>
                <a:gd name="connsiteX8" fmla="*/ 0 w 2911881"/>
                <a:gd name="connsiteY8" fmla="*/ 189770 h 113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1881" h="1138596" fill="none" extrusionOk="0">
                  <a:moveTo>
                    <a:pt x="0" y="189770"/>
                  </a:moveTo>
                  <a:cubicBezTo>
                    <a:pt x="2093" y="71464"/>
                    <a:pt x="74268" y="5921"/>
                    <a:pt x="189770" y="0"/>
                  </a:cubicBezTo>
                  <a:cubicBezTo>
                    <a:pt x="690324" y="-73180"/>
                    <a:pt x="1766536" y="86135"/>
                    <a:pt x="2722111" y="0"/>
                  </a:cubicBezTo>
                  <a:cubicBezTo>
                    <a:pt x="2829253" y="695"/>
                    <a:pt x="2909653" y="83962"/>
                    <a:pt x="2911881" y="189770"/>
                  </a:cubicBezTo>
                  <a:cubicBezTo>
                    <a:pt x="2898491" y="292031"/>
                    <a:pt x="2853478" y="732579"/>
                    <a:pt x="2911881" y="948826"/>
                  </a:cubicBezTo>
                  <a:cubicBezTo>
                    <a:pt x="2891249" y="1051390"/>
                    <a:pt x="2834583" y="1128987"/>
                    <a:pt x="2722111" y="1138596"/>
                  </a:cubicBezTo>
                  <a:cubicBezTo>
                    <a:pt x="1635505" y="1183456"/>
                    <a:pt x="565226" y="1256218"/>
                    <a:pt x="189770" y="1138596"/>
                  </a:cubicBezTo>
                  <a:cubicBezTo>
                    <a:pt x="82424" y="1144036"/>
                    <a:pt x="17478" y="1043550"/>
                    <a:pt x="0" y="948826"/>
                  </a:cubicBezTo>
                  <a:cubicBezTo>
                    <a:pt x="31295" y="646646"/>
                    <a:pt x="4658" y="461915"/>
                    <a:pt x="0" y="189770"/>
                  </a:cubicBezTo>
                  <a:close/>
                </a:path>
                <a:path w="2911881" h="1138596" stroke="0" extrusionOk="0">
                  <a:moveTo>
                    <a:pt x="0" y="189770"/>
                  </a:moveTo>
                  <a:cubicBezTo>
                    <a:pt x="294" y="86829"/>
                    <a:pt x="72253" y="-16068"/>
                    <a:pt x="189770" y="0"/>
                  </a:cubicBezTo>
                  <a:cubicBezTo>
                    <a:pt x="448997" y="33707"/>
                    <a:pt x="2389981" y="-162475"/>
                    <a:pt x="2722111" y="0"/>
                  </a:cubicBezTo>
                  <a:cubicBezTo>
                    <a:pt x="2837732" y="-3321"/>
                    <a:pt x="2897376" y="95820"/>
                    <a:pt x="2911881" y="189770"/>
                  </a:cubicBezTo>
                  <a:cubicBezTo>
                    <a:pt x="2892998" y="349384"/>
                    <a:pt x="2889708" y="836481"/>
                    <a:pt x="2911881" y="948826"/>
                  </a:cubicBezTo>
                  <a:cubicBezTo>
                    <a:pt x="2916108" y="1057164"/>
                    <a:pt x="2811427" y="1131028"/>
                    <a:pt x="2722111" y="1138596"/>
                  </a:cubicBezTo>
                  <a:cubicBezTo>
                    <a:pt x="1871706" y="1191447"/>
                    <a:pt x="1305900" y="1260878"/>
                    <a:pt x="189770" y="1138596"/>
                  </a:cubicBezTo>
                  <a:cubicBezTo>
                    <a:pt x="86517" y="1147134"/>
                    <a:pt x="13238" y="1054815"/>
                    <a:pt x="0" y="948826"/>
                  </a:cubicBezTo>
                  <a:cubicBezTo>
                    <a:pt x="-5999" y="845555"/>
                    <a:pt x="-47355" y="269239"/>
                    <a:pt x="0" y="1897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</a:rPr>
                <a:t>Độc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đáo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lễ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hội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đèn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Trung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thu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08AC05A-4C9F-8187-400F-ADFC80AF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3164" y="1979989"/>
              <a:ext cx="1814766" cy="181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>
            <a:fillRect/>
          </a:stretch>
        </p:blipFill>
        <p:spPr>
          <a:xfrm>
            <a:off x="-52766" y="-77267"/>
            <a:ext cx="9577932" cy="5334000"/>
          </a:xfrm>
          <a:prstGeom prst="rect">
            <a:avLst/>
          </a:prstGeom>
        </p:spPr>
      </p:pic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5F5A5F35-550E-D6A3-A939-563B6B7161CC}"/>
              </a:ext>
            </a:extLst>
          </p:cNvPr>
          <p:cNvSpPr/>
          <p:nvPr/>
        </p:nvSpPr>
        <p:spPr>
          <a:xfrm>
            <a:off x="598373" y="210150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0" dirty="0">
                <a:solidFill>
                  <a:schemeClr val="tx1"/>
                </a:solidFill>
                <a:effectLst/>
              </a:rPr>
              <a:t>Quan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sát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tranh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họa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để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nhớ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lại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và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nói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tên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miêu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học</a:t>
            </a:r>
            <a:r>
              <a:rPr lang="vi-VN" sz="3600" i="0" dirty="0">
                <a:solidFill>
                  <a:schemeClr val="tx1"/>
                </a:solidFill>
                <a:effectLst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F215D01-8D09-802F-0E33-8CCB58A8493B}"/>
              </a:ext>
            </a:extLst>
          </p:cNvPr>
          <p:cNvGrpSpPr/>
          <p:nvPr/>
        </p:nvGrpSpPr>
        <p:grpSpPr>
          <a:xfrm>
            <a:off x="5465004" y="1480550"/>
            <a:ext cx="2911881" cy="2495724"/>
            <a:chOff x="5914607" y="1979989"/>
            <a:chExt cx="2911881" cy="2495724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EF2ED156-2A63-C247-56A4-1DA11B1D6152}"/>
                </a:ext>
              </a:extLst>
            </p:cNvPr>
            <p:cNvSpPr/>
            <p:nvPr/>
          </p:nvSpPr>
          <p:spPr>
            <a:xfrm>
              <a:off x="5914607" y="3337117"/>
              <a:ext cx="2911881" cy="1138596"/>
            </a:xfrm>
            <a:custGeom>
              <a:avLst/>
              <a:gdLst>
                <a:gd name="connsiteX0" fmla="*/ 0 w 2911881"/>
                <a:gd name="connsiteY0" fmla="*/ 189770 h 1138596"/>
                <a:gd name="connsiteX1" fmla="*/ 189770 w 2911881"/>
                <a:gd name="connsiteY1" fmla="*/ 0 h 1138596"/>
                <a:gd name="connsiteX2" fmla="*/ 2722111 w 2911881"/>
                <a:gd name="connsiteY2" fmla="*/ 0 h 1138596"/>
                <a:gd name="connsiteX3" fmla="*/ 2911881 w 2911881"/>
                <a:gd name="connsiteY3" fmla="*/ 189770 h 1138596"/>
                <a:gd name="connsiteX4" fmla="*/ 2911881 w 2911881"/>
                <a:gd name="connsiteY4" fmla="*/ 948826 h 1138596"/>
                <a:gd name="connsiteX5" fmla="*/ 2722111 w 2911881"/>
                <a:gd name="connsiteY5" fmla="*/ 1138596 h 1138596"/>
                <a:gd name="connsiteX6" fmla="*/ 189770 w 2911881"/>
                <a:gd name="connsiteY6" fmla="*/ 1138596 h 1138596"/>
                <a:gd name="connsiteX7" fmla="*/ 0 w 2911881"/>
                <a:gd name="connsiteY7" fmla="*/ 948826 h 1138596"/>
                <a:gd name="connsiteX8" fmla="*/ 0 w 2911881"/>
                <a:gd name="connsiteY8" fmla="*/ 189770 h 113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1881" h="1138596" fill="none" extrusionOk="0">
                  <a:moveTo>
                    <a:pt x="0" y="189770"/>
                  </a:moveTo>
                  <a:cubicBezTo>
                    <a:pt x="2093" y="71464"/>
                    <a:pt x="74268" y="5921"/>
                    <a:pt x="189770" y="0"/>
                  </a:cubicBezTo>
                  <a:cubicBezTo>
                    <a:pt x="690324" y="-73180"/>
                    <a:pt x="1766536" y="86135"/>
                    <a:pt x="2722111" y="0"/>
                  </a:cubicBezTo>
                  <a:cubicBezTo>
                    <a:pt x="2829253" y="695"/>
                    <a:pt x="2909653" y="83962"/>
                    <a:pt x="2911881" y="189770"/>
                  </a:cubicBezTo>
                  <a:cubicBezTo>
                    <a:pt x="2898491" y="292031"/>
                    <a:pt x="2853478" y="732579"/>
                    <a:pt x="2911881" y="948826"/>
                  </a:cubicBezTo>
                  <a:cubicBezTo>
                    <a:pt x="2891249" y="1051390"/>
                    <a:pt x="2834583" y="1128987"/>
                    <a:pt x="2722111" y="1138596"/>
                  </a:cubicBezTo>
                  <a:cubicBezTo>
                    <a:pt x="1635505" y="1183456"/>
                    <a:pt x="565226" y="1256218"/>
                    <a:pt x="189770" y="1138596"/>
                  </a:cubicBezTo>
                  <a:cubicBezTo>
                    <a:pt x="82424" y="1144036"/>
                    <a:pt x="17478" y="1043550"/>
                    <a:pt x="0" y="948826"/>
                  </a:cubicBezTo>
                  <a:cubicBezTo>
                    <a:pt x="31295" y="646646"/>
                    <a:pt x="4658" y="461915"/>
                    <a:pt x="0" y="189770"/>
                  </a:cubicBezTo>
                  <a:close/>
                </a:path>
                <a:path w="2911881" h="1138596" stroke="0" extrusionOk="0">
                  <a:moveTo>
                    <a:pt x="0" y="189770"/>
                  </a:moveTo>
                  <a:cubicBezTo>
                    <a:pt x="294" y="86829"/>
                    <a:pt x="72253" y="-16068"/>
                    <a:pt x="189770" y="0"/>
                  </a:cubicBezTo>
                  <a:cubicBezTo>
                    <a:pt x="448997" y="33707"/>
                    <a:pt x="2389981" y="-162475"/>
                    <a:pt x="2722111" y="0"/>
                  </a:cubicBezTo>
                  <a:cubicBezTo>
                    <a:pt x="2837732" y="-3321"/>
                    <a:pt x="2897376" y="95820"/>
                    <a:pt x="2911881" y="189770"/>
                  </a:cubicBezTo>
                  <a:cubicBezTo>
                    <a:pt x="2892998" y="349384"/>
                    <a:pt x="2889708" y="836481"/>
                    <a:pt x="2911881" y="948826"/>
                  </a:cubicBezTo>
                  <a:cubicBezTo>
                    <a:pt x="2916108" y="1057164"/>
                    <a:pt x="2811427" y="1131028"/>
                    <a:pt x="2722111" y="1138596"/>
                  </a:cubicBezTo>
                  <a:cubicBezTo>
                    <a:pt x="1871706" y="1191447"/>
                    <a:pt x="1305900" y="1260878"/>
                    <a:pt x="189770" y="1138596"/>
                  </a:cubicBezTo>
                  <a:cubicBezTo>
                    <a:pt x="86517" y="1147134"/>
                    <a:pt x="13238" y="1054815"/>
                    <a:pt x="0" y="948826"/>
                  </a:cubicBezTo>
                  <a:cubicBezTo>
                    <a:pt x="-5999" y="845555"/>
                    <a:pt x="-47355" y="269239"/>
                    <a:pt x="0" y="1897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>
                  <a:solidFill>
                    <a:schemeClr val="tx1"/>
                  </a:solidFill>
                </a:rPr>
                <a:t>      </a:t>
              </a:r>
              <a:r>
                <a:rPr lang="en-US" sz="3200" dirty="0" err="1">
                  <a:solidFill>
                    <a:schemeClr val="tx1"/>
                  </a:solidFill>
                </a:rPr>
                <a:t>Tiếng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đàn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08AC05A-4C9F-8187-400F-ADFC80AF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164" y="1979989"/>
              <a:ext cx="1814766" cy="1814766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7396D3-133C-697C-62B6-882AF42F0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5"/>
          <a:stretch/>
        </p:blipFill>
        <p:spPr bwMode="auto">
          <a:xfrm>
            <a:off x="840238" y="1818185"/>
            <a:ext cx="3731762" cy="261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7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>
            <a:fillRect/>
          </a:stretch>
        </p:blipFill>
        <p:spPr>
          <a:xfrm>
            <a:off x="-52766" y="-77267"/>
            <a:ext cx="9577932" cy="5334000"/>
          </a:xfrm>
          <a:prstGeom prst="rect">
            <a:avLst/>
          </a:prstGeom>
        </p:spPr>
      </p:pic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5F5A5F35-550E-D6A3-A939-563B6B7161CC}"/>
              </a:ext>
            </a:extLst>
          </p:cNvPr>
          <p:cNvSpPr/>
          <p:nvPr/>
        </p:nvSpPr>
        <p:spPr>
          <a:xfrm>
            <a:off x="598373" y="210150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0" dirty="0">
                <a:solidFill>
                  <a:schemeClr val="tx1"/>
                </a:solidFill>
                <a:effectLst/>
              </a:rPr>
              <a:t>Quan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sát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tranh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họa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để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nhớ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lại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và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nói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tên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miêu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học</a:t>
            </a:r>
            <a:r>
              <a:rPr lang="vi-VN" sz="3600" i="0" dirty="0">
                <a:solidFill>
                  <a:schemeClr val="tx1"/>
                </a:solidFill>
                <a:effectLst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F215D01-8D09-802F-0E33-8CCB58A8493B}"/>
              </a:ext>
            </a:extLst>
          </p:cNvPr>
          <p:cNvGrpSpPr/>
          <p:nvPr/>
        </p:nvGrpSpPr>
        <p:grpSpPr>
          <a:xfrm>
            <a:off x="5259742" y="1680514"/>
            <a:ext cx="3729259" cy="2472864"/>
            <a:chOff x="5605997" y="1979989"/>
            <a:chExt cx="3729259" cy="2472864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EF2ED156-2A63-C247-56A4-1DA11B1D6152}"/>
                </a:ext>
              </a:extLst>
            </p:cNvPr>
            <p:cNvSpPr/>
            <p:nvPr/>
          </p:nvSpPr>
          <p:spPr>
            <a:xfrm>
              <a:off x="5605997" y="3314257"/>
              <a:ext cx="3729259" cy="1138596"/>
            </a:xfrm>
            <a:custGeom>
              <a:avLst/>
              <a:gdLst>
                <a:gd name="connsiteX0" fmla="*/ 0 w 3729259"/>
                <a:gd name="connsiteY0" fmla="*/ 189770 h 1138596"/>
                <a:gd name="connsiteX1" fmla="*/ 189770 w 3729259"/>
                <a:gd name="connsiteY1" fmla="*/ 0 h 1138596"/>
                <a:gd name="connsiteX2" fmla="*/ 3539489 w 3729259"/>
                <a:gd name="connsiteY2" fmla="*/ 0 h 1138596"/>
                <a:gd name="connsiteX3" fmla="*/ 3729259 w 3729259"/>
                <a:gd name="connsiteY3" fmla="*/ 189770 h 1138596"/>
                <a:gd name="connsiteX4" fmla="*/ 3729259 w 3729259"/>
                <a:gd name="connsiteY4" fmla="*/ 948826 h 1138596"/>
                <a:gd name="connsiteX5" fmla="*/ 3539489 w 3729259"/>
                <a:gd name="connsiteY5" fmla="*/ 1138596 h 1138596"/>
                <a:gd name="connsiteX6" fmla="*/ 189770 w 3729259"/>
                <a:gd name="connsiteY6" fmla="*/ 1138596 h 1138596"/>
                <a:gd name="connsiteX7" fmla="*/ 0 w 3729259"/>
                <a:gd name="connsiteY7" fmla="*/ 948826 h 1138596"/>
                <a:gd name="connsiteX8" fmla="*/ 0 w 3729259"/>
                <a:gd name="connsiteY8" fmla="*/ 189770 h 113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9259" h="1138596" fill="none" extrusionOk="0">
                  <a:moveTo>
                    <a:pt x="0" y="189770"/>
                  </a:moveTo>
                  <a:cubicBezTo>
                    <a:pt x="2093" y="71464"/>
                    <a:pt x="74268" y="5921"/>
                    <a:pt x="189770" y="0"/>
                  </a:cubicBezTo>
                  <a:cubicBezTo>
                    <a:pt x="550343" y="-73180"/>
                    <a:pt x="1880232" y="86135"/>
                    <a:pt x="3539489" y="0"/>
                  </a:cubicBezTo>
                  <a:cubicBezTo>
                    <a:pt x="3646631" y="695"/>
                    <a:pt x="3727031" y="83962"/>
                    <a:pt x="3729259" y="189770"/>
                  </a:cubicBezTo>
                  <a:cubicBezTo>
                    <a:pt x="3715869" y="292031"/>
                    <a:pt x="3670856" y="732579"/>
                    <a:pt x="3729259" y="948826"/>
                  </a:cubicBezTo>
                  <a:cubicBezTo>
                    <a:pt x="3708627" y="1051390"/>
                    <a:pt x="3651961" y="1128987"/>
                    <a:pt x="3539489" y="1138596"/>
                  </a:cubicBezTo>
                  <a:cubicBezTo>
                    <a:pt x="3124376" y="1183456"/>
                    <a:pt x="723526" y="1256218"/>
                    <a:pt x="189770" y="1138596"/>
                  </a:cubicBezTo>
                  <a:cubicBezTo>
                    <a:pt x="82424" y="1144036"/>
                    <a:pt x="17478" y="1043550"/>
                    <a:pt x="0" y="948826"/>
                  </a:cubicBezTo>
                  <a:cubicBezTo>
                    <a:pt x="31295" y="646646"/>
                    <a:pt x="4658" y="461915"/>
                    <a:pt x="0" y="189770"/>
                  </a:cubicBezTo>
                  <a:close/>
                </a:path>
                <a:path w="3729259" h="1138596" stroke="0" extrusionOk="0">
                  <a:moveTo>
                    <a:pt x="0" y="189770"/>
                  </a:moveTo>
                  <a:cubicBezTo>
                    <a:pt x="294" y="86829"/>
                    <a:pt x="72253" y="-16068"/>
                    <a:pt x="189770" y="0"/>
                  </a:cubicBezTo>
                  <a:cubicBezTo>
                    <a:pt x="1207362" y="33707"/>
                    <a:pt x="2575559" y="-162475"/>
                    <a:pt x="3539489" y="0"/>
                  </a:cubicBezTo>
                  <a:cubicBezTo>
                    <a:pt x="3655110" y="-3321"/>
                    <a:pt x="3714754" y="95820"/>
                    <a:pt x="3729259" y="189770"/>
                  </a:cubicBezTo>
                  <a:cubicBezTo>
                    <a:pt x="3710376" y="349384"/>
                    <a:pt x="3707086" y="836481"/>
                    <a:pt x="3729259" y="948826"/>
                  </a:cubicBezTo>
                  <a:cubicBezTo>
                    <a:pt x="3733486" y="1057164"/>
                    <a:pt x="3628805" y="1131028"/>
                    <a:pt x="3539489" y="1138596"/>
                  </a:cubicBezTo>
                  <a:cubicBezTo>
                    <a:pt x="3032235" y="1191447"/>
                    <a:pt x="880579" y="1260878"/>
                    <a:pt x="189770" y="1138596"/>
                  </a:cubicBezTo>
                  <a:cubicBezTo>
                    <a:pt x="86517" y="1147134"/>
                    <a:pt x="13238" y="1054815"/>
                    <a:pt x="0" y="948826"/>
                  </a:cubicBezTo>
                  <a:cubicBezTo>
                    <a:pt x="-5999" y="845555"/>
                    <a:pt x="-47355" y="269239"/>
                    <a:pt x="0" y="1897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</a:rPr>
                <a:t>Ngọn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lửa</a:t>
              </a:r>
              <a:r>
                <a:rPr lang="en-US" sz="3200" dirty="0">
                  <a:solidFill>
                    <a:schemeClr val="tx1"/>
                  </a:solidFill>
                </a:rPr>
                <a:t> Ô-</a:t>
              </a:r>
              <a:r>
                <a:rPr lang="en-US" sz="3200" dirty="0" err="1">
                  <a:solidFill>
                    <a:schemeClr val="tx1"/>
                  </a:solidFill>
                </a:rPr>
                <a:t>lim</a:t>
              </a:r>
              <a:r>
                <a:rPr lang="en-US" sz="3200" dirty="0">
                  <a:solidFill>
                    <a:schemeClr val="tx1"/>
                  </a:solidFill>
                </a:rPr>
                <a:t>-</a:t>
              </a:r>
              <a:r>
                <a:rPr lang="en-US" sz="3200" dirty="0" err="1">
                  <a:solidFill>
                    <a:schemeClr val="tx1"/>
                  </a:solidFill>
                </a:rPr>
                <a:t>pích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08AC05A-4C9F-8187-400F-ADFC80AF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164" y="1979989"/>
              <a:ext cx="1814766" cy="1814766"/>
            </a:xfrm>
            <a:prstGeom prst="rect">
              <a:avLst/>
            </a:prstGeom>
          </p:spPr>
        </p:pic>
      </p:grpSp>
      <p:pic>
        <p:nvPicPr>
          <p:cNvPr id="3074" name="Picture 2" descr="Bài 4: Ngọn lửa Ô-lim-pích trang 51, 52 SGK Tiếng Việt 3 tập 2 Chân trời  sáng tạo | Tiếng Việt 3 - Chân trời sáng tạo">
            <a:extLst>
              <a:ext uri="{FF2B5EF4-FFF2-40B4-BE49-F238E27FC236}">
                <a16:creationId xmlns:a16="http://schemas.microsoft.com/office/drawing/2014/main" id="{4C7BFBA3-42C0-BA12-D620-2BEC52AD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9" y="2251710"/>
            <a:ext cx="4828348" cy="190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1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>
            <a:fillRect/>
          </a:stretch>
        </p:blipFill>
        <p:spPr>
          <a:xfrm>
            <a:off x="-52766" y="-77267"/>
            <a:ext cx="9577932" cy="5334000"/>
          </a:xfrm>
          <a:prstGeom prst="rect">
            <a:avLst/>
          </a:prstGeom>
        </p:spPr>
      </p:pic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5F5A5F35-550E-D6A3-A939-563B6B7161CC}"/>
              </a:ext>
            </a:extLst>
          </p:cNvPr>
          <p:cNvSpPr/>
          <p:nvPr/>
        </p:nvSpPr>
        <p:spPr>
          <a:xfrm>
            <a:off x="598373" y="210150"/>
            <a:ext cx="7947254" cy="1138596"/>
          </a:xfrm>
          <a:custGeom>
            <a:avLst/>
            <a:gdLst>
              <a:gd name="connsiteX0" fmla="*/ 0 w 7947254"/>
              <a:gd name="connsiteY0" fmla="*/ 189770 h 1138596"/>
              <a:gd name="connsiteX1" fmla="*/ 189770 w 7947254"/>
              <a:gd name="connsiteY1" fmla="*/ 0 h 1138596"/>
              <a:gd name="connsiteX2" fmla="*/ 7757484 w 7947254"/>
              <a:gd name="connsiteY2" fmla="*/ 0 h 1138596"/>
              <a:gd name="connsiteX3" fmla="*/ 7947254 w 7947254"/>
              <a:gd name="connsiteY3" fmla="*/ 189770 h 1138596"/>
              <a:gd name="connsiteX4" fmla="*/ 7947254 w 7947254"/>
              <a:gd name="connsiteY4" fmla="*/ 948826 h 1138596"/>
              <a:gd name="connsiteX5" fmla="*/ 7757484 w 7947254"/>
              <a:gd name="connsiteY5" fmla="*/ 1138596 h 1138596"/>
              <a:gd name="connsiteX6" fmla="*/ 189770 w 7947254"/>
              <a:gd name="connsiteY6" fmla="*/ 1138596 h 1138596"/>
              <a:gd name="connsiteX7" fmla="*/ 0 w 7947254"/>
              <a:gd name="connsiteY7" fmla="*/ 948826 h 1138596"/>
              <a:gd name="connsiteX8" fmla="*/ 0 w 7947254"/>
              <a:gd name="connsiteY8" fmla="*/ 189770 h 11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7254" h="1138596" fill="none" extrusionOk="0">
                <a:moveTo>
                  <a:pt x="0" y="189770"/>
                </a:moveTo>
                <a:cubicBezTo>
                  <a:pt x="2093" y="71464"/>
                  <a:pt x="74268" y="5921"/>
                  <a:pt x="189770" y="0"/>
                </a:cubicBezTo>
                <a:cubicBezTo>
                  <a:pt x="2302920" y="-73180"/>
                  <a:pt x="4496828" y="86135"/>
                  <a:pt x="7757484" y="0"/>
                </a:cubicBezTo>
                <a:cubicBezTo>
                  <a:pt x="7864626" y="695"/>
                  <a:pt x="7945026" y="83962"/>
                  <a:pt x="7947254" y="189770"/>
                </a:cubicBezTo>
                <a:cubicBezTo>
                  <a:pt x="7933864" y="292031"/>
                  <a:pt x="7888851" y="732579"/>
                  <a:pt x="7947254" y="948826"/>
                </a:cubicBezTo>
                <a:cubicBezTo>
                  <a:pt x="7926622" y="1051390"/>
                  <a:pt x="7869956" y="1128987"/>
                  <a:pt x="7757484" y="1138596"/>
                </a:cubicBezTo>
                <a:cubicBezTo>
                  <a:pt x="5421438" y="1183456"/>
                  <a:pt x="2203830" y="1256218"/>
                  <a:pt x="189770" y="1138596"/>
                </a:cubicBezTo>
                <a:cubicBezTo>
                  <a:pt x="82424" y="1144036"/>
                  <a:pt x="17478" y="1043550"/>
                  <a:pt x="0" y="948826"/>
                </a:cubicBezTo>
                <a:cubicBezTo>
                  <a:pt x="31295" y="646646"/>
                  <a:pt x="4658" y="461915"/>
                  <a:pt x="0" y="189770"/>
                </a:cubicBezTo>
                <a:close/>
              </a:path>
              <a:path w="7947254" h="1138596" stroke="0" extrusionOk="0">
                <a:moveTo>
                  <a:pt x="0" y="189770"/>
                </a:moveTo>
                <a:cubicBezTo>
                  <a:pt x="294" y="86829"/>
                  <a:pt x="72253" y="-16068"/>
                  <a:pt x="189770" y="0"/>
                </a:cubicBezTo>
                <a:cubicBezTo>
                  <a:pt x="3508378" y="33707"/>
                  <a:pt x="5006781" y="-162475"/>
                  <a:pt x="7757484" y="0"/>
                </a:cubicBezTo>
                <a:cubicBezTo>
                  <a:pt x="7873105" y="-3321"/>
                  <a:pt x="7932749" y="95820"/>
                  <a:pt x="7947254" y="189770"/>
                </a:cubicBezTo>
                <a:cubicBezTo>
                  <a:pt x="7928371" y="349384"/>
                  <a:pt x="7925081" y="836481"/>
                  <a:pt x="7947254" y="948826"/>
                </a:cubicBezTo>
                <a:cubicBezTo>
                  <a:pt x="7951481" y="1057164"/>
                  <a:pt x="7846800" y="1131028"/>
                  <a:pt x="7757484" y="1138596"/>
                </a:cubicBezTo>
                <a:cubicBezTo>
                  <a:pt x="5660631" y="1191447"/>
                  <a:pt x="1814311" y="1260878"/>
                  <a:pt x="189770" y="1138596"/>
                </a:cubicBezTo>
                <a:cubicBezTo>
                  <a:pt x="86517" y="1147134"/>
                  <a:pt x="13238" y="1054815"/>
                  <a:pt x="0" y="948826"/>
                </a:cubicBezTo>
                <a:cubicBezTo>
                  <a:pt x="-5999" y="845555"/>
                  <a:pt x="-47355" y="269239"/>
                  <a:pt x="0" y="18977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0" dirty="0">
                <a:solidFill>
                  <a:schemeClr val="tx1"/>
                </a:solidFill>
                <a:effectLst/>
              </a:rPr>
              <a:t>Quan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sát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tranh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minh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họa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để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nhớ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lại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và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nói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tên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miêu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tả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đã</a:t>
            </a:r>
            <a:r>
              <a:rPr lang="en-US" sz="3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</a:rPr>
              <a:t>học</a:t>
            </a:r>
            <a:r>
              <a:rPr lang="vi-VN" sz="3600" i="0" dirty="0">
                <a:solidFill>
                  <a:schemeClr val="tx1"/>
                </a:solidFill>
                <a:effectLst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F215D01-8D09-802F-0E33-8CCB58A8493B}"/>
              </a:ext>
            </a:extLst>
          </p:cNvPr>
          <p:cNvGrpSpPr/>
          <p:nvPr/>
        </p:nvGrpSpPr>
        <p:grpSpPr>
          <a:xfrm>
            <a:off x="5731200" y="1636163"/>
            <a:ext cx="3203479" cy="2546626"/>
            <a:chOff x="5738337" y="2010339"/>
            <a:chExt cx="3203479" cy="2546626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EF2ED156-2A63-C247-56A4-1DA11B1D6152}"/>
                </a:ext>
              </a:extLst>
            </p:cNvPr>
            <p:cNvSpPr/>
            <p:nvPr/>
          </p:nvSpPr>
          <p:spPr>
            <a:xfrm>
              <a:off x="5738337" y="3418369"/>
              <a:ext cx="3203479" cy="1138596"/>
            </a:xfrm>
            <a:custGeom>
              <a:avLst/>
              <a:gdLst>
                <a:gd name="connsiteX0" fmla="*/ 0 w 3203479"/>
                <a:gd name="connsiteY0" fmla="*/ 189770 h 1138596"/>
                <a:gd name="connsiteX1" fmla="*/ 189770 w 3203479"/>
                <a:gd name="connsiteY1" fmla="*/ 0 h 1138596"/>
                <a:gd name="connsiteX2" fmla="*/ 3013709 w 3203479"/>
                <a:gd name="connsiteY2" fmla="*/ 0 h 1138596"/>
                <a:gd name="connsiteX3" fmla="*/ 3203479 w 3203479"/>
                <a:gd name="connsiteY3" fmla="*/ 189770 h 1138596"/>
                <a:gd name="connsiteX4" fmla="*/ 3203479 w 3203479"/>
                <a:gd name="connsiteY4" fmla="*/ 948826 h 1138596"/>
                <a:gd name="connsiteX5" fmla="*/ 3013709 w 3203479"/>
                <a:gd name="connsiteY5" fmla="*/ 1138596 h 1138596"/>
                <a:gd name="connsiteX6" fmla="*/ 189770 w 3203479"/>
                <a:gd name="connsiteY6" fmla="*/ 1138596 h 1138596"/>
                <a:gd name="connsiteX7" fmla="*/ 0 w 3203479"/>
                <a:gd name="connsiteY7" fmla="*/ 948826 h 1138596"/>
                <a:gd name="connsiteX8" fmla="*/ 0 w 3203479"/>
                <a:gd name="connsiteY8" fmla="*/ 189770 h 113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3479" h="1138596" fill="none" extrusionOk="0">
                  <a:moveTo>
                    <a:pt x="0" y="189770"/>
                  </a:moveTo>
                  <a:cubicBezTo>
                    <a:pt x="2093" y="71464"/>
                    <a:pt x="74268" y="5921"/>
                    <a:pt x="189770" y="0"/>
                  </a:cubicBezTo>
                  <a:cubicBezTo>
                    <a:pt x="1279252" y="-73180"/>
                    <a:pt x="1696239" y="86135"/>
                    <a:pt x="3013709" y="0"/>
                  </a:cubicBezTo>
                  <a:cubicBezTo>
                    <a:pt x="3120851" y="695"/>
                    <a:pt x="3201251" y="83962"/>
                    <a:pt x="3203479" y="189770"/>
                  </a:cubicBezTo>
                  <a:cubicBezTo>
                    <a:pt x="3190089" y="292031"/>
                    <a:pt x="3145076" y="732579"/>
                    <a:pt x="3203479" y="948826"/>
                  </a:cubicBezTo>
                  <a:cubicBezTo>
                    <a:pt x="3182847" y="1051390"/>
                    <a:pt x="3126181" y="1128987"/>
                    <a:pt x="3013709" y="1138596"/>
                  </a:cubicBezTo>
                  <a:cubicBezTo>
                    <a:pt x="2308420" y="1183456"/>
                    <a:pt x="1582235" y="1256218"/>
                    <a:pt x="189770" y="1138596"/>
                  </a:cubicBezTo>
                  <a:cubicBezTo>
                    <a:pt x="82424" y="1144036"/>
                    <a:pt x="17478" y="1043550"/>
                    <a:pt x="0" y="948826"/>
                  </a:cubicBezTo>
                  <a:cubicBezTo>
                    <a:pt x="31295" y="646646"/>
                    <a:pt x="4658" y="461915"/>
                    <a:pt x="0" y="189770"/>
                  </a:cubicBezTo>
                  <a:close/>
                </a:path>
                <a:path w="3203479" h="1138596" stroke="0" extrusionOk="0">
                  <a:moveTo>
                    <a:pt x="0" y="189770"/>
                  </a:moveTo>
                  <a:cubicBezTo>
                    <a:pt x="294" y="86829"/>
                    <a:pt x="72253" y="-16068"/>
                    <a:pt x="189770" y="0"/>
                  </a:cubicBezTo>
                  <a:cubicBezTo>
                    <a:pt x="1529254" y="33707"/>
                    <a:pt x="2255356" y="-162475"/>
                    <a:pt x="3013709" y="0"/>
                  </a:cubicBezTo>
                  <a:cubicBezTo>
                    <a:pt x="3129330" y="-3321"/>
                    <a:pt x="3188974" y="95820"/>
                    <a:pt x="3203479" y="189770"/>
                  </a:cubicBezTo>
                  <a:cubicBezTo>
                    <a:pt x="3184596" y="349384"/>
                    <a:pt x="3181306" y="836481"/>
                    <a:pt x="3203479" y="948826"/>
                  </a:cubicBezTo>
                  <a:cubicBezTo>
                    <a:pt x="3207706" y="1057164"/>
                    <a:pt x="3103025" y="1131028"/>
                    <a:pt x="3013709" y="1138596"/>
                  </a:cubicBezTo>
                  <a:cubicBezTo>
                    <a:pt x="2717367" y="1191447"/>
                    <a:pt x="1420418" y="1260878"/>
                    <a:pt x="189770" y="1138596"/>
                  </a:cubicBezTo>
                  <a:cubicBezTo>
                    <a:pt x="86517" y="1147134"/>
                    <a:pt x="13238" y="1054815"/>
                    <a:pt x="0" y="948826"/>
                  </a:cubicBezTo>
                  <a:cubicBezTo>
                    <a:pt x="-5999" y="845555"/>
                    <a:pt x="-47355" y="269239"/>
                    <a:pt x="0" y="1897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Mùa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xuân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đã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về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08AC05A-4C9F-8187-400F-ADFC80AF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8385" y="2010339"/>
              <a:ext cx="1814766" cy="1814766"/>
            </a:xfrm>
            <a:prstGeom prst="rect">
              <a:avLst/>
            </a:prstGeom>
          </p:spPr>
        </p:pic>
      </p:grpSp>
      <p:pic>
        <p:nvPicPr>
          <p:cNvPr id="2050" name="Picture 2" descr="Mùa xuân đã về trang 66, 67 Tiếng Việt lớp 3 Tập 2 | Chân trời sáng tạo">
            <a:extLst>
              <a:ext uri="{FF2B5EF4-FFF2-40B4-BE49-F238E27FC236}">
                <a16:creationId xmlns:a16="http://schemas.microsoft.com/office/drawing/2014/main" id="{B7E74486-5815-248D-6584-133E8C821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6"/>
          <a:stretch/>
        </p:blipFill>
        <p:spPr bwMode="auto">
          <a:xfrm>
            <a:off x="369341" y="1978701"/>
            <a:ext cx="5022169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76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545E6BF-6B54-B1CA-112E-A237C3028D72}"/>
              </a:ext>
            </a:extLst>
          </p:cNvPr>
          <p:cNvSpPr txBox="1"/>
          <p:nvPr/>
        </p:nvSpPr>
        <p:spPr>
          <a:xfrm>
            <a:off x="697428" y="1261426"/>
            <a:ext cx="49652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+mj-lt"/>
              </a:rPr>
              <a:t>KHÁM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PHÁ</a:t>
            </a:r>
            <a:r>
              <a:rPr lang="en-US" sz="6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6000" dirty="0">
                <a:solidFill>
                  <a:srgbClr val="FFC000"/>
                </a:solidFill>
                <a:latin typeface="+mj-lt"/>
              </a:rPr>
              <a:t>VÀ</a:t>
            </a:r>
            <a:r>
              <a:rPr lang="en-US" sz="6000" dirty="0"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  <a:latin typeface="+mj-lt"/>
              </a:rPr>
              <a:t>LUYỆN</a:t>
            </a:r>
            <a:r>
              <a:rPr lang="en-US" sz="6000" dirty="0">
                <a:solidFill>
                  <a:srgbClr val="7030A0"/>
                </a:solidFill>
                <a:latin typeface="+mj-lt"/>
              </a:rPr>
              <a:t> TẬP</a:t>
            </a:r>
          </a:p>
        </p:txBody>
      </p:sp>
    </p:spTree>
    <p:extLst>
      <p:ext uri="{BB962C8B-B14F-4D97-AF65-F5344CB8AC3E}">
        <p14:creationId xmlns:p14="http://schemas.microsoft.com/office/powerpoint/2010/main" val="10726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12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460</Words>
  <Application>Microsoft Office PowerPoint</Application>
  <PresentationFormat>On-screen Show (16:9)</PresentationFormat>
  <Paragraphs>56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#9Slide05 Phobia</vt:lpstr>
      <vt:lpstr>#9Slide05 SVNClementine</vt:lpstr>
      <vt:lpstr>Arial</vt:lpstr>
      <vt:lpstr>Calibri</vt:lpstr>
      <vt:lpstr>Fredoka One</vt:lpstr>
      <vt:lpstr>Raleway</vt:lpstr>
      <vt:lpstr>SVN-Poky's</vt:lpstr>
      <vt:lpstr>UTM Duepuntozero</vt:lpstr>
      <vt:lpstr>Día del Niño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luyện  đọc thành tiếng</vt:lpstr>
      <vt:lpstr>PowerPoint Presentation</vt:lpstr>
      <vt:lpstr>PowerPoint Presentation</vt:lpstr>
      <vt:lpstr>Ôn luyện  viết đoạn  văn ngắn thuật lại 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niño</dc:title>
  <cp:lastModifiedBy>ACER</cp:lastModifiedBy>
  <cp:revision>21</cp:revision>
  <dcterms:modified xsi:type="dcterms:W3CDTF">2023-02-11T05:17:21Z</dcterms:modified>
</cp:coreProperties>
</file>