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7" r:id="rId4"/>
    <p:sldId id="269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3F2B-E632-45E2-8F99-7FD6B2AEAC84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71F3-DD56-4709-AE4D-8B498A95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0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3F2B-E632-45E2-8F99-7FD6B2AEAC84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71F3-DD56-4709-AE4D-8B498A95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0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3F2B-E632-45E2-8F99-7FD6B2AEAC84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71F3-DD56-4709-AE4D-8B498A95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8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3F2B-E632-45E2-8F99-7FD6B2AEAC84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71F3-DD56-4709-AE4D-8B498A95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0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3F2B-E632-45E2-8F99-7FD6B2AEAC84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71F3-DD56-4709-AE4D-8B498A95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8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3F2B-E632-45E2-8F99-7FD6B2AEAC84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71F3-DD56-4709-AE4D-8B498A95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6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3F2B-E632-45E2-8F99-7FD6B2AEAC84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71F3-DD56-4709-AE4D-8B498A95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89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3F2B-E632-45E2-8F99-7FD6B2AEAC84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71F3-DD56-4709-AE4D-8B498A95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3F2B-E632-45E2-8F99-7FD6B2AEAC84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71F3-DD56-4709-AE4D-8B498A95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0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3F2B-E632-45E2-8F99-7FD6B2AEAC84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71F3-DD56-4709-AE4D-8B498A95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4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3F2B-E632-45E2-8F99-7FD6B2AEAC84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71F3-DD56-4709-AE4D-8B498A95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7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43F2B-E632-45E2-8F99-7FD6B2AEAC84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871F3-DD56-4709-AE4D-8B498A95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5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roup of people flying kites in the sky&#10;&#10;Description automatically generated">
            <a:extLst>
              <a:ext uri="{FF2B5EF4-FFF2-40B4-BE49-F238E27FC236}">
                <a16:creationId xmlns:a16="http://schemas.microsoft.com/office/drawing/2014/main" id="{873AAD5C-47D3-4908-AFD4-0BBF586D4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3225"/>
          </a:xfrm>
          <a:prstGeom prst="rect">
            <a:avLst/>
          </a:prstGeom>
        </p:spPr>
      </p:pic>
      <p:pic>
        <p:nvPicPr>
          <p:cNvPr id="5" name="Picture 9" descr="Cau hoi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95804" y="104775"/>
            <a:ext cx="218049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324349" y="450968"/>
            <a:ext cx="6008881" cy="2071086"/>
          </a:xfrm>
          <a:prstGeom prst="cloudCallout">
            <a:avLst>
              <a:gd name="adj1" fmla="val -45375"/>
              <a:gd name="adj2" fmla="val 99449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 nghe bài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vi-V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đó trả lời câu hỏi ?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189871" y="3453186"/>
            <a:ext cx="8478129" cy="2476500"/>
          </a:xfrm>
          <a:prstGeom prst="cloudCallout">
            <a:avLst>
              <a:gd name="adj1" fmla="val -36523"/>
              <a:gd name="adj2" fmla="val 70519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EmYeuCayXanh-NganHa_35pm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1109" y="6143625"/>
            <a:ext cx="609600" cy="609600"/>
          </a:xfrm>
          <a:prstGeom prst="rect">
            <a:avLst/>
          </a:prstGeom>
        </p:spPr>
      </p:pic>
      <p:pic>
        <p:nvPicPr>
          <p:cNvPr id="9" name="EmYeuCayXanh-NganHa_35pm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68000" y="57318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4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02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02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862" y="1761584"/>
            <a:ext cx="6986451" cy="4200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9128" y="404949"/>
            <a:ext cx="7743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9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Ẽ TRANH ĐỀ TÀI : BẢO VỆ MÔI TRƯỜNG | Hướng dẫn vẽ tranh đẹp nhất - Kênh  nhạc ru ngủ, nhạc thư giãn lớn nhất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498"/>
            <a:ext cx="374904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ột số ý tưởng độc đáo vẽ tranh bảo vệ môi tr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2" y="3428999"/>
            <a:ext cx="4102307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Ẽ TRANH : BẢO VỆ MÔI TRƯỜNG - MÔI TRƯỜNG NƠI EM SỐNG | Tổng hợp những bức  tranh đẹp nhất - Kênh nhạc ru ngủ, nhạc thư giãn lớn nhất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92" y="1714498"/>
            <a:ext cx="4340651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96388"/>
            <a:ext cx="1208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225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657" y="2340428"/>
            <a:ext cx="6020372" cy="4047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5309" y="326572"/>
            <a:ext cx="9918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9499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au hoi"/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54619" y="0"/>
            <a:ext cx="218049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32857" y="91440"/>
            <a:ext cx="10424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1"/>
            <a:ext cx="12057015" cy="50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1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flying kites in the sky&#10;&#10;Description automatically generated">
            <a:extLst>
              <a:ext uri="{FF2B5EF4-FFF2-40B4-BE49-F238E27FC236}">
                <a16:creationId xmlns:a16="http://schemas.microsoft.com/office/drawing/2014/main" id="{36985DB0-7A5F-4F78-8BDB-11EC3C87C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3225"/>
          </a:xfrm>
          <a:prstGeom prst="rect">
            <a:avLst/>
          </a:prstGeom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581400" y="3448050"/>
            <a:ext cx="5391150" cy="2076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2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32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32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009775" y="1914525"/>
            <a:ext cx="8534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Chân thành cảm ơn quý thầy, cô cùng các con</a:t>
            </a:r>
            <a:endParaRPr lang="en-US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322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163B998-B93D-438D-8BA7-6E13B3A03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319155-1C97-4EE5-8E55-B610A2C1A288}"/>
              </a:ext>
            </a:extLst>
          </p:cNvPr>
          <p:cNvSpPr/>
          <p:nvPr/>
        </p:nvSpPr>
        <p:spPr>
          <a:xfrm>
            <a:off x="3676807" y="265823"/>
            <a:ext cx="5255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T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ự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nhiên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và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xã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hội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61FB1E-6C8B-4F0C-A0F0-5040EE63D352}"/>
              </a:ext>
            </a:extLst>
          </p:cNvPr>
          <p:cNvSpPr/>
          <p:nvPr/>
        </p:nvSpPr>
        <p:spPr>
          <a:xfrm>
            <a:off x="429776" y="1740216"/>
            <a:ext cx="113324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16:</a:t>
            </a:r>
            <a:endParaRPr lang="vi-VN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+mj-lt"/>
            </a:endParaRPr>
          </a:p>
          <a:p>
            <a:pPr algn="ctr"/>
            <a:r>
              <a:rPr lang="vi-VN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Bảo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vệ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môi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trường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sống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thực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vật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và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động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vật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(T2)</a:t>
            </a:r>
            <a:r>
              <a:rPr lang="vi-VN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</a:rPr>
              <a:t> 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2151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930536" cy="3495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495675"/>
            <a:ext cx="5930538" cy="3362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229" y="0"/>
            <a:ext cx="6117772" cy="3629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229" y="3484110"/>
            <a:ext cx="6117771" cy="3347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3382" y="2586446"/>
            <a:ext cx="111077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hãy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sát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lời</a:t>
            </a:r>
            <a:r>
              <a:rPr lang="en-US" sz="2800" b="1" dirty="0" smtClean="0"/>
              <a:t> 2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hỏi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sau</a:t>
            </a:r>
            <a:r>
              <a:rPr lang="en-US" sz="2800" b="1" dirty="0" smtClean="0"/>
              <a:t>:</a:t>
            </a:r>
          </a:p>
          <a:p>
            <a:pPr marL="342900" indent="-342900">
              <a:buAutoNum type="arabicPeriod"/>
            </a:pPr>
            <a:r>
              <a:rPr lang="en-US" sz="2800" b="1" dirty="0" err="1" smtClean="0"/>
              <a:t>Nêu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việc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những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người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? </a:t>
            </a:r>
          </a:p>
          <a:p>
            <a:pPr marL="342900" indent="-342900">
              <a:buAutoNum type="arabicPeriod"/>
            </a:pPr>
            <a:r>
              <a:rPr lang="en-US" sz="2800" b="1" dirty="0" err="1" smtClean="0"/>
              <a:t>Việc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lợi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ích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gì</a:t>
            </a:r>
            <a:r>
              <a:rPr lang="en-US" sz="2800" b="1" dirty="0" smtClean="0"/>
              <a:t> 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585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914418" cy="4075611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7354388" y="169817"/>
            <a:ext cx="4493623" cy="1867988"/>
          </a:xfrm>
          <a:prstGeom prst="wedgeEllipseCallout">
            <a:avLst>
              <a:gd name="adj1" fmla="val -103682"/>
              <a:gd name="adj2" fmla="val 5480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651266" y="4533998"/>
            <a:ext cx="5104807" cy="1867988"/>
          </a:xfrm>
          <a:prstGeom prst="wedgeEllipseCallout">
            <a:avLst>
              <a:gd name="adj1" fmla="val -73493"/>
              <a:gd name="adj2" fmla="val -104591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04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44046" cy="455295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7354388" y="169817"/>
            <a:ext cx="4493623" cy="1867988"/>
          </a:xfrm>
          <a:prstGeom prst="wedgeEllipseCallout">
            <a:avLst>
              <a:gd name="adj1" fmla="val -96124"/>
              <a:gd name="adj2" fmla="val 59703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người đang thu gom rác ở các kênh bỏ vào thùng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rác.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762102" y="4894216"/>
            <a:ext cx="6335487" cy="1867988"/>
          </a:xfrm>
          <a:prstGeom prst="wedgeEllipseCallout">
            <a:avLst>
              <a:gd name="adj1" fmla="val -67724"/>
              <a:gd name="adj2" fmla="val -11302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6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04857" cy="4427586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7354388" y="169817"/>
            <a:ext cx="4493623" cy="1867988"/>
          </a:xfrm>
          <a:prstGeom prst="wedgeEllipseCallout">
            <a:avLst>
              <a:gd name="adj1" fmla="val -125194"/>
              <a:gd name="adj2" fmla="val 100962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762102" y="4718727"/>
            <a:ext cx="4493623" cy="1867988"/>
          </a:xfrm>
          <a:prstGeom prst="wedgeEllipseCallout">
            <a:avLst>
              <a:gd name="adj1" fmla="val -28495"/>
              <a:gd name="adj2" fmla="val -11508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55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53497" cy="4355316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7354388" y="169816"/>
            <a:ext cx="4493623" cy="2090057"/>
          </a:xfrm>
          <a:prstGeom prst="wedgeEllipseCallout">
            <a:avLst>
              <a:gd name="adj1" fmla="val -103392"/>
              <a:gd name="adj2" fmla="val -34182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762102" y="4894216"/>
            <a:ext cx="4493623" cy="1867988"/>
          </a:xfrm>
          <a:prstGeom prst="wedgeEllipseCallout">
            <a:avLst>
              <a:gd name="adj1" fmla="val -97869"/>
              <a:gd name="adj2" fmla="val -226311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12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au hoi"/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218049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6994" y="261491"/>
            <a:ext cx="8699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357154" y="1907177"/>
            <a:ext cx="5512526" cy="3814354"/>
          </a:xfrm>
          <a:prstGeom prst="wedgeRoundRectCallout">
            <a:avLst>
              <a:gd name="adj1" fmla="val -65383"/>
              <a:gd name="adj2" fmla="val -5839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341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492"/>
            <a:ext cx="1831340" cy="1765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2126" y="483326"/>
            <a:ext cx="86345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Sau đó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hia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sẻ những thông tin đó và bày tỏ suy nghĩ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xúc của bản thân. </a:t>
            </a:r>
          </a:p>
        </p:txBody>
      </p:sp>
    </p:spTree>
    <p:extLst>
      <p:ext uri="{BB962C8B-B14F-4D97-AF65-F5344CB8AC3E}">
        <p14:creationId xmlns:p14="http://schemas.microsoft.com/office/powerpoint/2010/main" val="279703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435</Words>
  <Application>Microsoft Office PowerPoint</Application>
  <PresentationFormat>Widescreen</PresentationFormat>
  <Paragraphs>28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20</cp:revision>
  <dcterms:created xsi:type="dcterms:W3CDTF">2021-07-22T08:07:15Z</dcterms:created>
  <dcterms:modified xsi:type="dcterms:W3CDTF">2021-07-30T11:54:37Z</dcterms:modified>
</cp:coreProperties>
</file>