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66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A7DA46-6876-A55B-8FAD-1DF850598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227037-DD6D-9AB1-0C92-700620548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04D5E0-0B7D-3EAD-083E-CA3E03180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4381-D1FB-4E31-B090-4A1BCC3883BF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53ED40-EFD2-7A6F-0FD8-E50B73AE2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B9D46F-9C7D-9986-4E2B-D48A79792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D94A-3FC6-413A-B3FC-07FBED67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0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FB19F1-5AFD-6189-44F5-0D1CAEBA5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86E0D2-70DD-FDAB-8E9D-786BF10AD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1F991-32BB-73B4-7DEE-7A8E764D6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4381-D1FB-4E31-B090-4A1BCC3883BF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6B9E17-D5E9-FE8E-5496-2E3391C5B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526344-FC0F-D9A2-4326-FE6887E24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D94A-3FC6-413A-B3FC-07FBED67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3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48AF686-54FB-1292-D2DC-F7025F651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11891F6-92CA-353A-2683-F8105F839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CB39D2-7BF3-4FAF-0BA0-8DC9F6079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4381-D1FB-4E31-B090-4A1BCC3883BF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D6FE1C-180D-131A-71DD-F3758CC68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F72A65-4128-FEFA-6078-B31D3C72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D94A-3FC6-413A-B3FC-07FBED67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6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6D62AC-8105-CF0D-3A8F-A8445440D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E947C6-AC7A-B061-9567-7357215C7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00A18D-2A45-4A37-AE30-998E8DA08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4381-D1FB-4E31-B090-4A1BCC3883BF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130FD0-8499-A07F-99B8-E89457BD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48144D-D9EE-A517-2AE6-022D0510C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D94A-3FC6-413A-B3FC-07FBED67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2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3AC4C-359C-599F-E2BA-A8B76826C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98A02E-A680-0080-D2E5-D4538A301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A2EE8B-E8E0-79F2-2BA4-3A3B692F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4381-D1FB-4E31-B090-4A1BCC3883BF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6BD431-876B-F913-2E48-0FB44654B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4616D9-1995-9EC4-E2C9-3DD56FC82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D94A-3FC6-413A-B3FC-07FBED67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6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67E20B-945B-4C40-0027-63C802FB2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C05062-C74E-903D-F925-0142261B2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B3E0BD-A9A1-1EFA-4516-7A32F94E4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3FD347-9E2D-D396-B5AB-FF8130730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4381-D1FB-4E31-B090-4A1BCC3883BF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616FC1-151C-2381-9EC4-EA20F08A5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F75E1A-5278-B858-5433-8EF3FE0E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D94A-3FC6-413A-B3FC-07FBED67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1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95B269-F132-EDA0-1394-C8F60601F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4801E5-720E-BF3F-F054-2FAA8A021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81B32D-0122-CC8F-49ED-050C19438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D17E0BA-ABB9-974B-596F-4B8A0CD3EF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33E9C8-024A-9F82-A22B-982E7BDDEC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ED8DDCD-532C-067D-72A0-D21750BF7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4381-D1FB-4E31-B090-4A1BCC3883BF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0F956AF-7506-5224-076B-8A67CD149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0CE93D9-6100-E6BC-36EE-3C417BD01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D94A-3FC6-413A-B3FC-07FBED67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9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4BF698-273E-7F7A-9AA8-DA0839951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2BF6957-DF5D-C593-5DCF-B712977C0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4381-D1FB-4E31-B090-4A1BCC3883BF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D21BFB-AC59-5C3E-80DA-7E046643B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618464E-00BA-B817-7C36-E106B5229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D94A-3FC6-413A-B3FC-07FBED67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3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B417F5B-3DBB-CA4D-C7AA-318749F46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4381-D1FB-4E31-B090-4A1BCC3883BF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8BB7580-632C-2EB5-BBFF-D078FFC7E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4218A6-C269-A1C2-91A0-3F887B466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D94A-3FC6-413A-B3FC-07FBED67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1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A2EA07-CD5B-64D5-CD7D-0C269080B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0A7201-2101-4271-C1CC-265E467F1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318D3F9-52F2-BE31-A218-342F47416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1A61C5-8A46-E8FA-D197-E50C3C937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4381-D1FB-4E31-B090-4A1BCC3883BF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261377-51F0-2C62-99CB-D43812C4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5E5662-3837-94EE-B91A-CDE8414F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D94A-3FC6-413A-B3FC-07FBED67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7FE9E0-22C9-626E-F8C4-0E3FE08B4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1DB7493-959A-C8B6-A3CC-FDC576231F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E87313-C867-F0BD-8A1B-F904321E3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D050BC-6C95-9212-8D6B-0D91544C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4381-D1FB-4E31-B090-4A1BCC3883BF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1C2DDD-B2A7-F891-B1D6-BAC8A2A7F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1F2BAE-53DB-9D6E-F249-B785BB818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D94A-3FC6-413A-B3FC-07FBED67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808E8BC-2E68-DD92-9D5F-17AEEB976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E74A90-7F5C-F120-5E64-1FA867CF2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9923AD-AE5B-A427-F434-454A099B33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74381-D1FB-4E31-B090-4A1BCC3883BF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A48C4F-728F-E568-CD90-603124B6E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63C636-AB67-F2CE-5055-9E09B7A2F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4D94A-3FC6-413A-B3FC-07FBED67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9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641F790-F7FB-EE96-C867-C1660C50FB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2319" t="2423" r="121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B10016E-881E-4358-03A7-B0A723E572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51" t="17208" r="21004" b="-17208"/>
          <a:stretch/>
        </p:blipFill>
        <p:spPr>
          <a:xfrm>
            <a:off x="0" y="0"/>
            <a:ext cx="12192000" cy="82833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E79869-C2FA-C943-4C2C-49A93760F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2093"/>
            <a:ext cx="12192000" cy="563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641F790-F7FB-EE96-C867-C1660C50FB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2319" t="2423" r="121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B10016E-881E-4358-03A7-B0A723E572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51" t="17208" r="21004" b="-17208"/>
          <a:stretch/>
        </p:blipFill>
        <p:spPr>
          <a:xfrm>
            <a:off x="0" y="0"/>
            <a:ext cx="12192000" cy="82833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709DCD-D150-3105-6F64-9F47EED84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64024" y="384772"/>
            <a:ext cx="12192000" cy="5160409"/>
          </a:xfrm>
          <a:prstGeom prst="rect">
            <a:avLst/>
          </a:prstGeom>
        </p:spPr>
      </p:pic>
      <p:pic>
        <p:nvPicPr>
          <p:cNvPr id="5" name="Picture 20">
            <a:extLst>
              <a:ext uri="{FF2B5EF4-FFF2-40B4-BE49-F238E27FC236}">
                <a16:creationId xmlns:a16="http://schemas.microsoft.com/office/drawing/2014/main" xmlns="" id="{F45AACC7-F2D3-C7E4-4B06-4CE077B6192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138048" y="4531057"/>
            <a:ext cx="2517976" cy="2517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CF6FDF-4C46-B466-1EFE-8E6299FC6C9E}"/>
              </a:ext>
            </a:extLst>
          </p:cNvPr>
          <p:cNvSpPr txBox="1"/>
          <p:nvPr/>
        </p:nvSpPr>
        <p:spPr>
          <a:xfrm>
            <a:off x="1043094" y="3108960"/>
            <a:ext cx="97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1608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A58E8AE-A871-7DE1-0719-2BF848C796E2}"/>
              </a:ext>
            </a:extLst>
          </p:cNvPr>
          <p:cNvCxnSpPr>
            <a:cxnSpLocks/>
          </p:cNvCxnSpPr>
          <p:nvPr/>
        </p:nvCxnSpPr>
        <p:spPr>
          <a:xfrm>
            <a:off x="2018454" y="3048000"/>
            <a:ext cx="0" cy="8669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9ACA439-81D8-8455-0FAE-730DA209BF7B}"/>
              </a:ext>
            </a:extLst>
          </p:cNvPr>
          <p:cNvCxnSpPr>
            <a:cxnSpLocks/>
          </p:cNvCxnSpPr>
          <p:nvPr/>
        </p:nvCxnSpPr>
        <p:spPr>
          <a:xfrm>
            <a:off x="2018454" y="3518746"/>
            <a:ext cx="8263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5D2A4BC-765A-B19E-D5CB-B1B608C9FF3F}"/>
              </a:ext>
            </a:extLst>
          </p:cNvPr>
          <p:cNvSpPr txBox="1"/>
          <p:nvPr/>
        </p:nvSpPr>
        <p:spPr>
          <a:xfrm>
            <a:off x="2035400" y="3108960"/>
            <a:ext cx="40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647DA89-2FBA-A442-1637-0B120ACDEC6F}"/>
              </a:ext>
            </a:extLst>
          </p:cNvPr>
          <p:cNvSpPr txBox="1"/>
          <p:nvPr/>
        </p:nvSpPr>
        <p:spPr>
          <a:xfrm>
            <a:off x="2018453" y="3589887"/>
            <a:ext cx="107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402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E9B6618-A704-C83F-38F5-DBF194D0B00D}"/>
              </a:ext>
            </a:extLst>
          </p:cNvPr>
          <p:cNvSpPr txBox="1"/>
          <p:nvPr/>
        </p:nvSpPr>
        <p:spPr>
          <a:xfrm>
            <a:off x="1183676" y="3562450"/>
            <a:ext cx="82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133912A-00A3-01F1-E945-33F98B200F86}"/>
              </a:ext>
            </a:extLst>
          </p:cNvPr>
          <p:cNvSpPr txBox="1"/>
          <p:nvPr/>
        </p:nvSpPr>
        <p:spPr>
          <a:xfrm>
            <a:off x="1397031" y="4070814"/>
            <a:ext cx="82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08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B3DE258-A69D-0E7C-D6CD-55EDCE53ED90}"/>
              </a:ext>
            </a:extLst>
          </p:cNvPr>
          <p:cNvSpPr txBox="1"/>
          <p:nvPr/>
        </p:nvSpPr>
        <p:spPr>
          <a:xfrm>
            <a:off x="1609527" y="4531057"/>
            <a:ext cx="82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1860EB1-34F6-D1E1-703E-F24B89ED55DE}"/>
              </a:ext>
            </a:extLst>
          </p:cNvPr>
          <p:cNvSpPr txBox="1"/>
          <p:nvPr/>
        </p:nvSpPr>
        <p:spPr>
          <a:xfrm>
            <a:off x="5314494" y="3076332"/>
            <a:ext cx="107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2750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3A2701B-C981-7FF4-ED38-303D4ECC6CF4}"/>
              </a:ext>
            </a:extLst>
          </p:cNvPr>
          <p:cNvCxnSpPr>
            <a:cxnSpLocks/>
          </p:cNvCxnSpPr>
          <p:nvPr/>
        </p:nvCxnSpPr>
        <p:spPr>
          <a:xfrm>
            <a:off x="6289855" y="3015372"/>
            <a:ext cx="0" cy="8669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C006D87-A485-146D-0857-E44BB2E5EBC3}"/>
              </a:ext>
            </a:extLst>
          </p:cNvPr>
          <p:cNvCxnSpPr>
            <a:cxnSpLocks/>
          </p:cNvCxnSpPr>
          <p:nvPr/>
        </p:nvCxnSpPr>
        <p:spPr>
          <a:xfrm>
            <a:off x="6289855" y="3486118"/>
            <a:ext cx="8263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3D81829-976C-B683-3FF8-C04AC05B4EE4}"/>
              </a:ext>
            </a:extLst>
          </p:cNvPr>
          <p:cNvSpPr txBox="1"/>
          <p:nvPr/>
        </p:nvSpPr>
        <p:spPr>
          <a:xfrm>
            <a:off x="6316960" y="3076332"/>
            <a:ext cx="40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3C4CB12-D491-1F64-93BA-C2F9086C7C8B}"/>
              </a:ext>
            </a:extLst>
          </p:cNvPr>
          <p:cNvSpPr txBox="1"/>
          <p:nvPr/>
        </p:nvSpPr>
        <p:spPr>
          <a:xfrm>
            <a:off x="6289854" y="3557259"/>
            <a:ext cx="909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550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D79C43B-12BA-F976-2BEF-49E75C2C6829}"/>
              </a:ext>
            </a:extLst>
          </p:cNvPr>
          <p:cNvSpPr txBox="1"/>
          <p:nvPr/>
        </p:nvSpPr>
        <p:spPr>
          <a:xfrm>
            <a:off x="5517700" y="3560413"/>
            <a:ext cx="82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25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B92CBA0-9997-43B4-353C-5AE2FBFFF31E}"/>
              </a:ext>
            </a:extLst>
          </p:cNvPr>
          <p:cNvSpPr txBox="1"/>
          <p:nvPr/>
        </p:nvSpPr>
        <p:spPr>
          <a:xfrm>
            <a:off x="5739552" y="4038186"/>
            <a:ext cx="82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22DC27A-D24B-FCA6-6CC9-8E103E230430}"/>
              </a:ext>
            </a:extLst>
          </p:cNvPr>
          <p:cNvSpPr txBox="1"/>
          <p:nvPr/>
        </p:nvSpPr>
        <p:spPr>
          <a:xfrm>
            <a:off x="5962208" y="4508589"/>
            <a:ext cx="82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72EB2A8-0CF6-16AE-AC49-4BBE2162ADB2}"/>
              </a:ext>
            </a:extLst>
          </p:cNvPr>
          <p:cNvSpPr txBox="1"/>
          <p:nvPr/>
        </p:nvSpPr>
        <p:spPr>
          <a:xfrm>
            <a:off x="9765418" y="3043602"/>
            <a:ext cx="1178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2167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2BCB43DB-ADBF-364B-E7B5-5F4EB59410A2}"/>
              </a:ext>
            </a:extLst>
          </p:cNvPr>
          <p:cNvCxnSpPr>
            <a:cxnSpLocks/>
          </p:cNvCxnSpPr>
          <p:nvPr/>
        </p:nvCxnSpPr>
        <p:spPr>
          <a:xfrm>
            <a:off x="10740778" y="2982642"/>
            <a:ext cx="0" cy="8669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E6620EB5-1432-491B-B1E6-14AE2EA92BB4}"/>
              </a:ext>
            </a:extLst>
          </p:cNvPr>
          <p:cNvCxnSpPr>
            <a:cxnSpLocks/>
          </p:cNvCxnSpPr>
          <p:nvPr/>
        </p:nvCxnSpPr>
        <p:spPr>
          <a:xfrm>
            <a:off x="10740778" y="3453388"/>
            <a:ext cx="8263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6B1F572-1B46-A451-E257-3A648F2EF262}"/>
              </a:ext>
            </a:extLst>
          </p:cNvPr>
          <p:cNvSpPr txBox="1"/>
          <p:nvPr/>
        </p:nvSpPr>
        <p:spPr>
          <a:xfrm>
            <a:off x="10767882" y="3043602"/>
            <a:ext cx="40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FD645DE-0319-D75B-3813-28CC1F02C8AB}"/>
              </a:ext>
            </a:extLst>
          </p:cNvPr>
          <p:cNvSpPr txBox="1"/>
          <p:nvPr/>
        </p:nvSpPr>
        <p:spPr>
          <a:xfrm>
            <a:off x="10740776" y="3524529"/>
            <a:ext cx="975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362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7DB7C09-9166-5585-B4B7-D34D2E99CB71}"/>
              </a:ext>
            </a:extLst>
          </p:cNvPr>
          <p:cNvSpPr txBox="1"/>
          <p:nvPr/>
        </p:nvSpPr>
        <p:spPr>
          <a:xfrm>
            <a:off x="9927983" y="3527683"/>
            <a:ext cx="82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36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2DD182F-0404-2A2B-B507-EBFE9C8CE667}"/>
              </a:ext>
            </a:extLst>
          </p:cNvPr>
          <p:cNvSpPr txBox="1"/>
          <p:nvPr/>
        </p:nvSpPr>
        <p:spPr>
          <a:xfrm>
            <a:off x="10159995" y="4005456"/>
            <a:ext cx="82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1</a:t>
            </a:r>
            <a:r>
              <a:rPr lang="en-US" sz="1500" b="1" dirty="0">
                <a:solidFill>
                  <a:srgbClr val="80008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5F7E0D7-B39D-8D9B-5B1B-9CA3CDFCD8E6}"/>
              </a:ext>
            </a:extLst>
          </p:cNvPr>
          <p:cNvSpPr txBox="1"/>
          <p:nvPr/>
        </p:nvSpPr>
        <p:spPr>
          <a:xfrm>
            <a:off x="10362331" y="4486019"/>
            <a:ext cx="82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2560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31" grpId="0"/>
      <p:bldP spid="32" grpId="0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641F790-F7FB-EE96-C867-C1660C50FB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2319" t="2423" r="121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B10016E-881E-4358-03A7-B0A723E572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51" t="17208" r="21004" b="-17208"/>
          <a:stretch/>
        </p:blipFill>
        <p:spPr>
          <a:xfrm>
            <a:off x="0" y="0"/>
            <a:ext cx="12192000" cy="82833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123D348-73B7-7514-1B78-3D87C1255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291" y="1706131"/>
            <a:ext cx="11773417" cy="3445737"/>
          </a:xfrm>
          <a:prstGeom prst="rect">
            <a:avLst/>
          </a:prstGeom>
        </p:spPr>
      </p:pic>
      <p:pic>
        <p:nvPicPr>
          <p:cNvPr id="3" name="Picture 20">
            <a:extLst>
              <a:ext uri="{FF2B5EF4-FFF2-40B4-BE49-F238E27FC236}">
                <a16:creationId xmlns:a16="http://schemas.microsoft.com/office/drawing/2014/main" xmlns="" id="{24394013-C719-D8EE-D92A-7FBA85BB61D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138048" y="4531057"/>
            <a:ext cx="2517976" cy="25179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B14035-B1B3-81D9-4976-66D539A40A2A}"/>
              </a:ext>
            </a:extLst>
          </p:cNvPr>
          <p:cNvSpPr txBox="1"/>
          <p:nvPr/>
        </p:nvSpPr>
        <p:spPr>
          <a:xfrm>
            <a:off x="710585" y="2585258"/>
            <a:ext cx="97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1401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5B2EEF-DB4D-62B8-32A9-613B14445890}"/>
              </a:ext>
            </a:extLst>
          </p:cNvPr>
          <p:cNvSpPr txBox="1"/>
          <p:nvPr/>
        </p:nvSpPr>
        <p:spPr>
          <a:xfrm>
            <a:off x="501781" y="2771765"/>
            <a:ext cx="38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80714D-9FBF-194F-00FF-4D42E5E2864E}"/>
              </a:ext>
            </a:extLst>
          </p:cNvPr>
          <p:cNvSpPr txBox="1"/>
          <p:nvPr/>
        </p:nvSpPr>
        <p:spPr>
          <a:xfrm>
            <a:off x="1256699" y="3108478"/>
            <a:ext cx="38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4468919-B750-FFE6-842C-CEF5BC8CC69F}"/>
              </a:ext>
            </a:extLst>
          </p:cNvPr>
          <p:cNvCxnSpPr/>
          <p:nvPr/>
        </p:nvCxnSpPr>
        <p:spPr>
          <a:xfrm>
            <a:off x="593596" y="3532668"/>
            <a:ext cx="109234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60FEFFF-5857-F646-4532-D619619251A9}"/>
              </a:ext>
            </a:extLst>
          </p:cNvPr>
          <p:cNvSpPr txBox="1"/>
          <p:nvPr/>
        </p:nvSpPr>
        <p:spPr>
          <a:xfrm>
            <a:off x="652091" y="3607771"/>
            <a:ext cx="1092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7005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A695170-A49E-16AE-7CA7-EDECAEDC0021}"/>
              </a:ext>
            </a:extLst>
          </p:cNvPr>
          <p:cNvSpPr txBox="1"/>
          <p:nvPr/>
        </p:nvSpPr>
        <p:spPr>
          <a:xfrm>
            <a:off x="5502766" y="2510155"/>
            <a:ext cx="1162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1</a:t>
            </a:r>
            <a:r>
              <a:rPr lang="en-US" sz="1100" b="1" dirty="0">
                <a:solidFill>
                  <a:srgbClr val="80008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1</a:t>
            </a:r>
            <a:r>
              <a:rPr lang="en-US" sz="1100" b="1" dirty="0">
                <a:solidFill>
                  <a:srgbClr val="80008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15B37A-AD16-45A1-ADD2-3040BD15BA14}"/>
              </a:ext>
            </a:extLst>
          </p:cNvPr>
          <p:cNvSpPr txBox="1"/>
          <p:nvPr/>
        </p:nvSpPr>
        <p:spPr>
          <a:xfrm>
            <a:off x="5138775" y="2696662"/>
            <a:ext cx="38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9F8FB9C-B463-557D-0029-0A9AAE8643F5}"/>
              </a:ext>
            </a:extLst>
          </p:cNvPr>
          <p:cNvSpPr txBox="1"/>
          <p:nvPr/>
        </p:nvSpPr>
        <p:spPr>
          <a:xfrm>
            <a:off x="6043863" y="3033375"/>
            <a:ext cx="38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49016AB-31D0-078F-9744-1270E2A678F5}"/>
              </a:ext>
            </a:extLst>
          </p:cNvPr>
          <p:cNvCxnSpPr/>
          <p:nvPr/>
        </p:nvCxnSpPr>
        <p:spPr>
          <a:xfrm>
            <a:off x="5230590" y="3457565"/>
            <a:ext cx="109234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210E7E4-F185-E76F-2C20-971AD0AFA609}"/>
              </a:ext>
            </a:extLst>
          </p:cNvPr>
          <p:cNvSpPr txBox="1"/>
          <p:nvPr/>
        </p:nvSpPr>
        <p:spPr>
          <a:xfrm>
            <a:off x="5433319" y="3532668"/>
            <a:ext cx="1092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5650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93E3D55-E07A-B3E4-695E-47C24C9BAAF3}"/>
              </a:ext>
            </a:extLst>
          </p:cNvPr>
          <p:cNvSpPr txBox="1"/>
          <p:nvPr/>
        </p:nvSpPr>
        <p:spPr>
          <a:xfrm>
            <a:off x="10294947" y="2582449"/>
            <a:ext cx="97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307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8AA7350-B333-0FD1-E287-CC83B9DFB7A3}"/>
              </a:ext>
            </a:extLst>
          </p:cNvPr>
          <p:cNvSpPr txBox="1"/>
          <p:nvPr/>
        </p:nvSpPr>
        <p:spPr>
          <a:xfrm>
            <a:off x="9875828" y="2768956"/>
            <a:ext cx="38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6CA312F-7B04-8F30-2BC1-7EA96E30E7CF}"/>
              </a:ext>
            </a:extLst>
          </p:cNvPr>
          <p:cNvSpPr txBox="1"/>
          <p:nvPr/>
        </p:nvSpPr>
        <p:spPr>
          <a:xfrm>
            <a:off x="10725092" y="3108960"/>
            <a:ext cx="498040" cy="536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9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C6DB5181-29E2-35F8-5986-FFCA103DF2E7}"/>
              </a:ext>
            </a:extLst>
          </p:cNvPr>
          <p:cNvCxnSpPr/>
          <p:nvPr/>
        </p:nvCxnSpPr>
        <p:spPr>
          <a:xfrm>
            <a:off x="9967643" y="3529859"/>
            <a:ext cx="109234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4DA4778-812C-4E8A-DE02-DBBED745523D}"/>
              </a:ext>
            </a:extLst>
          </p:cNvPr>
          <p:cNvSpPr txBox="1"/>
          <p:nvPr/>
        </p:nvSpPr>
        <p:spPr>
          <a:xfrm>
            <a:off x="10026138" y="3604962"/>
            <a:ext cx="1092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2763</a:t>
            </a:r>
          </a:p>
        </p:txBody>
      </p:sp>
    </p:spTree>
    <p:extLst>
      <p:ext uri="{BB962C8B-B14F-4D97-AF65-F5344CB8AC3E}">
        <p14:creationId xmlns:p14="http://schemas.microsoft.com/office/powerpoint/2010/main" val="239393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641F790-F7FB-EE96-C867-C1660C50FB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2319" t="2423" r="121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B10016E-881E-4358-03A7-B0A723E572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51" t="17208" r="21004" b="-17208"/>
          <a:stretch/>
        </p:blipFill>
        <p:spPr>
          <a:xfrm>
            <a:off x="0" y="0"/>
            <a:ext cx="12192000" cy="8283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05F94D-9A84-1CE6-5C37-A0C4FE9B9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2918"/>
            <a:ext cx="12192000" cy="55321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65058A-23B3-C44F-AEAF-3DAECD63B659}"/>
              </a:ext>
            </a:extLst>
          </p:cNvPr>
          <p:cNvSpPr txBox="1"/>
          <p:nvPr/>
        </p:nvSpPr>
        <p:spPr>
          <a:xfrm>
            <a:off x="2669376" y="3653681"/>
            <a:ext cx="664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800080"/>
                </a:solidFill>
                <a:latin typeface="HP001 4 hàng" panose="020B0603050302020204" pitchFamily="34" charset="0"/>
              </a:rPr>
              <a:t>Số</a:t>
            </a: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HP001 4 hàng" panose="020B0603050302020204" pitchFamily="34" charset="0"/>
              </a:rPr>
              <a:t>túi</a:t>
            </a: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HP001 4 hàng" panose="020B0603050302020204" pitchFamily="34" charset="0"/>
              </a:rPr>
              <a:t>thức</a:t>
            </a: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HP001 4 hàng" panose="020B0603050302020204" pitchFamily="34" charset="0"/>
              </a:rPr>
              <a:t>ăn</a:t>
            </a: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HP001 4 hàng" panose="020B0603050302020204" pitchFamily="34" charset="0"/>
              </a:rPr>
              <a:t>của</a:t>
            </a: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HP001 4 hàng" panose="020B0603050302020204" pitchFamily="34" charset="0"/>
              </a:rPr>
              <a:t>Gấu</a:t>
            </a: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HP001 4 hàng" panose="020B0603050302020204" pitchFamily="34" charset="0"/>
              </a:rPr>
              <a:t>Mèo</a:t>
            </a: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HP001 4 hàng" panose="020B0603050302020204" pitchFamily="34" charset="0"/>
              </a:rPr>
              <a:t>là</a:t>
            </a: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7951FE-8D0C-998D-A344-BFF437437DBE}"/>
              </a:ext>
            </a:extLst>
          </p:cNvPr>
          <p:cNvSpPr txBox="1"/>
          <p:nvPr/>
        </p:nvSpPr>
        <p:spPr>
          <a:xfrm>
            <a:off x="4052060" y="4183259"/>
            <a:ext cx="664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1005 </a:t>
            </a:r>
            <a:r>
              <a:rPr lang="en-US" sz="2800" b="1" dirty="0">
                <a:solidFill>
                  <a:srgbClr val="800080"/>
                </a:solidFill>
                <a:latin typeface="+mj-lt"/>
              </a:rPr>
              <a:t>x</a:t>
            </a: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 7 = 7035 (</a:t>
            </a:r>
            <a:r>
              <a:rPr lang="en-US" sz="2800" b="1" dirty="0" err="1">
                <a:solidFill>
                  <a:srgbClr val="800080"/>
                </a:solidFill>
                <a:latin typeface="HP001 4 hàng" panose="020B0603050302020204" pitchFamily="34" charset="0"/>
              </a:rPr>
              <a:t>túi</a:t>
            </a: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A4532D9-5D03-29C2-86AC-CD4C1762E885}"/>
              </a:ext>
            </a:extLst>
          </p:cNvPr>
          <p:cNvSpPr txBox="1"/>
          <p:nvPr/>
        </p:nvSpPr>
        <p:spPr>
          <a:xfrm>
            <a:off x="2669376" y="4739731"/>
            <a:ext cx="725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800080"/>
                </a:solidFill>
                <a:latin typeface="HP001 4 hàng" panose="020B0603050302020204" pitchFamily="34" charset="0"/>
              </a:rPr>
              <a:t>Số</a:t>
            </a: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HP001 4 hàng" panose="020B0603050302020204" pitchFamily="34" charset="0"/>
              </a:rPr>
              <a:t>túi</a:t>
            </a: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HP001 4 hàng" panose="020B0603050302020204" pitchFamily="34" charset="0"/>
              </a:rPr>
              <a:t>thức</a:t>
            </a: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HP001 4 hàng" panose="020B0603050302020204" pitchFamily="34" charset="0"/>
              </a:rPr>
              <a:t>ăn</a:t>
            </a: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HP001 4 hàng" panose="020B0603050302020204" pitchFamily="34" charset="0"/>
              </a:rPr>
              <a:t>của</a:t>
            </a: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HP001 4 hàng" panose="020B0603050302020204" pitchFamily="34" charset="0"/>
              </a:rPr>
              <a:t>Gấy</a:t>
            </a: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HP001 4 hàng" panose="020B0603050302020204" pitchFamily="34" charset="0"/>
              </a:rPr>
              <a:t>Trúc</a:t>
            </a: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800080"/>
                </a:solidFill>
                <a:latin typeface="HP001 4 hàng" panose="020B0603050302020204" pitchFamily="34" charset="0"/>
              </a:rPr>
              <a:t>Gấu</a:t>
            </a: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HP001 4 hàng" panose="020B0603050302020204" pitchFamily="34" charset="0"/>
              </a:rPr>
              <a:t>Mèo</a:t>
            </a: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HP001 4 hàng" panose="020B0603050302020204" pitchFamily="34" charset="0"/>
              </a:rPr>
              <a:t>là</a:t>
            </a: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707AB5-E69F-36F7-658A-269D106F9D0E}"/>
              </a:ext>
            </a:extLst>
          </p:cNvPr>
          <p:cNvSpPr txBox="1"/>
          <p:nvPr/>
        </p:nvSpPr>
        <p:spPr>
          <a:xfrm>
            <a:off x="3988329" y="5304373"/>
            <a:ext cx="664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7035 + 1005 = 8040 (</a:t>
            </a:r>
            <a:r>
              <a:rPr lang="en-US" sz="2800" b="1" dirty="0" err="1">
                <a:solidFill>
                  <a:srgbClr val="800080"/>
                </a:solidFill>
                <a:latin typeface="HP001 4 hàng" panose="020B0603050302020204" pitchFamily="34" charset="0"/>
              </a:rPr>
              <a:t>túi</a:t>
            </a: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BFCB28E-3E18-C08D-7B15-B5CC9DCA9977}"/>
              </a:ext>
            </a:extLst>
          </p:cNvPr>
          <p:cNvSpPr txBox="1"/>
          <p:nvPr/>
        </p:nvSpPr>
        <p:spPr>
          <a:xfrm>
            <a:off x="5420889" y="5855607"/>
            <a:ext cx="664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800080"/>
                </a:solidFill>
                <a:latin typeface="HP001 4 hàng" panose="020B0603050302020204" pitchFamily="34" charset="0"/>
              </a:rPr>
              <a:t>Đáp</a:t>
            </a: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HP001 4 hàng" panose="020B0603050302020204" pitchFamily="34" charset="0"/>
              </a:rPr>
              <a:t>số</a:t>
            </a: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: 8040 </a:t>
            </a:r>
            <a:r>
              <a:rPr lang="en-US" sz="2800" b="1" dirty="0" err="1">
                <a:solidFill>
                  <a:srgbClr val="800080"/>
                </a:solidFill>
                <a:latin typeface="HP001 4 hàng" panose="020B0603050302020204" pitchFamily="34" charset="0"/>
              </a:rPr>
              <a:t>túi</a:t>
            </a: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HP001 4 hàng" panose="020B0603050302020204" pitchFamily="34" charset="0"/>
              </a:rPr>
              <a:t>lương</a:t>
            </a: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HP001 4 hàng" panose="020B0603050302020204" pitchFamily="34" charset="0"/>
              </a:rPr>
              <a:t>thực</a:t>
            </a:r>
            <a:endParaRPr lang="en-US" sz="2800" b="1" dirty="0">
              <a:solidFill>
                <a:srgbClr val="80008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2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641F790-F7FB-EE96-C867-C1660C50FB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2319" t="2423" r="121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B10016E-881E-4358-03A7-B0A723E572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51" t="17208" r="21004" b="-17208"/>
          <a:stretch/>
        </p:blipFill>
        <p:spPr>
          <a:xfrm>
            <a:off x="0" y="0"/>
            <a:ext cx="12192000" cy="82833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33FE492-C47E-2A4D-1F63-4CFA69A1B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20089"/>
            <a:ext cx="12192000" cy="4617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5FAEE3-A952-28C0-E564-31362A722F16}"/>
              </a:ext>
            </a:extLst>
          </p:cNvPr>
          <p:cNvSpPr txBox="1"/>
          <p:nvPr/>
        </p:nvSpPr>
        <p:spPr>
          <a:xfrm>
            <a:off x="4113020" y="4141694"/>
            <a:ext cx="1298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4496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0AA863-247D-06E8-1EA8-4FCAD751BE80}"/>
              </a:ext>
            </a:extLst>
          </p:cNvPr>
          <p:cNvSpPr txBox="1"/>
          <p:nvPr/>
        </p:nvSpPr>
        <p:spPr>
          <a:xfrm>
            <a:off x="5512329" y="3022247"/>
            <a:ext cx="1298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4668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55841DD-EB54-5397-1FBB-50AC2DF8C7BD}"/>
              </a:ext>
            </a:extLst>
          </p:cNvPr>
          <p:cNvSpPr txBox="1"/>
          <p:nvPr/>
        </p:nvSpPr>
        <p:spPr>
          <a:xfrm>
            <a:off x="6945384" y="4143168"/>
            <a:ext cx="1298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2708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EA05EB-99E9-8C57-6965-CBD6996F98FE}"/>
              </a:ext>
            </a:extLst>
          </p:cNvPr>
          <p:cNvSpPr txBox="1"/>
          <p:nvPr/>
        </p:nvSpPr>
        <p:spPr>
          <a:xfrm>
            <a:off x="8243950" y="3022247"/>
            <a:ext cx="1298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2134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582E104-BFF1-AD94-316E-C586A5D62338}"/>
              </a:ext>
            </a:extLst>
          </p:cNvPr>
          <p:cNvSpPr txBox="1"/>
          <p:nvPr/>
        </p:nvSpPr>
        <p:spPr>
          <a:xfrm>
            <a:off x="9568692" y="4141694"/>
            <a:ext cx="1298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</a:rPr>
              <a:t>6504</a:t>
            </a:r>
          </a:p>
        </p:txBody>
      </p:sp>
    </p:spTree>
    <p:extLst>
      <p:ext uri="{BB962C8B-B14F-4D97-AF65-F5344CB8AC3E}">
        <p14:creationId xmlns:p14="http://schemas.microsoft.com/office/powerpoint/2010/main" val="10737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641F790-F7FB-EE96-C867-C1660C50FB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2319" t="2423" r="121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B10016E-881E-4358-03A7-B0A723E572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51" t="17208" r="21004" b="-17208"/>
          <a:stretch/>
        </p:blipFill>
        <p:spPr>
          <a:xfrm>
            <a:off x="0" y="0"/>
            <a:ext cx="12192000" cy="8283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87344A-690D-FAE3-D2C9-215D658000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2955" y="4642189"/>
            <a:ext cx="12192000" cy="22158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E92733E-C260-69F2-843C-26DAAB2F99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6124" y="405209"/>
            <a:ext cx="8681855" cy="466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82</Words>
  <Application>Microsoft Office PowerPoint</Application>
  <PresentationFormat>Custom</PresentationFormat>
  <Paragraphs>40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Dinh Cuc Han</dc:creator>
  <cp:lastModifiedBy>Windows User</cp:lastModifiedBy>
  <cp:revision>7</cp:revision>
  <dcterms:created xsi:type="dcterms:W3CDTF">2023-02-06T15:06:52Z</dcterms:created>
  <dcterms:modified xsi:type="dcterms:W3CDTF">2024-01-09T13:49:23Z</dcterms:modified>
</cp:coreProperties>
</file>