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1" r:id="rId3"/>
    <p:sldId id="347" r:id="rId4"/>
    <p:sldId id="303" r:id="rId5"/>
    <p:sldId id="304" r:id="rId6"/>
    <p:sldId id="331" r:id="rId7"/>
    <p:sldId id="333" r:id="rId8"/>
    <p:sldId id="348" r:id="rId9"/>
    <p:sldId id="332" r:id="rId10"/>
    <p:sldId id="352" r:id="rId11"/>
    <p:sldId id="346" r:id="rId12"/>
    <p:sldId id="353" r:id="rId13"/>
    <p:sldId id="354" r:id="rId14"/>
    <p:sldId id="355" r:id="rId15"/>
    <p:sldId id="356" r:id="rId16"/>
    <p:sldId id="357" r:id="rId17"/>
    <p:sldId id="358" r:id="rId18"/>
    <p:sldId id="361" r:id="rId19"/>
    <p:sldId id="363" r:id="rId20"/>
    <p:sldId id="360" r:id="rId21"/>
    <p:sldId id="362" r:id="rId22"/>
    <p:sldId id="345"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BBC1A2-8CBC-4EC9-8A8B-CD283ECDE0AD}">
          <p14:sldIdLst>
            <p14:sldId id="256"/>
            <p14:sldId id="301"/>
            <p14:sldId id="347"/>
            <p14:sldId id="303"/>
            <p14:sldId id="304"/>
            <p14:sldId id="331"/>
            <p14:sldId id="333"/>
            <p14:sldId id="348"/>
            <p14:sldId id="332"/>
            <p14:sldId id="352"/>
            <p14:sldId id="346"/>
            <p14:sldId id="353"/>
            <p14:sldId id="354"/>
            <p14:sldId id="355"/>
            <p14:sldId id="356"/>
            <p14:sldId id="357"/>
            <p14:sldId id="358"/>
            <p14:sldId id="361"/>
            <p14:sldId id="363"/>
            <p14:sldId id="360"/>
            <p14:sldId id="362"/>
          </p14:sldIdLst>
        </p14:section>
        <p14:section name="Untitled Section" id="{3B4203BD-3A74-4399-8420-50A8D074F59A}">
          <p14:sldIdLst>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676F7-73F2-448E-BF47-5D88B71BE49E}" v="82" dt="2024-10-07T16:48:05.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2886" autoAdjust="0"/>
  </p:normalViewPr>
  <p:slideViewPr>
    <p:cSldViewPr>
      <p:cViewPr varScale="1">
        <p:scale>
          <a:sx n="57" d="100"/>
          <a:sy n="57" d="100"/>
        </p:scale>
        <p:origin x="3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m Nguyen" userId="115ba640f3975679" providerId="LiveId" clId="{5D7676F7-73F2-448E-BF47-5D88B71BE49E}"/>
    <pc:docChg chg="undo redo custSel addSld delSld modSld sldOrd">
      <pc:chgData name="Diem Nguyen" userId="115ba640f3975679" providerId="LiveId" clId="{5D7676F7-73F2-448E-BF47-5D88B71BE49E}" dt="2024-10-07T16:50:11.125" v="666" actId="20577"/>
      <pc:docMkLst>
        <pc:docMk/>
      </pc:docMkLst>
      <pc:sldChg chg="modSp mod">
        <pc:chgData name="Diem Nguyen" userId="115ba640f3975679" providerId="LiveId" clId="{5D7676F7-73F2-448E-BF47-5D88B71BE49E}" dt="2024-10-06T16:26:26.202" v="61" actId="20577"/>
        <pc:sldMkLst>
          <pc:docMk/>
          <pc:sldMk cId="0" sldId="256"/>
        </pc:sldMkLst>
        <pc:spChg chg="mod">
          <ac:chgData name="Diem Nguyen" userId="115ba640f3975679" providerId="LiveId" clId="{5D7676F7-73F2-448E-BF47-5D88B71BE49E}" dt="2024-10-06T16:26:26.202" v="61" actId="20577"/>
          <ac:spMkLst>
            <pc:docMk/>
            <pc:sldMk cId="0" sldId="256"/>
            <ac:spMk id="23" creationId="{00000000-0000-0000-0000-000000000000}"/>
          </ac:spMkLst>
        </pc:spChg>
        <pc:spChg chg="mod">
          <ac:chgData name="Diem Nguyen" userId="115ba640f3975679" providerId="LiveId" clId="{5D7676F7-73F2-448E-BF47-5D88B71BE49E}" dt="2024-10-06T16:26:00.381" v="58" actId="20577"/>
          <ac:spMkLst>
            <pc:docMk/>
            <pc:sldMk cId="0" sldId="256"/>
            <ac:spMk id="26" creationId="{00000000-0000-0000-0000-000000000000}"/>
          </ac:spMkLst>
        </pc:spChg>
      </pc:sldChg>
      <pc:sldChg chg="modSp mod">
        <pc:chgData name="Diem Nguyen" userId="115ba640f3975679" providerId="LiveId" clId="{5D7676F7-73F2-448E-BF47-5D88B71BE49E}" dt="2024-10-06T16:32:51.212" v="126" actId="20577"/>
        <pc:sldMkLst>
          <pc:docMk/>
          <pc:sldMk cId="1749805443" sldId="301"/>
        </pc:sldMkLst>
        <pc:spChg chg="mod">
          <ac:chgData name="Diem Nguyen" userId="115ba640f3975679" providerId="LiveId" clId="{5D7676F7-73F2-448E-BF47-5D88B71BE49E}" dt="2024-10-06T16:27:31.955" v="67" actId="14100"/>
          <ac:spMkLst>
            <pc:docMk/>
            <pc:sldMk cId="1749805443" sldId="301"/>
            <ac:spMk id="6" creationId="{00000000-0000-0000-0000-000000000000}"/>
          </ac:spMkLst>
        </pc:spChg>
        <pc:spChg chg="mod">
          <ac:chgData name="Diem Nguyen" userId="115ba640f3975679" providerId="LiveId" clId="{5D7676F7-73F2-448E-BF47-5D88B71BE49E}" dt="2024-10-06T16:30:14.600" v="94" actId="403"/>
          <ac:spMkLst>
            <pc:docMk/>
            <pc:sldMk cId="1749805443" sldId="301"/>
            <ac:spMk id="8" creationId="{00000000-0000-0000-0000-000000000000}"/>
          </ac:spMkLst>
        </pc:spChg>
        <pc:spChg chg="mod">
          <ac:chgData name="Diem Nguyen" userId="115ba640f3975679" providerId="LiveId" clId="{5D7676F7-73F2-448E-BF47-5D88B71BE49E}" dt="2024-10-06T16:28:07.796" v="75" actId="20577"/>
          <ac:spMkLst>
            <pc:docMk/>
            <pc:sldMk cId="1749805443" sldId="301"/>
            <ac:spMk id="9" creationId="{00000000-0000-0000-0000-000000000000}"/>
          </ac:spMkLst>
        </pc:spChg>
        <pc:spChg chg="mod">
          <ac:chgData name="Diem Nguyen" userId="115ba640f3975679" providerId="LiveId" clId="{5D7676F7-73F2-448E-BF47-5D88B71BE49E}" dt="2024-10-06T16:30:14.600" v="94" actId="403"/>
          <ac:spMkLst>
            <pc:docMk/>
            <pc:sldMk cId="1749805443" sldId="301"/>
            <ac:spMk id="10" creationId="{00000000-0000-0000-0000-000000000000}"/>
          </ac:spMkLst>
        </pc:spChg>
        <pc:spChg chg="mod">
          <ac:chgData name="Diem Nguyen" userId="115ba640f3975679" providerId="LiveId" clId="{5D7676F7-73F2-448E-BF47-5D88B71BE49E}" dt="2024-10-06T16:30:31.992" v="98" actId="1036"/>
          <ac:spMkLst>
            <pc:docMk/>
            <pc:sldMk cId="1749805443" sldId="301"/>
            <ac:spMk id="14" creationId="{00000000-0000-0000-0000-000000000000}"/>
          </ac:spMkLst>
        </pc:spChg>
        <pc:spChg chg="mod">
          <ac:chgData name="Diem Nguyen" userId="115ba640f3975679" providerId="LiveId" clId="{5D7676F7-73F2-448E-BF47-5D88B71BE49E}" dt="2024-10-06T16:30:31.992" v="98" actId="1036"/>
          <ac:spMkLst>
            <pc:docMk/>
            <pc:sldMk cId="1749805443" sldId="301"/>
            <ac:spMk id="15" creationId="{00000000-0000-0000-0000-000000000000}"/>
          </ac:spMkLst>
        </pc:spChg>
        <pc:spChg chg="mod">
          <ac:chgData name="Diem Nguyen" userId="115ba640f3975679" providerId="LiveId" clId="{5D7676F7-73F2-448E-BF47-5D88B71BE49E}" dt="2024-10-06T16:32:51.212" v="126" actId="20577"/>
          <ac:spMkLst>
            <pc:docMk/>
            <pc:sldMk cId="1749805443" sldId="301"/>
            <ac:spMk id="16" creationId="{00000000-0000-0000-0000-000000000000}"/>
          </ac:spMkLst>
        </pc:spChg>
        <pc:spChg chg="mod">
          <ac:chgData name="Diem Nguyen" userId="115ba640f3975679" providerId="LiveId" clId="{5D7676F7-73F2-448E-BF47-5D88B71BE49E}" dt="2024-10-06T16:27:45.129" v="73" actId="1037"/>
          <ac:spMkLst>
            <pc:docMk/>
            <pc:sldMk cId="1749805443" sldId="301"/>
            <ac:spMk id="17" creationId="{00000000-0000-0000-0000-000000000000}"/>
          </ac:spMkLst>
        </pc:spChg>
      </pc:sldChg>
      <pc:sldChg chg="del">
        <pc:chgData name="Diem Nguyen" userId="115ba640f3975679" providerId="LiveId" clId="{5D7676F7-73F2-448E-BF47-5D88B71BE49E}" dt="2024-10-06T16:28:49.377" v="76" actId="47"/>
        <pc:sldMkLst>
          <pc:docMk/>
          <pc:sldMk cId="640946952" sldId="302"/>
        </pc:sldMkLst>
      </pc:sldChg>
      <pc:sldChg chg="delSp modSp mod">
        <pc:chgData name="Diem Nguyen" userId="115ba640f3975679" providerId="LiveId" clId="{5D7676F7-73F2-448E-BF47-5D88B71BE49E}" dt="2024-10-06T16:35:55.373" v="173" actId="478"/>
        <pc:sldMkLst>
          <pc:docMk/>
          <pc:sldMk cId="1952546426" sldId="303"/>
        </pc:sldMkLst>
        <pc:spChg chg="mod">
          <ac:chgData name="Diem Nguyen" userId="115ba640f3975679" providerId="LiveId" clId="{5D7676F7-73F2-448E-BF47-5D88B71BE49E}" dt="2024-10-06T16:35:23.153" v="169" actId="403"/>
          <ac:spMkLst>
            <pc:docMk/>
            <pc:sldMk cId="1952546426" sldId="303"/>
            <ac:spMk id="6" creationId="{00000000-0000-0000-0000-000000000000}"/>
          </ac:spMkLst>
        </pc:spChg>
        <pc:spChg chg="mod">
          <ac:chgData name="Diem Nguyen" userId="115ba640f3975679" providerId="LiveId" clId="{5D7676F7-73F2-448E-BF47-5D88B71BE49E}" dt="2024-10-06T16:34:19.987" v="135" actId="14100"/>
          <ac:spMkLst>
            <pc:docMk/>
            <pc:sldMk cId="1952546426" sldId="303"/>
            <ac:spMk id="8" creationId="{00000000-0000-0000-0000-000000000000}"/>
          </ac:spMkLst>
        </pc:spChg>
        <pc:spChg chg="del">
          <ac:chgData name="Diem Nguyen" userId="115ba640f3975679" providerId="LiveId" clId="{5D7676F7-73F2-448E-BF47-5D88B71BE49E}" dt="2024-10-06T16:35:55.373" v="173" actId="478"/>
          <ac:spMkLst>
            <pc:docMk/>
            <pc:sldMk cId="1952546426" sldId="303"/>
            <ac:spMk id="9" creationId="{00000000-0000-0000-0000-000000000000}"/>
          </ac:spMkLst>
        </pc:spChg>
        <pc:spChg chg="mod">
          <ac:chgData name="Diem Nguyen" userId="115ba640f3975679" providerId="LiveId" clId="{5D7676F7-73F2-448E-BF47-5D88B71BE49E}" dt="2024-10-06T16:34:47.778" v="145" actId="113"/>
          <ac:spMkLst>
            <pc:docMk/>
            <pc:sldMk cId="1952546426" sldId="303"/>
            <ac:spMk id="10" creationId="{00000000-0000-0000-0000-000000000000}"/>
          </ac:spMkLst>
        </pc:spChg>
        <pc:spChg chg="mod">
          <ac:chgData name="Diem Nguyen" userId="115ba640f3975679" providerId="LiveId" clId="{5D7676F7-73F2-448E-BF47-5D88B71BE49E}" dt="2024-10-06T16:35:13.259" v="155" actId="1037"/>
          <ac:spMkLst>
            <pc:docMk/>
            <pc:sldMk cId="1952546426" sldId="303"/>
            <ac:spMk id="14" creationId="{00000000-0000-0000-0000-000000000000}"/>
          </ac:spMkLst>
        </pc:spChg>
        <pc:spChg chg="mod">
          <ac:chgData name="Diem Nguyen" userId="115ba640f3975679" providerId="LiveId" clId="{5D7676F7-73F2-448E-BF47-5D88B71BE49E}" dt="2024-10-06T16:34:29.530" v="143" actId="122"/>
          <ac:spMkLst>
            <pc:docMk/>
            <pc:sldMk cId="1952546426" sldId="303"/>
            <ac:spMk id="15" creationId="{00000000-0000-0000-0000-000000000000}"/>
          </ac:spMkLst>
        </pc:spChg>
        <pc:spChg chg="mod">
          <ac:chgData name="Diem Nguyen" userId="115ba640f3975679" providerId="LiveId" clId="{5D7676F7-73F2-448E-BF47-5D88B71BE49E}" dt="2024-10-06T16:35:33.717" v="172" actId="1076"/>
          <ac:spMkLst>
            <pc:docMk/>
            <pc:sldMk cId="1952546426" sldId="303"/>
            <ac:spMk id="17" creationId="{00000000-0000-0000-0000-000000000000}"/>
          </ac:spMkLst>
        </pc:spChg>
        <pc:grpChg chg="del">
          <ac:chgData name="Diem Nguyen" userId="115ba640f3975679" providerId="LiveId" clId="{5D7676F7-73F2-448E-BF47-5D88B71BE49E}" dt="2024-10-06T16:33:34.842" v="130" actId="478"/>
          <ac:grpSpMkLst>
            <pc:docMk/>
            <pc:sldMk cId="1952546426" sldId="303"/>
            <ac:grpSpMk id="3" creationId="{00000000-0000-0000-0000-000000000000}"/>
          </ac:grpSpMkLst>
        </pc:grpChg>
      </pc:sldChg>
      <pc:sldChg chg="addSp delSp modSp mod">
        <pc:chgData name="Diem Nguyen" userId="115ba640f3975679" providerId="LiveId" clId="{5D7676F7-73F2-448E-BF47-5D88B71BE49E}" dt="2024-10-07T15:10:41.209" v="230" actId="14100"/>
        <pc:sldMkLst>
          <pc:docMk/>
          <pc:sldMk cId="2054329339" sldId="304"/>
        </pc:sldMkLst>
        <pc:spChg chg="mod">
          <ac:chgData name="Diem Nguyen" userId="115ba640f3975679" providerId="LiveId" clId="{5D7676F7-73F2-448E-BF47-5D88B71BE49E}" dt="2024-10-06T16:38:02.123" v="181" actId="255"/>
          <ac:spMkLst>
            <pc:docMk/>
            <pc:sldMk cId="2054329339" sldId="304"/>
            <ac:spMk id="6" creationId="{00000000-0000-0000-0000-000000000000}"/>
          </ac:spMkLst>
        </pc:spChg>
        <pc:spChg chg="add mod">
          <ac:chgData name="Diem Nguyen" userId="115ba640f3975679" providerId="LiveId" clId="{5D7676F7-73F2-448E-BF47-5D88B71BE49E}" dt="2024-10-06T16:36:14.855" v="174"/>
          <ac:spMkLst>
            <pc:docMk/>
            <pc:sldMk cId="2054329339" sldId="304"/>
            <ac:spMk id="7" creationId="{6BA05B33-ACBD-DB36-3F28-29187FDA5AA9}"/>
          </ac:spMkLst>
        </pc:spChg>
        <pc:spChg chg="mod">
          <ac:chgData name="Diem Nguyen" userId="115ba640f3975679" providerId="LiveId" clId="{5D7676F7-73F2-448E-BF47-5D88B71BE49E}" dt="2024-10-07T15:08:29.246" v="219" actId="14100"/>
          <ac:spMkLst>
            <pc:docMk/>
            <pc:sldMk cId="2054329339" sldId="304"/>
            <ac:spMk id="8" creationId="{00000000-0000-0000-0000-000000000000}"/>
          </ac:spMkLst>
        </pc:spChg>
        <pc:spChg chg="del">
          <ac:chgData name="Diem Nguyen" userId="115ba640f3975679" providerId="LiveId" clId="{5D7676F7-73F2-448E-BF47-5D88B71BE49E}" dt="2024-10-06T16:37:09.653" v="178" actId="478"/>
          <ac:spMkLst>
            <pc:docMk/>
            <pc:sldMk cId="2054329339" sldId="304"/>
            <ac:spMk id="9" creationId="{00000000-0000-0000-0000-000000000000}"/>
          </ac:spMkLst>
        </pc:spChg>
        <pc:spChg chg="mod">
          <ac:chgData name="Diem Nguyen" userId="115ba640f3975679" providerId="LiveId" clId="{5D7676F7-73F2-448E-BF47-5D88B71BE49E}" dt="2024-10-07T15:10:41.209" v="230" actId="14100"/>
          <ac:spMkLst>
            <pc:docMk/>
            <pc:sldMk cId="2054329339" sldId="304"/>
            <ac:spMk id="10" creationId="{00000000-0000-0000-0000-000000000000}"/>
          </ac:spMkLst>
        </pc:spChg>
        <pc:spChg chg="mod">
          <ac:chgData name="Diem Nguyen" userId="115ba640f3975679" providerId="LiveId" clId="{5D7676F7-73F2-448E-BF47-5D88B71BE49E}" dt="2024-10-07T15:10:35.328" v="229" actId="948"/>
          <ac:spMkLst>
            <pc:docMk/>
            <pc:sldMk cId="2054329339" sldId="304"/>
            <ac:spMk id="14" creationId="{00000000-0000-0000-0000-000000000000}"/>
          </ac:spMkLst>
        </pc:spChg>
        <pc:spChg chg="mod">
          <ac:chgData name="Diem Nguyen" userId="115ba640f3975679" providerId="LiveId" clId="{5D7676F7-73F2-448E-BF47-5D88B71BE49E}" dt="2024-10-06T16:38:54.691" v="189" actId="1076"/>
          <ac:spMkLst>
            <pc:docMk/>
            <pc:sldMk cId="2054329339" sldId="304"/>
            <ac:spMk id="15" creationId="{00000000-0000-0000-0000-000000000000}"/>
          </ac:spMkLst>
        </pc:spChg>
        <pc:spChg chg="mod">
          <ac:chgData name="Diem Nguyen" userId="115ba640f3975679" providerId="LiveId" clId="{5D7676F7-73F2-448E-BF47-5D88B71BE49E}" dt="2024-10-06T16:38:45.046" v="187" actId="1036"/>
          <ac:spMkLst>
            <pc:docMk/>
            <pc:sldMk cId="2054329339" sldId="304"/>
            <ac:spMk id="17" creationId="{00000000-0000-0000-0000-000000000000}"/>
          </ac:spMkLst>
        </pc:spChg>
        <pc:grpChg chg="del">
          <ac:chgData name="Diem Nguyen" userId="115ba640f3975679" providerId="LiveId" clId="{5D7676F7-73F2-448E-BF47-5D88B71BE49E}" dt="2024-10-06T16:36:27.273" v="175" actId="478"/>
          <ac:grpSpMkLst>
            <pc:docMk/>
            <pc:sldMk cId="2054329339" sldId="304"/>
            <ac:grpSpMk id="3" creationId="{00000000-0000-0000-0000-000000000000}"/>
          </ac:grpSpMkLst>
        </pc:grpChg>
      </pc:sldChg>
      <pc:sldChg chg="del">
        <pc:chgData name="Diem Nguyen" userId="115ba640f3975679" providerId="LiveId" clId="{5D7676F7-73F2-448E-BF47-5D88B71BE49E}" dt="2024-10-07T15:20:29.287" v="293" actId="47"/>
        <pc:sldMkLst>
          <pc:docMk/>
          <pc:sldMk cId="986883683" sldId="329"/>
        </pc:sldMkLst>
      </pc:sldChg>
      <pc:sldChg chg="del">
        <pc:chgData name="Diem Nguyen" userId="115ba640f3975679" providerId="LiveId" clId="{5D7676F7-73F2-448E-BF47-5D88B71BE49E}" dt="2024-10-07T15:20:30.725" v="294" actId="47"/>
        <pc:sldMkLst>
          <pc:docMk/>
          <pc:sldMk cId="1950935877" sldId="330"/>
        </pc:sldMkLst>
      </pc:sldChg>
      <pc:sldChg chg="modSp mod">
        <pc:chgData name="Diem Nguyen" userId="115ba640f3975679" providerId="LiveId" clId="{5D7676F7-73F2-448E-BF47-5D88B71BE49E}" dt="2024-10-07T15:15:26.138" v="252" actId="948"/>
        <pc:sldMkLst>
          <pc:docMk/>
          <pc:sldMk cId="2124436787" sldId="331"/>
        </pc:sldMkLst>
        <pc:spChg chg="mod">
          <ac:chgData name="Diem Nguyen" userId="115ba640f3975679" providerId="LiveId" clId="{5D7676F7-73F2-448E-BF47-5D88B71BE49E}" dt="2024-10-07T15:13:03.233" v="232" actId="207"/>
          <ac:spMkLst>
            <pc:docMk/>
            <pc:sldMk cId="2124436787" sldId="331"/>
            <ac:spMk id="8" creationId="{00000000-0000-0000-0000-000000000000}"/>
          </ac:spMkLst>
        </pc:spChg>
        <pc:spChg chg="mod">
          <ac:chgData name="Diem Nguyen" userId="115ba640f3975679" providerId="LiveId" clId="{5D7676F7-73F2-448E-BF47-5D88B71BE49E}" dt="2024-10-07T15:13:03.233" v="232" actId="207"/>
          <ac:spMkLst>
            <pc:docMk/>
            <pc:sldMk cId="2124436787" sldId="331"/>
            <ac:spMk id="9" creationId="{00000000-0000-0000-0000-000000000000}"/>
          </ac:spMkLst>
        </pc:spChg>
        <pc:spChg chg="mod">
          <ac:chgData name="Diem Nguyen" userId="115ba640f3975679" providerId="LiveId" clId="{5D7676F7-73F2-448E-BF47-5D88B71BE49E}" dt="2024-10-07T15:13:18.311" v="240" actId="403"/>
          <ac:spMkLst>
            <pc:docMk/>
            <pc:sldMk cId="2124436787" sldId="331"/>
            <ac:spMk id="11" creationId="{00000000-0000-0000-0000-000000000000}"/>
          </ac:spMkLst>
        </pc:spChg>
        <pc:spChg chg="mod">
          <ac:chgData name="Diem Nguyen" userId="115ba640f3975679" providerId="LiveId" clId="{5D7676F7-73F2-448E-BF47-5D88B71BE49E}" dt="2024-10-07T15:15:26.138" v="252" actId="948"/>
          <ac:spMkLst>
            <pc:docMk/>
            <pc:sldMk cId="2124436787" sldId="331"/>
            <ac:spMk id="12" creationId="{00000000-0000-0000-0000-000000000000}"/>
          </ac:spMkLst>
        </pc:spChg>
      </pc:sldChg>
      <pc:sldChg chg="modSp mod">
        <pc:chgData name="Diem Nguyen" userId="115ba640f3975679" providerId="LiveId" clId="{5D7676F7-73F2-448E-BF47-5D88B71BE49E}" dt="2024-10-07T15:19:19.809" v="285" actId="478"/>
        <pc:sldMkLst>
          <pc:docMk/>
          <pc:sldMk cId="617851609" sldId="332"/>
        </pc:sldMkLst>
        <pc:spChg chg="mod">
          <ac:chgData name="Diem Nguyen" userId="115ba640f3975679" providerId="LiveId" clId="{5D7676F7-73F2-448E-BF47-5D88B71BE49E}" dt="2024-10-07T15:18:25.012" v="275" actId="1036"/>
          <ac:spMkLst>
            <pc:docMk/>
            <pc:sldMk cId="617851609" sldId="332"/>
            <ac:spMk id="11" creationId="{00000000-0000-0000-0000-000000000000}"/>
          </ac:spMkLst>
        </pc:spChg>
        <pc:grpChg chg="mod">
          <ac:chgData name="Diem Nguyen" userId="115ba640f3975679" providerId="LiveId" clId="{5D7676F7-73F2-448E-BF47-5D88B71BE49E}" dt="2024-10-07T15:18:21.088" v="273" actId="14100"/>
          <ac:grpSpMkLst>
            <pc:docMk/>
            <pc:sldMk cId="617851609" sldId="332"/>
            <ac:grpSpMk id="7" creationId="{00000000-0000-0000-0000-000000000000}"/>
          </ac:grpSpMkLst>
        </pc:grpChg>
        <pc:graphicFrameChg chg="mod">
          <ac:chgData name="Diem Nguyen" userId="115ba640f3975679" providerId="LiveId" clId="{5D7676F7-73F2-448E-BF47-5D88B71BE49E}" dt="2024-10-07T15:19:19.809" v="285" actId="478"/>
          <ac:graphicFrameMkLst>
            <pc:docMk/>
            <pc:sldMk cId="617851609" sldId="332"/>
            <ac:graphicFrameMk id="13" creationId="{00000000-0000-0000-0000-000000000000}"/>
          </ac:graphicFrameMkLst>
        </pc:graphicFrameChg>
      </pc:sldChg>
      <pc:sldChg chg="delSp modSp mod">
        <pc:chgData name="Diem Nguyen" userId="115ba640f3975679" providerId="LiveId" clId="{5D7676F7-73F2-448E-BF47-5D88B71BE49E}" dt="2024-10-07T15:16:23.621" v="260" actId="403"/>
        <pc:sldMkLst>
          <pc:docMk/>
          <pc:sldMk cId="468575785" sldId="333"/>
        </pc:sldMkLst>
        <pc:spChg chg="mod">
          <ac:chgData name="Diem Nguyen" userId="115ba640f3975679" providerId="LiveId" clId="{5D7676F7-73F2-448E-BF47-5D88B71BE49E}" dt="2024-10-07T15:16:23.621" v="260" actId="403"/>
          <ac:spMkLst>
            <pc:docMk/>
            <pc:sldMk cId="468575785" sldId="333"/>
            <ac:spMk id="7" creationId="{00000000-0000-0000-0000-000000000000}"/>
          </ac:spMkLst>
        </pc:spChg>
        <pc:spChg chg="mod">
          <ac:chgData name="Diem Nguyen" userId="115ba640f3975679" providerId="LiveId" clId="{5D7676F7-73F2-448E-BF47-5D88B71BE49E}" dt="2024-10-07T15:15:49.592" v="254" actId="20577"/>
          <ac:spMkLst>
            <pc:docMk/>
            <pc:sldMk cId="468575785" sldId="333"/>
            <ac:spMk id="13" creationId="{00000000-0000-0000-0000-000000000000}"/>
          </ac:spMkLst>
        </pc:spChg>
        <pc:spChg chg="del">
          <ac:chgData name="Diem Nguyen" userId="115ba640f3975679" providerId="LiveId" clId="{5D7676F7-73F2-448E-BF47-5D88B71BE49E}" dt="2024-10-07T15:16:13.912" v="256" actId="478"/>
          <ac:spMkLst>
            <pc:docMk/>
            <pc:sldMk cId="468575785" sldId="333"/>
            <ac:spMk id="14" creationId="{00000000-0000-0000-0000-000000000000}"/>
          </ac:spMkLst>
        </pc:spChg>
      </pc:sldChg>
      <pc:sldChg chg="del">
        <pc:chgData name="Diem Nguyen" userId="115ba640f3975679" providerId="LiveId" clId="{5D7676F7-73F2-448E-BF47-5D88B71BE49E}" dt="2024-10-07T15:20:32.694" v="295" actId="47"/>
        <pc:sldMkLst>
          <pc:docMk/>
          <pc:sldMk cId="639051984" sldId="334"/>
        </pc:sldMkLst>
      </pc:sldChg>
      <pc:sldChg chg="del">
        <pc:chgData name="Diem Nguyen" userId="115ba640f3975679" providerId="LiveId" clId="{5D7676F7-73F2-448E-BF47-5D88B71BE49E}" dt="2024-10-07T15:20:33.868" v="296" actId="47"/>
        <pc:sldMkLst>
          <pc:docMk/>
          <pc:sldMk cId="1625753536" sldId="335"/>
        </pc:sldMkLst>
      </pc:sldChg>
      <pc:sldChg chg="del">
        <pc:chgData name="Diem Nguyen" userId="115ba640f3975679" providerId="LiveId" clId="{5D7676F7-73F2-448E-BF47-5D88B71BE49E}" dt="2024-10-07T15:22:54.097" v="305" actId="47"/>
        <pc:sldMkLst>
          <pc:docMk/>
          <pc:sldMk cId="1824524919" sldId="336"/>
        </pc:sldMkLst>
      </pc:sldChg>
      <pc:sldChg chg="del">
        <pc:chgData name="Diem Nguyen" userId="115ba640f3975679" providerId="LiveId" clId="{5D7676F7-73F2-448E-BF47-5D88B71BE49E}" dt="2024-10-07T15:21:58.645" v="304" actId="47"/>
        <pc:sldMkLst>
          <pc:docMk/>
          <pc:sldMk cId="279075452" sldId="338"/>
        </pc:sldMkLst>
      </pc:sldChg>
      <pc:sldChg chg="del">
        <pc:chgData name="Diem Nguyen" userId="115ba640f3975679" providerId="LiveId" clId="{5D7676F7-73F2-448E-BF47-5D88B71BE49E}" dt="2024-10-07T15:21:57.613" v="303" actId="47"/>
        <pc:sldMkLst>
          <pc:docMk/>
          <pc:sldMk cId="301258879" sldId="339"/>
        </pc:sldMkLst>
      </pc:sldChg>
      <pc:sldChg chg="addSp delSp modSp del mod">
        <pc:chgData name="Diem Nguyen" userId="115ba640f3975679" providerId="LiveId" clId="{5D7676F7-73F2-448E-BF47-5D88B71BE49E}" dt="2024-10-07T15:21:51.139" v="302" actId="47"/>
        <pc:sldMkLst>
          <pc:docMk/>
          <pc:sldMk cId="1345294574" sldId="343"/>
        </pc:sldMkLst>
        <pc:spChg chg="del mod">
          <ac:chgData name="Diem Nguyen" userId="115ba640f3975679" providerId="LiveId" clId="{5D7676F7-73F2-448E-BF47-5D88B71BE49E}" dt="2024-10-07T15:21:46.089" v="301" actId="478"/>
          <ac:spMkLst>
            <pc:docMk/>
            <pc:sldMk cId="1345294574" sldId="343"/>
            <ac:spMk id="2" creationId="{00000000-0000-0000-0000-000000000000}"/>
          </ac:spMkLst>
        </pc:spChg>
        <pc:spChg chg="add mod">
          <ac:chgData name="Diem Nguyen" userId="115ba640f3975679" providerId="LiveId" clId="{5D7676F7-73F2-448E-BF47-5D88B71BE49E}" dt="2024-10-07T15:21:41.838" v="299" actId="14100"/>
          <ac:spMkLst>
            <pc:docMk/>
            <pc:sldMk cId="1345294574" sldId="343"/>
            <ac:spMk id="10" creationId="{C4F8563A-C08A-DFFC-1C49-B135BBE4ED91}"/>
          </ac:spMkLst>
        </pc:spChg>
        <pc:spChg chg="mod">
          <ac:chgData name="Diem Nguyen" userId="115ba640f3975679" providerId="LiveId" clId="{5D7676F7-73F2-448E-BF47-5D88B71BE49E}" dt="2024-10-07T15:20:07.347" v="290"/>
          <ac:spMkLst>
            <pc:docMk/>
            <pc:sldMk cId="1345294574" sldId="343"/>
            <ac:spMk id="13" creationId="{00000000-0000-0000-0000-000000000000}"/>
          </ac:spMkLst>
        </pc:spChg>
        <pc:spChg chg="del">
          <ac:chgData name="Diem Nguyen" userId="115ba640f3975679" providerId="LiveId" clId="{5D7676F7-73F2-448E-BF47-5D88B71BE49E}" dt="2024-10-07T15:19:48.808" v="288" actId="478"/>
          <ac:spMkLst>
            <pc:docMk/>
            <pc:sldMk cId="1345294574" sldId="343"/>
            <ac:spMk id="15" creationId="{00000000-0000-0000-0000-000000000000}"/>
          </ac:spMkLst>
        </pc:spChg>
        <pc:spChg chg="del">
          <ac:chgData name="Diem Nguyen" userId="115ba640f3975679" providerId="LiveId" clId="{5D7676F7-73F2-448E-BF47-5D88B71BE49E}" dt="2024-10-07T15:19:48.808" v="288" actId="478"/>
          <ac:spMkLst>
            <pc:docMk/>
            <pc:sldMk cId="1345294574" sldId="343"/>
            <ac:spMk id="16" creationId="{00000000-0000-0000-0000-000000000000}"/>
          </ac:spMkLst>
        </pc:spChg>
        <pc:spChg chg="del">
          <ac:chgData name="Diem Nguyen" userId="115ba640f3975679" providerId="LiveId" clId="{5D7676F7-73F2-448E-BF47-5D88B71BE49E}" dt="2024-10-07T15:19:48.808" v="288" actId="478"/>
          <ac:spMkLst>
            <pc:docMk/>
            <pc:sldMk cId="1345294574" sldId="343"/>
            <ac:spMk id="17" creationId="{00000000-0000-0000-0000-000000000000}"/>
          </ac:spMkLst>
        </pc:spChg>
        <pc:grpChg chg="mod">
          <ac:chgData name="Diem Nguyen" userId="115ba640f3975679" providerId="LiveId" clId="{5D7676F7-73F2-448E-BF47-5D88B71BE49E}" dt="2024-10-07T15:20:20.071" v="292" actId="14100"/>
          <ac:grpSpMkLst>
            <pc:docMk/>
            <pc:sldMk cId="1345294574" sldId="343"/>
            <ac:grpSpMk id="7" creationId="{00000000-0000-0000-0000-000000000000}"/>
          </ac:grpSpMkLst>
        </pc:grpChg>
        <pc:picChg chg="del">
          <ac:chgData name="Diem Nguyen" userId="115ba640f3975679" providerId="LiveId" clId="{5D7676F7-73F2-448E-BF47-5D88B71BE49E}" dt="2024-10-07T15:19:41.862" v="286" actId="478"/>
          <ac:picMkLst>
            <pc:docMk/>
            <pc:sldMk cId="1345294574" sldId="343"/>
            <ac:picMk id="6" creationId="{00000000-0000-0000-0000-000000000000}"/>
          </ac:picMkLst>
        </pc:picChg>
        <pc:picChg chg="del">
          <ac:chgData name="Diem Nguyen" userId="115ba640f3975679" providerId="LiveId" clId="{5D7676F7-73F2-448E-BF47-5D88B71BE49E}" dt="2024-10-07T15:19:41.862" v="286" actId="478"/>
          <ac:picMkLst>
            <pc:docMk/>
            <pc:sldMk cId="1345294574" sldId="343"/>
            <ac:picMk id="11" creationId="{00000000-0000-0000-0000-000000000000}"/>
          </ac:picMkLst>
        </pc:picChg>
        <pc:picChg chg="del">
          <ac:chgData name="Diem Nguyen" userId="115ba640f3975679" providerId="LiveId" clId="{5D7676F7-73F2-448E-BF47-5D88B71BE49E}" dt="2024-10-07T15:19:41.862" v="286" actId="478"/>
          <ac:picMkLst>
            <pc:docMk/>
            <pc:sldMk cId="1345294574" sldId="343"/>
            <ac:picMk id="12" creationId="{00000000-0000-0000-0000-000000000000}"/>
          </ac:picMkLst>
        </pc:picChg>
        <pc:picChg chg="del">
          <ac:chgData name="Diem Nguyen" userId="115ba640f3975679" providerId="LiveId" clId="{5D7676F7-73F2-448E-BF47-5D88B71BE49E}" dt="2024-10-07T15:19:43.978" v="287" actId="478"/>
          <ac:picMkLst>
            <pc:docMk/>
            <pc:sldMk cId="1345294574" sldId="343"/>
            <ac:picMk id="14" creationId="{00000000-0000-0000-0000-000000000000}"/>
          </ac:picMkLst>
        </pc:picChg>
      </pc:sldChg>
      <pc:sldChg chg="addSp delSp modSp add mod ord setBg delDesignElem">
        <pc:chgData name="Diem Nguyen" userId="115ba640f3975679" providerId="LiveId" clId="{5D7676F7-73F2-448E-BF47-5D88B71BE49E}" dt="2024-10-07T16:20:37.438" v="353" actId="1076"/>
        <pc:sldMkLst>
          <pc:docMk/>
          <pc:sldMk cId="1895859081" sldId="346"/>
        </pc:sldMkLst>
        <pc:spChg chg="del">
          <ac:chgData name="Diem Nguyen" userId="115ba640f3975679" providerId="LiveId" clId="{5D7676F7-73F2-448E-BF47-5D88B71BE49E}" dt="2024-10-07T16:19:50.856" v="337" actId="478"/>
          <ac:spMkLst>
            <pc:docMk/>
            <pc:sldMk cId="1895859081" sldId="346"/>
            <ac:spMk id="2" creationId="{8CD5766D-D8B7-18E0-54B3-6730903A848A}"/>
          </ac:spMkLst>
        </pc:spChg>
        <pc:spChg chg="del">
          <ac:chgData name="Diem Nguyen" userId="115ba640f3975679" providerId="LiveId" clId="{5D7676F7-73F2-448E-BF47-5D88B71BE49E}" dt="2024-10-07T16:19:42.960" v="334" actId="478"/>
          <ac:spMkLst>
            <pc:docMk/>
            <pc:sldMk cId="1895859081" sldId="346"/>
            <ac:spMk id="3" creationId="{C3EC260B-5887-1576-3AEE-7CFF8A76C7FF}"/>
          </ac:spMkLst>
        </pc:spChg>
        <pc:spChg chg="add mod">
          <ac:chgData name="Diem Nguyen" userId="115ba640f3975679" providerId="LiveId" clId="{5D7676F7-73F2-448E-BF47-5D88B71BE49E}" dt="2024-10-07T16:20:37.438" v="353" actId="1076"/>
          <ac:spMkLst>
            <pc:docMk/>
            <pc:sldMk cId="1895859081" sldId="346"/>
            <ac:spMk id="6" creationId="{518BC781-359C-566C-9972-CE8A4E72D798}"/>
          </ac:spMkLst>
        </pc:spChg>
        <pc:spChg chg="del">
          <ac:chgData name="Diem Nguyen" userId="115ba640f3975679" providerId="LiveId" clId="{5D7676F7-73F2-448E-BF47-5D88B71BE49E}" dt="2024-10-06T16:24:25.905" v="1"/>
          <ac:spMkLst>
            <pc:docMk/>
            <pc:sldMk cId="1895859081" sldId="346"/>
            <ac:spMk id="9" creationId="{13B6DAC6-0186-4D62-AD69-90B9C0411EA3}"/>
          </ac:spMkLst>
        </pc:spChg>
        <pc:spChg chg="del">
          <ac:chgData name="Diem Nguyen" userId="115ba640f3975679" providerId="LiveId" clId="{5D7676F7-73F2-448E-BF47-5D88B71BE49E}" dt="2024-10-06T16:24:25.905" v="1"/>
          <ac:spMkLst>
            <pc:docMk/>
            <pc:sldMk cId="1895859081" sldId="346"/>
            <ac:spMk id="11" creationId="{BA6285CA-6AFA-4F27-AFB5-1B32CDE09B1A}"/>
          </ac:spMkLst>
        </pc:spChg>
        <pc:spChg chg="del">
          <ac:chgData name="Diem Nguyen" userId="115ba640f3975679" providerId="LiveId" clId="{5D7676F7-73F2-448E-BF47-5D88B71BE49E}" dt="2024-10-06T16:24:25.905" v="1"/>
          <ac:spMkLst>
            <pc:docMk/>
            <pc:sldMk cId="1895859081" sldId="346"/>
            <ac:spMk id="44" creationId="{94D786EB-944C-47D5-B631-899F4029B02E}"/>
          </ac:spMkLst>
        </pc:spChg>
        <pc:grpChg chg="del">
          <ac:chgData name="Diem Nguyen" userId="115ba640f3975679" providerId="LiveId" clId="{5D7676F7-73F2-448E-BF47-5D88B71BE49E}" dt="2024-10-06T16:24:25.905" v="1"/>
          <ac:grpSpMkLst>
            <pc:docMk/>
            <pc:sldMk cId="1895859081" sldId="346"/>
            <ac:grpSpMk id="13" creationId="{91108A0F-8C78-4294-B028-9F09581FC0A3}"/>
          </ac:grpSpMkLst>
        </pc:grpChg>
        <pc:picChg chg="add del mod">
          <ac:chgData name="Diem Nguyen" userId="115ba640f3975679" providerId="LiveId" clId="{5D7676F7-73F2-448E-BF47-5D88B71BE49E}" dt="2024-10-07T16:20:31.749" v="352" actId="1076"/>
          <ac:picMkLst>
            <pc:docMk/>
            <pc:sldMk cId="1895859081" sldId="346"/>
            <ac:picMk id="4" creationId="{D20FEEF9-6EAB-AA59-031D-0FE3B0D023FB}"/>
          </ac:picMkLst>
        </pc:picChg>
      </pc:sldChg>
      <pc:sldChg chg="modSp add mod">
        <pc:chgData name="Diem Nguyen" userId="115ba640f3975679" providerId="LiveId" clId="{5D7676F7-73F2-448E-BF47-5D88B71BE49E}" dt="2024-10-07T15:07:44.080" v="216" actId="20577"/>
        <pc:sldMkLst>
          <pc:docMk/>
          <pc:sldMk cId="2263250035" sldId="347"/>
        </pc:sldMkLst>
        <pc:spChg chg="mod">
          <ac:chgData name="Diem Nguyen" userId="115ba640f3975679" providerId="LiveId" clId="{5D7676F7-73F2-448E-BF47-5D88B71BE49E}" dt="2024-10-07T15:07:31.377" v="195"/>
          <ac:spMkLst>
            <pc:docMk/>
            <pc:sldMk cId="2263250035" sldId="347"/>
            <ac:spMk id="14" creationId="{00000000-0000-0000-0000-000000000000}"/>
          </ac:spMkLst>
        </pc:spChg>
        <pc:spChg chg="mod">
          <ac:chgData name="Diem Nguyen" userId="115ba640f3975679" providerId="LiveId" clId="{5D7676F7-73F2-448E-BF47-5D88B71BE49E}" dt="2024-10-06T16:31:59.954" v="106" actId="1036"/>
          <ac:spMkLst>
            <pc:docMk/>
            <pc:sldMk cId="2263250035" sldId="347"/>
            <ac:spMk id="15" creationId="{00000000-0000-0000-0000-000000000000}"/>
          </ac:spMkLst>
        </pc:spChg>
        <pc:spChg chg="mod">
          <ac:chgData name="Diem Nguyen" userId="115ba640f3975679" providerId="LiveId" clId="{5D7676F7-73F2-448E-BF47-5D88B71BE49E}" dt="2024-10-07T15:07:44.080" v="216" actId="20577"/>
          <ac:spMkLst>
            <pc:docMk/>
            <pc:sldMk cId="2263250035" sldId="347"/>
            <ac:spMk id="16" creationId="{00000000-0000-0000-0000-000000000000}"/>
          </ac:spMkLst>
        </pc:spChg>
      </pc:sldChg>
      <pc:sldChg chg="modSp add mod">
        <pc:chgData name="Diem Nguyen" userId="115ba640f3975679" providerId="LiveId" clId="{5D7676F7-73F2-448E-BF47-5D88B71BE49E}" dt="2024-10-07T15:17:16.255" v="271" actId="1076"/>
        <pc:sldMkLst>
          <pc:docMk/>
          <pc:sldMk cId="85506846" sldId="348"/>
        </pc:sldMkLst>
        <pc:spChg chg="mod">
          <ac:chgData name="Diem Nguyen" userId="115ba640f3975679" providerId="LiveId" clId="{5D7676F7-73F2-448E-BF47-5D88B71BE49E}" dt="2024-10-07T15:17:12.676" v="270" actId="14100"/>
          <ac:spMkLst>
            <pc:docMk/>
            <pc:sldMk cId="85506846" sldId="348"/>
            <ac:spMk id="6" creationId="{00000000-0000-0000-0000-000000000000}"/>
          </ac:spMkLst>
        </pc:spChg>
        <pc:spChg chg="mod">
          <ac:chgData name="Diem Nguyen" userId="115ba640f3975679" providerId="LiveId" clId="{5D7676F7-73F2-448E-BF47-5D88B71BE49E}" dt="2024-10-07T15:17:16.255" v="271" actId="1076"/>
          <ac:spMkLst>
            <pc:docMk/>
            <pc:sldMk cId="85506846" sldId="348"/>
            <ac:spMk id="7" creationId="{00000000-0000-0000-0000-000000000000}"/>
          </ac:spMkLst>
        </pc:spChg>
      </pc:sldChg>
      <pc:sldChg chg="addSp delSp modSp add mod">
        <pc:chgData name="Diem Nguyen" userId="115ba640f3975679" providerId="LiveId" clId="{5D7676F7-73F2-448E-BF47-5D88B71BE49E}" dt="2024-10-07T16:18:40.223" v="330"/>
        <pc:sldMkLst>
          <pc:docMk/>
          <pc:sldMk cId="2013290940" sldId="352"/>
        </pc:sldMkLst>
        <pc:spChg chg="mod">
          <ac:chgData name="Diem Nguyen" userId="115ba640f3975679" providerId="LiveId" clId="{5D7676F7-73F2-448E-BF47-5D88B71BE49E}" dt="2024-10-07T16:15:13.401" v="307"/>
          <ac:spMkLst>
            <pc:docMk/>
            <pc:sldMk cId="2013290940" sldId="352"/>
            <ac:spMk id="3" creationId="{2E848227-50E0-9493-A713-367B80F4409B}"/>
          </ac:spMkLst>
        </pc:spChg>
        <pc:spChg chg="del">
          <ac:chgData name="Diem Nguyen" userId="115ba640f3975679" providerId="LiveId" clId="{5D7676F7-73F2-448E-BF47-5D88B71BE49E}" dt="2024-10-07T16:15:19.583" v="308" actId="478"/>
          <ac:spMkLst>
            <pc:docMk/>
            <pc:sldMk cId="2013290940" sldId="352"/>
            <ac:spMk id="15" creationId="{EBDC2FAA-9E4C-56E7-20D0-D99BE57FE65E}"/>
          </ac:spMkLst>
        </pc:spChg>
        <pc:graphicFrameChg chg="mod">
          <ac:chgData name="Diem Nguyen" userId="115ba640f3975679" providerId="LiveId" clId="{5D7676F7-73F2-448E-BF47-5D88B71BE49E}" dt="2024-10-07T16:18:40.223" v="330"/>
          <ac:graphicFrameMkLst>
            <pc:docMk/>
            <pc:sldMk cId="2013290940" sldId="352"/>
            <ac:graphicFrameMk id="4" creationId="{3B7C38A9-04DC-ED86-494E-B5E2592EC949}"/>
          </ac:graphicFrameMkLst>
        </pc:graphicFrameChg>
        <pc:graphicFrameChg chg="add del mod">
          <ac:chgData name="Diem Nguyen" userId="115ba640f3975679" providerId="LiveId" clId="{5D7676F7-73F2-448E-BF47-5D88B71BE49E}" dt="2024-10-07T16:15:30.913" v="312" actId="478"/>
          <ac:graphicFrameMkLst>
            <pc:docMk/>
            <pc:sldMk cId="2013290940" sldId="352"/>
            <ac:graphicFrameMk id="5" creationId="{92862622-4ACB-F3D5-142A-B2DEE32A0320}"/>
          </ac:graphicFrameMkLst>
        </pc:graphicFrameChg>
      </pc:sldChg>
      <pc:sldChg chg="modSp add mod">
        <pc:chgData name="Diem Nguyen" userId="115ba640f3975679" providerId="LiveId" clId="{5D7676F7-73F2-448E-BF47-5D88B71BE49E}" dt="2024-10-07T16:22:29.546" v="355" actId="1076"/>
        <pc:sldMkLst>
          <pc:docMk/>
          <pc:sldMk cId="547109395" sldId="353"/>
        </pc:sldMkLst>
        <pc:spChg chg="mod">
          <ac:chgData name="Diem Nguyen" userId="115ba640f3975679" providerId="LiveId" clId="{5D7676F7-73F2-448E-BF47-5D88B71BE49E}" dt="2024-10-07T16:22:29.546" v="355" actId="1076"/>
          <ac:spMkLst>
            <pc:docMk/>
            <pc:sldMk cId="547109395" sldId="353"/>
            <ac:spMk id="23" creationId="{00000000-0000-0000-0000-000000000000}"/>
          </ac:spMkLst>
        </pc:spChg>
      </pc:sldChg>
      <pc:sldChg chg="modSp add mod">
        <pc:chgData name="Diem Nguyen" userId="115ba640f3975679" providerId="LiveId" clId="{5D7676F7-73F2-448E-BF47-5D88B71BE49E}" dt="2024-10-07T16:24:01.437" v="380"/>
        <pc:sldMkLst>
          <pc:docMk/>
          <pc:sldMk cId="803540169" sldId="354"/>
        </pc:sldMkLst>
        <pc:spChg chg="mod">
          <ac:chgData name="Diem Nguyen" userId="115ba640f3975679" providerId="LiveId" clId="{5D7676F7-73F2-448E-BF47-5D88B71BE49E}" dt="2024-10-07T16:23:33.595" v="365" actId="1036"/>
          <ac:spMkLst>
            <pc:docMk/>
            <pc:sldMk cId="803540169" sldId="354"/>
            <ac:spMk id="6" creationId="{00000000-0000-0000-0000-000000000000}"/>
          </ac:spMkLst>
        </pc:spChg>
        <pc:spChg chg="mod">
          <ac:chgData name="Diem Nguyen" userId="115ba640f3975679" providerId="LiveId" clId="{5D7676F7-73F2-448E-BF47-5D88B71BE49E}" dt="2024-10-07T16:23:46.191" v="377" actId="20577"/>
          <ac:spMkLst>
            <pc:docMk/>
            <pc:sldMk cId="803540169" sldId="354"/>
            <ac:spMk id="14" creationId="{00000000-0000-0000-0000-000000000000}"/>
          </ac:spMkLst>
        </pc:spChg>
        <pc:spChg chg="mod">
          <ac:chgData name="Diem Nguyen" userId="115ba640f3975679" providerId="LiveId" clId="{5D7676F7-73F2-448E-BF47-5D88B71BE49E}" dt="2024-10-07T16:24:01.437" v="380"/>
          <ac:spMkLst>
            <pc:docMk/>
            <pc:sldMk cId="803540169" sldId="354"/>
            <ac:spMk id="16" creationId="{00000000-0000-0000-0000-000000000000}"/>
          </ac:spMkLst>
        </pc:spChg>
        <pc:spChg chg="mod">
          <ac:chgData name="Diem Nguyen" userId="115ba640f3975679" providerId="LiveId" clId="{5D7676F7-73F2-448E-BF47-5D88B71BE49E}" dt="2024-10-07T16:23:25.949" v="357"/>
          <ac:spMkLst>
            <pc:docMk/>
            <pc:sldMk cId="803540169" sldId="354"/>
            <ac:spMk id="17" creationId="{00000000-0000-0000-0000-000000000000}"/>
          </ac:spMkLst>
        </pc:spChg>
      </pc:sldChg>
      <pc:sldChg chg="addSp modSp add mod">
        <pc:chgData name="Diem Nguyen" userId="115ba640f3975679" providerId="LiveId" clId="{5D7676F7-73F2-448E-BF47-5D88B71BE49E}" dt="2024-10-07T16:26:36.809" v="403" actId="255"/>
        <pc:sldMkLst>
          <pc:docMk/>
          <pc:sldMk cId="3732205363" sldId="355"/>
        </pc:sldMkLst>
        <pc:spChg chg="mod">
          <ac:chgData name="Diem Nguyen" userId="115ba640f3975679" providerId="LiveId" clId="{5D7676F7-73F2-448E-BF47-5D88B71BE49E}" dt="2024-10-07T16:25:49.837" v="397" actId="34135"/>
          <ac:spMkLst>
            <pc:docMk/>
            <pc:sldMk cId="3732205363" sldId="355"/>
            <ac:spMk id="2" creationId="{00000000-0000-0000-0000-000000000000}"/>
          </ac:spMkLst>
        </pc:spChg>
        <pc:spChg chg="mod">
          <ac:chgData name="Diem Nguyen" userId="115ba640f3975679" providerId="LiveId" clId="{5D7676F7-73F2-448E-BF47-5D88B71BE49E}" dt="2024-10-07T16:25:46.615" v="396" actId="34135"/>
          <ac:spMkLst>
            <pc:docMk/>
            <pc:sldMk cId="3732205363" sldId="355"/>
            <ac:spMk id="6" creationId="{00000000-0000-0000-0000-000000000000}"/>
          </ac:spMkLst>
        </pc:spChg>
        <pc:spChg chg="add mod">
          <ac:chgData name="Diem Nguyen" userId="115ba640f3975679" providerId="LiveId" clId="{5D7676F7-73F2-448E-BF47-5D88B71BE49E}" dt="2024-10-07T16:26:36.809" v="403" actId="255"/>
          <ac:spMkLst>
            <pc:docMk/>
            <pc:sldMk cId="3732205363" sldId="355"/>
            <ac:spMk id="7" creationId="{D1A94AD1-D026-1D08-19A6-9555ADF5C036}"/>
          </ac:spMkLst>
        </pc:spChg>
        <pc:spChg chg="mod">
          <ac:chgData name="Diem Nguyen" userId="115ba640f3975679" providerId="LiveId" clId="{5D7676F7-73F2-448E-BF47-5D88B71BE49E}" dt="2024-10-07T16:25:06.856" v="386" actId="14100"/>
          <ac:spMkLst>
            <pc:docMk/>
            <pc:sldMk cId="3732205363" sldId="355"/>
            <ac:spMk id="8" creationId="{00000000-0000-0000-0000-000000000000}"/>
          </ac:spMkLst>
        </pc:spChg>
        <pc:spChg chg="mod">
          <ac:chgData name="Diem Nguyen" userId="115ba640f3975679" providerId="LiveId" clId="{5D7676F7-73F2-448E-BF47-5D88B71BE49E}" dt="2024-10-07T16:25:23.351" v="389" actId="164"/>
          <ac:spMkLst>
            <pc:docMk/>
            <pc:sldMk cId="3732205363" sldId="355"/>
            <ac:spMk id="10" creationId="{00000000-0000-0000-0000-000000000000}"/>
          </ac:spMkLst>
        </pc:spChg>
        <pc:spChg chg="mod">
          <ac:chgData name="Diem Nguyen" userId="115ba640f3975679" providerId="LiveId" clId="{5D7676F7-73F2-448E-BF47-5D88B71BE49E}" dt="2024-10-07T16:25:36.813" v="393" actId="164"/>
          <ac:spMkLst>
            <pc:docMk/>
            <pc:sldMk cId="3732205363" sldId="355"/>
            <ac:spMk id="11" creationId="{00000000-0000-0000-0000-000000000000}"/>
          </ac:spMkLst>
        </pc:spChg>
        <pc:spChg chg="mod">
          <ac:chgData name="Diem Nguyen" userId="115ba640f3975679" providerId="LiveId" clId="{5D7676F7-73F2-448E-BF47-5D88B71BE49E}" dt="2024-10-07T16:25:23.351" v="389" actId="164"/>
          <ac:spMkLst>
            <pc:docMk/>
            <pc:sldMk cId="3732205363" sldId="355"/>
            <ac:spMk id="14" creationId="{00000000-0000-0000-0000-000000000000}"/>
          </ac:spMkLst>
        </pc:spChg>
        <pc:spChg chg="mod">
          <ac:chgData name="Diem Nguyen" userId="115ba640f3975679" providerId="LiveId" clId="{5D7676F7-73F2-448E-BF47-5D88B71BE49E}" dt="2024-10-07T16:24:19.974" v="381"/>
          <ac:spMkLst>
            <pc:docMk/>
            <pc:sldMk cId="3732205363" sldId="355"/>
            <ac:spMk id="15" creationId="{00000000-0000-0000-0000-000000000000}"/>
          </ac:spMkLst>
        </pc:spChg>
        <pc:spChg chg="mod">
          <ac:chgData name="Diem Nguyen" userId="115ba640f3975679" providerId="LiveId" clId="{5D7676F7-73F2-448E-BF47-5D88B71BE49E}" dt="2024-10-07T16:25:36.813" v="393" actId="164"/>
          <ac:spMkLst>
            <pc:docMk/>
            <pc:sldMk cId="3732205363" sldId="355"/>
            <ac:spMk id="16" creationId="{00000000-0000-0000-0000-000000000000}"/>
          </ac:spMkLst>
        </pc:spChg>
        <pc:grpChg chg="add mod">
          <ac:chgData name="Diem Nguyen" userId="115ba640f3975679" providerId="LiveId" clId="{5D7676F7-73F2-448E-BF47-5D88B71BE49E}" dt="2024-10-07T16:25:26.420" v="390" actId="1076"/>
          <ac:grpSpMkLst>
            <pc:docMk/>
            <pc:sldMk cId="3732205363" sldId="355"/>
            <ac:grpSpMk id="12" creationId="{C77F2F80-4653-2E5D-A0C4-9B1A29068272}"/>
          </ac:grpSpMkLst>
        </pc:grpChg>
        <pc:grpChg chg="add mod">
          <ac:chgData name="Diem Nguyen" userId="115ba640f3975679" providerId="LiveId" clId="{5D7676F7-73F2-448E-BF47-5D88B71BE49E}" dt="2024-10-07T16:25:55.898" v="398" actId="1076"/>
          <ac:grpSpMkLst>
            <pc:docMk/>
            <pc:sldMk cId="3732205363" sldId="355"/>
            <ac:grpSpMk id="13" creationId="{CA825831-3D1B-5F2F-4740-D50E83AF3A69}"/>
          </ac:grpSpMkLst>
        </pc:grpChg>
      </pc:sldChg>
      <pc:sldChg chg="modSp add mod">
        <pc:chgData name="Diem Nguyen" userId="115ba640f3975679" providerId="LiveId" clId="{5D7676F7-73F2-448E-BF47-5D88B71BE49E}" dt="2024-10-07T16:27:52.348" v="414" actId="1076"/>
        <pc:sldMkLst>
          <pc:docMk/>
          <pc:sldMk cId="2079251728" sldId="356"/>
        </pc:sldMkLst>
        <pc:spChg chg="mod">
          <ac:chgData name="Diem Nguyen" userId="115ba640f3975679" providerId="LiveId" clId="{5D7676F7-73F2-448E-BF47-5D88B71BE49E}" dt="2024-10-07T16:27:52.348" v="414" actId="1076"/>
          <ac:spMkLst>
            <pc:docMk/>
            <pc:sldMk cId="2079251728" sldId="356"/>
            <ac:spMk id="14" creationId="{00000000-0000-0000-0000-000000000000}"/>
          </ac:spMkLst>
        </pc:spChg>
        <pc:spChg chg="mod">
          <ac:chgData name="Diem Nguyen" userId="115ba640f3975679" providerId="LiveId" clId="{5D7676F7-73F2-448E-BF47-5D88B71BE49E}" dt="2024-10-07T16:27:44.434" v="413" actId="404"/>
          <ac:spMkLst>
            <pc:docMk/>
            <pc:sldMk cId="2079251728" sldId="356"/>
            <ac:spMk id="15" creationId="{00000000-0000-0000-0000-000000000000}"/>
          </ac:spMkLst>
        </pc:spChg>
      </pc:sldChg>
      <pc:sldChg chg="modSp add mod">
        <pc:chgData name="Diem Nguyen" userId="115ba640f3975679" providerId="LiveId" clId="{5D7676F7-73F2-448E-BF47-5D88B71BE49E}" dt="2024-10-07T16:29:19.808" v="433" actId="1076"/>
        <pc:sldMkLst>
          <pc:docMk/>
          <pc:sldMk cId="4084502453" sldId="357"/>
        </pc:sldMkLst>
        <pc:spChg chg="mod">
          <ac:chgData name="Diem Nguyen" userId="115ba640f3975679" providerId="LiveId" clId="{5D7676F7-73F2-448E-BF47-5D88B71BE49E}" dt="2024-10-07T16:29:19.808" v="433" actId="1076"/>
          <ac:spMkLst>
            <pc:docMk/>
            <pc:sldMk cId="4084502453" sldId="357"/>
            <ac:spMk id="14" creationId="{00000000-0000-0000-0000-000000000000}"/>
          </ac:spMkLst>
        </pc:spChg>
        <pc:spChg chg="mod">
          <ac:chgData name="Diem Nguyen" userId="115ba640f3975679" providerId="LiveId" clId="{5D7676F7-73F2-448E-BF47-5D88B71BE49E}" dt="2024-10-07T16:29:16.359" v="432" actId="1076"/>
          <ac:spMkLst>
            <pc:docMk/>
            <pc:sldMk cId="4084502453" sldId="357"/>
            <ac:spMk id="15" creationId="{00000000-0000-0000-0000-000000000000}"/>
          </ac:spMkLst>
        </pc:spChg>
        <pc:spChg chg="mod">
          <ac:chgData name="Diem Nguyen" userId="115ba640f3975679" providerId="LiveId" clId="{5D7676F7-73F2-448E-BF47-5D88B71BE49E}" dt="2024-10-07T16:28:41.547" v="427" actId="20577"/>
          <ac:spMkLst>
            <pc:docMk/>
            <pc:sldMk cId="4084502453" sldId="357"/>
            <ac:spMk id="17" creationId="{00000000-0000-0000-0000-000000000000}"/>
          </ac:spMkLst>
        </pc:spChg>
      </pc:sldChg>
      <pc:sldChg chg="modSp add mod">
        <pc:chgData name="Diem Nguyen" userId="115ba640f3975679" providerId="LiveId" clId="{5D7676F7-73F2-448E-BF47-5D88B71BE49E}" dt="2024-10-07T16:32:22.856" v="481" actId="1076"/>
        <pc:sldMkLst>
          <pc:docMk/>
          <pc:sldMk cId="3166816224" sldId="358"/>
        </pc:sldMkLst>
        <pc:spChg chg="mod">
          <ac:chgData name="Diem Nguyen" userId="115ba640f3975679" providerId="LiveId" clId="{5D7676F7-73F2-448E-BF47-5D88B71BE49E}" dt="2024-10-07T16:32:16.744" v="479" actId="403"/>
          <ac:spMkLst>
            <pc:docMk/>
            <pc:sldMk cId="3166816224" sldId="358"/>
            <ac:spMk id="6" creationId="{00000000-0000-0000-0000-000000000000}"/>
          </ac:spMkLst>
        </pc:spChg>
        <pc:spChg chg="mod">
          <ac:chgData name="Diem Nguyen" userId="115ba640f3975679" providerId="LiveId" clId="{5D7676F7-73F2-448E-BF47-5D88B71BE49E}" dt="2024-10-07T16:30:12.582" v="435"/>
          <ac:spMkLst>
            <pc:docMk/>
            <pc:sldMk cId="3166816224" sldId="358"/>
            <ac:spMk id="11" creationId="{00000000-0000-0000-0000-000000000000}"/>
          </ac:spMkLst>
        </pc:spChg>
        <pc:spChg chg="mod">
          <ac:chgData name="Diem Nguyen" userId="115ba640f3975679" providerId="LiveId" clId="{5D7676F7-73F2-448E-BF47-5D88B71BE49E}" dt="2024-10-07T16:32:22.856" v="481" actId="1076"/>
          <ac:spMkLst>
            <pc:docMk/>
            <pc:sldMk cId="3166816224" sldId="358"/>
            <ac:spMk id="12" creationId="{00000000-0000-0000-0000-000000000000}"/>
          </ac:spMkLst>
        </pc:spChg>
      </pc:sldChg>
      <pc:sldChg chg="modSp add mod">
        <pc:chgData name="Diem Nguyen" userId="115ba640f3975679" providerId="LiveId" clId="{5D7676F7-73F2-448E-BF47-5D88B71BE49E}" dt="2024-10-07T16:40:54.265" v="578" actId="20577"/>
        <pc:sldMkLst>
          <pc:docMk/>
          <pc:sldMk cId="669025900" sldId="359"/>
        </pc:sldMkLst>
        <pc:spChg chg="mod">
          <ac:chgData name="Diem Nguyen" userId="115ba640f3975679" providerId="LiveId" clId="{5D7676F7-73F2-448E-BF47-5D88B71BE49E}" dt="2024-10-07T16:40:54.265" v="578" actId="20577"/>
          <ac:spMkLst>
            <pc:docMk/>
            <pc:sldMk cId="669025900" sldId="359"/>
            <ac:spMk id="7" creationId="{00000000-0000-0000-0000-000000000000}"/>
          </ac:spMkLst>
        </pc:spChg>
        <pc:spChg chg="mod">
          <ac:chgData name="Diem Nguyen" userId="115ba640f3975679" providerId="LiveId" clId="{5D7676F7-73F2-448E-BF47-5D88B71BE49E}" dt="2024-10-07T16:38:46.662" v="536"/>
          <ac:spMkLst>
            <pc:docMk/>
            <pc:sldMk cId="669025900" sldId="359"/>
            <ac:spMk id="13" creationId="{00000000-0000-0000-0000-000000000000}"/>
          </ac:spMkLst>
        </pc:spChg>
        <pc:grpChg chg="mod">
          <ac:chgData name="Diem Nguyen" userId="115ba640f3975679" providerId="LiveId" clId="{5D7676F7-73F2-448E-BF47-5D88B71BE49E}" dt="2024-10-07T16:38:50.011" v="537" actId="14100"/>
          <ac:grpSpMkLst>
            <pc:docMk/>
            <pc:sldMk cId="669025900" sldId="359"/>
            <ac:grpSpMk id="8" creationId="{00000000-0000-0000-0000-000000000000}"/>
          </ac:grpSpMkLst>
        </pc:grpChg>
      </pc:sldChg>
      <pc:sldChg chg="addSp delSp modSp add mod">
        <pc:chgData name="Diem Nguyen" userId="115ba640f3975679" providerId="LiveId" clId="{5D7676F7-73F2-448E-BF47-5D88B71BE49E}" dt="2024-10-07T16:50:11.125" v="666" actId="20577"/>
        <pc:sldMkLst>
          <pc:docMk/>
          <pc:sldMk cId="847787714" sldId="360"/>
        </pc:sldMkLst>
        <pc:spChg chg="del mod topLvl">
          <ac:chgData name="Diem Nguyen" userId="115ba640f3975679" providerId="LiveId" clId="{5D7676F7-73F2-448E-BF47-5D88B71BE49E}" dt="2024-10-07T16:47:54.328" v="647" actId="478"/>
          <ac:spMkLst>
            <pc:docMk/>
            <pc:sldMk cId="847787714" sldId="360"/>
            <ac:spMk id="2" creationId="{00000000-0000-0000-0000-000000000000}"/>
          </ac:spMkLst>
        </pc:spChg>
        <pc:spChg chg="mod">
          <ac:chgData name="Diem Nguyen" userId="115ba640f3975679" providerId="LiveId" clId="{5D7676F7-73F2-448E-BF47-5D88B71BE49E}" dt="2024-10-07T16:48:38.816" v="655" actId="14100"/>
          <ac:spMkLst>
            <pc:docMk/>
            <pc:sldMk cId="847787714" sldId="360"/>
            <ac:spMk id="6" creationId="{00000000-0000-0000-0000-000000000000}"/>
          </ac:spMkLst>
        </pc:spChg>
        <pc:spChg chg="mod">
          <ac:chgData name="Diem Nguyen" userId="115ba640f3975679" providerId="LiveId" clId="{5D7676F7-73F2-448E-BF47-5D88B71BE49E}" dt="2024-10-07T16:50:11.125" v="666" actId="20577"/>
          <ac:spMkLst>
            <pc:docMk/>
            <pc:sldMk cId="847787714" sldId="360"/>
            <ac:spMk id="7" creationId="{00000000-0000-0000-0000-000000000000}"/>
          </ac:spMkLst>
        </pc:spChg>
        <pc:spChg chg="add del mod topLvl">
          <ac:chgData name="Diem Nguyen" userId="115ba640f3975679" providerId="LiveId" clId="{5D7676F7-73F2-448E-BF47-5D88B71BE49E}" dt="2024-10-07T16:48:21.618" v="654" actId="1076"/>
          <ac:spMkLst>
            <pc:docMk/>
            <pc:sldMk cId="847787714" sldId="360"/>
            <ac:spMk id="9" creationId="{00000000-0000-0000-0000-000000000000}"/>
          </ac:spMkLst>
        </pc:spChg>
        <pc:spChg chg="add del mod topLvl">
          <ac:chgData name="Diem Nguyen" userId="115ba640f3975679" providerId="LiveId" clId="{5D7676F7-73F2-448E-BF47-5D88B71BE49E}" dt="2024-10-07T16:48:16.237" v="653" actId="478"/>
          <ac:spMkLst>
            <pc:docMk/>
            <pc:sldMk cId="847787714" sldId="360"/>
            <ac:spMk id="10" creationId="{00000000-0000-0000-0000-000000000000}"/>
          </ac:spMkLst>
        </pc:spChg>
        <pc:spChg chg="mod">
          <ac:chgData name="Diem Nguyen" userId="115ba640f3975679" providerId="LiveId" clId="{5D7676F7-73F2-448E-BF47-5D88B71BE49E}" dt="2024-10-07T16:42:24.733" v="581"/>
          <ac:spMkLst>
            <pc:docMk/>
            <pc:sldMk cId="847787714" sldId="360"/>
            <ac:spMk id="13" creationId="{00000000-0000-0000-0000-000000000000}"/>
          </ac:spMkLst>
        </pc:spChg>
        <pc:grpChg chg="del mod topLvl">
          <ac:chgData name="Diem Nguyen" userId="115ba640f3975679" providerId="LiveId" clId="{5D7676F7-73F2-448E-BF47-5D88B71BE49E}" dt="2024-10-07T16:48:05.705" v="649" actId="165"/>
          <ac:grpSpMkLst>
            <pc:docMk/>
            <pc:sldMk cId="847787714" sldId="360"/>
            <ac:grpSpMk id="8" creationId="{00000000-0000-0000-0000-000000000000}"/>
          </ac:grpSpMkLst>
        </pc:grpChg>
        <pc:grpChg chg="add del mod">
          <ac:chgData name="Diem Nguyen" userId="115ba640f3975679" providerId="LiveId" clId="{5D7676F7-73F2-448E-BF47-5D88B71BE49E}" dt="2024-10-07T16:47:54.328" v="647" actId="478"/>
          <ac:grpSpMkLst>
            <pc:docMk/>
            <pc:sldMk cId="847787714" sldId="360"/>
            <ac:grpSpMk id="11" creationId="{9BAE3A2B-F80E-C68C-E714-7149230A1E00}"/>
          </ac:grpSpMkLst>
        </pc:grpChg>
      </pc:sldChg>
      <pc:sldChg chg="addSp delSp modSp add mod ord">
        <pc:chgData name="Diem Nguyen" userId="115ba640f3975679" providerId="LiveId" clId="{5D7676F7-73F2-448E-BF47-5D88B71BE49E}" dt="2024-10-07T16:38:06.585" v="535" actId="207"/>
        <pc:sldMkLst>
          <pc:docMk/>
          <pc:sldMk cId="1873720018" sldId="361"/>
        </pc:sldMkLst>
        <pc:spChg chg="mod">
          <ac:chgData name="Diem Nguyen" userId="115ba640f3975679" providerId="LiveId" clId="{5D7676F7-73F2-448E-BF47-5D88B71BE49E}" dt="2024-10-07T16:37:49.080" v="533" actId="34135"/>
          <ac:spMkLst>
            <pc:docMk/>
            <pc:sldMk cId="1873720018" sldId="361"/>
            <ac:spMk id="2" creationId="{00000000-0000-0000-0000-000000000000}"/>
          </ac:spMkLst>
        </pc:spChg>
        <pc:spChg chg="mod">
          <ac:chgData name="Diem Nguyen" userId="115ba640f3975679" providerId="LiveId" clId="{5D7676F7-73F2-448E-BF47-5D88B71BE49E}" dt="2024-10-07T16:33:48.245" v="488"/>
          <ac:spMkLst>
            <pc:docMk/>
            <pc:sldMk cId="1873720018" sldId="361"/>
            <ac:spMk id="11" creationId="{00000000-0000-0000-0000-000000000000}"/>
          </ac:spMkLst>
        </pc:spChg>
        <pc:graphicFrameChg chg="add del mod">
          <ac:chgData name="Diem Nguyen" userId="115ba640f3975679" providerId="LiveId" clId="{5D7676F7-73F2-448E-BF47-5D88B71BE49E}" dt="2024-10-07T16:35:45.188" v="518" actId="478"/>
          <ac:graphicFrameMkLst>
            <pc:docMk/>
            <pc:sldMk cId="1873720018" sldId="361"/>
            <ac:graphicFrameMk id="6" creationId="{9DD36C84-DC28-040C-99D3-BD70BFEA1027}"/>
          </ac:graphicFrameMkLst>
        </pc:graphicFrameChg>
        <pc:graphicFrameChg chg="mod modGraphic">
          <ac:chgData name="Diem Nguyen" userId="115ba640f3975679" providerId="LiveId" clId="{5D7676F7-73F2-448E-BF47-5D88B71BE49E}" dt="2024-10-07T16:38:06.585" v="535" actId="207"/>
          <ac:graphicFrameMkLst>
            <pc:docMk/>
            <pc:sldMk cId="1873720018" sldId="361"/>
            <ac:graphicFrameMk id="13"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17619-F246-8C40-9266-039C8D1D6872}"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CD34BBE-DDC9-7A4E-98B4-62956C486CF8}">
      <dgm:prSet phldrT="[Text]" custT="1"/>
      <dgm:spPr/>
      <dgm:t>
        <a:bodyPr/>
        <a:lstStyle/>
        <a:p>
          <a:pPr>
            <a:lnSpc>
              <a:spcPct val="120000"/>
            </a:lnSpc>
          </a:pPr>
          <a:r>
            <a:rPr lang="vi-VN" sz="2600" b="1" dirty="0">
              <a:solidFill>
                <a:srgbClr val="FFFF00"/>
              </a:solidFill>
              <a:latin typeface="Arial" charset="0"/>
              <a:cs typeface="Arial" charset="0"/>
            </a:rPr>
            <a:t>•</a:t>
          </a:r>
          <a:r>
            <a:rPr lang="en-US" sz="2600" b="1" dirty="0">
              <a:solidFill>
                <a:srgbClr val="FFFF00"/>
              </a:solidFill>
              <a:latin typeface="Arial" charset="0"/>
              <a:cs typeface="Arial" charset="0"/>
            </a:rPr>
            <a:t> </a:t>
          </a:r>
          <a:r>
            <a:rPr lang="vi-VN" sz="2600" b="1" dirty="0">
              <a:solidFill>
                <a:srgbClr val="FFFF00"/>
              </a:solidFill>
              <a:latin typeface="Arial" charset="0"/>
              <a:cs typeface="Arial" charset="0"/>
            </a:rPr>
            <a:t>Tham gia các hoạt động bảo vệ môi trường</a:t>
          </a:r>
          <a:endParaRPr lang="en-US" sz="2600" b="1" dirty="0">
            <a:solidFill>
              <a:srgbClr val="FFFF00"/>
            </a:solidFill>
            <a:latin typeface="Arial" charset="0"/>
            <a:ea typeface="Arial" charset="0"/>
            <a:cs typeface="Arial" charset="0"/>
          </a:endParaRPr>
        </a:p>
      </dgm:t>
    </dgm:pt>
    <dgm:pt modelId="{FBAB7A75-6BFF-5543-9909-9725FC49955E}" type="parTrans" cxnId="{E78A05A4-F874-F74B-A245-51A12C1AC0D3}">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17AA9770-CAE3-CF4E-BC99-C07BD41DCB4F}" type="sibTrans" cxnId="{E78A05A4-F874-F74B-A245-51A12C1AC0D3}">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AB0ACD73-0BE8-F64C-AD82-889DD83CD286}">
      <dgm:prSet phldrT="[Text]" custT="1"/>
      <dgm:spPr/>
      <dgm:t>
        <a:bodyPr/>
        <a:lstStyle/>
        <a:p>
          <a:pPr>
            <a:lnSpc>
              <a:spcPct val="120000"/>
            </a:lnSpc>
          </a:pPr>
          <a:r>
            <a:rPr lang="en-US" sz="2600" b="1" dirty="0">
              <a:solidFill>
                <a:srgbClr val="FFFF00"/>
              </a:solidFill>
              <a:latin typeface="Arial" charset="0"/>
              <a:cs typeface="Arial" charset="0"/>
            </a:rPr>
            <a:t>• </a:t>
          </a:r>
          <a:r>
            <a:rPr lang="en-US" sz="2600" b="1" dirty="0" err="1">
              <a:solidFill>
                <a:srgbClr val="FFFF00"/>
              </a:solidFill>
              <a:latin typeface="Arial" charset="0"/>
              <a:cs typeface="Arial" charset="0"/>
            </a:rPr>
            <a:t>Thực</a:t>
          </a:r>
          <a:r>
            <a:rPr lang="en-US" sz="2600" b="1" dirty="0">
              <a:solidFill>
                <a:srgbClr val="FFFF00"/>
              </a:solidFill>
              <a:latin typeface="Arial" charset="0"/>
              <a:cs typeface="Arial" charset="0"/>
            </a:rPr>
            <a:t> </a:t>
          </a:r>
          <a:r>
            <a:rPr lang="en-US" sz="2600" b="1" dirty="0" err="1">
              <a:solidFill>
                <a:srgbClr val="FFFF00"/>
              </a:solidFill>
              <a:latin typeface="Arial" charset="0"/>
              <a:cs typeface="Arial" charset="0"/>
            </a:rPr>
            <a:t>hiện</a:t>
          </a:r>
          <a:r>
            <a:rPr lang="en-US" sz="2600" b="1" dirty="0">
              <a:solidFill>
                <a:srgbClr val="FFFF00"/>
              </a:solidFill>
              <a:latin typeface="Arial" charset="0"/>
              <a:cs typeface="Arial" charset="0"/>
            </a:rPr>
            <a:t> </a:t>
          </a:r>
          <a:r>
            <a:rPr lang="en-US" sz="2600" b="1" dirty="0" err="1" smtClean="0">
              <a:solidFill>
                <a:srgbClr val="FFFF00"/>
              </a:solidFill>
              <a:latin typeface="Arial" charset="0"/>
              <a:cs typeface="Arial" charset="0"/>
            </a:rPr>
            <a:t>Bảo</a:t>
          </a:r>
          <a:r>
            <a:rPr lang="en-US" sz="2600" b="1" dirty="0" smtClean="0">
              <a:solidFill>
                <a:srgbClr val="FFFF00"/>
              </a:solidFill>
              <a:latin typeface="Arial" charset="0"/>
              <a:cs typeface="Arial" charset="0"/>
            </a:rPr>
            <a:t> </a:t>
          </a:r>
          <a:r>
            <a:rPr lang="en-US" sz="2600" b="1" dirty="0" err="1" smtClean="0">
              <a:solidFill>
                <a:srgbClr val="FFFF00"/>
              </a:solidFill>
              <a:latin typeface="Arial" charset="0"/>
              <a:cs typeface="Arial" charset="0"/>
            </a:rPr>
            <a:t>tồn</a:t>
          </a:r>
          <a:r>
            <a:rPr lang="en-US" sz="2600" b="1" dirty="0" smtClean="0">
              <a:solidFill>
                <a:srgbClr val="FFFF00"/>
              </a:solidFill>
              <a:latin typeface="Arial" charset="0"/>
              <a:cs typeface="Arial" charset="0"/>
            </a:rPr>
            <a:t>, </a:t>
          </a:r>
          <a:r>
            <a:rPr lang="en-US" sz="2600" b="1" dirty="0" err="1" smtClean="0">
              <a:solidFill>
                <a:srgbClr val="FFFF00"/>
              </a:solidFill>
              <a:latin typeface="Arial" charset="0"/>
              <a:cs typeface="Arial" charset="0"/>
            </a:rPr>
            <a:t>phát</a:t>
          </a:r>
          <a:r>
            <a:rPr lang="en-US" sz="2600" b="1" dirty="0" smtClean="0">
              <a:solidFill>
                <a:srgbClr val="FFFF00"/>
              </a:solidFill>
              <a:latin typeface="Arial" charset="0"/>
              <a:cs typeface="Arial" charset="0"/>
            </a:rPr>
            <a:t> </a:t>
          </a:r>
          <a:r>
            <a:rPr lang="en-US" sz="2600" b="1" dirty="0" err="1" smtClean="0">
              <a:solidFill>
                <a:srgbClr val="FFFF00"/>
              </a:solidFill>
              <a:latin typeface="Arial" charset="0"/>
              <a:cs typeface="Arial" charset="0"/>
            </a:rPr>
            <a:t>huy</a:t>
          </a:r>
          <a:r>
            <a:rPr lang="en-US" sz="2600" b="1" dirty="0" smtClean="0">
              <a:solidFill>
                <a:srgbClr val="FFFF00"/>
              </a:solidFill>
              <a:latin typeface="Arial" charset="0"/>
              <a:cs typeface="Arial" charset="0"/>
            </a:rPr>
            <a:t> </a:t>
          </a:r>
          <a:r>
            <a:rPr lang="en-US" sz="2600" b="1" dirty="0" err="1" smtClean="0">
              <a:solidFill>
                <a:srgbClr val="FFFF00"/>
              </a:solidFill>
              <a:latin typeface="Arial" charset="0"/>
              <a:cs typeface="Arial" charset="0"/>
            </a:rPr>
            <a:t>giá</a:t>
          </a:r>
          <a:r>
            <a:rPr lang="en-US" sz="2600" b="1" dirty="0" smtClean="0">
              <a:solidFill>
                <a:srgbClr val="FFFF00"/>
              </a:solidFill>
              <a:latin typeface="Arial" charset="0"/>
              <a:cs typeface="Arial" charset="0"/>
            </a:rPr>
            <a:t> </a:t>
          </a:r>
          <a:r>
            <a:rPr lang="en-US" sz="2600" b="1" dirty="0" err="1" smtClean="0">
              <a:solidFill>
                <a:srgbClr val="FFFF00"/>
              </a:solidFill>
              <a:latin typeface="Arial" charset="0"/>
              <a:cs typeface="Arial" charset="0"/>
            </a:rPr>
            <a:t>trị</a:t>
          </a:r>
          <a:r>
            <a:rPr lang="en-US" sz="2600" b="1" dirty="0" smtClean="0">
              <a:solidFill>
                <a:srgbClr val="FFFF00"/>
              </a:solidFill>
              <a:latin typeface="Arial" charset="0"/>
              <a:cs typeface="Arial" charset="0"/>
            </a:rPr>
            <a:t> </a:t>
          </a:r>
          <a:r>
            <a:rPr lang="en-US" sz="2600" b="1" dirty="0" err="1" smtClean="0">
              <a:solidFill>
                <a:srgbClr val="FFFF00"/>
              </a:solidFill>
              <a:latin typeface="Arial" charset="0"/>
              <a:cs typeface="Arial" charset="0"/>
            </a:rPr>
            <a:t>văn</a:t>
          </a:r>
          <a:r>
            <a:rPr lang="en-US" sz="2600" b="1" dirty="0" smtClean="0">
              <a:solidFill>
                <a:srgbClr val="FFFF00"/>
              </a:solidFill>
              <a:latin typeface="Arial" charset="0"/>
              <a:cs typeface="Arial" charset="0"/>
            </a:rPr>
            <a:t> </a:t>
          </a:r>
          <a:r>
            <a:rPr lang="en-US" sz="2600" b="1" dirty="0" err="1">
              <a:solidFill>
                <a:srgbClr val="FFFF00"/>
              </a:solidFill>
              <a:latin typeface="Arial" charset="0"/>
              <a:cs typeface="Arial" charset="0"/>
            </a:rPr>
            <a:t>hóa</a:t>
          </a:r>
          <a:r>
            <a:rPr lang="en-US" sz="2600" b="1" dirty="0">
              <a:solidFill>
                <a:srgbClr val="FFFF00"/>
              </a:solidFill>
              <a:latin typeface="Arial" charset="0"/>
              <a:cs typeface="Arial" charset="0"/>
            </a:rPr>
            <a:t> </a:t>
          </a:r>
          <a:r>
            <a:rPr lang="en-US" sz="2600" b="1" dirty="0" err="1">
              <a:solidFill>
                <a:srgbClr val="FFFF00"/>
              </a:solidFill>
              <a:latin typeface="Arial" charset="0"/>
              <a:cs typeface="Arial" charset="0"/>
            </a:rPr>
            <a:t>và</a:t>
          </a:r>
          <a:r>
            <a:rPr lang="en-US" sz="2600" b="1" dirty="0">
              <a:solidFill>
                <a:srgbClr val="FFFF00"/>
              </a:solidFill>
              <a:latin typeface="Arial" charset="0"/>
              <a:cs typeface="Arial" charset="0"/>
            </a:rPr>
            <a:t> </a:t>
          </a:r>
          <a:r>
            <a:rPr lang="en-US" sz="2600" b="1" dirty="0" err="1">
              <a:solidFill>
                <a:srgbClr val="FFFF00"/>
              </a:solidFill>
              <a:latin typeface="Arial" charset="0"/>
              <a:cs typeface="Arial" charset="0"/>
            </a:rPr>
            <a:t>truyền</a:t>
          </a:r>
          <a:r>
            <a:rPr lang="en-US" sz="2600" b="1" dirty="0">
              <a:solidFill>
                <a:srgbClr val="FFFF00"/>
              </a:solidFill>
              <a:latin typeface="Arial" charset="0"/>
              <a:cs typeface="Arial" charset="0"/>
            </a:rPr>
            <a:t> </a:t>
          </a:r>
          <a:r>
            <a:rPr lang="en-US" sz="2600" b="1" dirty="0" err="1">
              <a:solidFill>
                <a:srgbClr val="FFFF00"/>
              </a:solidFill>
              <a:latin typeface="Arial" charset="0"/>
              <a:cs typeface="Arial" charset="0"/>
            </a:rPr>
            <a:t>thống</a:t>
          </a:r>
          <a:r>
            <a:rPr lang="en-US" sz="2600" b="1" dirty="0">
              <a:solidFill>
                <a:srgbClr val="FFFF00"/>
              </a:solidFill>
              <a:latin typeface="Arial" charset="0"/>
              <a:cs typeface="Arial" charset="0"/>
            </a:rPr>
            <a:t> </a:t>
          </a:r>
          <a:r>
            <a:rPr lang="en-US" sz="2600" b="1" dirty="0" err="1">
              <a:solidFill>
                <a:srgbClr val="FFFF00"/>
              </a:solidFill>
              <a:latin typeface="Arial" charset="0"/>
              <a:cs typeface="Arial" charset="0"/>
            </a:rPr>
            <a:t>dân</a:t>
          </a:r>
          <a:r>
            <a:rPr lang="en-US" sz="2600" b="1" dirty="0">
              <a:solidFill>
                <a:srgbClr val="FFFF00"/>
              </a:solidFill>
              <a:latin typeface="Arial" charset="0"/>
              <a:cs typeface="Arial" charset="0"/>
            </a:rPr>
            <a:t> </a:t>
          </a:r>
          <a:r>
            <a:rPr lang="en-US" sz="2600" b="1" dirty="0" err="1">
              <a:solidFill>
                <a:srgbClr val="FFFF00"/>
              </a:solidFill>
              <a:latin typeface="Arial" charset="0"/>
              <a:cs typeface="Arial" charset="0"/>
            </a:rPr>
            <a:t>tộc</a:t>
          </a:r>
          <a:endParaRPr lang="en-US" sz="2600" b="1" dirty="0">
            <a:solidFill>
              <a:srgbClr val="FFFF00"/>
            </a:solidFill>
            <a:latin typeface="Arial" charset="0"/>
            <a:ea typeface="Arial" charset="0"/>
            <a:cs typeface="Arial" charset="0"/>
          </a:endParaRPr>
        </a:p>
      </dgm:t>
    </dgm:pt>
    <dgm:pt modelId="{4E4CBCB0-894D-8543-B277-2F46871583E3}" type="parTrans" cxnId="{70928028-3A9E-2C4D-BFF8-24836A9841D9}">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63F90DBD-1F89-F047-AF91-9000CA3B854A}" type="sibTrans" cxnId="{70928028-3A9E-2C4D-BFF8-24836A9841D9}">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91A8F5D1-4E95-0E49-A985-101E1D3A2E49}">
      <dgm:prSet phldrT="[Text]" custT="1"/>
      <dgm:spPr/>
      <dgm:t>
        <a:bodyPr/>
        <a:lstStyle/>
        <a:p>
          <a:pPr>
            <a:lnSpc>
              <a:spcPct val="120000"/>
            </a:lnSpc>
          </a:pPr>
          <a:r>
            <a:rPr lang="vi-VN" sz="2600" b="1">
              <a:solidFill>
                <a:srgbClr val="FFFF00"/>
              </a:solidFill>
              <a:latin typeface="Arial" charset="0"/>
              <a:cs typeface="Arial" charset="0"/>
            </a:rPr>
            <a:t>•</a:t>
          </a:r>
          <a:r>
            <a:rPr lang="en-US" sz="2600" b="1">
              <a:solidFill>
                <a:srgbClr val="FFFF00"/>
              </a:solidFill>
              <a:latin typeface="Arial" charset="0"/>
              <a:cs typeface="Arial" charset="0"/>
            </a:rPr>
            <a:t> </a:t>
          </a:r>
          <a:r>
            <a:rPr lang="vi-VN" sz="2600" b="1">
              <a:solidFill>
                <a:srgbClr val="FFFF00"/>
              </a:solidFill>
              <a:latin typeface="Arial" charset="0"/>
              <a:cs typeface="Arial" charset="0"/>
            </a:rPr>
            <a:t>Tham gia các buổi giao lưu với người cao tuổi</a:t>
          </a:r>
          <a:endParaRPr lang="en-US" sz="2600" b="1">
            <a:solidFill>
              <a:srgbClr val="FFFF00"/>
            </a:solidFill>
            <a:latin typeface="Arial" charset="0"/>
            <a:ea typeface="Arial" charset="0"/>
            <a:cs typeface="Arial" charset="0"/>
          </a:endParaRPr>
        </a:p>
      </dgm:t>
    </dgm:pt>
    <dgm:pt modelId="{91633E45-9A8E-A342-A10F-317FB23B1A10}" type="parTrans" cxnId="{ED11BEEF-0371-B14A-AA22-A2F36DFD4814}">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FBAEF71B-1941-AB4D-8DCD-4BF7661C124A}" type="sibTrans" cxnId="{ED11BEEF-0371-B14A-AA22-A2F36DFD4814}">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A1BDCCFC-D91D-0641-A30F-DDA23A82B428}" type="pres">
      <dgm:prSet presAssocID="{78A17619-F246-8C40-9266-039C8D1D6872}" presName="outerComposite" presStyleCnt="0">
        <dgm:presLayoutVars>
          <dgm:chMax val="5"/>
          <dgm:dir/>
          <dgm:resizeHandles val="exact"/>
        </dgm:presLayoutVars>
      </dgm:prSet>
      <dgm:spPr/>
      <dgm:t>
        <a:bodyPr/>
        <a:lstStyle/>
        <a:p>
          <a:endParaRPr lang="en-US"/>
        </a:p>
      </dgm:t>
    </dgm:pt>
    <dgm:pt modelId="{D8E8780F-B768-4D4B-AF93-FE6F5834075F}" type="pres">
      <dgm:prSet presAssocID="{78A17619-F246-8C40-9266-039C8D1D6872}" presName="dummyMaxCanvas" presStyleCnt="0">
        <dgm:presLayoutVars/>
      </dgm:prSet>
      <dgm:spPr/>
    </dgm:pt>
    <dgm:pt modelId="{B65F609E-9152-48F2-B187-8B9D022A5C69}" type="pres">
      <dgm:prSet presAssocID="{78A17619-F246-8C40-9266-039C8D1D6872}" presName="ThreeNodes_1" presStyleLbl="node1" presStyleIdx="0" presStyleCnt="3">
        <dgm:presLayoutVars>
          <dgm:bulletEnabled val="1"/>
        </dgm:presLayoutVars>
      </dgm:prSet>
      <dgm:spPr/>
      <dgm:t>
        <a:bodyPr/>
        <a:lstStyle/>
        <a:p>
          <a:endParaRPr lang="en-US"/>
        </a:p>
      </dgm:t>
    </dgm:pt>
    <dgm:pt modelId="{08E7D9C7-58D0-492F-B00E-E9EB4A3551D6}" type="pres">
      <dgm:prSet presAssocID="{78A17619-F246-8C40-9266-039C8D1D6872}" presName="ThreeNodes_2" presStyleLbl="node1" presStyleIdx="1" presStyleCnt="3">
        <dgm:presLayoutVars>
          <dgm:bulletEnabled val="1"/>
        </dgm:presLayoutVars>
      </dgm:prSet>
      <dgm:spPr/>
      <dgm:t>
        <a:bodyPr/>
        <a:lstStyle/>
        <a:p>
          <a:endParaRPr lang="en-US"/>
        </a:p>
      </dgm:t>
    </dgm:pt>
    <dgm:pt modelId="{6CD7DF6A-77C9-4248-8DB7-05A4EBF40245}" type="pres">
      <dgm:prSet presAssocID="{78A17619-F246-8C40-9266-039C8D1D6872}" presName="ThreeNodes_3" presStyleLbl="node1" presStyleIdx="2" presStyleCnt="3">
        <dgm:presLayoutVars>
          <dgm:bulletEnabled val="1"/>
        </dgm:presLayoutVars>
      </dgm:prSet>
      <dgm:spPr/>
      <dgm:t>
        <a:bodyPr/>
        <a:lstStyle/>
        <a:p>
          <a:endParaRPr lang="en-US"/>
        </a:p>
      </dgm:t>
    </dgm:pt>
    <dgm:pt modelId="{D2148C04-3438-40D0-A992-4D724DD8DAF0}" type="pres">
      <dgm:prSet presAssocID="{78A17619-F246-8C40-9266-039C8D1D6872}" presName="ThreeConn_1-2" presStyleLbl="fgAccFollowNode1" presStyleIdx="0" presStyleCnt="2">
        <dgm:presLayoutVars>
          <dgm:bulletEnabled val="1"/>
        </dgm:presLayoutVars>
      </dgm:prSet>
      <dgm:spPr/>
      <dgm:t>
        <a:bodyPr/>
        <a:lstStyle/>
        <a:p>
          <a:endParaRPr lang="en-US"/>
        </a:p>
      </dgm:t>
    </dgm:pt>
    <dgm:pt modelId="{091C9880-E220-4A77-80E5-41229B491369}" type="pres">
      <dgm:prSet presAssocID="{78A17619-F246-8C40-9266-039C8D1D6872}" presName="ThreeConn_2-3" presStyleLbl="fgAccFollowNode1" presStyleIdx="1" presStyleCnt="2">
        <dgm:presLayoutVars>
          <dgm:bulletEnabled val="1"/>
        </dgm:presLayoutVars>
      </dgm:prSet>
      <dgm:spPr/>
      <dgm:t>
        <a:bodyPr/>
        <a:lstStyle/>
        <a:p>
          <a:endParaRPr lang="en-US"/>
        </a:p>
      </dgm:t>
    </dgm:pt>
    <dgm:pt modelId="{91390D59-77F7-472F-A103-48BC4CCBD9A0}" type="pres">
      <dgm:prSet presAssocID="{78A17619-F246-8C40-9266-039C8D1D6872}" presName="ThreeNodes_1_text" presStyleLbl="node1" presStyleIdx="2" presStyleCnt="3">
        <dgm:presLayoutVars>
          <dgm:bulletEnabled val="1"/>
        </dgm:presLayoutVars>
      </dgm:prSet>
      <dgm:spPr/>
      <dgm:t>
        <a:bodyPr/>
        <a:lstStyle/>
        <a:p>
          <a:endParaRPr lang="en-US"/>
        </a:p>
      </dgm:t>
    </dgm:pt>
    <dgm:pt modelId="{547CEC9D-7A8C-4FD1-AECD-4816649333A1}" type="pres">
      <dgm:prSet presAssocID="{78A17619-F246-8C40-9266-039C8D1D6872}" presName="ThreeNodes_2_text" presStyleLbl="node1" presStyleIdx="2" presStyleCnt="3">
        <dgm:presLayoutVars>
          <dgm:bulletEnabled val="1"/>
        </dgm:presLayoutVars>
      </dgm:prSet>
      <dgm:spPr/>
      <dgm:t>
        <a:bodyPr/>
        <a:lstStyle/>
        <a:p>
          <a:endParaRPr lang="en-US"/>
        </a:p>
      </dgm:t>
    </dgm:pt>
    <dgm:pt modelId="{AE508809-1A60-49BA-8B1D-D8D4D90C86CC}" type="pres">
      <dgm:prSet presAssocID="{78A17619-F246-8C40-9266-039C8D1D6872}" presName="ThreeNodes_3_text" presStyleLbl="node1" presStyleIdx="2" presStyleCnt="3">
        <dgm:presLayoutVars>
          <dgm:bulletEnabled val="1"/>
        </dgm:presLayoutVars>
      </dgm:prSet>
      <dgm:spPr/>
      <dgm:t>
        <a:bodyPr/>
        <a:lstStyle/>
        <a:p>
          <a:endParaRPr lang="en-US"/>
        </a:p>
      </dgm:t>
    </dgm:pt>
  </dgm:ptLst>
  <dgm:cxnLst>
    <dgm:cxn modelId="{E78A05A4-F874-F74B-A245-51A12C1AC0D3}" srcId="{78A17619-F246-8C40-9266-039C8D1D6872}" destId="{5CD34BBE-DDC9-7A4E-98B4-62956C486CF8}" srcOrd="0" destOrd="0" parTransId="{FBAB7A75-6BFF-5543-9909-9725FC49955E}" sibTransId="{17AA9770-CAE3-CF4E-BC99-C07BD41DCB4F}"/>
    <dgm:cxn modelId="{497CD5FF-7F24-4DAF-838D-80D3F06E6523}" type="presOf" srcId="{5CD34BBE-DDC9-7A4E-98B4-62956C486CF8}" destId="{B65F609E-9152-48F2-B187-8B9D022A5C69}" srcOrd="0" destOrd="0" presId="urn:microsoft.com/office/officeart/2005/8/layout/vProcess5"/>
    <dgm:cxn modelId="{2445BACE-789D-43F3-BCE6-97A6596291FD}" type="presOf" srcId="{AB0ACD73-0BE8-F64C-AD82-889DD83CD286}" destId="{08E7D9C7-58D0-492F-B00E-E9EB4A3551D6}" srcOrd="0" destOrd="0" presId="urn:microsoft.com/office/officeart/2005/8/layout/vProcess5"/>
    <dgm:cxn modelId="{70928028-3A9E-2C4D-BFF8-24836A9841D9}" srcId="{78A17619-F246-8C40-9266-039C8D1D6872}" destId="{AB0ACD73-0BE8-F64C-AD82-889DD83CD286}" srcOrd="1" destOrd="0" parTransId="{4E4CBCB0-894D-8543-B277-2F46871583E3}" sibTransId="{63F90DBD-1F89-F047-AF91-9000CA3B854A}"/>
    <dgm:cxn modelId="{350A1123-6027-4345-90C3-46FE09B3A4C7}" type="presOf" srcId="{78A17619-F246-8C40-9266-039C8D1D6872}" destId="{A1BDCCFC-D91D-0641-A30F-DDA23A82B428}" srcOrd="0" destOrd="0" presId="urn:microsoft.com/office/officeart/2005/8/layout/vProcess5"/>
    <dgm:cxn modelId="{6F751309-FE0A-48B5-928F-6AC20CAD5E20}" type="presOf" srcId="{91A8F5D1-4E95-0E49-A985-101E1D3A2E49}" destId="{AE508809-1A60-49BA-8B1D-D8D4D90C86CC}" srcOrd="1" destOrd="0" presId="urn:microsoft.com/office/officeart/2005/8/layout/vProcess5"/>
    <dgm:cxn modelId="{14FA158B-4010-499C-B851-32B614F080CC}" type="presOf" srcId="{AB0ACD73-0BE8-F64C-AD82-889DD83CD286}" destId="{547CEC9D-7A8C-4FD1-AECD-4816649333A1}" srcOrd="1" destOrd="0" presId="urn:microsoft.com/office/officeart/2005/8/layout/vProcess5"/>
    <dgm:cxn modelId="{0C909430-4B1D-40C8-B6AE-69CC55D4BFA6}" type="presOf" srcId="{91A8F5D1-4E95-0E49-A985-101E1D3A2E49}" destId="{6CD7DF6A-77C9-4248-8DB7-05A4EBF40245}" srcOrd="0" destOrd="0" presId="urn:microsoft.com/office/officeart/2005/8/layout/vProcess5"/>
    <dgm:cxn modelId="{ED11BEEF-0371-B14A-AA22-A2F36DFD4814}" srcId="{78A17619-F246-8C40-9266-039C8D1D6872}" destId="{91A8F5D1-4E95-0E49-A985-101E1D3A2E49}" srcOrd="2" destOrd="0" parTransId="{91633E45-9A8E-A342-A10F-317FB23B1A10}" sibTransId="{FBAEF71B-1941-AB4D-8DCD-4BF7661C124A}"/>
    <dgm:cxn modelId="{0A635866-E16F-46A3-8978-D6455467C1CE}" type="presOf" srcId="{17AA9770-CAE3-CF4E-BC99-C07BD41DCB4F}" destId="{D2148C04-3438-40D0-A992-4D724DD8DAF0}" srcOrd="0" destOrd="0" presId="urn:microsoft.com/office/officeart/2005/8/layout/vProcess5"/>
    <dgm:cxn modelId="{7E723CA9-DAA2-4682-B4FD-46D92F144B53}" type="presOf" srcId="{63F90DBD-1F89-F047-AF91-9000CA3B854A}" destId="{091C9880-E220-4A77-80E5-41229B491369}" srcOrd="0" destOrd="0" presId="urn:microsoft.com/office/officeart/2005/8/layout/vProcess5"/>
    <dgm:cxn modelId="{9DC882A2-657A-46EC-86DD-37D3DD455F27}" type="presOf" srcId="{5CD34BBE-DDC9-7A4E-98B4-62956C486CF8}" destId="{91390D59-77F7-472F-A103-48BC4CCBD9A0}" srcOrd="1" destOrd="0" presId="urn:microsoft.com/office/officeart/2005/8/layout/vProcess5"/>
    <dgm:cxn modelId="{F82CE669-85BA-1146-89F1-80681C9959A1}" type="presParOf" srcId="{A1BDCCFC-D91D-0641-A30F-DDA23A82B428}" destId="{D8E8780F-B768-4D4B-AF93-FE6F5834075F}" srcOrd="0" destOrd="0" presId="urn:microsoft.com/office/officeart/2005/8/layout/vProcess5"/>
    <dgm:cxn modelId="{5C731705-CA3F-496B-A3C3-3234D59E5F0C}" type="presParOf" srcId="{A1BDCCFC-D91D-0641-A30F-DDA23A82B428}" destId="{B65F609E-9152-48F2-B187-8B9D022A5C69}" srcOrd="1" destOrd="0" presId="urn:microsoft.com/office/officeart/2005/8/layout/vProcess5"/>
    <dgm:cxn modelId="{70AEB173-5CD1-4746-83E0-FD6A0871B3DB}" type="presParOf" srcId="{A1BDCCFC-D91D-0641-A30F-DDA23A82B428}" destId="{08E7D9C7-58D0-492F-B00E-E9EB4A3551D6}" srcOrd="2" destOrd="0" presId="urn:microsoft.com/office/officeart/2005/8/layout/vProcess5"/>
    <dgm:cxn modelId="{F9DC8827-9996-4BAB-97BD-7AE4A35679D0}" type="presParOf" srcId="{A1BDCCFC-D91D-0641-A30F-DDA23A82B428}" destId="{6CD7DF6A-77C9-4248-8DB7-05A4EBF40245}" srcOrd="3" destOrd="0" presId="urn:microsoft.com/office/officeart/2005/8/layout/vProcess5"/>
    <dgm:cxn modelId="{1A50EE56-C6DD-4BFF-9E29-452FFB548825}" type="presParOf" srcId="{A1BDCCFC-D91D-0641-A30F-DDA23A82B428}" destId="{D2148C04-3438-40D0-A992-4D724DD8DAF0}" srcOrd="4" destOrd="0" presId="urn:microsoft.com/office/officeart/2005/8/layout/vProcess5"/>
    <dgm:cxn modelId="{6B77DA09-DEAA-4952-A9A5-41DC96F239DC}" type="presParOf" srcId="{A1BDCCFC-D91D-0641-A30F-DDA23A82B428}" destId="{091C9880-E220-4A77-80E5-41229B491369}" srcOrd="5" destOrd="0" presId="urn:microsoft.com/office/officeart/2005/8/layout/vProcess5"/>
    <dgm:cxn modelId="{9202FBAB-8094-4AFC-8279-4C93CDB5DCB6}" type="presParOf" srcId="{A1BDCCFC-D91D-0641-A30F-DDA23A82B428}" destId="{91390D59-77F7-472F-A103-48BC4CCBD9A0}" srcOrd="6" destOrd="0" presId="urn:microsoft.com/office/officeart/2005/8/layout/vProcess5"/>
    <dgm:cxn modelId="{B0BA1EFC-0DCE-4ABF-B346-0140E263072A}" type="presParOf" srcId="{A1BDCCFC-D91D-0641-A30F-DDA23A82B428}" destId="{547CEC9D-7A8C-4FD1-AECD-4816649333A1}" srcOrd="7" destOrd="0" presId="urn:microsoft.com/office/officeart/2005/8/layout/vProcess5"/>
    <dgm:cxn modelId="{AEC3C0A2-309A-46B5-8E56-BEB5B96C1A8B}" type="presParOf" srcId="{A1BDCCFC-D91D-0641-A30F-DDA23A82B428}" destId="{AE508809-1A60-49BA-8B1D-D8D4D90C86CC}" srcOrd="8" destOrd="0" presId="urn:microsoft.com/office/officeart/2005/8/layout/v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80D10-EC63-444B-BC63-46A511A22C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59893D-C66D-44B3-8449-B346A742D8C0}">
      <dgm:prSet phldrT="[Text]"/>
      <dgm:spPr/>
      <dgm:t>
        <a:bodyPr/>
        <a:lstStyle/>
        <a:p>
          <a:r>
            <a:rPr lang="en-US" b="1" dirty="0"/>
            <a:t>1. </a:t>
          </a:r>
          <a:r>
            <a:rPr lang="en-US" b="1" dirty="0" err="1"/>
            <a:t>Chương</a:t>
          </a:r>
          <a:r>
            <a:rPr lang="en-US" b="1" dirty="0"/>
            <a:t> </a:t>
          </a:r>
          <a:r>
            <a:rPr lang="en-US" b="1" dirty="0" err="1"/>
            <a:t>trình</a:t>
          </a:r>
          <a:r>
            <a:rPr lang="en-US" b="1" dirty="0"/>
            <a:t> “</a:t>
          </a:r>
          <a:r>
            <a:rPr lang="en-US" b="1" dirty="0" err="1"/>
            <a:t>Một</a:t>
          </a:r>
          <a:r>
            <a:rPr lang="en-US" b="1" dirty="0"/>
            <a:t> </a:t>
          </a:r>
          <a:r>
            <a:rPr lang="en-US" b="1" dirty="0" err="1"/>
            <a:t>ngày</a:t>
          </a:r>
          <a:r>
            <a:rPr lang="en-US" b="1" dirty="0"/>
            <a:t> </a:t>
          </a:r>
          <a:r>
            <a:rPr lang="en-US" b="1" dirty="0" err="1"/>
            <a:t>làm</a:t>
          </a:r>
          <a:r>
            <a:rPr lang="en-US" b="1" dirty="0"/>
            <a:t> </a:t>
          </a:r>
          <a:r>
            <a:rPr lang="en-US" b="1" dirty="0" err="1"/>
            <a:t>chiến</a:t>
          </a:r>
          <a:r>
            <a:rPr lang="en-US" b="1" dirty="0"/>
            <a:t> </a:t>
          </a:r>
          <a:r>
            <a:rPr lang="en-US" b="1" dirty="0" err="1"/>
            <a:t>sĩ</a:t>
          </a:r>
          <a:r>
            <a:rPr lang="en-US" b="1" dirty="0"/>
            <a:t>”</a:t>
          </a:r>
          <a:endParaRPr lang="en-US" dirty="0"/>
        </a:p>
      </dgm:t>
    </dgm:pt>
    <dgm:pt modelId="{96DBCF92-4429-48FD-899E-87B714F36699}" type="parTrans" cxnId="{B50B31C8-5961-48A6-ACAA-0FEC6CE97E49}">
      <dgm:prSet/>
      <dgm:spPr/>
      <dgm:t>
        <a:bodyPr/>
        <a:lstStyle/>
        <a:p>
          <a:endParaRPr lang="en-US"/>
        </a:p>
      </dgm:t>
    </dgm:pt>
    <dgm:pt modelId="{4E863191-4D8F-478C-8EE2-8FAE56286EF2}" type="sibTrans" cxnId="{B50B31C8-5961-48A6-ACAA-0FEC6CE97E49}">
      <dgm:prSet/>
      <dgm:spPr/>
      <dgm:t>
        <a:bodyPr/>
        <a:lstStyle/>
        <a:p>
          <a:endParaRPr lang="en-US"/>
        </a:p>
      </dgm:t>
    </dgm:pt>
    <dgm:pt modelId="{DD335754-BF10-45C2-9043-F416820BF3AE}">
      <dgm:prSet phldrT="[Text]"/>
      <dgm:spPr/>
      <dgm:t>
        <a:bodyPr/>
        <a:lstStyle/>
        <a:p>
          <a:r>
            <a:rPr lang="en-US" b="1" dirty="0"/>
            <a:t>2. </a:t>
          </a:r>
          <a:r>
            <a:rPr lang="en-US" b="1" dirty="0" err="1"/>
            <a:t>Tham</a:t>
          </a:r>
          <a:r>
            <a:rPr lang="en-US" b="1" dirty="0"/>
            <a:t> </a:t>
          </a:r>
          <a:r>
            <a:rPr lang="en-US" b="1" dirty="0" err="1"/>
            <a:t>quan</a:t>
          </a:r>
          <a:r>
            <a:rPr lang="en-US" b="1" dirty="0"/>
            <a:t> di </a:t>
          </a:r>
          <a:r>
            <a:rPr lang="en-US" b="1" dirty="0" err="1"/>
            <a:t>tích</a:t>
          </a:r>
          <a:r>
            <a:rPr lang="en-US" b="1" dirty="0"/>
            <a:t> </a:t>
          </a:r>
          <a:r>
            <a:rPr lang="en-US" b="1" dirty="0" err="1"/>
            <a:t>lịch</a:t>
          </a:r>
          <a:r>
            <a:rPr lang="en-US" b="1" dirty="0"/>
            <a:t> </a:t>
          </a:r>
          <a:r>
            <a:rPr lang="en-US" b="1" dirty="0" err="1"/>
            <a:t>sử</a:t>
          </a:r>
          <a:r>
            <a:rPr lang="en-US" b="1" dirty="0"/>
            <a:t> </a:t>
          </a:r>
          <a:r>
            <a:rPr lang="en-US" b="1" dirty="0" err="1"/>
            <a:t>và</a:t>
          </a:r>
          <a:r>
            <a:rPr lang="en-US" b="1" dirty="0"/>
            <a:t> </a:t>
          </a:r>
          <a:r>
            <a:rPr lang="en-US" b="1" dirty="0" err="1"/>
            <a:t>bảo</a:t>
          </a:r>
          <a:r>
            <a:rPr lang="en-US" b="1" dirty="0"/>
            <a:t> </a:t>
          </a:r>
          <a:r>
            <a:rPr lang="en-US" b="1" dirty="0" err="1"/>
            <a:t>tàng</a:t>
          </a:r>
          <a:endParaRPr lang="en-US" dirty="0"/>
        </a:p>
      </dgm:t>
    </dgm:pt>
    <dgm:pt modelId="{064A5A28-10B8-46BA-9DE3-AA81FF7F63CA}" type="parTrans" cxnId="{EC24233F-2E3A-42A9-9D15-C8B2C532B66B}">
      <dgm:prSet/>
      <dgm:spPr/>
      <dgm:t>
        <a:bodyPr/>
        <a:lstStyle/>
        <a:p>
          <a:endParaRPr lang="en-US"/>
        </a:p>
      </dgm:t>
    </dgm:pt>
    <dgm:pt modelId="{6C5A789C-EC70-4A63-98A4-A566B11A7AAD}" type="sibTrans" cxnId="{EC24233F-2E3A-42A9-9D15-C8B2C532B66B}">
      <dgm:prSet/>
      <dgm:spPr/>
      <dgm:t>
        <a:bodyPr/>
        <a:lstStyle/>
        <a:p>
          <a:endParaRPr lang="en-US"/>
        </a:p>
      </dgm:t>
    </dgm:pt>
    <dgm:pt modelId="{0632154B-6225-4CC5-AB66-8F6F85EE752C}">
      <dgm:prSet phldrT="[Text]"/>
      <dgm:spPr/>
      <dgm:t>
        <a:bodyPr/>
        <a:lstStyle/>
        <a:p>
          <a:r>
            <a:rPr lang="en-US" b="1"/>
            <a:t>3. Hoạt động chăm sóc và bảo vệ môi trường</a:t>
          </a:r>
          <a:endParaRPr lang="en-US"/>
        </a:p>
      </dgm:t>
    </dgm:pt>
    <dgm:pt modelId="{24AB3787-5591-4FF6-B870-EAA8383EBF83}" type="parTrans" cxnId="{5029F83A-3529-4E60-A168-4E33159DEB2D}">
      <dgm:prSet/>
      <dgm:spPr/>
      <dgm:t>
        <a:bodyPr/>
        <a:lstStyle/>
        <a:p>
          <a:endParaRPr lang="en-US"/>
        </a:p>
      </dgm:t>
    </dgm:pt>
    <dgm:pt modelId="{46D6904F-9535-4B48-87AB-2DBBA522844A}" type="sibTrans" cxnId="{5029F83A-3529-4E60-A168-4E33159DEB2D}">
      <dgm:prSet/>
      <dgm:spPr/>
      <dgm:t>
        <a:bodyPr/>
        <a:lstStyle/>
        <a:p>
          <a:endParaRPr lang="en-US"/>
        </a:p>
      </dgm:t>
    </dgm:pt>
    <dgm:pt modelId="{1B4CC75A-9593-42B2-B6CA-A925A1C327A3}">
      <dgm:prSet phldrT="[Text]"/>
      <dgm:spPr/>
      <dgm:t>
        <a:bodyPr/>
        <a:lstStyle/>
        <a:p>
          <a:r>
            <a:rPr lang="en-US" b="1"/>
            <a:t>4. Hoạt động thiện nguyện và thăm hỏi người có công</a:t>
          </a:r>
          <a:endParaRPr lang="en-US"/>
        </a:p>
      </dgm:t>
    </dgm:pt>
    <dgm:pt modelId="{E2757480-3DAA-43C7-A7DB-2ED9203A4E33}" type="parTrans" cxnId="{CE92B612-5267-47A9-873D-5B53C6CDBA1A}">
      <dgm:prSet/>
      <dgm:spPr/>
      <dgm:t>
        <a:bodyPr/>
        <a:lstStyle/>
        <a:p>
          <a:endParaRPr lang="en-US"/>
        </a:p>
      </dgm:t>
    </dgm:pt>
    <dgm:pt modelId="{DD82D0C8-C8C0-4DCE-9819-4EDC270399C6}" type="sibTrans" cxnId="{CE92B612-5267-47A9-873D-5B53C6CDBA1A}">
      <dgm:prSet/>
      <dgm:spPr/>
      <dgm:t>
        <a:bodyPr/>
        <a:lstStyle/>
        <a:p>
          <a:endParaRPr lang="en-US"/>
        </a:p>
      </dgm:t>
    </dgm:pt>
    <dgm:pt modelId="{B3B0B93F-B149-43FE-A25A-630457CDBB06}">
      <dgm:prSet phldrT="[Text]"/>
      <dgm:spPr/>
      <dgm:t>
        <a:bodyPr/>
        <a:lstStyle/>
        <a:p>
          <a:r>
            <a:rPr lang="en-US" b="1"/>
            <a:t>5. Học làm nông dân</a:t>
          </a:r>
          <a:endParaRPr lang="en-US"/>
        </a:p>
      </dgm:t>
    </dgm:pt>
    <dgm:pt modelId="{952EB001-4063-400D-BE7B-AC15D9FBCFEF}" type="parTrans" cxnId="{20EF48E1-F0FC-4740-8762-B2FB96728BD9}">
      <dgm:prSet/>
      <dgm:spPr/>
      <dgm:t>
        <a:bodyPr/>
        <a:lstStyle/>
        <a:p>
          <a:endParaRPr lang="en-US"/>
        </a:p>
      </dgm:t>
    </dgm:pt>
    <dgm:pt modelId="{73BDBDAA-D177-4B89-A015-F6C2F883B82E}" type="sibTrans" cxnId="{20EF48E1-F0FC-4740-8762-B2FB96728BD9}">
      <dgm:prSet/>
      <dgm:spPr/>
      <dgm:t>
        <a:bodyPr/>
        <a:lstStyle/>
        <a:p>
          <a:endParaRPr lang="en-US"/>
        </a:p>
      </dgm:t>
    </dgm:pt>
    <dgm:pt modelId="{B5B22C42-77FB-4A08-92E6-8F8D2BBCAD17}">
      <dgm:prSet phldrT="[Text]"/>
      <dgm:spPr/>
      <dgm:t>
        <a:bodyPr/>
        <a:lstStyle/>
        <a:p>
          <a:r>
            <a:rPr lang="en-US" b="1"/>
            <a:t>6. Tổ chức các cuộc thi về văn hóa dân tộc</a:t>
          </a:r>
          <a:endParaRPr lang="en-US"/>
        </a:p>
      </dgm:t>
    </dgm:pt>
    <dgm:pt modelId="{88DBD878-3726-419A-A95D-0CE6909564E9}" type="parTrans" cxnId="{A382D702-944E-4ED7-9316-475008BAA173}">
      <dgm:prSet/>
      <dgm:spPr/>
      <dgm:t>
        <a:bodyPr/>
        <a:lstStyle/>
        <a:p>
          <a:endParaRPr lang="en-US"/>
        </a:p>
      </dgm:t>
    </dgm:pt>
    <dgm:pt modelId="{40711AE9-5ACF-4356-BC08-47F209BF3CB5}" type="sibTrans" cxnId="{A382D702-944E-4ED7-9316-475008BAA173}">
      <dgm:prSet/>
      <dgm:spPr/>
      <dgm:t>
        <a:bodyPr/>
        <a:lstStyle/>
        <a:p>
          <a:endParaRPr lang="en-US"/>
        </a:p>
      </dgm:t>
    </dgm:pt>
    <dgm:pt modelId="{9DA46556-1F2E-4C36-85AD-A007C1B1D37B}">
      <dgm:prSet phldrT="[Text]"/>
      <dgm:spPr/>
      <dgm:t>
        <a:bodyPr/>
        <a:lstStyle/>
        <a:p>
          <a:r>
            <a:rPr lang="en-US" b="1"/>
            <a:t>7. Tổ chức diễn đàn “Em yêu đất nước”</a:t>
          </a:r>
          <a:endParaRPr lang="en-US"/>
        </a:p>
      </dgm:t>
    </dgm:pt>
    <dgm:pt modelId="{DEF32CC2-3E9C-49FD-A53A-D4EBA6FDBF70}" type="parTrans" cxnId="{2789BDBA-338C-4E14-AD58-FDC4F088FEE0}">
      <dgm:prSet/>
      <dgm:spPr/>
      <dgm:t>
        <a:bodyPr/>
        <a:lstStyle/>
        <a:p>
          <a:endParaRPr lang="en-US"/>
        </a:p>
      </dgm:t>
    </dgm:pt>
    <dgm:pt modelId="{7A18A4AB-FF08-4136-BC61-C36D3C7FC6DB}" type="sibTrans" cxnId="{2789BDBA-338C-4E14-AD58-FDC4F088FEE0}">
      <dgm:prSet/>
      <dgm:spPr/>
      <dgm:t>
        <a:bodyPr/>
        <a:lstStyle/>
        <a:p>
          <a:endParaRPr lang="en-US"/>
        </a:p>
      </dgm:t>
    </dgm:pt>
    <dgm:pt modelId="{76B1AB09-3622-4424-A276-22C292DB4623}">
      <dgm:prSet phldrT="[Text]"/>
      <dgm:spPr/>
      <dgm:t>
        <a:bodyPr/>
        <a:lstStyle/>
        <a:p>
          <a:r>
            <a:rPr lang="en-US" b="1"/>
            <a:t>8. Hoạt động tại làng nghề truyền thống</a:t>
          </a:r>
          <a:endParaRPr lang="en-US"/>
        </a:p>
      </dgm:t>
    </dgm:pt>
    <dgm:pt modelId="{F893C66B-BFAC-4DCB-8A3B-ACC0A7B5138B}" type="parTrans" cxnId="{BA0413D3-EC8C-4975-B5C7-A7D899FC63E9}">
      <dgm:prSet/>
      <dgm:spPr/>
      <dgm:t>
        <a:bodyPr/>
        <a:lstStyle/>
        <a:p>
          <a:endParaRPr lang="en-US"/>
        </a:p>
      </dgm:t>
    </dgm:pt>
    <dgm:pt modelId="{FA230030-BEDC-49F7-910E-6B990BC2CE26}" type="sibTrans" cxnId="{BA0413D3-EC8C-4975-B5C7-A7D899FC63E9}">
      <dgm:prSet/>
      <dgm:spPr/>
      <dgm:t>
        <a:bodyPr/>
        <a:lstStyle/>
        <a:p>
          <a:endParaRPr lang="en-US"/>
        </a:p>
      </dgm:t>
    </dgm:pt>
    <dgm:pt modelId="{CF01D4C3-0111-44DE-8AE5-7EE83BBA78F7}" type="pres">
      <dgm:prSet presAssocID="{78B80D10-EC63-444B-BC63-46A511A22CA0}" presName="diagram" presStyleCnt="0">
        <dgm:presLayoutVars>
          <dgm:dir/>
          <dgm:resizeHandles val="exact"/>
        </dgm:presLayoutVars>
      </dgm:prSet>
      <dgm:spPr/>
      <dgm:t>
        <a:bodyPr/>
        <a:lstStyle/>
        <a:p>
          <a:endParaRPr lang="en-US"/>
        </a:p>
      </dgm:t>
    </dgm:pt>
    <dgm:pt modelId="{9CA03691-13A4-4C5F-8770-9D502A3FCE42}" type="pres">
      <dgm:prSet presAssocID="{3D59893D-C66D-44B3-8449-B346A742D8C0}" presName="node" presStyleLbl="node1" presStyleIdx="0" presStyleCnt="8">
        <dgm:presLayoutVars>
          <dgm:bulletEnabled val="1"/>
        </dgm:presLayoutVars>
      </dgm:prSet>
      <dgm:spPr/>
      <dgm:t>
        <a:bodyPr/>
        <a:lstStyle/>
        <a:p>
          <a:endParaRPr lang="en-US"/>
        </a:p>
      </dgm:t>
    </dgm:pt>
    <dgm:pt modelId="{13158832-1105-4F5F-8E1F-84148971B543}" type="pres">
      <dgm:prSet presAssocID="{4E863191-4D8F-478C-8EE2-8FAE56286EF2}" presName="sibTrans" presStyleCnt="0"/>
      <dgm:spPr/>
    </dgm:pt>
    <dgm:pt modelId="{3279219D-4B8F-426C-A782-D70307DD7A8B}" type="pres">
      <dgm:prSet presAssocID="{DD335754-BF10-45C2-9043-F416820BF3AE}" presName="node" presStyleLbl="node1" presStyleIdx="1" presStyleCnt="8">
        <dgm:presLayoutVars>
          <dgm:bulletEnabled val="1"/>
        </dgm:presLayoutVars>
      </dgm:prSet>
      <dgm:spPr/>
      <dgm:t>
        <a:bodyPr/>
        <a:lstStyle/>
        <a:p>
          <a:endParaRPr lang="en-US"/>
        </a:p>
      </dgm:t>
    </dgm:pt>
    <dgm:pt modelId="{9E188AA0-D3A5-4772-90A0-E384FF3EB421}" type="pres">
      <dgm:prSet presAssocID="{6C5A789C-EC70-4A63-98A4-A566B11A7AAD}" presName="sibTrans" presStyleCnt="0"/>
      <dgm:spPr/>
    </dgm:pt>
    <dgm:pt modelId="{1CEC3B5E-699F-4F34-A5AD-8469B3C1CEF5}" type="pres">
      <dgm:prSet presAssocID="{0632154B-6225-4CC5-AB66-8F6F85EE752C}" presName="node" presStyleLbl="node1" presStyleIdx="2" presStyleCnt="8">
        <dgm:presLayoutVars>
          <dgm:bulletEnabled val="1"/>
        </dgm:presLayoutVars>
      </dgm:prSet>
      <dgm:spPr/>
      <dgm:t>
        <a:bodyPr/>
        <a:lstStyle/>
        <a:p>
          <a:endParaRPr lang="en-US"/>
        </a:p>
      </dgm:t>
    </dgm:pt>
    <dgm:pt modelId="{337F1501-C475-4E12-8DD1-351C438C946E}" type="pres">
      <dgm:prSet presAssocID="{46D6904F-9535-4B48-87AB-2DBBA522844A}" presName="sibTrans" presStyleCnt="0"/>
      <dgm:spPr/>
    </dgm:pt>
    <dgm:pt modelId="{A04CE6B1-558C-4260-B536-2C019025078E}" type="pres">
      <dgm:prSet presAssocID="{1B4CC75A-9593-42B2-B6CA-A925A1C327A3}" presName="node" presStyleLbl="node1" presStyleIdx="3" presStyleCnt="8">
        <dgm:presLayoutVars>
          <dgm:bulletEnabled val="1"/>
        </dgm:presLayoutVars>
      </dgm:prSet>
      <dgm:spPr/>
      <dgm:t>
        <a:bodyPr/>
        <a:lstStyle/>
        <a:p>
          <a:endParaRPr lang="en-US"/>
        </a:p>
      </dgm:t>
    </dgm:pt>
    <dgm:pt modelId="{1D04288D-3385-41C7-9B4C-FE6AB33BC18B}" type="pres">
      <dgm:prSet presAssocID="{DD82D0C8-C8C0-4DCE-9819-4EDC270399C6}" presName="sibTrans" presStyleCnt="0"/>
      <dgm:spPr/>
    </dgm:pt>
    <dgm:pt modelId="{7EDB07C3-6436-47AF-9D1D-9F7D0A2DEFB3}" type="pres">
      <dgm:prSet presAssocID="{B3B0B93F-B149-43FE-A25A-630457CDBB06}" presName="node" presStyleLbl="node1" presStyleIdx="4" presStyleCnt="8" custLinFactNeighborX="723" custLinFactNeighborY="-2036">
        <dgm:presLayoutVars>
          <dgm:bulletEnabled val="1"/>
        </dgm:presLayoutVars>
      </dgm:prSet>
      <dgm:spPr/>
      <dgm:t>
        <a:bodyPr/>
        <a:lstStyle/>
        <a:p>
          <a:endParaRPr lang="en-US"/>
        </a:p>
      </dgm:t>
    </dgm:pt>
    <dgm:pt modelId="{715631A3-6BFF-48EE-AA02-908E0230E06F}" type="pres">
      <dgm:prSet presAssocID="{73BDBDAA-D177-4B89-A015-F6C2F883B82E}" presName="sibTrans" presStyleCnt="0"/>
      <dgm:spPr/>
    </dgm:pt>
    <dgm:pt modelId="{87FA6CB5-B312-4DD1-80E3-A9BD980EBCA7}" type="pres">
      <dgm:prSet presAssocID="{B5B22C42-77FB-4A08-92E6-8F8D2BBCAD17}" presName="node" presStyleLbl="node1" presStyleIdx="5" presStyleCnt="8">
        <dgm:presLayoutVars>
          <dgm:bulletEnabled val="1"/>
        </dgm:presLayoutVars>
      </dgm:prSet>
      <dgm:spPr/>
      <dgm:t>
        <a:bodyPr/>
        <a:lstStyle/>
        <a:p>
          <a:endParaRPr lang="en-US"/>
        </a:p>
      </dgm:t>
    </dgm:pt>
    <dgm:pt modelId="{1CC77745-AFEE-48A5-9B50-B6F24674E9B1}" type="pres">
      <dgm:prSet presAssocID="{40711AE9-5ACF-4356-BC08-47F209BF3CB5}" presName="sibTrans" presStyleCnt="0"/>
      <dgm:spPr/>
    </dgm:pt>
    <dgm:pt modelId="{B26B4B5B-C4EE-4A2F-916C-9D2A3D6E56E7}" type="pres">
      <dgm:prSet presAssocID="{9DA46556-1F2E-4C36-85AD-A007C1B1D37B}" presName="node" presStyleLbl="node1" presStyleIdx="6" presStyleCnt="8">
        <dgm:presLayoutVars>
          <dgm:bulletEnabled val="1"/>
        </dgm:presLayoutVars>
      </dgm:prSet>
      <dgm:spPr/>
      <dgm:t>
        <a:bodyPr/>
        <a:lstStyle/>
        <a:p>
          <a:endParaRPr lang="en-US"/>
        </a:p>
      </dgm:t>
    </dgm:pt>
    <dgm:pt modelId="{538EE0F1-4860-4F9A-AF6B-6CDA3BB1AB32}" type="pres">
      <dgm:prSet presAssocID="{7A18A4AB-FF08-4136-BC61-C36D3C7FC6DB}" presName="sibTrans" presStyleCnt="0"/>
      <dgm:spPr/>
    </dgm:pt>
    <dgm:pt modelId="{9FD9A42B-FB98-4AB7-A768-02128FFD6A18}" type="pres">
      <dgm:prSet presAssocID="{76B1AB09-3622-4424-A276-22C292DB4623}" presName="node" presStyleLbl="node1" presStyleIdx="7" presStyleCnt="8">
        <dgm:presLayoutVars>
          <dgm:bulletEnabled val="1"/>
        </dgm:presLayoutVars>
      </dgm:prSet>
      <dgm:spPr/>
      <dgm:t>
        <a:bodyPr/>
        <a:lstStyle/>
        <a:p>
          <a:endParaRPr lang="en-US"/>
        </a:p>
      </dgm:t>
    </dgm:pt>
  </dgm:ptLst>
  <dgm:cxnLst>
    <dgm:cxn modelId="{2789BDBA-338C-4E14-AD58-FDC4F088FEE0}" srcId="{78B80D10-EC63-444B-BC63-46A511A22CA0}" destId="{9DA46556-1F2E-4C36-85AD-A007C1B1D37B}" srcOrd="6" destOrd="0" parTransId="{DEF32CC2-3E9C-49FD-A53A-D4EBA6FDBF70}" sibTransId="{7A18A4AB-FF08-4136-BC61-C36D3C7FC6DB}"/>
    <dgm:cxn modelId="{20EF48E1-F0FC-4740-8762-B2FB96728BD9}" srcId="{78B80D10-EC63-444B-BC63-46A511A22CA0}" destId="{B3B0B93F-B149-43FE-A25A-630457CDBB06}" srcOrd="4" destOrd="0" parTransId="{952EB001-4063-400D-BE7B-AC15D9FBCFEF}" sibTransId="{73BDBDAA-D177-4B89-A015-F6C2F883B82E}"/>
    <dgm:cxn modelId="{CE92B612-5267-47A9-873D-5B53C6CDBA1A}" srcId="{78B80D10-EC63-444B-BC63-46A511A22CA0}" destId="{1B4CC75A-9593-42B2-B6CA-A925A1C327A3}" srcOrd="3" destOrd="0" parTransId="{E2757480-3DAA-43C7-A7DB-2ED9203A4E33}" sibTransId="{DD82D0C8-C8C0-4DCE-9819-4EDC270399C6}"/>
    <dgm:cxn modelId="{EC24233F-2E3A-42A9-9D15-C8B2C532B66B}" srcId="{78B80D10-EC63-444B-BC63-46A511A22CA0}" destId="{DD335754-BF10-45C2-9043-F416820BF3AE}" srcOrd="1" destOrd="0" parTransId="{064A5A28-10B8-46BA-9DE3-AA81FF7F63CA}" sibTransId="{6C5A789C-EC70-4A63-98A4-A566B11A7AAD}"/>
    <dgm:cxn modelId="{6B5828A9-9746-4F32-88E2-341CFA936B92}" type="presOf" srcId="{9DA46556-1F2E-4C36-85AD-A007C1B1D37B}" destId="{B26B4B5B-C4EE-4A2F-916C-9D2A3D6E56E7}" srcOrd="0" destOrd="0" presId="urn:microsoft.com/office/officeart/2005/8/layout/default"/>
    <dgm:cxn modelId="{7FE0D334-89FA-42EA-BCAB-0EACEB9C765D}" type="presOf" srcId="{B5B22C42-77FB-4A08-92E6-8F8D2BBCAD17}" destId="{87FA6CB5-B312-4DD1-80E3-A9BD980EBCA7}" srcOrd="0" destOrd="0" presId="urn:microsoft.com/office/officeart/2005/8/layout/default"/>
    <dgm:cxn modelId="{344CCC49-037A-461F-B0D5-4EFE36364BF5}" type="presOf" srcId="{1B4CC75A-9593-42B2-B6CA-A925A1C327A3}" destId="{A04CE6B1-558C-4260-B536-2C019025078E}" srcOrd="0" destOrd="0" presId="urn:microsoft.com/office/officeart/2005/8/layout/default"/>
    <dgm:cxn modelId="{E8557AC4-AB6F-4075-B8F1-4F435276A805}" type="presOf" srcId="{3D59893D-C66D-44B3-8449-B346A742D8C0}" destId="{9CA03691-13A4-4C5F-8770-9D502A3FCE42}" srcOrd="0" destOrd="0" presId="urn:microsoft.com/office/officeart/2005/8/layout/default"/>
    <dgm:cxn modelId="{AA9072E0-F8C8-4677-81DB-C1C978933055}" type="presOf" srcId="{DD335754-BF10-45C2-9043-F416820BF3AE}" destId="{3279219D-4B8F-426C-A782-D70307DD7A8B}" srcOrd="0" destOrd="0" presId="urn:microsoft.com/office/officeart/2005/8/layout/default"/>
    <dgm:cxn modelId="{B50B31C8-5961-48A6-ACAA-0FEC6CE97E49}" srcId="{78B80D10-EC63-444B-BC63-46A511A22CA0}" destId="{3D59893D-C66D-44B3-8449-B346A742D8C0}" srcOrd="0" destOrd="0" parTransId="{96DBCF92-4429-48FD-899E-87B714F36699}" sibTransId="{4E863191-4D8F-478C-8EE2-8FAE56286EF2}"/>
    <dgm:cxn modelId="{5029F83A-3529-4E60-A168-4E33159DEB2D}" srcId="{78B80D10-EC63-444B-BC63-46A511A22CA0}" destId="{0632154B-6225-4CC5-AB66-8F6F85EE752C}" srcOrd="2" destOrd="0" parTransId="{24AB3787-5591-4FF6-B870-EAA8383EBF83}" sibTransId="{46D6904F-9535-4B48-87AB-2DBBA522844A}"/>
    <dgm:cxn modelId="{B7158AB7-AAC3-45CB-8DA7-53B515AA9D3C}" type="presOf" srcId="{B3B0B93F-B149-43FE-A25A-630457CDBB06}" destId="{7EDB07C3-6436-47AF-9D1D-9F7D0A2DEFB3}" srcOrd="0" destOrd="0" presId="urn:microsoft.com/office/officeart/2005/8/layout/default"/>
    <dgm:cxn modelId="{E7C6617B-F0B3-4C64-A883-4AC28F93DAE9}" type="presOf" srcId="{0632154B-6225-4CC5-AB66-8F6F85EE752C}" destId="{1CEC3B5E-699F-4F34-A5AD-8469B3C1CEF5}" srcOrd="0" destOrd="0" presId="urn:microsoft.com/office/officeart/2005/8/layout/default"/>
    <dgm:cxn modelId="{BA0413D3-EC8C-4975-B5C7-A7D899FC63E9}" srcId="{78B80D10-EC63-444B-BC63-46A511A22CA0}" destId="{76B1AB09-3622-4424-A276-22C292DB4623}" srcOrd="7" destOrd="0" parTransId="{F893C66B-BFAC-4DCB-8A3B-ACC0A7B5138B}" sibTransId="{FA230030-BEDC-49F7-910E-6B990BC2CE26}"/>
    <dgm:cxn modelId="{A382D702-944E-4ED7-9316-475008BAA173}" srcId="{78B80D10-EC63-444B-BC63-46A511A22CA0}" destId="{B5B22C42-77FB-4A08-92E6-8F8D2BBCAD17}" srcOrd="5" destOrd="0" parTransId="{88DBD878-3726-419A-A95D-0CE6909564E9}" sibTransId="{40711AE9-5ACF-4356-BC08-47F209BF3CB5}"/>
    <dgm:cxn modelId="{D4F1AFAC-B36B-4EA5-A288-BB639C6A2D6F}" type="presOf" srcId="{76B1AB09-3622-4424-A276-22C292DB4623}" destId="{9FD9A42B-FB98-4AB7-A768-02128FFD6A18}" srcOrd="0" destOrd="0" presId="urn:microsoft.com/office/officeart/2005/8/layout/default"/>
    <dgm:cxn modelId="{CDF18BB0-DC69-478D-9A3B-CE5687294D5E}" type="presOf" srcId="{78B80D10-EC63-444B-BC63-46A511A22CA0}" destId="{CF01D4C3-0111-44DE-8AE5-7EE83BBA78F7}" srcOrd="0" destOrd="0" presId="urn:microsoft.com/office/officeart/2005/8/layout/default"/>
    <dgm:cxn modelId="{005D3AF2-12B8-47DE-A53B-A9F0A9490F06}" type="presParOf" srcId="{CF01D4C3-0111-44DE-8AE5-7EE83BBA78F7}" destId="{9CA03691-13A4-4C5F-8770-9D502A3FCE42}" srcOrd="0" destOrd="0" presId="urn:microsoft.com/office/officeart/2005/8/layout/default"/>
    <dgm:cxn modelId="{24B57494-3B39-401B-8F61-11C5BDBE8BF8}" type="presParOf" srcId="{CF01D4C3-0111-44DE-8AE5-7EE83BBA78F7}" destId="{13158832-1105-4F5F-8E1F-84148971B543}" srcOrd="1" destOrd="0" presId="urn:microsoft.com/office/officeart/2005/8/layout/default"/>
    <dgm:cxn modelId="{75470A73-D9DF-4806-8C49-A271DACDEEA8}" type="presParOf" srcId="{CF01D4C3-0111-44DE-8AE5-7EE83BBA78F7}" destId="{3279219D-4B8F-426C-A782-D70307DD7A8B}" srcOrd="2" destOrd="0" presId="urn:microsoft.com/office/officeart/2005/8/layout/default"/>
    <dgm:cxn modelId="{57BCD71E-C307-48DB-B558-1FB6FA9386C8}" type="presParOf" srcId="{CF01D4C3-0111-44DE-8AE5-7EE83BBA78F7}" destId="{9E188AA0-D3A5-4772-90A0-E384FF3EB421}" srcOrd="3" destOrd="0" presId="urn:microsoft.com/office/officeart/2005/8/layout/default"/>
    <dgm:cxn modelId="{9F33D0C1-255C-477E-B803-7EAC475384F6}" type="presParOf" srcId="{CF01D4C3-0111-44DE-8AE5-7EE83BBA78F7}" destId="{1CEC3B5E-699F-4F34-A5AD-8469B3C1CEF5}" srcOrd="4" destOrd="0" presId="urn:microsoft.com/office/officeart/2005/8/layout/default"/>
    <dgm:cxn modelId="{6A9C7E64-7753-4AE5-8B66-D52CF0136C77}" type="presParOf" srcId="{CF01D4C3-0111-44DE-8AE5-7EE83BBA78F7}" destId="{337F1501-C475-4E12-8DD1-351C438C946E}" srcOrd="5" destOrd="0" presId="urn:microsoft.com/office/officeart/2005/8/layout/default"/>
    <dgm:cxn modelId="{DD9A650F-ED0F-4E89-B21D-561B92641ED7}" type="presParOf" srcId="{CF01D4C3-0111-44DE-8AE5-7EE83BBA78F7}" destId="{A04CE6B1-558C-4260-B536-2C019025078E}" srcOrd="6" destOrd="0" presId="urn:microsoft.com/office/officeart/2005/8/layout/default"/>
    <dgm:cxn modelId="{05CFAB7A-1F3F-4B11-AE07-CCFB275CE875}" type="presParOf" srcId="{CF01D4C3-0111-44DE-8AE5-7EE83BBA78F7}" destId="{1D04288D-3385-41C7-9B4C-FE6AB33BC18B}" srcOrd="7" destOrd="0" presId="urn:microsoft.com/office/officeart/2005/8/layout/default"/>
    <dgm:cxn modelId="{2956C746-B3FF-42DF-A453-992DF4A368F6}" type="presParOf" srcId="{CF01D4C3-0111-44DE-8AE5-7EE83BBA78F7}" destId="{7EDB07C3-6436-47AF-9D1D-9F7D0A2DEFB3}" srcOrd="8" destOrd="0" presId="urn:microsoft.com/office/officeart/2005/8/layout/default"/>
    <dgm:cxn modelId="{F4F97311-96E0-42BB-B830-082A67CFE2BD}" type="presParOf" srcId="{CF01D4C3-0111-44DE-8AE5-7EE83BBA78F7}" destId="{715631A3-6BFF-48EE-AA02-908E0230E06F}" srcOrd="9" destOrd="0" presId="urn:microsoft.com/office/officeart/2005/8/layout/default"/>
    <dgm:cxn modelId="{BB435CFA-A58C-487A-BCE4-51DFEE305F83}" type="presParOf" srcId="{CF01D4C3-0111-44DE-8AE5-7EE83BBA78F7}" destId="{87FA6CB5-B312-4DD1-80E3-A9BD980EBCA7}" srcOrd="10" destOrd="0" presId="urn:microsoft.com/office/officeart/2005/8/layout/default"/>
    <dgm:cxn modelId="{B680FDB6-9888-4584-A56F-BE2F9FFCD1A5}" type="presParOf" srcId="{CF01D4C3-0111-44DE-8AE5-7EE83BBA78F7}" destId="{1CC77745-AFEE-48A5-9B50-B6F24674E9B1}" srcOrd="11" destOrd="0" presId="urn:microsoft.com/office/officeart/2005/8/layout/default"/>
    <dgm:cxn modelId="{B59632A7-E203-4839-BA74-CE1A2753FE51}" type="presParOf" srcId="{CF01D4C3-0111-44DE-8AE5-7EE83BBA78F7}" destId="{B26B4B5B-C4EE-4A2F-916C-9D2A3D6E56E7}" srcOrd="12" destOrd="0" presId="urn:microsoft.com/office/officeart/2005/8/layout/default"/>
    <dgm:cxn modelId="{3B57D7D7-92C7-4ADC-A543-16820425FFEA}" type="presParOf" srcId="{CF01D4C3-0111-44DE-8AE5-7EE83BBA78F7}" destId="{538EE0F1-4860-4F9A-AF6B-6CDA3BB1AB32}" srcOrd="13" destOrd="0" presId="urn:microsoft.com/office/officeart/2005/8/layout/default"/>
    <dgm:cxn modelId="{822D7BB3-639E-46EE-A56B-659B05E403CA}" type="presParOf" srcId="{CF01D4C3-0111-44DE-8AE5-7EE83BBA78F7}" destId="{9FD9A42B-FB98-4AB7-A768-02128FFD6A18}"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17619-F246-8C40-9266-039C8D1D6872}"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CD34BBE-DDC9-7A4E-98B4-62956C486CF8}">
      <dgm:prSet phldrT="[Text]" custT="1"/>
      <dgm:spPr/>
      <dgm:t>
        <a:bodyPr/>
        <a:lstStyle/>
        <a:p>
          <a:pPr>
            <a:lnSpc>
              <a:spcPct val="120000"/>
            </a:lnSpc>
          </a:pPr>
          <a:r>
            <a:rPr lang="en-US" sz="2600" b="1" dirty="0">
              <a:solidFill>
                <a:schemeClr val="bg1"/>
              </a:solidFill>
              <a:latin typeface="Arial" charset="0"/>
              <a:cs typeface="Arial" charset="0"/>
            </a:rPr>
            <a:t>1. </a:t>
          </a:r>
          <a:r>
            <a:rPr lang="en-US" sz="2600" b="1" dirty="0" err="1">
              <a:solidFill>
                <a:schemeClr val="bg1"/>
              </a:solidFill>
              <a:latin typeface="Arial" charset="0"/>
              <a:cs typeface="Arial" charset="0"/>
            </a:rPr>
            <a:t>Nâng</a:t>
          </a:r>
          <a:r>
            <a:rPr lang="en-US" sz="2600" b="1" dirty="0">
              <a:solidFill>
                <a:schemeClr val="bg1"/>
              </a:solidFill>
              <a:latin typeface="Arial" charset="0"/>
              <a:cs typeface="Arial" charset="0"/>
            </a:rPr>
            <a:t> </a:t>
          </a:r>
          <a:r>
            <a:rPr lang="en-US" sz="2600" b="1" dirty="0" err="1">
              <a:solidFill>
                <a:schemeClr val="bg1"/>
              </a:solidFill>
              <a:latin typeface="Arial" charset="0"/>
              <a:cs typeface="Arial" charset="0"/>
            </a:rPr>
            <a:t>cao</a:t>
          </a:r>
          <a:r>
            <a:rPr lang="en-US" sz="2600" b="1" dirty="0">
              <a:solidFill>
                <a:schemeClr val="bg1"/>
              </a:solidFill>
              <a:latin typeface="Arial" charset="0"/>
              <a:cs typeface="Arial" charset="0"/>
            </a:rPr>
            <a:t> ý </a:t>
          </a:r>
          <a:r>
            <a:rPr lang="en-US" sz="2600" b="1" dirty="0" err="1">
              <a:solidFill>
                <a:schemeClr val="bg1"/>
              </a:solidFill>
              <a:latin typeface="Arial" charset="0"/>
              <a:cs typeface="Arial" charset="0"/>
            </a:rPr>
            <a:t>thức</a:t>
          </a:r>
          <a:r>
            <a:rPr lang="en-US" sz="2600" b="1" dirty="0">
              <a:solidFill>
                <a:schemeClr val="bg1"/>
              </a:solidFill>
              <a:latin typeface="Arial" charset="0"/>
              <a:cs typeface="Arial" charset="0"/>
            </a:rPr>
            <a:t> </a:t>
          </a:r>
          <a:r>
            <a:rPr lang="en-US" sz="2600" b="1" dirty="0" err="1">
              <a:solidFill>
                <a:schemeClr val="bg1"/>
              </a:solidFill>
              <a:latin typeface="Arial" charset="0"/>
              <a:cs typeface="Arial" charset="0"/>
            </a:rPr>
            <a:t>cộng</a:t>
          </a:r>
          <a:r>
            <a:rPr lang="en-US" sz="2600" b="1" dirty="0">
              <a:solidFill>
                <a:schemeClr val="bg1"/>
              </a:solidFill>
              <a:latin typeface="Arial" charset="0"/>
              <a:cs typeface="Arial" charset="0"/>
            </a:rPr>
            <a:t> </a:t>
          </a:r>
          <a:r>
            <a:rPr lang="en-US" sz="2600" b="1" dirty="0" err="1">
              <a:solidFill>
                <a:schemeClr val="bg1"/>
              </a:solidFill>
              <a:latin typeface="Arial" charset="0"/>
              <a:cs typeface="Arial" charset="0"/>
            </a:rPr>
            <a:t>đồng</a:t>
          </a:r>
          <a:endParaRPr lang="en-US" sz="2600" b="1" dirty="0">
            <a:solidFill>
              <a:schemeClr val="bg1"/>
            </a:solidFill>
            <a:latin typeface="Arial" charset="0"/>
            <a:ea typeface="Arial" charset="0"/>
            <a:cs typeface="Arial" charset="0"/>
          </a:endParaRPr>
        </a:p>
      </dgm:t>
    </dgm:pt>
    <dgm:pt modelId="{FBAB7A75-6BFF-5543-9909-9725FC49955E}" type="parTrans" cxnId="{E78A05A4-F874-F74B-A245-51A12C1AC0D3}">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17AA9770-CAE3-CF4E-BC99-C07BD41DCB4F}" type="sibTrans" cxnId="{E78A05A4-F874-F74B-A245-51A12C1AC0D3}">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AB0ACD73-0BE8-F64C-AD82-889DD83CD286}">
      <dgm:prSet phldrT="[Text]" custT="1"/>
      <dgm:spPr/>
      <dgm:t>
        <a:bodyPr/>
        <a:lstStyle/>
        <a:p>
          <a:pPr>
            <a:lnSpc>
              <a:spcPct val="100000"/>
            </a:lnSpc>
            <a:spcAft>
              <a:spcPts val="0"/>
            </a:spcAft>
          </a:pPr>
          <a:r>
            <a:rPr lang="en-US" sz="2600" b="1"/>
            <a:t>2. Cần tránh việc xả rác và nước thải không qua xử lý vào nguồn nước</a:t>
          </a:r>
          <a:endParaRPr lang="en-US" sz="2600" b="1">
            <a:solidFill>
              <a:srgbClr val="FFFF00"/>
            </a:solidFill>
            <a:latin typeface="Arial" charset="0"/>
            <a:ea typeface="Arial" charset="0"/>
            <a:cs typeface="Arial" charset="0"/>
          </a:endParaRPr>
        </a:p>
      </dgm:t>
    </dgm:pt>
    <dgm:pt modelId="{4E4CBCB0-894D-8543-B277-2F46871583E3}" type="parTrans" cxnId="{70928028-3A9E-2C4D-BFF8-24836A9841D9}">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63F90DBD-1F89-F047-AF91-9000CA3B854A}" type="sibTrans" cxnId="{70928028-3A9E-2C4D-BFF8-24836A9841D9}">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91A8F5D1-4E95-0E49-A985-101E1D3A2E49}">
      <dgm:prSet phldrT="[Text]" custT="1"/>
      <dgm:spPr/>
      <dgm:t>
        <a:bodyPr/>
        <a:lstStyle/>
        <a:p>
          <a:pPr>
            <a:lnSpc>
              <a:spcPct val="120000"/>
            </a:lnSpc>
          </a:pPr>
          <a:r>
            <a:rPr lang="en-US" sz="2600" b="1"/>
            <a:t>3. Tiết kiệm nước.</a:t>
          </a:r>
          <a:endParaRPr lang="en-US" sz="2600" b="1">
            <a:solidFill>
              <a:srgbClr val="FFFF00"/>
            </a:solidFill>
            <a:latin typeface="Arial" charset="0"/>
            <a:ea typeface="Arial" charset="0"/>
            <a:cs typeface="Arial" charset="0"/>
          </a:endParaRPr>
        </a:p>
      </dgm:t>
    </dgm:pt>
    <dgm:pt modelId="{91633E45-9A8E-A342-A10F-317FB23B1A10}" type="parTrans" cxnId="{ED11BEEF-0371-B14A-AA22-A2F36DFD4814}">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FBAEF71B-1941-AB4D-8DCD-4BF7661C124A}" type="sibTrans" cxnId="{ED11BEEF-0371-B14A-AA22-A2F36DFD4814}">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35E0B5B4-1F04-4681-84C5-3E954122440E}">
      <dgm:prSet phldrT="[Text]" custT="1"/>
      <dgm:spPr/>
      <dgm:t>
        <a:bodyPr/>
        <a:lstStyle/>
        <a:p>
          <a:pPr>
            <a:lnSpc>
              <a:spcPct val="120000"/>
            </a:lnSpc>
          </a:pPr>
          <a:r>
            <a:rPr lang="en-US" sz="2600" b="1"/>
            <a:t>4. Xử lý rác thải và nước thải hợp lý</a:t>
          </a:r>
          <a:endParaRPr lang="en-US" sz="2600" b="1">
            <a:solidFill>
              <a:srgbClr val="FFFF00"/>
            </a:solidFill>
            <a:latin typeface="Arial" charset="0"/>
            <a:ea typeface="Arial" charset="0"/>
            <a:cs typeface="Arial" charset="0"/>
          </a:endParaRPr>
        </a:p>
      </dgm:t>
    </dgm:pt>
    <dgm:pt modelId="{58B1C7D8-83A1-4D6C-9658-801152806B11}" type="parTrans" cxnId="{CD11F9BB-20B2-4CFD-B60B-FC48942332B9}">
      <dgm:prSet/>
      <dgm:spPr/>
      <dgm:t>
        <a:bodyPr/>
        <a:lstStyle/>
        <a:p>
          <a:endParaRPr lang="en-US"/>
        </a:p>
      </dgm:t>
    </dgm:pt>
    <dgm:pt modelId="{A5D3FEF4-2C08-4D9C-A7B1-D18E2D114FD7}" type="sibTrans" cxnId="{CD11F9BB-20B2-4CFD-B60B-FC48942332B9}">
      <dgm:prSet/>
      <dgm:spPr/>
      <dgm:t>
        <a:bodyPr/>
        <a:lstStyle/>
        <a:p>
          <a:endParaRPr lang="en-US"/>
        </a:p>
      </dgm:t>
    </dgm:pt>
    <dgm:pt modelId="{BA0849B9-5F35-4280-9F33-437BD8F89BF4}">
      <dgm:prSet phldrT="[Text]" custT="1"/>
      <dgm:spPr/>
      <dgm:t>
        <a:bodyPr/>
        <a:lstStyle/>
        <a:p>
          <a:pPr>
            <a:lnSpc>
              <a:spcPct val="120000"/>
            </a:lnSpc>
          </a:pPr>
          <a:r>
            <a:rPr lang="en-US" sz="2600" b="1"/>
            <a:t>5. Hạn chế sử dụng túi nilon.</a:t>
          </a:r>
          <a:endParaRPr lang="en-US" sz="2600" b="1">
            <a:solidFill>
              <a:srgbClr val="FFFF00"/>
            </a:solidFill>
            <a:latin typeface="Arial" charset="0"/>
            <a:ea typeface="Arial" charset="0"/>
            <a:cs typeface="Arial" charset="0"/>
          </a:endParaRPr>
        </a:p>
      </dgm:t>
    </dgm:pt>
    <dgm:pt modelId="{55E66590-64F8-420B-82A4-89E5076E5D94}" type="parTrans" cxnId="{9498C50E-03F1-466B-ACB8-6A22293C0BD0}">
      <dgm:prSet/>
      <dgm:spPr/>
      <dgm:t>
        <a:bodyPr/>
        <a:lstStyle/>
        <a:p>
          <a:endParaRPr lang="en-US"/>
        </a:p>
      </dgm:t>
    </dgm:pt>
    <dgm:pt modelId="{93F028AD-14EC-43BD-9A6F-6FB8159CCD4A}" type="sibTrans" cxnId="{9498C50E-03F1-466B-ACB8-6A22293C0BD0}">
      <dgm:prSet/>
      <dgm:spPr/>
      <dgm:t>
        <a:bodyPr/>
        <a:lstStyle/>
        <a:p>
          <a:endParaRPr lang="en-US"/>
        </a:p>
      </dgm:t>
    </dgm:pt>
    <dgm:pt modelId="{A1BDCCFC-D91D-0641-A30F-DDA23A82B428}" type="pres">
      <dgm:prSet presAssocID="{78A17619-F246-8C40-9266-039C8D1D6872}" presName="outerComposite" presStyleCnt="0">
        <dgm:presLayoutVars>
          <dgm:chMax val="5"/>
          <dgm:dir/>
          <dgm:resizeHandles val="exact"/>
        </dgm:presLayoutVars>
      </dgm:prSet>
      <dgm:spPr/>
      <dgm:t>
        <a:bodyPr/>
        <a:lstStyle/>
        <a:p>
          <a:endParaRPr lang="en-US"/>
        </a:p>
      </dgm:t>
    </dgm:pt>
    <dgm:pt modelId="{D8E8780F-B768-4D4B-AF93-FE6F5834075F}" type="pres">
      <dgm:prSet presAssocID="{78A17619-F246-8C40-9266-039C8D1D6872}" presName="dummyMaxCanvas" presStyleCnt="0">
        <dgm:presLayoutVars/>
      </dgm:prSet>
      <dgm:spPr/>
    </dgm:pt>
    <dgm:pt modelId="{F21D4CE7-C990-48BD-8D7C-B2C13385F156}" type="pres">
      <dgm:prSet presAssocID="{78A17619-F246-8C40-9266-039C8D1D6872}" presName="FiveNodes_1" presStyleLbl="node1" presStyleIdx="0" presStyleCnt="5">
        <dgm:presLayoutVars>
          <dgm:bulletEnabled val="1"/>
        </dgm:presLayoutVars>
      </dgm:prSet>
      <dgm:spPr/>
      <dgm:t>
        <a:bodyPr/>
        <a:lstStyle/>
        <a:p>
          <a:endParaRPr lang="en-US"/>
        </a:p>
      </dgm:t>
    </dgm:pt>
    <dgm:pt modelId="{542F5118-3B58-40CE-9128-9BF75EAF6074}" type="pres">
      <dgm:prSet presAssocID="{78A17619-F246-8C40-9266-039C8D1D6872}" presName="FiveNodes_2" presStyleLbl="node1" presStyleIdx="1" presStyleCnt="5">
        <dgm:presLayoutVars>
          <dgm:bulletEnabled val="1"/>
        </dgm:presLayoutVars>
      </dgm:prSet>
      <dgm:spPr/>
      <dgm:t>
        <a:bodyPr/>
        <a:lstStyle/>
        <a:p>
          <a:endParaRPr lang="en-US"/>
        </a:p>
      </dgm:t>
    </dgm:pt>
    <dgm:pt modelId="{DE4F7F7A-37C5-4DD2-A59C-C37059DC09D0}" type="pres">
      <dgm:prSet presAssocID="{78A17619-F246-8C40-9266-039C8D1D6872}" presName="FiveNodes_3" presStyleLbl="node1" presStyleIdx="2" presStyleCnt="5">
        <dgm:presLayoutVars>
          <dgm:bulletEnabled val="1"/>
        </dgm:presLayoutVars>
      </dgm:prSet>
      <dgm:spPr/>
      <dgm:t>
        <a:bodyPr/>
        <a:lstStyle/>
        <a:p>
          <a:endParaRPr lang="en-US"/>
        </a:p>
      </dgm:t>
    </dgm:pt>
    <dgm:pt modelId="{6F965F7B-2AC9-4550-A260-B13F9CD48724}" type="pres">
      <dgm:prSet presAssocID="{78A17619-F246-8C40-9266-039C8D1D6872}" presName="FiveNodes_4" presStyleLbl="node1" presStyleIdx="3" presStyleCnt="5">
        <dgm:presLayoutVars>
          <dgm:bulletEnabled val="1"/>
        </dgm:presLayoutVars>
      </dgm:prSet>
      <dgm:spPr/>
      <dgm:t>
        <a:bodyPr/>
        <a:lstStyle/>
        <a:p>
          <a:endParaRPr lang="en-US"/>
        </a:p>
      </dgm:t>
    </dgm:pt>
    <dgm:pt modelId="{D4C8C82B-98C1-4E46-B4D8-17B7772A758E}" type="pres">
      <dgm:prSet presAssocID="{78A17619-F246-8C40-9266-039C8D1D6872}" presName="FiveNodes_5" presStyleLbl="node1" presStyleIdx="4" presStyleCnt="5">
        <dgm:presLayoutVars>
          <dgm:bulletEnabled val="1"/>
        </dgm:presLayoutVars>
      </dgm:prSet>
      <dgm:spPr/>
      <dgm:t>
        <a:bodyPr/>
        <a:lstStyle/>
        <a:p>
          <a:endParaRPr lang="en-US"/>
        </a:p>
      </dgm:t>
    </dgm:pt>
    <dgm:pt modelId="{DB41D127-760A-4939-BD0F-0C804C764520}" type="pres">
      <dgm:prSet presAssocID="{78A17619-F246-8C40-9266-039C8D1D6872}" presName="FiveConn_1-2" presStyleLbl="fgAccFollowNode1" presStyleIdx="0" presStyleCnt="4">
        <dgm:presLayoutVars>
          <dgm:bulletEnabled val="1"/>
        </dgm:presLayoutVars>
      </dgm:prSet>
      <dgm:spPr/>
      <dgm:t>
        <a:bodyPr/>
        <a:lstStyle/>
        <a:p>
          <a:endParaRPr lang="en-US"/>
        </a:p>
      </dgm:t>
    </dgm:pt>
    <dgm:pt modelId="{3FC04381-6B7B-41CE-B73F-D6B081F2157E}" type="pres">
      <dgm:prSet presAssocID="{78A17619-F246-8C40-9266-039C8D1D6872}" presName="FiveConn_2-3" presStyleLbl="fgAccFollowNode1" presStyleIdx="1" presStyleCnt="4">
        <dgm:presLayoutVars>
          <dgm:bulletEnabled val="1"/>
        </dgm:presLayoutVars>
      </dgm:prSet>
      <dgm:spPr/>
      <dgm:t>
        <a:bodyPr/>
        <a:lstStyle/>
        <a:p>
          <a:endParaRPr lang="en-US"/>
        </a:p>
      </dgm:t>
    </dgm:pt>
    <dgm:pt modelId="{F4F457A1-7001-4528-85A8-3EB1B3080FD2}" type="pres">
      <dgm:prSet presAssocID="{78A17619-F246-8C40-9266-039C8D1D6872}" presName="FiveConn_3-4" presStyleLbl="fgAccFollowNode1" presStyleIdx="2" presStyleCnt="4">
        <dgm:presLayoutVars>
          <dgm:bulletEnabled val="1"/>
        </dgm:presLayoutVars>
      </dgm:prSet>
      <dgm:spPr/>
      <dgm:t>
        <a:bodyPr/>
        <a:lstStyle/>
        <a:p>
          <a:endParaRPr lang="en-US"/>
        </a:p>
      </dgm:t>
    </dgm:pt>
    <dgm:pt modelId="{699D3A94-ECB9-4548-BE6C-2C2CD79FE41C}" type="pres">
      <dgm:prSet presAssocID="{78A17619-F246-8C40-9266-039C8D1D6872}" presName="FiveConn_4-5" presStyleLbl="fgAccFollowNode1" presStyleIdx="3" presStyleCnt="4">
        <dgm:presLayoutVars>
          <dgm:bulletEnabled val="1"/>
        </dgm:presLayoutVars>
      </dgm:prSet>
      <dgm:spPr/>
      <dgm:t>
        <a:bodyPr/>
        <a:lstStyle/>
        <a:p>
          <a:endParaRPr lang="en-US"/>
        </a:p>
      </dgm:t>
    </dgm:pt>
    <dgm:pt modelId="{362CDF6D-A196-4A6F-AFEB-876C8502958D}" type="pres">
      <dgm:prSet presAssocID="{78A17619-F246-8C40-9266-039C8D1D6872}" presName="FiveNodes_1_text" presStyleLbl="node1" presStyleIdx="4" presStyleCnt="5">
        <dgm:presLayoutVars>
          <dgm:bulletEnabled val="1"/>
        </dgm:presLayoutVars>
      </dgm:prSet>
      <dgm:spPr/>
      <dgm:t>
        <a:bodyPr/>
        <a:lstStyle/>
        <a:p>
          <a:endParaRPr lang="en-US"/>
        </a:p>
      </dgm:t>
    </dgm:pt>
    <dgm:pt modelId="{171414A4-F0A7-4A59-98A9-8077AC112F4C}" type="pres">
      <dgm:prSet presAssocID="{78A17619-F246-8C40-9266-039C8D1D6872}" presName="FiveNodes_2_text" presStyleLbl="node1" presStyleIdx="4" presStyleCnt="5">
        <dgm:presLayoutVars>
          <dgm:bulletEnabled val="1"/>
        </dgm:presLayoutVars>
      </dgm:prSet>
      <dgm:spPr/>
      <dgm:t>
        <a:bodyPr/>
        <a:lstStyle/>
        <a:p>
          <a:endParaRPr lang="en-US"/>
        </a:p>
      </dgm:t>
    </dgm:pt>
    <dgm:pt modelId="{DF4B4320-1C9D-4C53-B08E-D87B1C36AF73}" type="pres">
      <dgm:prSet presAssocID="{78A17619-F246-8C40-9266-039C8D1D6872}" presName="FiveNodes_3_text" presStyleLbl="node1" presStyleIdx="4" presStyleCnt="5">
        <dgm:presLayoutVars>
          <dgm:bulletEnabled val="1"/>
        </dgm:presLayoutVars>
      </dgm:prSet>
      <dgm:spPr/>
      <dgm:t>
        <a:bodyPr/>
        <a:lstStyle/>
        <a:p>
          <a:endParaRPr lang="en-US"/>
        </a:p>
      </dgm:t>
    </dgm:pt>
    <dgm:pt modelId="{A968E142-0120-4245-AADC-FDE7D7EE8D76}" type="pres">
      <dgm:prSet presAssocID="{78A17619-F246-8C40-9266-039C8D1D6872}" presName="FiveNodes_4_text" presStyleLbl="node1" presStyleIdx="4" presStyleCnt="5">
        <dgm:presLayoutVars>
          <dgm:bulletEnabled val="1"/>
        </dgm:presLayoutVars>
      </dgm:prSet>
      <dgm:spPr/>
      <dgm:t>
        <a:bodyPr/>
        <a:lstStyle/>
        <a:p>
          <a:endParaRPr lang="en-US"/>
        </a:p>
      </dgm:t>
    </dgm:pt>
    <dgm:pt modelId="{9EFB4F2C-B1F2-404E-BB7D-68F89FDA155C}" type="pres">
      <dgm:prSet presAssocID="{78A17619-F246-8C40-9266-039C8D1D6872}" presName="FiveNodes_5_text" presStyleLbl="node1" presStyleIdx="4" presStyleCnt="5">
        <dgm:presLayoutVars>
          <dgm:bulletEnabled val="1"/>
        </dgm:presLayoutVars>
      </dgm:prSet>
      <dgm:spPr/>
      <dgm:t>
        <a:bodyPr/>
        <a:lstStyle/>
        <a:p>
          <a:endParaRPr lang="en-US"/>
        </a:p>
      </dgm:t>
    </dgm:pt>
  </dgm:ptLst>
  <dgm:cxnLst>
    <dgm:cxn modelId="{27080CDD-FF2A-44E3-8C33-136D14459D74}" type="presOf" srcId="{BA0849B9-5F35-4280-9F33-437BD8F89BF4}" destId="{D4C8C82B-98C1-4E46-B4D8-17B7772A758E}" srcOrd="0" destOrd="0" presId="urn:microsoft.com/office/officeart/2005/8/layout/vProcess5"/>
    <dgm:cxn modelId="{350A1123-6027-4345-90C3-46FE09B3A4C7}" type="presOf" srcId="{78A17619-F246-8C40-9266-039C8D1D6872}" destId="{A1BDCCFC-D91D-0641-A30F-DDA23A82B428}" srcOrd="0" destOrd="0" presId="urn:microsoft.com/office/officeart/2005/8/layout/vProcess5"/>
    <dgm:cxn modelId="{F941DDCB-19EC-4171-90D0-4B7228F1937E}" type="presOf" srcId="{63F90DBD-1F89-F047-AF91-9000CA3B854A}" destId="{3FC04381-6B7B-41CE-B73F-D6B081F2157E}" srcOrd="0" destOrd="0" presId="urn:microsoft.com/office/officeart/2005/8/layout/vProcess5"/>
    <dgm:cxn modelId="{77313057-CB4A-4DD5-8055-2256A459DCE1}" type="presOf" srcId="{5CD34BBE-DDC9-7A4E-98B4-62956C486CF8}" destId="{F21D4CE7-C990-48BD-8D7C-B2C13385F156}" srcOrd="0" destOrd="0" presId="urn:microsoft.com/office/officeart/2005/8/layout/vProcess5"/>
    <dgm:cxn modelId="{ED11BEEF-0371-B14A-AA22-A2F36DFD4814}" srcId="{78A17619-F246-8C40-9266-039C8D1D6872}" destId="{91A8F5D1-4E95-0E49-A985-101E1D3A2E49}" srcOrd="2" destOrd="0" parTransId="{91633E45-9A8E-A342-A10F-317FB23B1A10}" sibTransId="{FBAEF71B-1941-AB4D-8DCD-4BF7661C124A}"/>
    <dgm:cxn modelId="{86DDFA8A-ABE9-4DE3-BDA4-304A2A9DC801}" type="presOf" srcId="{A5D3FEF4-2C08-4D9C-A7B1-D18E2D114FD7}" destId="{699D3A94-ECB9-4548-BE6C-2C2CD79FE41C}" srcOrd="0" destOrd="0" presId="urn:microsoft.com/office/officeart/2005/8/layout/vProcess5"/>
    <dgm:cxn modelId="{CD11F9BB-20B2-4CFD-B60B-FC48942332B9}" srcId="{78A17619-F246-8C40-9266-039C8D1D6872}" destId="{35E0B5B4-1F04-4681-84C5-3E954122440E}" srcOrd="3" destOrd="0" parTransId="{58B1C7D8-83A1-4D6C-9658-801152806B11}" sibTransId="{A5D3FEF4-2C08-4D9C-A7B1-D18E2D114FD7}"/>
    <dgm:cxn modelId="{C73D194A-C626-4AC3-9A7B-476136694DD5}" type="presOf" srcId="{BA0849B9-5F35-4280-9F33-437BD8F89BF4}" destId="{9EFB4F2C-B1F2-404E-BB7D-68F89FDA155C}" srcOrd="1" destOrd="0" presId="urn:microsoft.com/office/officeart/2005/8/layout/vProcess5"/>
    <dgm:cxn modelId="{E7045378-9B11-43C2-BFF3-3E75F0934074}" type="presOf" srcId="{91A8F5D1-4E95-0E49-A985-101E1D3A2E49}" destId="{DF4B4320-1C9D-4C53-B08E-D87B1C36AF73}" srcOrd="1" destOrd="0" presId="urn:microsoft.com/office/officeart/2005/8/layout/vProcess5"/>
    <dgm:cxn modelId="{B2ED1668-3916-462A-BBC2-64CD7C3775A5}" type="presOf" srcId="{17AA9770-CAE3-CF4E-BC99-C07BD41DCB4F}" destId="{DB41D127-760A-4939-BD0F-0C804C764520}" srcOrd="0" destOrd="0" presId="urn:microsoft.com/office/officeart/2005/8/layout/vProcess5"/>
    <dgm:cxn modelId="{23E07496-DE29-48B4-848F-4A0CD41FA602}" type="presOf" srcId="{FBAEF71B-1941-AB4D-8DCD-4BF7661C124A}" destId="{F4F457A1-7001-4528-85A8-3EB1B3080FD2}" srcOrd="0" destOrd="0" presId="urn:microsoft.com/office/officeart/2005/8/layout/vProcess5"/>
    <dgm:cxn modelId="{877BDAB6-87F2-40D4-9655-A5C96499F8D5}" type="presOf" srcId="{5CD34BBE-DDC9-7A4E-98B4-62956C486CF8}" destId="{362CDF6D-A196-4A6F-AFEB-876C8502958D}" srcOrd="1" destOrd="0" presId="urn:microsoft.com/office/officeart/2005/8/layout/vProcess5"/>
    <dgm:cxn modelId="{E78A05A4-F874-F74B-A245-51A12C1AC0D3}" srcId="{78A17619-F246-8C40-9266-039C8D1D6872}" destId="{5CD34BBE-DDC9-7A4E-98B4-62956C486CF8}" srcOrd="0" destOrd="0" parTransId="{FBAB7A75-6BFF-5543-9909-9725FC49955E}" sibTransId="{17AA9770-CAE3-CF4E-BC99-C07BD41DCB4F}"/>
    <dgm:cxn modelId="{2F2DF444-A1B8-4949-90AA-1CE863EBB17A}" type="presOf" srcId="{35E0B5B4-1F04-4681-84C5-3E954122440E}" destId="{6F965F7B-2AC9-4550-A260-B13F9CD48724}" srcOrd="0" destOrd="0" presId="urn:microsoft.com/office/officeart/2005/8/layout/vProcess5"/>
    <dgm:cxn modelId="{424968D8-2FB1-4BB0-912D-AE4CDB4D70ED}" type="presOf" srcId="{35E0B5B4-1F04-4681-84C5-3E954122440E}" destId="{A968E142-0120-4245-AADC-FDE7D7EE8D76}" srcOrd="1" destOrd="0" presId="urn:microsoft.com/office/officeart/2005/8/layout/vProcess5"/>
    <dgm:cxn modelId="{70928028-3A9E-2C4D-BFF8-24836A9841D9}" srcId="{78A17619-F246-8C40-9266-039C8D1D6872}" destId="{AB0ACD73-0BE8-F64C-AD82-889DD83CD286}" srcOrd="1" destOrd="0" parTransId="{4E4CBCB0-894D-8543-B277-2F46871583E3}" sibTransId="{63F90DBD-1F89-F047-AF91-9000CA3B854A}"/>
    <dgm:cxn modelId="{9498C50E-03F1-466B-ACB8-6A22293C0BD0}" srcId="{78A17619-F246-8C40-9266-039C8D1D6872}" destId="{BA0849B9-5F35-4280-9F33-437BD8F89BF4}" srcOrd="4" destOrd="0" parTransId="{55E66590-64F8-420B-82A4-89E5076E5D94}" sibTransId="{93F028AD-14EC-43BD-9A6F-6FB8159CCD4A}"/>
    <dgm:cxn modelId="{77478A4F-EE19-4B25-956B-3A1C4B9A80D4}" type="presOf" srcId="{91A8F5D1-4E95-0E49-A985-101E1D3A2E49}" destId="{DE4F7F7A-37C5-4DD2-A59C-C37059DC09D0}" srcOrd="0" destOrd="0" presId="urn:microsoft.com/office/officeart/2005/8/layout/vProcess5"/>
    <dgm:cxn modelId="{83783C7D-0BE4-46E4-A8A6-C9EB1C22792C}" type="presOf" srcId="{AB0ACD73-0BE8-F64C-AD82-889DD83CD286}" destId="{542F5118-3B58-40CE-9128-9BF75EAF6074}" srcOrd="0" destOrd="0" presId="urn:microsoft.com/office/officeart/2005/8/layout/vProcess5"/>
    <dgm:cxn modelId="{0C0FDA26-75E8-46EA-9D01-D12B164038FC}" type="presOf" srcId="{AB0ACD73-0BE8-F64C-AD82-889DD83CD286}" destId="{171414A4-F0A7-4A59-98A9-8077AC112F4C}" srcOrd="1" destOrd="0" presId="urn:microsoft.com/office/officeart/2005/8/layout/vProcess5"/>
    <dgm:cxn modelId="{F82CE669-85BA-1146-89F1-80681C9959A1}" type="presParOf" srcId="{A1BDCCFC-D91D-0641-A30F-DDA23A82B428}" destId="{D8E8780F-B768-4D4B-AF93-FE6F5834075F}" srcOrd="0" destOrd="0" presId="urn:microsoft.com/office/officeart/2005/8/layout/vProcess5"/>
    <dgm:cxn modelId="{EB20AA55-F39A-403E-815F-77E99490F30C}" type="presParOf" srcId="{A1BDCCFC-D91D-0641-A30F-DDA23A82B428}" destId="{F21D4CE7-C990-48BD-8D7C-B2C13385F156}" srcOrd="1" destOrd="0" presId="urn:microsoft.com/office/officeart/2005/8/layout/vProcess5"/>
    <dgm:cxn modelId="{2F446629-27FB-4FDC-8505-AA19EDBD945C}" type="presParOf" srcId="{A1BDCCFC-D91D-0641-A30F-DDA23A82B428}" destId="{542F5118-3B58-40CE-9128-9BF75EAF6074}" srcOrd="2" destOrd="0" presId="urn:microsoft.com/office/officeart/2005/8/layout/vProcess5"/>
    <dgm:cxn modelId="{8B3D3C75-E639-4B7C-ADB6-8F94A058C16A}" type="presParOf" srcId="{A1BDCCFC-D91D-0641-A30F-DDA23A82B428}" destId="{DE4F7F7A-37C5-4DD2-A59C-C37059DC09D0}" srcOrd="3" destOrd="0" presId="urn:microsoft.com/office/officeart/2005/8/layout/vProcess5"/>
    <dgm:cxn modelId="{2F025D71-1F08-46AD-A0F6-31D431988B77}" type="presParOf" srcId="{A1BDCCFC-D91D-0641-A30F-DDA23A82B428}" destId="{6F965F7B-2AC9-4550-A260-B13F9CD48724}" srcOrd="4" destOrd="0" presId="urn:microsoft.com/office/officeart/2005/8/layout/vProcess5"/>
    <dgm:cxn modelId="{D2BAFF90-64F5-413F-950C-B9556980C963}" type="presParOf" srcId="{A1BDCCFC-D91D-0641-A30F-DDA23A82B428}" destId="{D4C8C82B-98C1-4E46-B4D8-17B7772A758E}" srcOrd="5" destOrd="0" presId="urn:microsoft.com/office/officeart/2005/8/layout/vProcess5"/>
    <dgm:cxn modelId="{02C970B4-7E11-43A3-94F1-A633EAE1322E}" type="presParOf" srcId="{A1BDCCFC-D91D-0641-A30F-DDA23A82B428}" destId="{DB41D127-760A-4939-BD0F-0C804C764520}" srcOrd="6" destOrd="0" presId="urn:microsoft.com/office/officeart/2005/8/layout/vProcess5"/>
    <dgm:cxn modelId="{1CADC69F-9D37-4E80-9618-EC2EF10165C8}" type="presParOf" srcId="{A1BDCCFC-D91D-0641-A30F-DDA23A82B428}" destId="{3FC04381-6B7B-41CE-B73F-D6B081F2157E}" srcOrd="7" destOrd="0" presId="urn:microsoft.com/office/officeart/2005/8/layout/vProcess5"/>
    <dgm:cxn modelId="{1CA28516-EB27-49F5-8037-9D6B30F1E398}" type="presParOf" srcId="{A1BDCCFC-D91D-0641-A30F-DDA23A82B428}" destId="{F4F457A1-7001-4528-85A8-3EB1B3080FD2}" srcOrd="8" destOrd="0" presId="urn:microsoft.com/office/officeart/2005/8/layout/vProcess5"/>
    <dgm:cxn modelId="{2844A236-627F-4B78-B9D9-1DCF57B9548B}" type="presParOf" srcId="{A1BDCCFC-D91D-0641-A30F-DDA23A82B428}" destId="{699D3A94-ECB9-4548-BE6C-2C2CD79FE41C}" srcOrd="9" destOrd="0" presId="urn:microsoft.com/office/officeart/2005/8/layout/vProcess5"/>
    <dgm:cxn modelId="{183FC4A2-58B4-4685-8200-71837163A807}" type="presParOf" srcId="{A1BDCCFC-D91D-0641-A30F-DDA23A82B428}" destId="{362CDF6D-A196-4A6F-AFEB-876C8502958D}" srcOrd="10" destOrd="0" presId="urn:microsoft.com/office/officeart/2005/8/layout/vProcess5"/>
    <dgm:cxn modelId="{F420AADE-3245-4416-90C7-9C9DC40562D2}" type="presParOf" srcId="{A1BDCCFC-D91D-0641-A30F-DDA23A82B428}" destId="{171414A4-F0A7-4A59-98A9-8077AC112F4C}" srcOrd="11" destOrd="0" presId="urn:microsoft.com/office/officeart/2005/8/layout/vProcess5"/>
    <dgm:cxn modelId="{64ADA8B8-1218-463B-A62C-EFC0232CE480}" type="presParOf" srcId="{A1BDCCFC-D91D-0641-A30F-DDA23A82B428}" destId="{DF4B4320-1C9D-4C53-B08E-D87B1C36AF73}" srcOrd="12" destOrd="0" presId="urn:microsoft.com/office/officeart/2005/8/layout/vProcess5"/>
    <dgm:cxn modelId="{CDD665A7-4ADE-4BBB-B814-85085AC16095}" type="presParOf" srcId="{A1BDCCFC-D91D-0641-A30F-DDA23A82B428}" destId="{A968E142-0120-4245-AADC-FDE7D7EE8D76}" srcOrd="13" destOrd="0" presId="urn:microsoft.com/office/officeart/2005/8/layout/vProcess5"/>
    <dgm:cxn modelId="{A536BBCB-BF4C-461B-8ADC-23EDE9B9AF35}" type="presParOf" srcId="{A1BDCCFC-D91D-0641-A30F-DDA23A82B428}" destId="{9EFB4F2C-B1F2-404E-BB7D-68F89FDA155C}" srcOrd="14" destOrd="0" presId="urn:microsoft.com/office/officeart/2005/8/layout/v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17619-F246-8C40-9266-039C8D1D6872}"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CD34BBE-DDC9-7A4E-98B4-62956C486CF8}">
      <dgm:prSet phldrT="[Text]" custT="1"/>
      <dgm:spPr/>
      <dgm:t>
        <a:bodyPr/>
        <a:lstStyle/>
        <a:p>
          <a:pPr>
            <a:lnSpc>
              <a:spcPct val="120000"/>
            </a:lnSpc>
          </a:pPr>
          <a:r>
            <a:rPr lang="en-US" sz="2600" b="1" dirty="0">
              <a:solidFill>
                <a:schemeClr val="bg1"/>
              </a:solidFill>
              <a:latin typeface="Arial" charset="0"/>
              <a:cs typeface="Arial" charset="0"/>
            </a:rPr>
            <a:t>1. </a:t>
          </a:r>
          <a:r>
            <a:rPr lang="en-US" sz="2600" b="1" dirty="0" err="1" smtClean="0">
              <a:solidFill>
                <a:schemeClr val="bg1"/>
              </a:solidFill>
              <a:latin typeface="Arial" charset="0"/>
              <a:cs typeface="Arial" charset="0"/>
            </a:rPr>
            <a:t>Môn</a:t>
          </a:r>
          <a:r>
            <a:rPr lang="en-US" sz="2600" b="1" dirty="0" smtClean="0">
              <a:solidFill>
                <a:schemeClr val="bg1"/>
              </a:solidFill>
              <a:latin typeface="Arial" charset="0"/>
              <a:cs typeface="Arial" charset="0"/>
            </a:rPr>
            <a:t> </a:t>
          </a:r>
          <a:r>
            <a:rPr lang="en-US" sz="2600" b="1" dirty="0" err="1" smtClean="0">
              <a:solidFill>
                <a:schemeClr val="bg1"/>
              </a:solidFill>
              <a:latin typeface="Arial" charset="0"/>
              <a:cs typeface="Arial" charset="0"/>
            </a:rPr>
            <a:t>tự</a:t>
          </a:r>
          <a:r>
            <a:rPr lang="en-US" sz="2600" b="1" dirty="0" smtClean="0">
              <a:solidFill>
                <a:schemeClr val="bg1"/>
              </a:solidFill>
              <a:latin typeface="Arial" charset="0"/>
              <a:cs typeface="Arial" charset="0"/>
            </a:rPr>
            <a:t> </a:t>
          </a:r>
          <a:r>
            <a:rPr lang="en-US" sz="2600" b="1" dirty="0" err="1" smtClean="0">
              <a:solidFill>
                <a:schemeClr val="bg1"/>
              </a:solidFill>
              <a:latin typeface="Arial" charset="0"/>
              <a:cs typeface="Arial" charset="0"/>
            </a:rPr>
            <a:t>nhiên</a:t>
          </a:r>
          <a:r>
            <a:rPr lang="en-US" sz="2600" b="1" dirty="0" smtClean="0">
              <a:solidFill>
                <a:schemeClr val="bg1"/>
              </a:solidFill>
              <a:latin typeface="Arial" charset="0"/>
              <a:cs typeface="Arial" charset="0"/>
            </a:rPr>
            <a:t> </a:t>
          </a:r>
          <a:r>
            <a:rPr lang="en-US" sz="2600" b="1" dirty="0" err="1" smtClean="0">
              <a:solidFill>
                <a:schemeClr val="bg1"/>
              </a:solidFill>
              <a:latin typeface="Arial" charset="0"/>
              <a:cs typeface="Arial" charset="0"/>
            </a:rPr>
            <a:t>và</a:t>
          </a:r>
          <a:r>
            <a:rPr lang="en-US" sz="2600" b="1" dirty="0" smtClean="0">
              <a:solidFill>
                <a:schemeClr val="bg1"/>
              </a:solidFill>
              <a:latin typeface="Arial" charset="0"/>
              <a:cs typeface="Arial" charset="0"/>
            </a:rPr>
            <a:t> </a:t>
          </a:r>
          <a:r>
            <a:rPr lang="en-US" sz="2600" b="1" dirty="0" err="1" smtClean="0">
              <a:solidFill>
                <a:schemeClr val="bg1"/>
              </a:solidFill>
              <a:latin typeface="Arial" charset="0"/>
              <a:cs typeface="Arial" charset="0"/>
            </a:rPr>
            <a:t>xã</a:t>
          </a:r>
          <a:r>
            <a:rPr lang="en-US" sz="2600" b="1" dirty="0" smtClean="0">
              <a:solidFill>
                <a:schemeClr val="bg1"/>
              </a:solidFill>
              <a:latin typeface="Arial" charset="0"/>
              <a:cs typeface="Arial" charset="0"/>
            </a:rPr>
            <a:t> </a:t>
          </a:r>
          <a:r>
            <a:rPr lang="en-US" sz="2600" b="1" dirty="0" err="1" smtClean="0">
              <a:solidFill>
                <a:schemeClr val="bg1"/>
              </a:solidFill>
              <a:latin typeface="Arial" charset="0"/>
              <a:cs typeface="Arial" charset="0"/>
            </a:rPr>
            <a:t>hội</a:t>
          </a:r>
          <a:endParaRPr lang="en-US" sz="2600" b="1" dirty="0">
            <a:solidFill>
              <a:schemeClr val="bg1"/>
            </a:solidFill>
            <a:latin typeface="Arial" charset="0"/>
            <a:ea typeface="Arial" charset="0"/>
            <a:cs typeface="Arial" charset="0"/>
          </a:endParaRPr>
        </a:p>
      </dgm:t>
    </dgm:pt>
    <dgm:pt modelId="{FBAB7A75-6BFF-5543-9909-9725FC49955E}" type="parTrans" cxnId="{E78A05A4-F874-F74B-A245-51A12C1AC0D3}">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17AA9770-CAE3-CF4E-BC99-C07BD41DCB4F}" type="sibTrans" cxnId="{E78A05A4-F874-F74B-A245-51A12C1AC0D3}">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AB0ACD73-0BE8-F64C-AD82-889DD83CD286}">
      <dgm:prSet phldrT="[Text]" custT="1"/>
      <dgm:spPr/>
      <dgm:t>
        <a:bodyPr/>
        <a:lstStyle/>
        <a:p>
          <a:pPr>
            <a:lnSpc>
              <a:spcPct val="100000"/>
            </a:lnSpc>
            <a:spcAft>
              <a:spcPts val="0"/>
            </a:spcAft>
          </a:pPr>
          <a:r>
            <a:rPr lang="en-US" sz="2600" b="1" dirty="0"/>
            <a:t>2. </a:t>
          </a:r>
          <a:r>
            <a:rPr lang="en-US" sz="2600" b="1" dirty="0" err="1" smtClean="0"/>
            <a:t>Môn</a:t>
          </a:r>
          <a:r>
            <a:rPr lang="en-US" sz="2600" b="1" dirty="0" smtClean="0"/>
            <a:t> </a:t>
          </a:r>
          <a:r>
            <a:rPr lang="en-US" sz="2600" b="1" dirty="0" err="1" smtClean="0"/>
            <a:t>Khoa</a:t>
          </a:r>
          <a:r>
            <a:rPr lang="en-US" sz="2600" b="1" dirty="0" smtClean="0"/>
            <a:t> </a:t>
          </a:r>
          <a:r>
            <a:rPr lang="en-US" sz="2600" b="1" dirty="0" err="1" smtClean="0"/>
            <a:t>học</a:t>
          </a:r>
          <a:endParaRPr lang="en-US" sz="2600" b="1" dirty="0">
            <a:solidFill>
              <a:srgbClr val="FFFF00"/>
            </a:solidFill>
            <a:latin typeface="Arial" charset="0"/>
            <a:ea typeface="Arial" charset="0"/>
            <a:cs typeface="Arial" charset="0"/>
          </a:endParaRPr>
        </a:p>
      </dgm:t>
    </dgm:pt>
    <dgm:pt modelId="{4E4CBCB0-894D-8543-B277-2F46871583E3}" type="parTrans" cxnId="{70928028-3A9E-2C4D-BFF8-24836A9841D9}">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63F90DBD-1F89-F047-AF91-9000CA3B854A}" type="sibTrans" cxnId="{70928028-3A9E-2C4D-BFF8-24836A9841D9}">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91A8F5D1-4E95-0E49-A985-101E1D3A2E49}">
      <dgm:prSet phldrT="[Text]" custT="1"/>
      <dgm:spPr/>
      <dgm:t>
        <a:bodyPr/>
        <a:lstStyle/>
        <a:p>
          <a:pPr>
            <a:lnSpc>
              <a:spcPct val="120000"/>
            </a:lnSpc>
          </a:pPr>
          <a:r>
            <a:rPr lang="en-US" sz="2600" b="1" dirty="0"/>
            <a:t>3</a:t>
          </a:r>
          <a:r>
            <a:rPr lang="en-US" sz="2600" b="1" dirty="0" smtClean="0"/>
            <a:t>. </a:t>
          </a:r>
          <a:r>
            <a:rPr lang="en-US" sz="2600" b="1" dirty="0" err="1" smtClean="0"/>
            <a:t>Môn</a:t>
          </a:r>
          <a:r>
            <a:rPr lang="en-US" sz="2600" b="1" dirty="0" smtClean="0"/>
            <a:t> </a:t>
          </a:r>
          <a:r>
            <a:rPr lang="en-US" sz="2600" b="1" dirty="0" err="1" smtClean="0"/>
            <a:t>Đạo</a:t>
          </a:r>
          <a:r>
            <a:rPr lang="en-US" sz="2600" b="1" dirty="0" smtClean="0"/>
            <a:t> </a:t>
          </a:r>
          <a:r>
            <a:rPr lang="en-US" sz="2600" b="1" dirty="0" err="1" smtClean="0"/>
            <a:t>đức</a:t>
          </a:r>
          <a:endParaRPr lang="en-US" sz="2600" b="1" dirty="0">
            <a:solidFill>
              <a:srgbClr val="FFFF00"/>
            </a:solidFill>
            <a:latin typeface="Arial" charset="0"/>
            <a:ea typeface="Arial" charset="0"/>
            <a:cs typeface="Arial" charset="0"/>
          </a:endParaRPr>
        </a:p>
      </dgm:t>
    </dgm:pt>
    <dgm:pt modelId="{91633E45-9A8E-A342-A10F-317FB23B1A10}" type="parTrans" cxnId="{ED11BEEF-0371-B14A-AA22-A2F36DFD4814}">
      <dgm:prSet/>
      <dgm:spPr/>
      <dgm:t>
        <a:bodyPr/>
        <a:lstStyle/>
        <a:p>
          <a:pPr>
            <a:lnSpc>
              <a:spcPct val="120000"/>
            </a:lnSpc>
          </a:pPr>
          <a:endParaRPr lang="en-US" sz="2600" b="1">
            <a:solidFill>
              <a:srgbClr val="FFFF00"/>
            </a:solidFill>
            <a:latin typeface="Arial" charset="0"/>
            <a:ea typeface="Arial" charset="0"/>
            <a:cs typeface="Arial" charset="0"/>
          </a:endParaRPr>
        </a:p>
      </dgm:t>
    </dgm:pt>
    <dgm:pt modelId="{FBAEF71B-1941-AB4D-8DCD-4BF7661C124A}" type="sibTrans" cxnId="{ED11BEEF-0371-B14A-AA22-A2F36DFD4814}">
      <dgm:prSet custT="1"/>
      <dgm:spPr>
        <a:solidFill>
          <a:schemeClr val="accent2">
            <a:alpha val="90000"/>
          </a:schemeClr>
        </a:solidFill>
      </dgm:spPr>
      <dgm:t>
        <a:bodyPr/>
        <a:lstStyle/>
        <a:p>
          <a:pPr>
            <a:lnSpc>
              <a:spcPct val="120000"/>
            </a:lnSpc>
          </a:pPr>
          <a:endParaRPr lang="en-US" sz="2600" b="1">
            <a:solidFill>
              <a:srgbClr val="FFFF00"/>
            </a:solidFill>
            <a:latin typeface="Arial" charset="0"/>
            <a:ea typeface="Arial" charset="0"/>
            <a:cs typeface="Arial" charset="0"/>
          </a:endParaRPr>
        </a:p>
      </dgm:t>
    </dgm:pt>
    <dgm:pt modelId="{A1BDCCFC-D91D-0641-A30F-DDA23A82B428}" type="pres">
      <dgm:prSet presAssocID="{78A17619-F246-8C40-9266-039C8D1D6872}" presName="outerComposite" presStyleCnt="0">
        <dgm:presLayoutVars>
          <dgm:chMax val="5"/>
          <dgm:dir/>
          <dgm:resizeHandles val="exact"/>
        </dgm:presLayoutVars>
      </dgm:prSet>
      <dgm:spPr/>
      <dgm:t>
        <a:bodyPr/>
        <a:lstStyle/>
        <a:p>
          <a:endParaRPr lang="en-US"/>
        </a:p>
      </dgm:t>
    </dgm:pt>
    <dgm:pt modelId="{D8E8780F-B768-4D4B-AF93-FE6F5834075F}" type="pres">
      <dgm:prSet presAssocID="{78A17619-F246-8C40-9266-039C8D1D6872}" presName="dummyMaxCanvas" presStyleCnt="0">
        <dgm:presLayoutVars/>
      </dgm:prSet>
      <dgm:spPr/>
    </dgm:pt>
    <dgm:pt modelId="{090403E4-2C85-4052-BA2B-9898242BB6A4}" type="pres">
      <dgm:prSet presAssocID="{78A17619-F246-8C40-9266-039C8D1D6872}" presName="ThreeNodes_1" presStyleLbl="node1" presStyleIdx="0" presStyleCnt="3">
        <dgm:presLayoutVars>
          <dgm:bulletEnabled val="1"/>
        </dgm:presLayoutVars>
      </dgm:prSet>
      <dgm:spPr/>
      <dgm:t>
        <a:bodyPr/>
        <a:lstStyle/>
        <a:p>
          <a:endParaRPr lang="en-US"/>
        </a:p>
      </dgm:t>
    </dgm:pt>
    <dgm:pt modelId="{7F76CBD2-CDA9-48EB-9418-D106DC99CC0A}" type="pres">
      <dgm:prSet presAssocID="{78A17619-F246-8C40-9266-039C8D1D6872}" presName="ThreeNodes_2" presStyleLbl="node1" presStyleIdx="1" presStyleCnt="3">
        <dgm:presLayoutVars>
          <dgm:bulletEnabled val="1"/>
        </dgm:presLayoutVars>
      </dgm:prSet>
      <dgm:spPr/>
      <dgm:t>
        <a:bodyPr/>
        <a:lstStyle/>
        <a:p>
          <a:endParaRPr lang="en-US"/>
        </a:p>
      </dgm:t>
    </dgm:pt>
    <dgm:pt modelId="{0DBD21D6-EE2F-4585-AF60-FE4EEC0F5CEB}" type="pres">
      <dgm:prSet presAssocID="{78A17619-F246-8C40-9266-039C8D1D6872}" presName="ThreeNodes_3" presStyleLbl="node1" presStyleIdx="2" presStyleCnt="3">
        <dgm:presLayoutVars>
          <dgm:bulletEnabled val="1"/>
        </dgm:presLayoutVars>
      </dgm:prSet>
      <dgm:spPr/>
      <dgm:t>
        <a:bodyPr/>
        <a:lstStyle/>
        <a:p>
          <a:endParaRPr lang="en-US"/>
        </a:p>
      </dgm:t>
    </dgm:pt>
    <dgm:pt modelId="{58F444A9-7B07-496A-A6CB-8B9F053C4E37}" type="pres">
      <dgm:prSet presAssocID="{78A17619-F246-8C40-9266-039C8D1D6872}" presName="ThreeConn_1-2" presStyleLbl="fgAccFollowNode1" presStyleIdx="0" presStyleCnt="2">
        <dgm:presLayoutVars>
          <dgm:bulletEnabled val="1"/>
        </dgm:presLayoutVars>
      </dgm:prSet>
      <dgm:spPr/>
      <dgm:t>
        <a:bodyPr/>
        <a:lstStyle/>
        <a:p>
          <a:endParaRPr lang="en-US"/>
        </a:p>
      </dgm:t>
    </dgm:pt>
    <dgm:pt modelId="{7B46BD30-40E8-4F9A-9975-806F142EB17A}" type="pres">
      <dgm:prSet presAssocID="{78A17619-F246-8C40-9266-039C8D1D6872}" presName="ThreeConn_2-3" presStyleLbl="fgAccFollowNode1" presStyleIdx="1" presStyleCnt="2">
        <dgm:presLayoutVars>
          <dgm:bulletEnabled val="1"/>
        </dgm:presLayoutVars>
      </dgm:prSet>
      <dgm:spPr/>
      <dgm:t>
        <a:bodyPr/>
        <a:lstStyle/>
        <a:p>
          <a:endParaRPr lang="en-US"/>
        </a:p>
      </dgm:t>
    </dgm:pt>
    <dgm:pt modelId="{C25E1D0D-FAE6-47A4-BB1D-3E3F01B84D91}" type="pres">
      <dgm:prSet presAssocID="{78A17619-F246-8C40-9266-039C8D1D6872}" presName="ThreeNodes_1_text" presStyleLbl="node1" presStyleIdx="2" presStyleCnt="3">
        <dgm:presLayoutVars>
          <dgm:bulletEnabled val="1"/>
        </dgm:presLayoutVars>
      </dgm:prSet>
      <dgm:spPr/>
      <dgm:t>
        <a:bodyPr/>
        <a:lstStyle/>
        <a:p>
          <a:endParaRPr lang="en-US"/>
        </a:p>
      </dgm:t>
    </dgm:pt>
    <dgm:pt modelId="{6929671A-9329-4ECB-A2E3-EA2D7C966A88}" type="pres">
      <dgm:prSet presAssocID="{78A17619-F246-8C40-9266-039C8D1D6872}" presName="ThreeNodes_2_text" presStyleLbl="node1" presStyleIdx="2" presStyleCnt="3">
        <dgm:presLayoutVars>
          <dgm:bulletEnabled val="1"/>
        </dgm:presLayoutVars>
      </dgm:prSet>
      <dgm:spPr/>
      <dgm:t>
        <a:bodyPr/>
        <a:lstStyle/>
        <a:p>
          <a:endParaRPr lang="en-US"/>
        </a:p>
      </dgm:t>
    </dgm:pt>
    <dgm:pt modelId="{8992430E-6E6B-48A6-B343-4AA8A25AA1F8}" type="pres">
      <dgm:prSet presAssocID="{78A17619-F246-8C40-9266-039C8D1D6872}" presName="ThreeNodes_3_text" presStyleLbl="node1" presStyleIdx="2" presStyleCnt="3">
        <dgm:presLayoutVars>
          <dgm:bulletEnabled val="1"/>
        </dgm:presLayoutVars>
      </dgm:prSet>
      <dgm:spPr/>
      <dgm:t>
        <a:bodyPr/>
        <a:lstStyle/>
        <a:p>
          <a:endParaRPr lang="en-US"/>
        </a:p>
      </dgm:t>
    </dgm:pt>
  </dgm:ptLst>
  <dgm:cxnLst>
    <dgm:cxn modelId="{E2AE12AE-9560-432C-BC00-A9E01135792D}" type="presOf" srcId="{17AA9770-CAE3-CF4E-BC99-C07BD41DCB4F}" destId="{58F444A9-7B07-496A-A6CB-8B9F053C4E37}" srcOrd="0" destOrd="0" presId="urn:microsoft.com/office/officeart/2005/8/layout/vProcess5"/>
    <dgm:cxn modelId="{ED11BEEF-0371-B14A-AA22-A2F36DFD4814}" srcId="{78A17619-F246-8C40-9266-039C8D1D6872}" destId="{91A8F5D1-4E95-0E49-A985-101E1D3A2E49}" srcOrd="2" destOrd="0" parTransId="{91633E45-9A8E-A342-A10F-317FB23B1A10}" sibTransId="{FBAEF71B-1941-AB4D-8DCD-4BF7661C124A}"/>
    <dgm:cxn modelId="{F0963695-8EEC-417B-98B3-B5FDA06C345D}" type="presOf" srcId="{AB0ACD73-0BE8-F64C-AD82-889DD83CD286}" destId="{6929671A-9329-4ECB-A2E3-EA2D7C966A88}" srcOrd="1" destOrd="0" presId="urn:microsoft.com/office/officeart/2005/8/layout/vProcess5"/>
    <dgm:cxn modelId="{0BCD12B4-250A-4F24-BDDE-7E6B026FC82F}" type="presOf" srcId="{AB0ACD73-0BE8-F64C-AD82-889DD83CD286}" destId="{7F76CBD2-CDA9-48EB-9418-D106DC99CC0A}" srcOrd="0" destOrd="0" presId="urn:microsoft.com/office/officeart/2005/8/layout/vProcess5"/>
    <dgm:cxn modelId="{3A933620-0E24-4819-A305-7BD6C8D10D74}" type="presOf" srcId="{63F90DBD-1F89-F047-AF91-9000CA3B854A}" destId="{7B46BD30-40E8-4F9A-9975-806F142EB17A}" srcOrd="0" destOrd="0" presId="urn:microsoft.com/office/officeart/2005/8/layout/vProcess5"/>
    <dgm:cxn modelId="{26431B8D-020C-40AD-B45C-70E5FF6FE7F3}" type="presOf" srcId="{91A8F5D1-4E95-0E49-A985-101E1D3A2E49}" destId="{8992430E-6E6B-48A6-B343-4AA8A25AA1F8}" srcOrd="1" destOrd="0" presId="urn:microsoft.com/office/officeart/2005/8/layout/vProcess5"/>
    <dgm:cxn modelId="{350A1123-6027-4345-90C3-46FE09B3A4C7}" type="presOf" srcId="{78A17619-F246-8C40-9266-039C8D1D6872}" destId="{A1BDCCFC-D91D-0641-A30F-DDA23A82B428}" srcOrd="0" destOrd="0" presId="urn:microsoft.com/office/officeart/2005/8/layout/vProcess5"/>
    <dgm:cxn modelId="{6F2587BA-91FA-458D-B2D1-08BA456C7AE1}" type="presOf" srcId="{5CD34BBE-DDC9-7A4E-98B4-62956C486CF8}" destId="{090403E4-2C85-4052-BA2B-9898242BB6A4}" srcOrd="0" destOrd="0" presId="urn:microsoft.com/office/officeart/2005/8/layout/vProcess5"/>
    <dgm:cxn modelId="{70928028-3A9E-2C4D-BFF8-24836A9841D9}" srcId="{78A17619-F246-8C40-9266-039C8D1D6872}" destId="{AB0ACD73-0BE8-F64C-AD82-889DD83CD286}" srcOrd="1" destOrd="0" parTransId="{4E4CBCB0-894D-8543-B277-2F46871583E3}" sibTransId="{63F90DBD-1F89-F047-AF91-9000CA3B854A}"/>
    <dgm:cxn modelId="{02D23EFB-DB37-49A0-B3C1-6F46C09B518B}" type="presOf" srcId="{91A8F5D1-4E95-0E49-A985-101E1D3A2E49}" destId="{0DBD21D6-EE2F-4585-AF60-FE4EEC0F5CEB}" srcOrd="0" destOrd="0" presId="urn:microsoft.com/office/officeart/2005/8/layout/vProcess5"/>
    <dgm:cxn modelId="{E78A05A4-F874-F74B-A245-51A12C1AC0D3}" srcId="{78A17619-F246-8C40-9266-039C8D1D6872}" destId="{5CD34BBE-DDC9-7A4E-98B4-62956C486CF8}" srcOrd="0" destOrd="0" parTransId="{FBAB7A75-6BFF-5543-9909-9725FC49955E}" sibTransId="{17AA9770-CAE3-CF4E-BC99-C07BD41DCB4F}"/>
    <dgm:cxn modelId="{9FA8A036-40E9-49F5-985D-90199CDC31BD}" type="presOf" srcId="{5CD34BBE-DDC9-7A4E-98B4-62956C486CF8}" destId="{C25E1D0D-FAE6-47A4-BB1D-3E3F01B84D91}" srcOrd="1" destOrd="0" presId="urn:microsoft.com/office/officeart/2005/8/layout/vProcess5"/>
    <dgm:cxn modelId="{F82CE669-85BA-1146-89F1-80681C9959A1}" type="presParOf" srcId="{A1BDCCFC-D91D-0641-A30F-DDA23A82B428}" destId="{D8E8780F-B768-4D4B-AF93-FE6F5834075F}" srcOrd="0" destOrd="0" presId="urn:microsoft.com/office/officeart/2005/8/layout/vProcess5"/>
    <dgm:cxn modelId="{15E6260A-953D-475A-9B2F-2EB554EF2D7A}" type="presParOf" srcId="{A1BDCCFC-D91D-0641-A30F-DDA23A82B428}" destId="{090403E4-2C85-4052-BA2B-9898242BB6A4}" srcOrd="1" destOrd="0" presId="urn:microsoft.com/office/officeart/2005/8/layout/vProcess5"/>
    <dgm:cxn modelId="{16E19D58-A9D7-4D71-B33A-100F6952615F}" type="presParOf" srcId="{A1BDCCFC-D91D-0641-A30F-DDA23A82B428}" destId="{7F76CBD2-CDA9-48EB-9418-D106DC99CC0A}" srcOrd="2" destOrd="0" presId="urn:microsoft.com/office/officeart/2005/8/layout/vProcess5"/>
    <dgm:cxn modelId="{1866D6F2-6704-4FC2-BDC9-B4BE7783E1BE}" type="presParOf" srcId="{A1BDCCFC-D91D-0641-A30F-DDA23A82B428}" destId="{0DBD21D6-EE2F-4585-AF60-FE4EEC0F5CEB}" srcOrd="3" destOrd="0" presId="urn:microsoft.com/office/officeart/2005/8/layout/vProcess5"/>
    <dgm:cxn modelId="{8378EB5A-2D6E-4814-9306-58CDF8A93AE3}" type="presParOf" srcId="{A1BDCCFC-D91D-0641-A30F-DDA23A82B428}" destId="{58F444A9-7B07-496A-A6CB-8B9F053C4E37}" srcOrd="4" destOrd="0" presId="urn:microsoft.com/office/officeart/2005/8/layout/vProcess5"/>
    <dgm:cxn modelId="{C54C3179-DCEE-4472-B486-E447B9E325B6}" type="presParOf" srcId="{A1BDCCFC-D91D-0641-A30F-DDA23A82B428}" destId="{7B46BD30-40E8-4F9A-9975-806F142EB17A}" srcOrd="5" destOrd="0" presId="urn:microsoft.com/office/officeart/2005/8/layout/vProcess5"/>
    <dgm:cxn modelId="{BD8BCCA7-6E9D-4C92-8CE3-5A487B7CE57E}" type="presParOf" srcId="{A1BDCCFC-D91D-0641-A30F-DDA23A82B428}" destId="{C25E1D0D-FAE6-47A4-BB1D-3E3F01B84D91}" srcOrd="6" destOrd="0" presId="urn:microsoft.com/office/officeart/2005/8/layout/vProcess5"/>
    <dgm:cxn modelId="{BE0712DC-42CD-4B42-BBE8-8E3047BD84E3}" type="presParOf" srcId="{A1BDCCFC-D91D-0641-A30F-DDA23A82B428}" destId="{6929671A-9329-4ECB-A2E3-EA2D7C966A88}" srcOrd="7" destOrd="0" presId="urn:microsoft.com/office/officeart/2005/8/layout/vProcess5"/>
    <dgm:cxn modelId="{50887E7E-F29D-427C-AC3E-6F9E35CAB093}" type="presParOf" srcId="{A1BDCCFC-D91D-0641-A30F-DDA23A82B428}" destId="{8992430E-6E6B-48A6-B343-4AA8A25AA1F8}" srcOrd="8" destOrd="0" presId="urn:microsoft.com/office/officeart/2005/8/layout/v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F609E-9152-48F2-B187-8B9D022A5C69}">
      <dsp:nvSpPr>
        <dsp:cNvPr id="0" name=""/>
        <dsp:cNvSpPr/>
      </dsp:nvSpPr>
      <dsp:spPr>
        <a:xfrm>
          <a:off x="0" y="0"/>
          <a:ext cx="11140440" cy="1941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vi-VN" sz="2600" b="1" kern="1200" dirty="0">
              <a:solidFill>
                <a:srgbClr val="FFFF00"/>
              </a:solidFill>
              <a:latin typeface="Arial" charset="0"/>
              <a:cs typeface="Arial" charset="0"/>
            </a:rPr>
            <a:t>•</a:t>
          </a:r>
          <a:r>
            <a:rPr lang="en-US" sz="2600" b="1" kern="1200" dirty="0">
              <a:solidFill>
                <a:srgbClr val="FFFF00"/>
              </a:solidFill>
              <a:latin typeface="Arial" charset="0"/>
              <a:cs typeface="Arial" charset="0"/>
            </a:rPr>
            <a:t> </a:t>
          </a:r>
          <a:r>
            <a:rPr lang="vi-VN" sz="2600" b="1" kern="1200" dirty="0">
              <a:solidFill>
                <a:srgbClr val="FFFF00"/>
              </a:solidFill>
              <a:latin typeface="Arial" charset="0"/>
              <a:cs typeface="Arial" charset="0"/>
            </a:rPr>
            <a:t>Tham gia các hoạt động bảo vệ môi trường</a:t>
          </a:r>
          <a:endParaRPr lang="en-US" sz="2600" b="1" kern="1200" dirty="0">
            <a:solidFill>
              <a:srgbClr val="FFFF00"/>
            </a:solidFill>
            <a:latin typeface="Arial" charset="0"/>
            <a:ea typeface="Arial" charset="0"/>
            <a:cs typeface="Arial" charset="0"/>
          </a:endParaRPr>
        </a:p>
      </dsp:txBody>
      <dsp:txXfrm>
        <a:off x="56868" y="56868"/>
        <a:ext cx="9045284" cy="1827880"/>
      </dsp:txXfrm>
    </dsp:sp>
    <dsp:sp modelId="{08E7D9C7-58D0-492F-B00E-E9EB4A3551D6}">
      <dsp:nvSpPr>
        <dsp:cNvPr id="0" name=""/>
        <dsp:cNvSpPr/>
      </dsp:nvSpPr>
      <dsp:spPr>
        <a:xfrm>
          <a:off x="982979" y="2265219"/>
          <a:ext cx="11140440" cy="1941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en-US" sz="2600" b="1" kern="1200" dirty="0">
              <a:solidFill>
                <a:srgbClr val="FFFF00"/>
              </a:solidFill>
              <a:latin typeface="Arial" charset="0"/>
              <a:cs typeface="Arial" charset="0"/>
            </a:rPr>
            <a:t>• </a:t>
          </a:r>
          <a:r>
            <a:rPr lang="en-US" sz="2600" b="1" kern="1200" dirty="0" err="1">
              <a:solidFill>
                <a:srgbClr val="FFFF00"/>
              </a:solidFill>
              <a:latin typeface="Arial" charset="0"/>
              <a:cs typeface="Arial" charset="0"/>
            </a:rPr>
            <a:t>Thực</a:t>
          </a:r>
          <a:r>
            <a:rPr lang="en-US" sz="2600" b="1" kern="1200" dirty="0">
              <a:solidFill>
                <a:srgbClr val="FFFF00"/>
              </a:solidFill>
              <a:latin typeface="Arial" charset="0"/>
              <a:cs typeface="Arial" charset="0"/>
            </a:rPr>
            <a:t> </a:t>
          </a:r>
          <a:r>
            <a:rPr lang="en-US" sz="2600" b="1" kern="1200" dirty="0" err="1">
              <a:solidFill>
                <a:srgbClr val="FFFF00"/>
              </a:solidFill>
              <a:latin typeface="Arial" charset="0"/>
              <a:cs typeface="Arial" charset="0"/>
            </a:rPr>
            <a:t>hiện</a:t>
          </a:r>
          <a:r>
            <a:rPr lang="en-US" sz="2600" b="1" kern="1200" dirty="0">
              <a:solidFill>
                <a:srgbClr val="FFFF00"/>
              </a:solidFill>
              <a:latin typeface="Arial" charset="0"/>
              <a:cs typeface="Arial" charset="0"/>
            </a:rPr>
            <a:t> </a:t>
          </a:r>
          <a:r>
            <a:rPr lang="en-US" sz="2600" b="1" kern="1200" dirty="0" err="1" smtClean="0">
              <a:solidFill>
                <a:srgbClr val="FFFF00"/>
              </a:solidFill>
              <a:latin typeface="Arial" charset="0"/>
              <a:cs typeface="Arial" charset="0"/>
            </a:rPr>
            <a:t>Bảo</a:t>
          </a:r>
          <a:r>
            <a:rPr lang="en-US" sz="2600" b="1" kern="1200" dirty="0" smtClean="0">
              <a:solidFill>
                <a:srgbClr val="FFFF00"/>
              </a:solidFill>
              <a:latin typeface="Arial" charset="0"/>
              <a:cs typeface="Arial" charset="0"/>
            </a:rPr>
            <a:t> </a:t>
          </a:r>
          <a:r>
            <a:rPr lang="en-US" sz="2600" b="1" kern="1200" dirty="0" err="1" smtClean="0">
              <a:solidFill>
                <a:srgbClr val="FFFF00"/>
              </a:solidFill>
              <a:latin typeface="Arial" charset="0"/>
              <a:cs typeface="Arial" charset="0"/>
            </a:rPr>
            <a:t>tồn</a:t>
          </a:r>
          <a:r>
            <a:rPr lang="en-US" sz="2600" b="1" kern="1200" dirty="0" smtClean="0">
              <a:solidFill>
                <a:srgbClr val="FFFF00"/>
              </a:solidFill>
              <a:latin typeface="Arial" charset="0"/>
              <a:cs typeface="Arial" charset="0"/>
            </a:rPr>
            <a:t>, </a:t>
          </a:r>
          <a:r>
            <a:rPr lang="en-US" sz="2600" b="1" kern="1200" dirty="0" err="1" smtClean="0">
              <a:solidFill>
                <a:srgbClr val="FFFF00"/>
              </a:solidFill>
              <a:latin typeface="Arial" charset="0"/>
              <a:cs typeface="Arial" charset="0"/>
            </a:rPr>
            <a:t>phát</a:t>
          </a:r>
          <a:r>
            <a:rPr lang="en-US" sz="2600" b="1" kern="1200" dirty="0" smtClean="0">
              <a:solidFill>
                <a:srgbClr val="FFFF00"/>
              </a:solidFill>
              <a:latin typeface="Arial" charset="0"/>
              <a:cs typeface="Arial" charset="0"/>
            </a:rPr>
            <a:t> </a:t>
          </a:r>
          <a:r>
            <a:rPr lang="en-US" sz="2600" b="1" kern="1200" dirty="0" err="1" smtClean="0">
              <a:solidFill>
                <a:srgbClr val="FFFF00"/>
              </a:solidFill>
              <a:latin typeface="Arial" charset="0"/>
              <a:cs typeface="Arial" charset="0"/>
            </a:rPr>
            <a:t>huy</a:t>
          </a:r>
          <a:r>
            <a:rPr lang="en-US" sz="2600" b="1" kern="1200" dirty="0" smtClean="0">
              <a:solidFill>
                <a:srgbClr val="FFFF00"/>
              </a:solidFill>
              <a:latin typeface="Arial" charset="0"/>
              <a:cs typeface="Arial" charset="0"/>
            </a:rPr>
            <a:t> </a:t>
          </a:r>
          <a:r>
            <a:rPr lang="en-US" sz="2600" b="1" kern="1200" dirty="0" err="1" smtClean="0">
              <a:solidFill>
                <a:srgbClr val="FFFF00"/>
              </a:solidFill>
              <a:latin typeface="Arial" charset="0"/>
              <a:cs typeface="Arial" charset="0"/>
            </a:rPr>
            <a:t>giá</a:t>
          </a:r>
          <a:r>
            <a:rPr lang="en-US" sz="2600" b="1" kern="1200" dirty="0" smtClean="0">
              <a:solidFill>
                <a:srgbClr val="FFFF00"/>
              </a:solidFill>
              <a:latin typeface="Arial" charset="0"/>
              <a:cs typeface="Arial" charset="0"/>
            </a:rPr>
            <a:t> </a:t>
          </a:r>
          <a:r>
            <a:rPr lang="en-US" sz="2600" b="1" kern="1200" dirty="0" err="1" smtClean="0">
              <a:solidFill>
                <a:srgbClr val="FFFF00"/>
              </a:solidFill>
              <a:latin typeface="Arial" charset="0"/>
              <a:cs typeface="Arial" charset="0"/>
            </a:rPr>
            <a:t>trị</a:t>
          </a:r>
          <a:r>
            <a:rPr lang="en-US" sz="2600" b="1" kern="1200" dirty="0" smtClean="0">
              <a:solidFill>
                <a:srgbClr val="FFFF00"/>
              </a:solidFill>
              <a:latin typeface="Arial" charset="0"/>
              <a:cs typeface="Arial" charset="0"/>
            </a:rPr>
            <a:t> </a:t>
          </a:r>
          <a:r>
            <a:rPr lang="en-US" sz="2600" b="1" kern="1200" dirty="0" err="1" smtClean="0">
              <a:solidFill>
                <a:srgbClr val="FFFF00"/>
              </a:solidFill>
              <a:latin typeface="Arial" charset="0"/>
              <a:cs typeface="Arial" charset="0"/>
            </a:rPr>
            <a:t>văn</a:t>
          </a:r>
          <a:r>
            <a:rPr lang="en-US" sz="2600" b="1" kern="1200" dirty="0" smtClean="0">
              <a:solidFill>
                <a:srgbClr val="FFFF00"/>
              </a:solidFill>
              <a:latin typeface="Arial" charset="0"/>
              <a:cs typeface="Arial" charset="0"/>
            </a:rPr>
            <a:t> </a:t>
          </a:r>
          <a:r>
            <a:rPr lang="en-US" sz="2600" b="1" kern="1200" dirty="0" err="1">
              <a:solidFill>
                <a:srgbClr val="FFFF00"/>
              </a:solidFill>
              <a:latin typeface="Arial" charset="0"/>
              <a:cs typeface="Arial" charset="0"/>
            </a:rPr>
            <a:t>hóa</a:t>
          </a:r>
          <a:r>
            <a:rPr lang="en-US" sz="2600" b="1" kern="1200" dirty="0">
              <a:solidFill>
                <a:srgbClr val="FFFF00"/>
              </a:solidFill>
              <a:latin typeface="Arial" charset="0"/>
              <a:cs typeface="Arial" charset="0"/>
            </a:rPr>
            <a:t> </a:t>
          </a:r>
          <a:r>
            <a:rPr lang="en-US" sz="2600" b="1" kern="1200" dirty="0" err="1">
              <a:solidFill>
                <a:srgbClr val="FFFF00"/>
              </a:solidFill>
              <a:latin typeface="Arial" charset="0"/>
              <a:cs typeface="Arial" charset="0"/>
            </a:rPr>
            <a:t>và</a:t>
          </a:r>
          <a:r>
            <a:rPr lang="en-US" sz="2600" b="1" kern="1200" dirty="0">
              <a:solidFill>
                <a:srgbClr val="FFFF00"/>
              </a:solidFill>
              <a:latin typeface="Arial" charset="0"/>
              <a:cs typeface="Arial" charset="0"/>
            </a:rPr>
            <a:t> </a:t>
          </a:r>
          <a:r>
            <a:rPr lang="en-US" sz="2600" b="1" kern="1200" dirty="0" err="1">
              <a:solidFill>
                <a:srgbClr val="FFFF00"/>
              </a:solidFill>
              <a:latin typeface="Arial" charset="0"/>
              <a:cs typeface="Arial" charset="0"/>
            </a:rPr>
            <a:t>truyền</a:t>
          </a:r>
          <a:r>
            <a:rPr lang="en-US" sz="2600" b="1" kern="1200" dirty="0">
              <a:solidFill>
                <a:srgbClr val="FFFF00"/>
              </a:solidFill>
              <a:latin typeface="Arial" charset="0"/>
              <a:cs typeface="Arial" charset="0"/>
            </a:rPr>
            <a:t> </a:t>
          </a:r>
          <a:r>
            <a:rPr lang="en-US" sz="2600" b="1" kern="1200" dirty="0" err="1">
              <a:solidFill>
                <a:srgbClr val="FFFF00"/>
              </a:solidFill>
              <a:latin typeface="Arial" charset="0"/>
              <a:cs typeface="Arial" charset="0"/>
            </a:rPr>
            <a:t>thống</a:t>
          </a:r>
          <a:r>
            <a:rPr lang="en-US" sz="2600" b="1" kern="1200" dirty="0">
              <a:solidFill>
                <a:srgbClr val="FFFF00"/>
              </a:solidFill>
              <a:latin typeface="Arial" charset="0"/>
              <a:cs typeface="Arial" charset="0"/>
            </a:rPr>
            <a:t> </a:t>
          </a:r>
          <a:r>
            <a:rPr lang="en-US" sz="2600" b="1" kern="1200" dirty="0" err="1">
              <a:solidFill>
                <a:srgbClr val="FFFF00"/>
              </a:solidFill>
              <a:latin typeface="Arial" charset="0"/>
              <a:cs typeface="Arial" charset="0"/>
            </a:rPr>
            <a:t>dân</a:t>
          </a:r>
          <a:r>
            <a:rPr lang="en-US" sz="2600" b="1" kern="1200" dirty="0">
              <a:solidFill>
                <a:srgbClr val="FFFF00"/>
              </a:solidFill>
              <a:latin typeface="Arial" charset="0"/>
              <a:cs typeface="Arial" charset="0"/>
            </a:rPr>
            <a:t> </a:t>
          </a:r>
          <a:r>
            <a:rPr lang="en-US" sz="2600" b="1" kern="1200" dirty="0" err="1">
              <a:solidFill>
                <a:srgbClr val="FFFF00"/>
              </a:solidFill>
              <a:latin typeface="Arial" charset="0"/>
              <a:cs typeface="Arial" charset="0"/>
            </a:rPr>
            <a:t>tộc</a:t>
          </a:r>
          <a:endParaRPr lang="en-US" sz="2600" b="1" kern="1200" dirty="0">
            <a:solidFill>
              <a:srgbClr val="FFFF00"/>
            </a:solidFill>
            <a:latin typeface="Arial" charset="0"/>
            <a:ea typeface="Arial" charset="0"/>
            <a:cs typeface="Arial" charset="0"/>
          </a:endParaRPr>
        </a:p>
      </dsp:txBody>
      <dsp:txXfrm>
        <a:off x="1039847" y="2322087"/>
        <a:ext cx="8781673" cy="1827880"/>
      </dsp:txXfrm>
    </dsp:sp>
    <dsp:sp modelId="{6CD7DF6A-77C9-4248-8DB7-05A4EBF40245}">
      <dsp:nvSpPr>
        <dsp:cNvPr id="0" name=""/>
        <dsp:cNvSpPr/>
      </dsp:nvSpPr>
      <dsp:spPr>
        <a:xfrm>
          <a:off x="1965959" y="4530439"/>
          <a:ext cx="11140440" cy="1941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vi-VN" sz="2600" b="1" kern="1200">
              <a:solidFill>
                <a:srgbClr val="FFFF00"/>
              </a:solidFill>
              <a:latin typeface="Arial" charset="0"/>
              <a:cs typeface="Arial" charset="0"/>
            </a:rPr>
            <a:t>•</a:t>
          </a:r>
          <a:r>
            <a:rPr lang="en-US" sz="2600" b="1" kern="1200">
              <a:solidFill>
                <a:srgbClr val="FFFF00"/>
              </a:solidFill>
              <a:latin typeface="Arial" charset="0"/>
              <a:cs typeface="Arial" charset="0"/>
            </a:rPr>
            <a:t> </a:t>
          </a:r>
          <a:r>
            <a:rPr lang="vi-VN" sz="2600" b="1" kern="1200">
              <a:solidFill>
                <a:srgbClr val="FFFF00"/>
              </a:solidFill>
              <a:latin typeface="Arial" charset="0"/>
              <a:cs typeface="Arial" charset="0"/>
            </a:rPr>
            <a:t>Tham gia các buổi giao lưu với người cao tuổi</a:t>
          </a:r>
          <a:endParaRPr lang="en-US" sz="2600" b="1" kern="1200">
            <a:solidFill>
              <a:srgbClr val="FFFF00"/>
            </a:solidFill>
            <a:latin typeface="Arial" charset="0"/>
            <a:ea typeface="Arial" charset="0"/>
            <a:cs typeface="Arial" charset="0"/>
          </a:endParaRPr>
        </a:p>
      </dsp:txBody>
      <dsp:txXfrm>
        <a:off x="2022827" y="4587307"/>
        <a:ext cx="8781673" cy="1827880"/>
      </dsp:txXfrm>
    </dsp:sp>
    <dsp:sp modelId="{D2148C04-3438-40D0-A992-4D724DD8DAF0}">
      <dsp:nvSpPr>
        <dsp:cNvPr id="0" name=""/>
        <dsp:cNvSpPr/>
      </dsp:nvSpPr>
      <dsp:spPr>
        <a:xfrm>
          <a:off x="9878389" y="1472392"/>
          <a:ext cx="1262050" cy="1262050"/>
        </a:xfrm>
        <a:prstGeom prst="downArrow">
          <a:avLst>
            <a:gd name="adj1" fmla="val 55000"/>
            <a:gd name="adj2" fmla="val 45000"/>
          </a:avLst>
        </a:prstGeom>
        <a:solidFill>
          <a:schemeClr val="accent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120000"/>
            </a:lnSpc>
            <a:spcBef>
              <a:spcPct val="0"/>
            </a:spcBef>
            <a:spcAft>
              <a:spcPct val="35000"/>
            </a:spcAft>
          </a:pPr>
          <a:endParaRPr lang="en-US" sz="2600" b="1" kern="1200">
            <a:solidFill>
              <a:srgbClr val="FFFF00"/>
            </a:solidFill>
            <a:latin typeface="Arial" charset="0"/>
            <a:ea typeface="Arial" charset="0"/>
            <a:cs typeface="Arial" charset="0"/>
          </a:endParaRPr>
        </a:p>
      </dsp:txBody>
      <dsp:txXfrm>
        <a:off x="10162350" y="1472392"/>
        <a:ext cx="694128" cy="949693"/>
      </dsp:txXfrm>
    </dsp:sp>
    <dsp:sp modelId="{091C9880-E220-4A77-80E5-41229B491369}">
      <dsp:nvSpPr>
        <dsp:cNvPr id="0" name=""/>
        <dsp:cNvSpPr/>
      </dsp:nvSpPr>
      <dsp:spPr>
        <a:xfrm>
          <a:off x="10861369" y="3724668"/>
          <a:ext cx="1262050" cy="1262050"/>
        </a:xfrm>
        <a:prstGeom prst="downArrow">
          <a:avLst>
            <a:gd name="adj1" fmla="val 55000"/>
            <a:gd name="adj2" fmla="val 45000"/>
          </a:avLst>
        </a:prstGeom>
        <a:solidFill>
          <a:schemeClr val="accent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120000"/>
            </a:lnSpc>
            <a:spcBef>
              <a:spcPct val="0"/>
            </a:spcBef>
            <a:spcAft>
              <a:spcPct val="35000"/>
            </a:spcAft>
          </a:pPr>
          <a:endParaRPr lang="en-US" sz="2600" b="1" kern="1200">
            <a:solidFill>
              <a:srgbClr val="FFFF00"/>
            </a:solidFill>
            <a:latin typeface="Arial" charset="0"/>
            <a:ea typeface="Arial" charset="0"/>
            <a:cs typeface="Arial" charset="0"/>
          </a:endParaRPr>
        </a:p>
      </dsp:txBody>
      <dsp:txXfrm>
        <a:off x="11145330" y="3724668"/>
        <a:ext cx="694128" cy="949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03691-13A4-4C5F-8770-9D502A3FCE42}">
      <dsp:nvSpPr>
        <dsp:cNvPr id="0" name=""/>
        <dsp:cNvSpPr/>
      </dsp:nvSpPr>
      <dsp:spPr>
        <a:xfrm>
          <a:off x="4527" y="638483"/>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a:t>1. </a:t>
          </a:r>
          <a:r>
            <a:rPr lang="en-US" sz="3300" b="1" kern="1200" dirty="0" err="1"/>
            <a:t>Chương</a:t>
          </a:r>
          <a:r>
            <a:rPr lang="en-US" sz="3300" b="1" kern="1200" dirty="0"/>
            <a:t> </a:t>
          </a:r>
          <a:r>
            <a:rPr lang="en-US" sz="3300" b="1" kern="1200" dirty="0" err="1"/>
            <a:t>trình</a:t>
          </a:r>
          <a:r>
            <a:rPr lang="en-US" sz="3300" b="1" kern="1200" dirty="0"/>
            <a:t> “</a:t>
          </a:r>
          <a:r>
            <a:rPr lang="en-US" sz="3300" b="1" kern="1200" dirty="0" err="1"/>
            <a:t>Một</a:t>
          </a:r>
          <a:r>
            <a:rPr lang="en-US" sz="3300" b="1" kern="1200" dirty="0"/>
            <a:t> </a:t>
          </a:r>
          <a:r>
            <a:rPr lang="en-US" sz="3300" b="1" kern="1200" dirty="0" err="1"/>
            <a:t>ngày</a:t>
          </a:r>
          <a:r>
            <a:rPr lang="en-US" sz="3300" b="1" kern="1200" dirty="0"/>
            <a:t> </a:t>
          </a:r>
          <a:r>
            <a:rPr lang="en-US" sz="3300" b="1" kern="1200" dirty="0" err="1"/>
            <a:t>làm</a:t>
          </a:r>
          <a:r>
            <a:rPr lang="en-US" sz="3300" b="1" kern="1200" dirty="0"/>
            <a:t> </a:t>
          </a:r>
          <a:r>
            <a:rPr lang="en-US" sz="3300" b="1" kern="1200" dirty="0" err="1"/>
            <a:t>chiến</a:t>
          </a:r>
          <a:r>
            <a:rPr lang="en-US" sz="3300" b="1" kern="1200" dirty="0"/>
            <a:t> </a:t>
          </a:r>
          <a:r>
            <a:rPr lang="en-US" sz="3300" b="1" kern="1200" dirty="0" err="1"/>
            <a:t>sĩ</a:t>
          </a:r>
          <a:r>
            <a:rPr lang="en-US" sz="3300" b="1" kern="1200" dirty="0"/>
            <a:t>”</a:t>
          </a:r>
          <a:endParaRPr lang="en-US" sz="3300" kern="1200" dirty="0"/>
        </a:p>
      </dsp:txBody>
      <dsp:txXfrm>
        <a:off x="4527" y="638483"/>
        <a:ext cx="3591698" cy="2155019"/>
      </dsp:txXfrm>
    </dsp:sp>
    <dsp:sp modelId="{3279219D-4B8F-426C-A782-D70307DD7A8B}">
      <dsp:nvSpPr>
        <dsp:cNvPr id="0" name=""/>
        <dsp:cNvSpPr/>
      </dsp:nvSpPr>
      <dsp:spPr>
        <a:xfrm>
          <a:off x="3955396" y="638483"/>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a:t>2. </a:t>
          </a:r>
          <a:r>
            <a:rPr lang="en-US" sz="3300" b="1" kern="1200" dirty="0" err="1"/>
            <a:t>Tham</a:t>
          </a:r>
          <a:r>
            <a:rPr lang="en-US" sz="3300" b="1" kern="1200" dirty="0"/>
            <a:t> </a:t>
          </a:r>
          <a:r>
            <a:rPr lang="en-US" sz="3300" b="1" kern="1200" dirty="0" err="1"/>
            <a:t>quan</a:t>
          </a:r>
          <a:r>
            <a:rPr lang="en-US" sz="3300" b="1" kern="1200" dirty="0"/>
            <a:t> di </a:t>
          </a:r>
          <a:r>
            <a:rPr lang="en-US" sz="3300" b="1" kern="1200" dirty="0" err="1"/>
            <a:t>tích</a:t>
          </a:r>
          <a:r>
            <a:rPr lang="en-US" sz="3300" b="1" kern="1200" dirty="0"/>
            <a:t> </a:t>
          </a:r>
          <a:r>
            <a:rPr lang="en-US" sz="3300" b="1" kern="1200" dirty="0" err="1"/>
            <a:t>lịch</a:t>
          </a:r>
          <a:r>
            <a:rPr lang="en-US" sz="3300" b="1" kern="1200" dirty="0"/>
            <a:t> </a:t>
          </a:r>
          <a:r>
            <a:rPr lang="en-US" sz="3300" b="1" kern="1200" dirty="0" err="1"/>
            <a:t>sử</a:t>
          </a:r>
          <a:r>
            <a:rPr lang="en-US" sz="3300" b="1" kern="1200" dirty="0"/>
            <a:t> </a:t>
          </a:r>
          <a:r>
            <a:rPr lang="en-US" sz="3300" b="1" kern="1200" dirty="0" err="1"/>
            <a:t>và</a:t>
          </a:r>
          <a:r>
            <a:rPr lang="en-US" sz="3300" b="1" kern="1200" dirty="0"/>
            <a:t> </a:t>
          </a:r>
          <a:r>
            <a:rPr lang="en-US" sz="3300" b="1" kern="1200" dirty="0" err="1"/>
            <a:t>bảo</a:t>
          </a:r>
          <a:r>
            <a:rPr lang="en-US" sz="3300" b="1" kern="1200" dirty="0"/>
            <a:t> </a:t>
          </a:r>
          <a:r>
            <a:rPr lang="en-US" sz="3300" b="1" kern="1200" dirty="0" err="1"/>
            <a:t>tàng</a:t>
          </a:r>
          <a:endParaRPr lang="en-US" sz="3300" kern="1200" dirty="0"/>
        </a:p>
      </dsp:txBody>
      <dsp:txXfrm>
        <a:off x="3955396" y="638483"/>
        <a:ext cx="3591698" cy="2155019"/>
      </dsp:txXfrm>
    </dsp:sp>
    <dsp:sp modelId="{1CEC3B5E-699F-4F34-A5AD-8469B3C1CEF5}">
      <dsp:nvSpPr>
        <dsp:cNvPr id="0" name=""/>
        <dsp:cNvSpPr/>
      </dsp:nvSpPr>
      <dsp:spPr>
        <a:xfrm>
          <a:off x="7906264" y="638483"/>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a:t>3. Hoạt động chăm sóc và bảo vệ môi trường</a:t>
          </a:r>
          <a:endParaRPr lang="en-US" sz="3300" kern="1200"/>
        </a:p>
      </dsp:txBody>
      <dsp:txXfrm>
        <a:off x="7906264" y="638483"/>
        <a:ext cx="3591698" cy="2155019"/>
      </dsp:txXfrm>
    </dsp:sp>
    <dsp:sp modelId="{A04CE6B1-558C-4260-B536-2C019025078E}">
      <dsp:nvSpPr>
        <dsp:cNvPr id="0" name=""/>
        <dsp:cNvSpPr/>
      </dsp:nvSpPr>
      <dsp:spPr>
        <a:xfrm>
          <a:off x="11857133" y="638483"/>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a:t>4. Hoạt động thiện nguyện và thăm hỏi người có công</a:t>
          </a:r>
          <a:endParaRPr lang="en-US" sz="3300" kern="1200"/>
        </a:p>
      </dsp:txBody>
      <dsp:txXfrm>
        <a:off x="11857133" y="638483"/>
        <a:ext cx="3591698" cy="2155019"/>
      </dsp:txXfrm>
    </dsp:sp>
    <dsp:sp modelId="{7EDB07C3-6436-47AF-9D1D-9F7D0A2DEFB3}">
      <dsp:nvSpPr>
        <dsp:cNvPr id="0" name=""/>
        <dsp:cNvSpPr/>
      </dsp:nvSpPr>
      <dsp:spPr>
        <a:xfrm>
          <a:off x="30495" y="3108796"/>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a:t>5. Học làm nông dân</a:t>
          </a:r>
          <a:endParaRPr lang="en-US" sz="3300" kern="1200"/>
        </a:p>
      </dsp:txBody>
      <dsp:txXfrm>
        <a:off x="30495" y="3108796"/>
        <a:ext cx="3591698" cy="2155019"/>
      </dsp:txXfrm>
    </dsp:sp>
    <dsp:sp modelId="{87FA6CB5-B312-4DD1-80E3-A9BD980EBCA7}">
      <dsp:nvSpPr>
        <dsp:cNvPr id="0" name=""/>
        <dsp:cNvSpPr/>
      </dsp:nvSpPr>
      <dsp:spPr>
        <a:xfrm>
          <a:off x="3955396" y="3152672"/>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a:t>6. Tổ chức các cuộc thi về văn hóa dân tộc</a:t>
          </a:r>
          <a:endParaRPr lang="en-US" sz="3300" kern="1200"/>
        </a:p>
      </dsp:txBody>
      <dsp:txXfrm>
        <a:off x="3955396" y="3152672"/>
        <a:ext cx="3591698" cy="2155019"/>
      </dsp:txXfrm>
    </dsp:sp>
    <dsp:sp modelId="{B26B4B5B-C4EE-4A2F-916C-9D2A3D6E56E7}">
      <dsp:nvSpPr>
        <dsp:cNvPr id="0" name=""/>
        <dsp:cNvSpPr/>
      </dsp:nvSpPr>
      <dsp:spPr>
        <a:xfrm>
          <a:off x="7906264" y="3152672"/>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a:t>7. Tổ chức diễn đàn “Em yêu đất nước”</a:t>
          </a:r>
          <a:endParaRPr lang="en-US" sz="3300" kern="1200"/>
        </a:p>
      </dsp:txBody>
      <dsp:txXfrm>
        <a:off x="7906264" y="3152672"/>
        <a:ext cx="3591698" cy="2155019"/>
      </dsp:txXfrm>
    </dsp:sp>
    <dsp:sp modelId="{9FD9A42B-FB98-4AB7-A768-02128FFD6A18}">
      <dsp:nvSpPr>
        <dsp:cNvPr id="0" name=""/>
        <dsp:cNvSpPr/>
      </dsp:nvSpPr>
      <dsp:spPr>
        <a:xfrm>
          <a:off x="11857133" y="3152672"/>
          <a:ext cx="3591698" cy="2155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a:t>8. Hoạt động tại làng nghề truyền thống</a:t>
          </a:r>
          <a:endParaRPr lang="en-US" sz="3300" kern="1200"/>
        </a:p>
      </dsp:txBody>
      <dsp:txXfrm>
        <a:off x="11857133" y="3152672"/>
        <a:ext cx="3591698" cy="2155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D4CE7-C990-48BD-8D7C-B2C13385F156}">
      <dsp:nvSpPr>
        <dsp:cNvPr id="0" name=""/>
        <dsp:cNvSpPr/>
      </dsp:nvSpPr>
      <dsp:spPr>
        <a:xfrm>
          <a:off x="0" y="0"/>
          <a:ext cx="10091928" cy="789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en-US" sz="2600" b="1" kern="1200" dirty="0">
              <a:solidFill>
                <a:schemeClr val="bg1"/>
              </a:solidFill>
              <a:latin typeface="Arial" charset="0"/>
              <a:cs typeface="Arial" charset="0"/>
            </a:rPr>
            <a:t>1. </a:t>
          </a:r>
          <a:r>
            <a:rPr lang="en-US" sz="2600" b="1" kern="1200" dirty="0" err="1">
              <a:solidFill>
                <a:schemeClr val="bg1"/>
              </a:solidFill>
              <a:latin typeface="Arial" charset="0"/>
              <a:cs typeface="Arial" charset="0"/>
            </a:rPr>
            <a:t>Nâng</a:t>
          </a:r>
          <a:r>
            <a:rPr lang="en-US" sz="2600" b="1" kern="1200" dirty="0">
              <a:solidFill>
                <a:schemeClr val="bg1"/>
              </a:solidFill>
              <a:latin typeface="Arial" charset="0"/>
              <a:cs typeface="Arial" charset="0"/>
            </a:rPr>
            <a:t> </a:t>
          </a:r>
          <a:r>
            <a:rPr lang="en-US" sz="2600" b="1" kern="1200" dirty="0" err="1">
              <a:solidFill>
                <a:schemeClr val="bg1"/>
              </a:solidFill>
              <a:latin typeface="Arial" charset="0"/>
              <a:cs typeface="Arial" charset="0"/>
            </a:rPr>
            <a:t>cao</a:t>
          </a:r>
          <a:r>
            <a:rPr lang="en-US" sz="2600" b="1" kern="1200" dirty="0">
              <a:solidFill>
                <a:schemeClr val="bg1"/>
              </a:solidFill>
              <a:latin typeface="Arial" charset="0"/>
              <a:cs typeface="Arial" charset="0"/>
            </a:rPr>
            <a:t> ý </a:t>
          </a:r>
          <a:r>
            <a:rPr lang="en-US" sz="2600" b="1" kern="1200" dirty="0" err="1">
              <a:solidFill>
                <a:schemeClr val="bg1"/>
              </a:solidFill>
              <a:latin typeface="Arial" charset="0"/>
              <a:cs typeface="Arial" charset="0"/>
            </a:rPr>
            <a:t>thức</a:t>
          </a:r>
          <a:r>
            <a:rPr lang="en-US" sz="2600" b="1" kern="1200" dirty="0">
              <a:solidFill>
                <a:schemeClr val="bg1"/>
              </a:solidFill>
              <a:latin typeface="Arial" charset="0"/>
              <a:cs typeface="Arial" charset="0"/>
            </a:rPr>
            <a:t> </a:t>
          </a:r>
          <a:r>
            <a:rPr lang="en-US" sz="2600" b="1" kern="1200" dirty="0" err="1">
              <a:solidFill>
                <a:schemeClr val="bg1"/>
              </a:solidFill>
              <a:latin typeface="Arial" charset="0"/>
              <a:cs typeface="Arial" charset="0"/>
            </a:rPr>
            <a:t>cộng</a:t>
          </a:r>
          <a:r>
            <a:rPr lang="en-US" sz="2600" b="1" kern="1200" dirty="0">
              <a:solidFill>
                <a:schemeClr val="bg1"/>
              </a:solidFill>
              <a:latin typeface="Arial" charset="0"/>
              <a:cs typeface="Arial" charset="0"/>
            </a:rPr>
            <a:t> </a:t>
          </a:r>
          <a:r>
            <a:rPr lang="en-US" sz="2600" b="1" kern="1200" dirty="0" err="1">
              <a:solidFill>
                <a:schemeClr val="bg1"/>
              </a:solidFill>
              <a:latin typeface="Arial" charset="0"/>
              <a:cs typeface="Arial" charset="0"/>
            </a:rPr>
            <a:t>đồng</a:t>
          </a:r>
          <a:endParaRPr lang="en-US" sz="2600" b="1" kern="1200" dirty="0">
            <a:solidFill>
              <a:schemeClr val="bg1"/>
            </a:solidFill>
            <a:latin typeface="Arial" charset="0"/>
            <a:ea typeface="Arial" charset="0"/>
            <a:cs typeface="Arial" charset="0"/>
          </a:endParaRPr>
        </a:p>
      </dsp:txBody>
      <dsp:txXfrm>
        <a:off x="23129" y="23129"/>
        <a:ext cx="9147422" cy="743410"/>
      </dsp:txXfrm>
    </dsp:sp>
    <dsp:sp modelId="{542F5118-3B58-40CE-9128-9BF75EAF6074}">
      <dsp:nvSpPr>
        <dsp:cNvPr id="0" name=""/>
        <dsp:cNvSpPr/>
      </dsp:nvSpPr>
      <dsp:spPr>
        <a:xfrm>
          <a:off x="753617" y="899344"/>
          <a:ext cx="10091928" cy="789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ts val="0"/>
            </a:spcAft>
          </a:pPr>
          <a:r>
            <a:rPr lang="en-US" sz="2600" b="1" kern="1200"/>
            <a:t>2. Cần tránh việc xả rác và nước thải không qua xử lý vào nguồn nước</a:t>
          </a:r>
          <a:endParaRPr lang="en-US" sz="2600" b="1" kern="1200">
            <a:solidFill>
              <a:srgbClr val="FFFF00"/>
            </a:solidFill>
            <a:latin typeface="Arial" charset="0"/>
            <a:ea typeface="Arial" charset="0"/>
            <a:cs typeface="Arial" charset="0"/>
          </a:endParaRPr>
        </a:p>
      </dsp:txBody>
      <dsp:txXfrm>
        <a:off x="776746" y="922473"/>
        <a:ext cx="8778767" cy="743410"/>
      </dsp:txXfrm>
    </dsp:sp>
    <dsp:sp modelId="{DE4F7F7A-37C5-4DD2-A59C-C37059DC09D0}">
      <dsp:nvSpPr>
        <dsp:cNvPr id="0" name=""/>
        <dsp:cNvSpPr/>
      </dsp:nvSpPr>
      <dsp:spPr>
        <a:xfrm>
          <a:off x="1507235" y="1798688"/>
          <a:ext cx="10091928" cy="789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en-US" sz="2600" b="1" kern="1200"/>
            <a:t>3. Tiết kiệm nước.</a:t>
          </a:r>
          <a:endParaRPr lang="en-US" sz="2600" b="1" kern="1200">
            <a:solidFill>
              <a:srgbClr val="FFFF00"/>
            </a:solidFill>
            <a:latin typeface="Arial" charset="0"/>
            <a:ea typeface="Arial" charset="0"/>
            <a:cs typeface="Arial" charset="0"/>
          </a:endParaRPr>
        </a:p>
      </dsp:txBody>
      <dsp:txXfrm>
        <a:off x="1530364" y="1821817"/>
        <a:ext cx="8778767" cy="743410"/>
      </dsp:txXfrm>
    </dsp:sp>
    <dsp:sp modelId="{6F965F7B-2AC9-4550-A260-B13F9CD48724}">
      <dsp:nvSpPr>
        <dsp:cNvPr id="0" name=""/>
        <dsp:cNvSpPr/>
      </dsp:nvSpPr>
      <dsp:spPr>
        <a:xfrm>
          <a:off x="2260853" y="2698032"/>
          <a:ext cx="10091928" cy="789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en-US" sz="2600" b="1" kern="1200"/>
            <a:t>4. Xử lý rác thải và nước thải hợp lý</a:t>
          </a:r>
          <a:endParaRPr lang="en-US" sz="2600" b="1" kern="1200">
            <a:solidFill>
              <a:srgbClr val="FFFF00"/>
            </a:solidFill>
            <a:latin typeface="Arial" charset="0"/>
            <a:ea typeface="Arial" charset="0"/>
            <a:cs typeface="Arial" charset="0"/>
          </a:endParaRPr>
        </a:p>
      </dsp:txBody>
      <dsp:txXfrm>
        <a:off x="2283982" y="2721161"/>
        <a:ext cx="8778767" cy="743410"/>
      </dsp:txXfrm>
    </dsp:sp>
    <dsp:sp modelId="{D4C8C82B-98C1-4E46-B4D8-17B7772A758E}">
      <dsp:nvSpPr>
        <dsp:cNvPr id="0" name=""/>
        <dsp:cNvSpPr/>
      </dsp:nvSpPr>
      <dsp:spPr>
        <a:xfrm>
          <a:off x="3014471" y="3597376"/>
          <a:ext cx="10091928" cy="7896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en-US" sz="2600" b="1" kern="1200"/>
            <a:t>5. Hạn chế sử dụng túi nilon.</a:t>
          </a:r>
          <a:endParaRPr lang="en-US" sz="2600" b="1" kern="1200">
            <a:solidFill>
              <a:srgbClr val="FFFF00"/>
            </a:solidFill>
            <a:latin typeface="Arial" charset="0"/>
            <a:ea typeface="Arial" charset="0"/>
            <a:cs typeface="Arial" charset="0"/>
          </a:endParaRPr>
        </a:p>
      </dsp:txBody>
      <dsp:txXfrm>
        <a:off x="3037600" y="3620505"/>
        <a:ext cx="8778767" cy="743410"/>
      </dsp:txXfrm>
    </dsp:sp>
    <dsp:sp modelId="{DB41D127-760A-4939-BD0F-0C804C764520}">
      <dsp:nvSpPr>
        <dsp:cNvPr id="0" name=""/>
        <dsp:cNvSpPr/>
      </dsp:nvSpPr>
      <dsp:spPr>
        <a:xfrm>
          <a:off x="9578643" y="576896"/>
          <a:ext cx="513284" cy="513284"/>
        </a:xfrm>
        <a:prstGeom prst="downArrow">
          <a:avLst>
            <a:gd name="adj1" fmla="val 55000"/>
            <a:gd name="adj2" fmla="val 45000"/>
          </a:avLst>
        </a:prstGeom>
        <a:solidFill>
          <a:schemeClr val="accent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120000"/>
            </a:lnSpc>
            <a:spcBef>
              <a:spcPct val="0"/>
            </a:spcBef>
            <a:spcAft>
              <a:spcPct val="35000"/>
            </a:spcAft>
          </a:pPr>
          <a:endParaRPr lang="en-US" sz="2600" b="1" kern="1200">
            <a:solidFill>
              <a:srgbClr val="FFFF00"/>
            </a:solidFill>
            <a:latin typeface="Arial" charset="0"/>
            <a:ea typeface="Arial" charset="0"/>
            <a:cs typeface="Arial" charset="0"/>
          </a:endParaRPr>
        </a:p>
      </dsp:txBody>
      <dsp:txXfrm>
        <a:off x="9694132" y="576896"/>
        <a:ext cx="282306" cy="386246"/>
      </dsp:txXfrm>
    </dsp:sp>
    <dsp:sp modelId="{3FC04381-6B7B-41CE-B73F-D6B081F2157E}">
      <dsp:nvSpPr>
        <dsp:cNvPr id="0" name=""/>
        <dsp:cNvSpPr/>
      </dsp:nvSpPr>
      <dsp:spPr>
        <a:xfrm>
          <a:off x="10332261" y="1476240"/>
          <a:ext cx="513284" cy="513284"/>
        </a:xfrm>
        <a:prstGeom prst="downArrow">
          <a:avLst>
            <a:gd name="adj1" fmla="val 55000"/>
            <a:gd name="adj2" fmla="val 45000"/>
          </a:avLst>
        </a:prstGeom>
        <a:solidFill>
          <a:schemeClr val="accent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120000"/>
            </a:lnSpc>
            <a:spcBef>
              <a:spcPct val="0"/>
            </a:spcBef>
            <a:spcAft>
              <a:spcPct val="35000"/>
            </a:spcAft>
          </a:pPr>
          <a:endParaRPr lang="en-US" sz="2600" b="1" kern="1200">
            <a:solidFill>
              <a:srgbClr val="FFFF00"/>
            </a:solidFill>
            <a:latin typeface="Arial" charset="0"/>
            <a:ea typeface="Arial" charset="0"/>
            <a:cs typeface="Arial" charset="0"/>
          </a:endParaRPr>
        </a:p>
      </dsp:txBody>
      <dsp:txXfrm>
        <a:off x="10447750" y="1476240"/>
        <a:ext cx="282306" cy="386246"/>
      </dsp:txXfrm>
    </dsp:sp>
    <dsp:sp modelId="{F4F457A1-7001-4528-85A8-3EB1B3080FD2}">
      <dsp:nvSpPr>
        <dsp:cNvPr id="0" name=""/>
        <dsp:cNvSpPr/>
      </dsp:nvSpPr>
      <dsp:spPr>
        <a:xfrm>
          <a:off x="11085879" y="2362423"/>
          <a:ext cx="513284" cy="513284"/>
        </a:xfrm>
        <a:prstGeom prst="downArrow">
          <a:avLst>
            <a:gd name="adj1" fmla="val 55000"/>
            <a:gd name="adj2" fmla="val 45000"/>
          </a:avLst>
        </a:prstGeom>
        <a:solidFill>
          <a:schemeClr val="accent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120000"/>
            </a:lnSpc>
            <a:spcBef>
              <a:spcPct val="0"/>
            </a:spcBef>
            <a:spcAft>
              <a:spcPct val="35000"/>
            </a:spcAft>
          </a:pPr>
          <a:endParaRPr lang="en-US" sz="2600" b="1" kern="1200">
            <a:solidFill>
              <a:srgbClr val="FFFF00"/>
            </a:solidFill>
            <a:latin typeface="Arial" charset="0"/>
            <a:ea typeface="Arial" charset="0"/>
            <a:cs typeface="Arial" charset="0"/>
          </a:endParaRPr>
        </a:p>
      </dsp:txBody>
      <dsp:txXfrm>
        <a:off x="11201368" y="2362423"/>
        <a:ext cx="282306" cy="386246"/>
      </dsp:txXfrm>
    </dsp:sp>
    <dsp:sp modelId="{699D3A94-ECB9-4548-BE6C-2C2CD79FE41C}">
      <dsp:nvSpPr>
        <dsp:cNvPr id="0" name=""/>
        <dsp:cNvSpPr/>
      </dsp:nvSpPr>
      <dsp:spPr>
        <a:xfrm>
          <a:off x="11839497" y="3270542"/>
          <a:ext cx="513284" cy="51328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11954986" y="3270542"/>
        <a:ext cx="282306" cy="386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403E4-2C85-4052-BA2B-9898242BB6A4}">
      <dsp:nvSpPr>
        <dsp:cNvPr id="0" name=""/>
        <dsp:cNvSpPr/>
      </dsp:nvSpPr>
      <dsp:spPr>
        <a:xfrm>
          <a:off x="0" y="0"/>
          <a:ext cx="11140440" cy="13161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en-US" sz="2600" b="1" kern="1200" dirty="0">
              <a:solidFill>
                <a:schemeClr val="bg1"/>
              </a:solidFill>
              <a:latin typeface="Arial" charset="0"/>
              <a:cs typeface="Arial" charset="0"/>
            </a:rPr>
            <a:t>1. </a:t>
          </a:r>
          <a:r>
            <a:rPr lang="en-US" sz="2600" b="1" kern="1200" dirty="0" err="1" smtClean="0">
              <a:solidFill>
                <a:schemeClr val="bg1"/>
              </a:solidFill>
              <a:latin typeface="Arial" charset="0"/>
              <a:cs typeface="Arial" charset="0"/>
            </a:rPr>
            <a:t>Môn</a:t>
          </a:r>
          <a:r>
            <a:rPr lang="en-US" sz="2600" b="1" kern="1200" dirty="0" smtClean="0">
              <a:solidFill>
                <a:schemeClr val="bg1"/>
              </a:solidFill>
              <a:latin typeface="Arial" charset="0"/>
              <a:cs typeface="Arial" charset="0"/>
            </a:rPr>
            <a:t> </a:t>
          </a:r>
          <a:r>
            <a:rPr lang="en-US" sz="2600" b="1" kern="1200" dirty="0" err="1" smtClean="0">
              <a:solidFill>
                <a:schemeClr val="bg1"/>
              </a:solidFill>
              <a:latin typeface="Arial" charset="0"/>
              <a:cs typeface="Arial" charset="0"/>
            </a:rPr>
            <a:t>tự</a:t>
          </a:r>
          <a:r>
            <a:rPr lang="en-US" sz="2600" b="1" kern="1200" dirty="0" smtClean="0">
              <a:solidFill>
                <a:schemeClr val="bg1"/>
              </a:solidFill>
              <a:latin typeface="Arial" charset="0"/>
              <a:cs typeface="Arial" charset="0"/>
            </a:rPr>
            <a:t> </a:t>
          </a:r>
          <a:r>
            <a:rPr lang="en-US" sz="2600" b="1" kern="1200" dirty="0" err="1" smtClean="0">
              <a:solidFill>
                <a:schemeClr val="bg1"/>
              </a:solidFill>
              <a:latin typeface="Arial" charset="0"/>
              <a:cs typeface="Arial" charset="0"/>
            </a:rPr>
            <a:t>nhiên</a:t>
          </a:r>
          <a:r>
            <a:rPr lang="en-US" sz="2600" b="1" kern="1200" dirty="0" smtClean="0">
              <a:solidFill>
                <a:schemeClr val="bg1"/>
              </a:solidFill>
              <a:latin typeface="Arial" charset="0"/>
              <a:cs typeface="Arial" charset="0"/>
            </a:rPr>
            <a:t> </a:t>
          </a:r>
          <a:r>
            <a:rPr lang="en-US" sz="2600" b="1" kern="1200" dirty="0" err="1" smtClean="0">
              <a:solidFill>
                <a:schemeClr val="bg1"/>
              </a:solidFill>
              <a:latin typeface="Arial" charset="0"/>
              <a:cs typeface="Arial" charset="0"/>
            </a:rPr>
            <a:t>và</a:t>
          </a:r>
          <a:r>
            <a:rPr lang="en-US" sz="2600" b="1" kern="1200" dirty="0" smtClean="0">
              <a:solidFill>
                <a:schemeClr val="bg1"/>
              </a:solidFill>
              <a:latin typeface="Arial" charset="0"/>
              <a:cs typeface="Arial" charset="0"/>
            </a:rPr>
            <a:t> </a:t>
          </a:r>
          <a:r>
            <a:rPr lang="en-US" sz="2600" b="1" kern="1200" dirty="0" err="1" smtClean="0">
              <a:solidFill>
                <a:schemeClr val="bg1"/>
              </a:solidFill>
              <a:latin typeface="Arial" charset="0"/>
              <a:cs typeface="Arial" charset="0"/>
            </a:rPr>
            <a:t>xã</a:t>
          </a:r>
          <a:r>
            <a:rPr lang="en-US" sz="2600" b="1" kern="1200" dirty="0" smtClean="0">
              <a:solidFill>
                <a:schemeClr val="bg1"/>
              </a:solidFill>
              <a:latin typeface="Arial" charset="0"/>
              <a:cs typeface="Arial" charset="0"/>
            </a:rPr>
            <a:t> </a:t>
          </a:r>
          <a:r>
            <a:rPr lang="en-US" sz="2600" b="1" kern="1200" dirty="0" err="1" smtClean="0">
              <a:solidFill>
                <a:schemeClr val="bg1"/>
              </a:solidFill>
              <a:latin typeface="Arial" charset="0"/>
              <a:cs typeface="Arial" charset="0"/>
            </a:rPr>
            <a:t>hội</a:t>
          </a:r>
          <a:endParaRPr lang="en-US" sz="2600" b="1" kern="1200" dirty="0">
            <a:solidFill>
              <a:schemeClr val="bg1"/>
            </a:solidFill>
            <a:latin typeface="Arial" charset="0"/>
            <a:ea typeface="Arial" charset="0"/>
            <a:cs typeface="Arial" charset="0"/>
          </a:endParaRPr>
        </a:p>
      </dsp:txBody>
      <dsp:txXfrm>
        <a:off x="38548" y="38548"/>
        <a:ext cx="9720250" cy="1239017"/>
      </dsp:txXfrm>
    </dsp:sp>
    <dsp:sp modelId="{7F76CBD2-CDA9-48EB-9418-D106DC99CC0A}">
      <dsp:nvSpPr>
        <dsp:cNvPr id="0" name=""/>
        <dsp:cNvSpPr/>
      </dsp:nvSpPr>
      <dsp:spPr>
        <a:xfrm>
          <a:off x="982979" y="1535465"/>
          <a:ext cx="11140440" cy="13161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ts val="0"/>
            </a:spcAft>
          </a:pPr>
          <a:r>
            <a:rPr lang="en-US" sz="2600" b="1" kern="1200" dirty="0"/>
            <a:t>2. </a:t>
          </a:r>
          <a:r>
            <a:rPr lang="en-US" sz="2600" b="1" kern="1200" dirty="0" err="1" smtClean="0"/>
            <a:t>Môn</a:t>
          </a:r>
          <a:r>
            <a:rPr lang="en-US" sz="2600" b="1" kern="1200" dirty="0" smtClean="0"/>
            <a:t> </a:t>
          </a:r>
          <a:r>
            <a:rPr lang="en-US" sz="2600" b="1" kern="1200" dirty="0" err="1" smtClean="0"/>
            <a:t>Khoa</a:t>
          </a:r>
          <a:r>
            <a:rPr lang="en-US" sz="2600" b="1" kern="1200" dirty="0" smtClean="0"/>
            <a:t> </a:t>
          </a:r>
          <a:r>
            <a:rPr lang="en-US" sz="2600" b="1" kern="1200" dirty="0" err="1" smtClean="0"/>
            <a:t>học</a:t>
          </a:r>
          <a:endParaRPr lang="en-US" sz="2600" b="1" kern="1200" dirty="0">
            <a:solidFill>
              <a:srgbClr val="FFFF00"/>
            </a:solidFill>
            <a:latin typeface="Arial" charset="0"/>
            <a:ea typeface="Arial" charset="0"/>
            <a:cs typeface="Arial" charset="0"/>
          </a:endParaRPr>
        </a:p>
      </dsp:txBody>
      <dsp:txXfrm>
        <a:off x="1021527" y="1574013"/>
        <a:ext cx="9224890" cy="1239017"/>
      </dsp:txXfrm>
    </dsp:sp>
    <dsp:sp modelId="{0DBD21D6-EE2F-4585-AF60-FE4EEC0F5CEB}">
      <dsp:nvSpPr>
        <dsp:cNvPr id="0" name=""/>
        <dsp:cNvSpPr/>
      </dsp:nvSpPr>
      <dsp:spPr>
        <a:xfrm>
          <a:off x="1965959" y="3070931"/>
          <a:ext cx="11140440" cy="13161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20000"/>
            </a:lnSpc>
            <a:spcBef>
              <a:spcPct val="0"/>
            </a:spcBef>
            <a:spcAft>
              <a:spcPct val="35000"/>
            </a:spcAft>
          </a:pPr>
          <a:r>
            <a:rPr lang="en-US" sz="2600" b="1" kern="1200" dirty="0"/>
            <a:t>3</a:t>
          </a:r>
          <a:r>
            <a:rPr lang="en-US" sz="2600" b="1" kern="1200" dirty="0" smtClean="0"/>
            <a:t>. </a:t>
          </a:r>
          <a:r>
            <a:rPr lang="en-US" sz="2600" b="1" kern="1200" dirty="0" err="1" smtClean="0"/>
            <a:t>Môn</a:t>
          </a:r>
          <a:r>
            <a:rPr lang="en-US" sz="2600" b="1" kern="1200" dirty="0" smtClean="0"/>
            <a:t> </a:t>
          </a:r>
          <a:r>
            <a:rPr lang="en-US" sz="2600" b="1" kern="1200" dirty="0" err="1" smtClean="0"/>
            <a:t>Đạo</a:t>
          </a:r>
          <a:r>
            <a:rPr lang="en-US" sz="2600" b="1" kern="1200" dirty="0" smtClean="0"/>
            <a:t> </a:t>
          </a:r>
          <a:r>
            <a:rPr lang="en-US" sz="2600" b="1" kern="1200" dirty="0" err="1" smtClean="0"/>
            <a:t>đức</a:t>
          </a:r>
          <a:endParaRPr lang="en-US" sz="2600" b="1" kern="1200" dirty="0">
            <a:solidFill>
              <a:srgbClr val="FFFF00"/>
            </a:solidFill>
            <a:latin typeface="Arial" charset="0"/>
            <a:ea typeface="Arial" charset="0"/>
            <a:cs typeface="Arial" charset="0"/>
          </a:endParaRPr>
        </a:p>
      </dsp:txBody>
      <dsp:txXfrm>
        <a:off x="2004507" y="3109479"/>
        <a:ext cx="9224890" cy="1239017"/>
      </dsp:txXfrm>
    </dsp:sp>
    <dsp:sp modelId="{58F444A9-7B07-496A-A6CB-8B9F053C4E37}">
      <dsp:nvSpPr>
        <dsp:cNvPr id="0" name=""/>
        <dsp:cNvSpPr/>
      </dsp:nvSpPr>
      <dsp:spPr>
        <a:xfrm>
          <a:off x="10284966" y="998052"/>
          <a:ext cx="855473" cy="855473"/>
        </a:xfrm>
        <a:prstGeom prst="downArrow">
          <a:avLst>
            <a:gd name="adj1" fmla="val 55000"/>
            <a:gd name="adj2" fmla="val 45000"/>
          </a:avLst>
        </a:prstGeom>
        <a:solidFill>
          <a:schemeClr val="accent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120000"/>
            </a:lnSpc>
            <a:spcBef>
              <a:spcPct val="0"/>
            </a:spcBef>
            <a:spcAft>
              <a:spcPct val="35000"/>
            </a:spcAft>
          </a:pPr>
          <a:endParaRPr lang="en-US" sz="2600" b="1" kern="1200">
            <a:solidFill>
              <a:srgbClr val="FFFF00"/>
            </a:solidFill>
            <a:latin typeface="Arial" charset="0"/>
            <a:ea typeface="Arial" charset="0"/>
            <a:cs typeface="Arial" charset="0"/>
          </a:endParaRPr>
        </a:p>
      </dsp:txBody>
      <dsp:txXfrm>
        <a:off x="10477447" y="998052"/>
        <a:ext cx="470511" cy="643743"/>
      </dsp:txXfrm>
    </dsp:sp>
    <dsp:sp modelId="{7B46BD30-40E8-4F9A-9975-806F142EB17A}">
      <dsp:nvSpPr>
        <dsp:cNvPr id="0" name=""/>
        <dsp:cNvSpPr/>
      </dsp:nvSpPr>
      <dsp:spPr>
        <a:xfrm>
          <a:off x="11267946" y="2524744"/>
          <a:ext cx="855473" cy="855473"/>
        </a:xfrm>
        <a:prstGeom prst="downArrow">
          <a:avLst>
            <a:gd name="adj1" fmla="val 55000"/>
            <a:gd name="adj2" fmla="val 45000"/>
          </a:avLst>
        </a:prstGeom>
        <a:solidFill>
          <a:schemeClr val="accent2">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120000"/>
            </a:lnSpc>
            <a:spcBef>
              <a:spcPct val="0"/>
            </a:spcBef>
            <a:spcAft>
              <a:spcPct val="35000"/>
            </a:spcAft>
          </a:pPr>
          <a:endParaRPr lang="en-US" sz="2600" b="1" kern="1200">
            <a:solidFill>
              <a:srgbClr val="FFFF00"/>
            </a:solidFill>
            <a:latin typeface="Arial" charset="0"/>
            <a:ea typeface="Arial" charset="0"/>
            <a:cs typeface="Arial" charset="0"/>
          </a:endParaRPr>
        </a:p>
      </dsp:txBody>
      <dsp:txXfrm>
        <a:off x="11460427" y="2524744"/>
        <a:ext cx="470511" cy="6437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C4A4C-7BC2-2A44-9FBA-08C9931D8F5D}" type="datetimeFigureOut">
              <a:t>08/10/2024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D1104-1328-484A-B012-9B06131C6D39}" type="slidenum">
              <a:t>‹#›</a:t>
            </a:fld>
            <a:endParaRPr lang="en-US"/>
          </a:p>
        </p:txBody>
      </p:sp>
    </p:spTree>
    <p:extLst>
      <p:ext uri="{BB962C8B-B14F-4D97-AF65-F5344CB8AC3E}">
        <p14:creationId xmlns:p14="http://schemas.microsoft.com/office/powerpoint/2010/main" val="95941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600" b="1"/>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7508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949558"/>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diagramLayout" Target="../diagrams/layout3.xml"/><Relationship Id="rId5" Type="http://schemas.openxmlformats.org/officeDocument/2006/relationships/image" Target="../media/image5.png"/><Relationship Id="rId10" Type="http://schemas.openxmlformats.org/officeDocument/2006/relationships/diagramData" Target="../diagrams/data3.xml"/><Relationship Id="rId4" Type="http://schemas.openxmlformats.org/officeDocument/2006/relationships/image" Target="../media/image7.svg"/><Relationship Id="rId9" Type="http://schemas.openxmlformats.org/officeDocument/2006/relationships/image" Target="../media/image11.png"/><Relationship Id="rId14"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diagramQuickStyle" Target="../diagrams/quickStyle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diagramLayout" Target="../diagrams/layout4.xml"/><Relationship Id="rId5" Type="http://schemas.openxmlformats.org/officeDocument/2006/relationships/image" Target="../media/image5.png"/><Relationship Id="rId10" Type="http://schemas.openxmlformats.org/officeDocument/2006/relationships/diagramData" Target="../diagrams/data4.xml"/><Relationship Id="rId4" Type="http://schemas.openxmlformats.org/officeDocument/2006/relationships/image" Target="../media/image7.svg"/><Relationship Id="rId9" Type="http://schemas.openxmlformats.org/officeDocument/2006/relationships/image" Target="../media/image11.png"/><Relationship Id="rId14"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0.sv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diagramLayout" Target="../diagrams/layout1.xml"/><Relationship Id="rId5" Type="http://schemas.openxmlformats.org/officeDocument/2006/relationships/image" Target="../media/image5.png"/><Relationship Id="rId10" Type="http://schemas.openxmlformats.org/officeDocument/2006/relationships/diagramData" Target="../diagrams/data1.xml"/><Relationship Id="rId4" Type="http://schemas.openxmlformats.org/officeDocument/2006/relationships/image" Target="../media/image7.svg"/><Relationship Id="rId9" Type="http://schemas.openxmlformats.org/officeDocument/2006/relationships/image" Target="../media/image11.pn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2104014">
            <a:off x="382374" y="1262302"/>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4" name="Group 4"/>
          <p:cNvGrpSpPr/>
          <p:nvPr/>
        </p:nvGrpSpPr>
        <p:grpSpPr>
          <a:xfrm>
            <a:off x="1118381" y="1954292"/>
            <a:ext cx="16051235" cy="7014131"/>
            <a:chOff x="0" y="0"/>
            <a:chExt cx="20178276" cy="11520339"/>
          </a:xfrm>
        </p:grpSpPr>
        <p:grpSp>
          <p:nvGrpSpPr>
            <p:cNvPr id="5" name="Group 5"/>
            <p:cNvGrpSpPr/>
            <p:nvPr/>
          </p:nvGrpSpPr>
          <p:grpSpPr>
            <a:xfrm rot="-208414">
              <a:off x="289942" y="577390"/>
              <a:ext cx="19367540" cy="10158168"/>
              <a:chOff x="0" y="0"/>
              <a:chExt cx="3077638" cy="1614204"/>
            </a:xfrm>
          </p:grpSpPr>
          <p:sp>
            <p:nvSpPr>
              <p:cNvPr id="6" name="Freeform 6"/>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7" name="TextBox 7"/>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42531" y="829980"/>
              <a:ext cx="19367540" cy="10158168"/>
              <a:chOff x="0" y="0"/>
              <a:chExt cx="3077638" cy="1614204"/>
            </a:xfrm>
          </p:grpSpPr>
          <p:sp>
            <p:nvSpPr>
              <p:cNvPr id="9" name="Freeform 9"/>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0" name="TextBox 10"/>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542531" y="829980"/>
              <a:ext cx="19367540" cy="10158168"/>
              <a:chOff x="0" y="0"/>
              <a:chExt cx="3077638" cy="1614204"/>
            </a:xfrm>
          </p:grpSpPr>
          <p:sp>
            <p:nvSpPr>
              <p:cNvPr id="12" name="Freeform 12"/>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3" name="TextBox 13"/>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42531" y="829980"/>
              <a:ext cx="19367540" cy="10158168"/>
              <a:chOff x="0" y="0"/>
              <a:chExt cx="3077638" cy="1614204"/>
            </a:xfrm>
          </p:grpSpPr>
          <p:sp>
            <p:nvSpPr>
              <p:cNvPr id="15" name="Freeform 15"/>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6" name="TextBox 16"/>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9259338" flipH="1">
            <a:off x="15167802" y="7491924"/>
            <a:ext cx="2275513" cy="3001276"/>
          </a:xfrm>
          <a:custGeom>
            <a:avLst/>
            <a:gdLst/>
            <a:ahLst/>
            <a:cxnLst/>
            <a:rect l="l" t="t" r="r" b="b"/>
            <a:pathLst>
              <a:path w="2275513" h="3001276">
                <a:moveTo>
                  <a:pt x="2275513" y="0"/>
                </a:moveTo>
                <a:lnTo>
                  <a:pt x="0" y="0"/>
                </a:lnTo>
                <a:lnTo>
                  <a:pt x="0" y="3001276"/>
                </a:lnTo>
                <a:lnTo>
                  <a:pt x="2275513" y="3001276"/>
                </a:lnTo>
                <a:lnTo>
                  <a:pt x="2275513"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18" name="Group 18"/>
          <p:cNvGrpSpPr/>
          <p:nvPr/>
        </p:nvGrpSpPr>
        <p:grpSpPr>
          <a:xfrm>
            <a:off x="16072602" y="-301732"/>
            <a:ext cx="2630489" cy="2517034"/>
            <a:chOff x="0" y="0"/>
            <a:chExt cx="3507318" cy="3356046"/>
          </a:xfrm>
        </p:grpSpPr>
        <p:sp>
          <p:nvSpPr>
            <p:cNvPr id="19" name="Freeform 19"/>
            <p:cNvSpPr/>
            <p:nvPr/>
          </p:nvSpPr>
          <p:spPr>
            <a:xfrm rot="5002884">
              <a:off x="110311" y="46225"/>
              <a:ext cx="1407344" cy="1475590"/>
            </a:xfrm>
            <a:custGeom>
              <a:avLst/>
              <a:gdLst/>
              <a:ahLst/>
              <a:cxnLst/>
              <a:rect l="l" t="t" r="r" b="b"/>
              <a:pathLst>
                <a:path w="1407344" h="1475590">
                  <a:moveTo>
                    <a:pt x="0" y="0"/>
                  </a:moveTo>
                  <a:lnTo>
                    <a:pt x="1407344" y="0"/>
                  </a:lnTo>
                  <a:lnTo>
                    <a:pt x="1407344" y="1475590"/>
                  </a:lnTo>
                  <a:lnTo>
                    <a:pt x="0" y="147559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20" name="Freeform 20"/>
            <p:cNvSpPr/>
            <p:nvPr/>
          </p:nvSpPr>
          <p:spPr>
            <a:xfrm rot="10739848">
              <a:off x="2087174" y="830245"/>
              <a:ext cx="1407344" cy="1475590"/>
            </a:xfrm>
            <a:custGeom>
              <a:avLst/>
              <a:gdLst/>
              <a:ahLst/>
              <a:cxnLst/>
              <a:rect l="l" t="t" r="r" b="b"/>
              <a:pathLst>
                <a:path w="1407344" h="1475590">
                  <a:moveTo>
                    <a:pt x="0" y="0"/>
                  </a:moveTo>
                  <a:lnTo>
                    <a:pt x="1407343" y="0"/>
                  </a:lnTo>
                  <a:lnTo>
                    <a:pt x="1407343" y="1475590"/>
                  </a:lnTo>
                  <a:lnTo>
                    <a:pt x="0" y="147559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21" name="Freeform 21"/>
            <p:cNvSpPr/>
            <p:nvPr/>
          </p:nvSpPr>
          <p:spPr>
            <a:xfrm rot="1377244">
              <a:off x="924294" y="1664449"/>
              <a:ext cx="1407344" cy="1475590"/>
            </a:xfrm>
            <a:custGeom>
              <a:avLst/>
              <a:gdLst/>
              <a:ahLst/>
              <a:cxnLst/>
              <a:rect l="l" t="t" r="r" b="b"/>
              <a:pathLst>
                <a:path w="1407344" h="1475590">
                  <a:moveTo>
                    <a:pt x="0" y="0"/>
                  </a:moveTo>
                  <a:lnTo>
                    <a:pt x="1407343" y="0"/>
                  </a:lnTo>
                  <a:lnTo>
                    <a:pt x="1407343" y="1475590"/>
                  </a:lnTo>
                  <a:lnTo>
                    <a:pt x="0" y="14755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grpSp>
      <p:sp>
        <p:nvSpPr>
          <p:cNvPr id="22" name="Freeform 22"/>
          <p:cNvSpPr/>
          <p:nvPr/>
        </p:nvSpPr>
        <p:spPr>
          <a:xfrm rot="-5130068">
            <a:off x="-1024570" y="8008711"/>
            <a:ext cx="2701556" cy="2749675"/>
          </a:xfrm>
          <a:custGeom>
            <a:avLst/>
            <a:gdLst/>
            <a:ahLst/>
            <a:cxnLst/>
            <a:rect l="l" t="t" r="r" b="b"/>
            <a:pathLst>
              <a:path w="2701556" h="2749675">
                <a:moveTo>
                  <a:pt x="0" y="0"/>
                </a:moveTo>
                <a:lnTo>
                  <a:pt x="2701555" y="0"/>
                </a:lnTo>
                <a:lnTo>
                  <a:pt x="2701555" y="2749675"/>
                </a:lnTo>
                <a:lnTo>
                  <a:pt x="0" y="274967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23" name="TextBox 23"/>
          <p:cNvSpPr txBox="1"/>
          <p:nvPr/>
        </p:nvSpPr>
        <p:spPr>
          <a:xfrm>
            <a:off x="1930974" y="2984303"/>
            <a:ext cx="14644507" cy="4716676"/>
          </a:xfrm>
          <a:prstGeom prst="rect">
            <a:avLst/>
          </a:prstGeom>
        </p:spPr>
        <p:txBody>
          <a:bodyPr lIns="0" tIns="0" rIns="0" bIns="0" rtlCol="0" anchor="t">
            <a:spAutoFit/>
          </a:bodyPr>
          <a:lstStyle/>
          <a:p>
            <a:pPr algn="ctr">
              <a:lnSpc>
                <a:spcPts val="9409"/>
              </a:lnSpc>
            </a:pPr>
            <a:r>
              <a:rPr lang="vi-VN" sz="6721" b="1" dirty="0">
                <a:solidFill>
                  <a:srgbClr val="C00000"/>
                </a:solidFill>
                <a:latin typeface="Arial" panose="020B0604020202020204" pitchFamily="34" charset="0"/>
                <a:cs typeface="Arial" panose="020B0604020202020204" pitchFamily="34" charset="0"/>
              </a:rPr>
              <a:t>CHUYÊN ĐỀ: </a:t>
            </a:r>
          </a:p>
          <a:p>
            <a:pPr algn="ctr">
              <a:lnSpc>
                <a:spcPts val="9409"/>
              </a:lnSpc>
            </a:pPr>
            <a:r>
              <a:rPr lang="vi-VN" sz="6721" b="1" dirty="0">
                <a:solidFill>
                  <a:srgbClr val="C00000"/>
                </a:solidFill>
                <a:latin typeface="Arial" panose="020B0604020202020204" pitchFamily="34" charset="0"/>
                <a:cs typeface="Arial" panose="020B0604020202020204" pitchFamily="34" charset="0"/>
              </a:rPr>
              <a:t>TÍCH HỢP GIÁO DỤC LÝ TƯỞNG CÁCH MẠNG, ĐẠO ĐỨC, LỐI SỐNG CHO HỌC SINH TIỂU HỌC</a:t>
            </a:r>
          </a:p>
        </p:txBody>
      </p:sp>
      <p:sp>
        <p:nvSpPr>
          <p:cNvPr id="26" name="TextBox 26"/>
          <p:cNvSpPr txBox="1"/>
          <p:nvPr/>
        </p:nvSpPr>
        <p:spPr>
          <a:xfrm>
            <a:off x="4531976" y="255507"/>
            <a:ext cx="9042738" cy="1192314"/>
          </a:xfrm>
          <a:prstGeom prst="rect">
            <a:avLst/>
          </a:prstGeom>
        </p:spPr>
        <p:txBody>
          <a:bodyPr lIns="0" tIns="0" rIns="0" bIns="0" rtlCol="0" anchor="t">
            <a:spAutoFit/>
          </a:bodyPr>
          <a:lstStyle/>
          <a:p>
            <a:pPr algn="ctr">
              <a:lnSpc>
                <a:spcPts val="4759"/>
              </a:lnSpc>
            </a:pPr>
            <a:r>
              <a:rPr lang="en-US" sz="3399" b="1">
                <a:solidFill>
                  <a:schemeClr val="tx2">
                    <a:lumMod val="50000"/>
                  </a:schemeClr>
                </a:solidFill>
                <a:latin typeface="+mj-lt"/>
              </a:rPr>
              <a:t>ỦY BAN NHÂN HUYỆN HÓC MÔN</a:t>
            </a:r>
          </a:p>
          <a:p>
            <a:pPr algn="ctr">
              <a:lnSpc>
                <a:spcPts val="4759"/>
              </a:lnSpc>
            </a:pPr>
            <a:r>
              <a:rPr lang="en-US" sz="3399" b="1">
                <a:solidFill>
                  <a:schemeClr val="tx2">
                    <a:lumMod val="50000"/>
                  </a:schemeClr>
                </a:solidFill>
                <a:latin typeface="+mj-lt"/>
              </a:rPr>
              <a:t>PHÒNG </a:t>
            </a:r>
            <a:r>
              <a:rPr lang="en-US" sz="3399" b="1" dirty="0">
                <a:solidFill>
                  <a:schemeClr val="tx2">
                    <a:lumMod val="50000"/>
                  </a:schemeClr>
                </a:solidFill>
                <a:latin typeface="+mj-lt"/>
              </a:rPr>
              <a:t>GIÁO DỤC VÀ ĐÀO TẠO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E9669B-7E44-4DDF-8319-D83C5B0E4F50}"/>
              </a:ext>
            </a:extLst>
          </p:cNvPr>
          <p:cNvSpPr/>
          <p:nvPr/>
        </p:nvSpPr>
        <p:spPr>
          <a:xfrm>
            <a:off x="6612" y="895038"/>
            <a:ext cx="18281388" cy="68562"/>
          </a:xfrm>
          <a:prstGeom prst="rect">
            <a:avLst/>
          </a:prstGeom>
          <a:solidFill>
            <a:srgbClr val="00B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rgbClr val="00B49C"/>
              </a:solidFill>
            </a:endParaRPr>
          </a:p>
        </p:txBody>
      </p:sp>
      <p:sp>
        <p:nvSpPr>
          <p:cNvPr id="3" name="Rectangle 2">
            <a:extLst>
              <a:ext uri="{FF2B5EF4-FFF2-40B4-BE49-F238E27FC236}">
                <a16:creationId xmlns:a16="http://schemas.microsoft.com/office/drawing/2014/main" id="{2E848227-50E0-9493-A713-367B80F4409B}"/>
              </a:ext>
            </a:extLst>
          </p:cNvPr>
          <p:cNvSpPr/>
          <p:nvPr/>
        </p:nvSpPr>
        <p:spPr>
          <a:xfrm>
            <a:off x="3966463" y="20228"/>
            <a:ext cx="10627140" cy="830997"/>
          </a:xfrm>
          <a:prstGeom prst="rect">
            <a:avLst/>
          </a:prstGeom>
        </p:spPr>
        <p:txBody>
          <a:bodyPr wrap="none">
            <a:spAutoFit/>
          </a:bodyPr>
          <a:lstStyle/>
          <a:p>
            <a:pPr indent="685800" algn="ctr"/>
            <a:r>
              <a:rPr lang="en-US" sz="4800" b="1">
                <a:solidFill>
                  <a:srgbClr val="FF0000"/>
                </a:solidFill>
                <a:ea typeface="Arial" panose="020B0604020202020204" pitchFamily="34" charset="0"/>
                <a:cs typeface="Times New Roman" panose="02020603050405020304" pitchFamily="18" charset="0"/>
              </a:rPr>
              <a:t>Một số hoạt động trải nghiệm thực tế </a:t>
            </a:r>
            <a:endParaRPr lang="en-US" sz="4800" dirty="0">
              <a:solidFill>
                <a:srgbClr val="FF0000"/>
              </a:solidFill>
            </a:endParaRPr>
          </a:p>
        </p:txBody>
      </p:sp>
      <p:grpSp>
        <p:nvGrpSpPr>
          <p:cNvPr id="9" name="组合 9">
            <a:extLst>
              <a:ext uri="{FF2B5EF4-FFF2-40B4-BE49-F238E27FC236}">
                <a16:creationId xmlns:a16="http://schemas.microsoft.com/office/drawing/2014/main" id="{87191AD2-D2E9-1FAE-30BA-B88AFA70AE2F}"/>
              </a:ext>
            </a:extLst>
          </p:cNvPr>
          <p:cNvGrpSpPr>
            <a:grpSpLocks noGrp="1" noUngrp="1" noRot="1" noMove="1" noResize="1"/>
          </p:cNvGrpSpPr>
          <p:nvPr/>
        </p:nvGrpSpPr>
        <p:grpSpPr>
          <a:xfrm>
            <a:off x="0" y="8819534"/>
            <a:ext cx="18288000" cy="1467467"/>
            <a:chOff x="0" y="5772686"/>
            <a:chExt cx="13525500" cy="1085314"/>
          </a:xfrm>
        </p:grpSpPr>
        <p:pic>
          <p:nvPicPr>
            <p:cNvPr id="11" name="图片 4">
              <a:extLst>
                <a:ext uri="{FF2B5EF4-FFF2-40B4-BE49-F238E27FC236}">
                  <a16:creationId xmlns:a16="http://schemas.microsoft.com/office/drawing/2014/main" id="{326E9A4E-0420-E06C-4001-B9B89B6D9754}"/>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12" name="图片 5">
              <a:extLst>
                <a:ext uri="{FF2B5EF4-FFF2-40B4-BE49-F238E27FC236}">
                  <a16:creationId xmlns:a16="http://schemas.microsoft.com/office/drawing/2014/main" id="{C87A34E8-11E1-26AC-9D32-7B50E6203AB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13" name="图片 7">
              <a:extLst>
                <a:ext uri="{FF2B5EF4-FFF2-40B4-BE49-F238E27FC236}">
                  <a16:creationId xmlns:a16="http://schemas.microsoft.com/office/drawing/2014/main" id="{124FBF59-B523-27A8-F905-F3030D18E94F}"/>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14" name="图片 8">
              <a:extLst>
                <a:ext uri="{FF2B5EF4-FFF2-40B4-BE49-F238E27FC236}">
                  <a16:creationId xmlns:a16="http://schemas.microsoft.com/office/drawing/2014/main" id="{2EB67FB2-7D3B-1C7B-99DC-F94D9168129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graphicFrame>
        <p:nvGraphicFramePr>
          <p:cNvPr id="4" name="Diagram 3">
            <a:extLst>
              <a:ext uri="{FF2B5EF4-FFF2-40B4-BE49-F238E27FC236}">
                <a16:creationId xmlns:a16="http://schemas.microsoft.com/office/drawing/2014/main" id="{3B7C38A9-04DC-ED86-494E-B5E2592EC949}"/>
              </a:ext>
            </a:extLst>
          </p:cNvPr>
          <p:cNvGraphicFramePr/>
          <p:nvPr>
            <p:extLst>
              <p:ext uri="{D42A27DB-BD31-4B8C-83A1-F6EECF244321}">
                <p14:modId xmlns:p14="http://schemas.microsoft.com/office/powerpoint/2010/main" val="1448197477"/>
              </p:ext>
            </p:extLst>
          </p:nvPr>
        </p:nvGraphicFramePr>
        <p:xfrm>
          <a:off x="1417320" y="1806104"/>
          <a:ext cx="15453360" cy="59461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1329094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wall behind palm leaves">
            <a:extLst>
              <a:ext uri="{FF2B5EF4-FFF2-40B4-BE49-F238E27FC236}">
                <a16:creationId xmlns:a16="http://schemas.microsoft.com/office/drawing/2014/main" id="{D20FEEF9-6EAB-AA59-031D-0FE3B0D023FB}"/>
              </a:ext>
            </a:extLst>
          </p:cNvPr>
          <p:cNvPicPr>
            <a:picLocks noChangeAspect="1"/>
          </p:cNvPicPr>
          <p:nvPr/>
        </p:nvPicPr>
        <p:blipFill>
          <a:blip r:embed="rId2">
            <a:alphaModFix amt="30000"/>
          </a:blip>
          <a:srcRect t="24982" r="-1" b="-1"/>
          <a:stretch/>
        </p:blipFill>
        <p:spPr>
          <a:xfrm>
            <a:off x="0" y="114300"/>
            <a:ext cx="18283398" cy="10286985"/>
          </a:xfrm>
          <a:prstGeom prst="rect">
            <a:avLst/>
          </a:prstGeom>
        </p:spPr>
      </p:pic>
      <p:sp>
        <p:nvSpPr>
          <p:cNvPr id="6" name="TextBox 5">
            <a:extLst>
              <a:ext uri="{FF2B5EF4-FFF2-40B4-BE49-F238E27FC236}">
                <a16:creationId xmlns:a16="http://schemas.microsoft.com/office/drawing/2014/main" id="{518BC781-359C-566C-9972-CE8A4E72D798}"/>
              </a:ext>
            </a:extLst>
          </p:cNvPr>
          <p:cNvSpPr txBox="1"/>
          <p:nvPr/>
        </p:nvSpPr>
        <p:spPr>
          <a:xfrm>
            <a:off x="4114800" y="723900"/>
            <a:ext cx="6553200" cy="1277914"/>
          </a:xfrm>
          <a:prstGeom prst="rect">
            <a:avLst/>
          </a:prstGeom>
          <a:noFill/>
        </p:spPr>
        <p:txBody>
          <a:bodyPr wrap="square">
            <a:spAutoFit/>
          </a:bodyPr>
          <a:lstStyle/>
          <a:p>
            <a:pPr algn="just">
              <a:lnSpc>
                <a:spcPct val="107000"/>
              </a:lnSpc>
              <a:spcAft>
                <a:spcPts val="800"/>
              </a:spcAft>
            </a:pPr>
            <a:r>
              <a:rPr lang="vi-VN" sz="7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en-US" sz="7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en-US" sz="6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859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2104014">
            <a:off x="382374" y="1262302"/>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4" name="Group 4"/>
          <p:cNvGrpSpPr/>
          <p:nvPr/>
        </p:nvGrpSpPr>
        <p:grpSpPr>
          <a:xfrm>
            <a:off x="1118381" y="1954292"/>
            <a:ext cx="16051235" cy="7014131"/>
            <a:chOff x="0" y="0"/>
            <a:chExt cx="20178276" cy="11520339"/>
          </a:xfrm>
        </p:grpSpPr>
        <p:grpSp>
          <p:nvGrpSpPr>
            <p:cNvPr id="5" name="Group 5"/>
            <p:cNvGrpSpPr/>
            <p:nvPr/>
          </p:nvGrpSpPr>
          <p:grpSpPr>
            <a:xfrm rot="-208414">
              <a:off x="289942" y="577390"/>
              <a:ext cx="19367540" cy="10158168"/>
              <a:chOff x="0" y="0"/>
              <a:chExt cx="3077638" cy="1614204"/>
            </a:xfrm>
          </p:grpSpPr>
          <p:sp>
            <p:nvSpPr>
              <p:cNvPr id="6" name="Freeform 6"/>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7" name="TextBox 7"/>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42531" y="829980"/>
              <a:ext cx="19367540" cy="10158168"/>
              <a:chOff x="0" y="0"/>
              <a:chExt cx="3077638" cy="1614204"/>
            </a:xfrm>
          </p:grpSpPr>
          <p:sp>
            <p:nvSpPr>
              <p:cNvPr id="9" name="Freeform 9"/>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0" name="TextBox 10"/>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542531" y="829980"/>
              <a:ext cx="19367540" cy="10158168"/>
              <a:chOff x="0" y="0"/>
              <a:chExt cx="3077638" cy="1614204"/>
            </a:xfrm>
          </p:grpSpPr>
          <p:sp>
            <p:nvSpPr>
              <p:cNvPr id="12" name="Freeform 12"/>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3" name="TextBox 13"/>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42531" y="829980"/>
              <a:ext cx="19367540" cy="10158168"/>
              <a:chOff x="0" y="0"/>
              <a:chExt cx="3077638" cy="1614204"/>
            </a:xfrm>
          </p:grpSpPr>
          <p:sp>
            <p:nvSpPr>
              <p:cNvPr id="15" name="Freeform 15"/>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6" name="TextBox 16"/>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9259338" flipH="1">
            <a:off x="15167802" y="7491924"/>
            <a:ext cx="2275513" cy="3001276"/>
          </a:xfrm>
          <a:custGeom>
            <a:avLst/>
            <a:gdLst/>
            <a:ahLst/>
            <a:cxnLst/>
            <a:rect l="l" t="t" r="r" b="b"/>
            <a:pathLst>
              <a:path w="2275513" h="3001276">
                <a:moveTo>
                  <a:pt x="2275513" y="0"/>
                </a:moveTo>
                <a:lnTo>
                  <a:pt x="0" y="0"/>
                </a:lnTo>
                <a:lnTo>
                  <a:pt x="0" y="3001276"/>
                </a:lnTo>
                <a:lnTo>
                  <a:pt x="2275513" y="3001276"/>
                </a:lnTo>
                <a:lnTo>
                  <a:pt x="2275513"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nvGrpSpPr>
          <p:cNvPr id="18" name="Group 18"/>
          <p:cNvGrpSpPr/>
          <p:nvPr/>
        </p:nvGrpSpPr>
        <p:grpSpPr>
          <a:xfrm>
            <a:off x="16072602" y="-301732"/>
            <a:ext cx="2630489" cy="2517034"/>
            <a:chOff x="0" y="0"/>
            <a:chExt cx="3507318" cy="3356046"/>
          </a:xfrm>
        </p:grpSpPr>
        <p:sp>
          <p:nvSpPr>
            <p:cNvPr id="19" name="Freeform 19"/>
            <p:cNvSpPr/>
            <p:nvPr/>
          </p:nvSpPr>
          <p:spPr>
            <a:xfrm rot="5002884">
              <a:off x="110311" y="46225"/>
              <a:ext cx="1407344" cy="1475590"/>
            </a:xfrm>
            <a:custGeom>
              <a:avLst/>
              <a:gdLst/>
              <a:ahLst/>
              <a:cxnLst/>
              <a:rect l="l" t="t" r="r" b="b"/>
              <a:pathLst>
                <a:path w="1407344" h="1475590">
                  <a:moveTo>
                    <a:pt x="0" y="0"/>
                  </a:moveTo>
                  <a:lnTo>
                    <a:pt x="1407344" y="0"/>
                  </a:lnTo>
                  <a:lnTo>
                    <a:pt x="1407344" y="1475590"/>
                  </a:lnTo>
                  <a:lnTo>
                    <a:pt x="0" y="147559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20" name="Freeform 20"/>
            <p:cNvSpPr/>
            <p:nvPr/>
          </p:nvSpPr>
          <p:spPr>
            <a:xfrm rot="10739848">
              <a:off x="2087174" y="830245"/>
              <a:ext cx="1407344" cy="1475590"/>
            </a:xfrm>
            <a:custGeom>
              <a:avLst/>
              <a:gdLst/>
              <a:ahLst/>
              <a:cxnLst/>
              <a:rect l="l" t="t" r="r" b="b"/>
              <a:pathLst>
                <a:path w="1407344" h="1475590">
                  <a:moveTo>
                    <a:pt x="0" y="0"/>
                  </a:moveTo>
                  <a:lnTo>
                    <a:pt x="1407343" y="0"/>
                  </a:lnTo>
                  <a:lnTo>
                    <a:pt x="1407343" y="1475590"/>
                  </a:lnTo>
                  <a:lnTo>
                    <a:pt x="0" y="147559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21" name="Freeform 21"/>
            <p:cNvSpPr/>
            <p:nvPr/>
          </p:nvSpPr>
          <p:spPr>
            <a:xfrm rot="1377244">
              <a:off x="924294" y="1664449"/>
              <a:ext cx="1407344" cy="1475590"/>
            </a:xfrm>
            <a:custGeom>
              <a:avLst/>
              <a:gdLst/>
              <a:ahLst/>
              <a:cxnLst/>
              <a:rect l="l" t="t" r="r" b="b"/>
              <a:pathLst>
                <a:path w="1407344" h="1475590">
                  <a:moveTo>
                    <a:pt x="0" y="0"/>
                  </a:moveTo>
                  <a:lnTo>
                    <a:pt x="1407343" y="0"/>
                  </a:lnTo>
                  <a:lnTo>
                    <a:pt x="1407343" y="1475590"/>
                  </a:lnTo>
                  <a:lnTo>
                    <a:pt x="0" y="147559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grpSp>
      <p:sp>
        <p:nvSpPr>
          <p:cNvPr id="22" name="Freeform 22"/>
          <p:cNvSpPr/>
          <p:nvPr/>
        </p:nvSpPr>
        <p:spPr>
          <a:xfrm rot="-5130068">
            <a:off x="-1024570" y="8008711"/>
            <a:ext cx="2701556" cy="2749675"/>
          </a:xfrm>
          <a:custGeom>
            <a:avLst/>
            <a:gdLst/>
            <a:ahLst/>
            <a:cxnLst/>
            <a:rect l="l" t="t" r="r" b="b"/>
            <a:pathLst>
              <a:path w="2701556" h="2749675">
                <a:moveTo>
                  <a:pt x="0" y="0"/>
                </a:moveTo>
                <a:lnTo>
                  <a:pt x="2701555" y="0"/>
                </a:lnTo>
                <a:lnTo>
                  <a:pt x="2701555" y="2749675"/>
                </a:lnTo>
                <a:lnTo>
                  <a:pt x="0" y="274967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23" name="TextBox 23"/>
          <p:cNvSpPr txBox="1"/>
          <p:nvPr/>
        </p:nvSpPr>
        <p:spPr>
          <a:xfrm>
            <a:off x="1963345" y="3492055"/>
            <a:ext cx="14644507" cy="3511218"/>
          </a:xfrm>
          <a:prstGeom prst="rect">
            <a:avLst/>
          </a:prstGeom>
        </p:spPr>
        <p:txBody>
          <a:bodyPr lIns="0" tIns="0" rIns="0" bIns="0" rtlCol="0" anchor="t">
            <a:spAutoFit/>
          </a:bodyPr>
          <a:lstStyle/>
          <a:p>
            <a:pPr algn="ctr">
              <a:lnSpc>
                <a:spcPts val="9409"/>
              </a:lnSpc>
            </a:pPr>
            <a:r>
              <a:rPr lang="vi-VN" sz="6721" b="1" dirty="0">
                <a:solidFill>
                  <a:srgbClr val="C00000"/>
                </a:solidFill>
                <a:latin typeface="Arial" panose="020B0604020202020204" pitchFamily="34" charset="0"/>
                <a:cs typeface="Arial" panose="020B0604020202020204" pitchFamily="34" charset="0"/>
              </a:rPr>
              <a:t>CHUYÊN ĐỀ: </a:t>
            </a:r>
          </a:p>
          <a:p>
            <a:pPr algn="ctr">
              <a:lnSpc>
                <a:spcPts val="9409"/>
              </a:lnSpc>
            </a:pPr>
            <a:r>
              <a:rPr lang="vi-VN" sz="6721" b="1" dirty="0">
                <a:solidFill>
                  <a:srgbClr val="C00000"/>
                </a:solidFill>
                <a:latin typeface="Arial" panose="020B0604020202020204" pitchFamily="34" charset="0"/>
                <a:cs typeface="Arial" panose="020B0604020202020204" pitchFamily="34" charset="0"/>
              </a:rPr>
              <a:t>TÍCH HỢP GIÁO DỤC TIẾT KIỆM VÀ BẢO VỆ NGUỒN NƯỚC SẠCH </a:t>
            </a:r>
          </a:p>
        </p:txBody>
      </p:sp>
      <p:sp>
        <p:nvSpPr>
          <p:cNvPr id="26" name="TextBox 26"/>
          <p:cNvSpPr txBox="1"/>
          <p:nvPr/>
        </p:nvSpPr>
        <p:spPr>
          <a:xfrm>
            <a:off x="4531976" y="255507"/>
            <a:ext cx="9042738" cy="1192314"/>
          </a:xfrm>
          <a:prstGeom prst="rect">
            <a:avLst/>
          </a:prstGeom>
        </p:spPr>
        <p:txBody>
          <a:bodyPr lIns="0" tIns="0" rIns="0" bIns="0" rtlCol="0" anchor="t">
            <a:spAutoFit/>
          </a:bodyPr>
          <a:lstStyle/>
          <a:p>
            <a:pPr algn="ctr">
              <a:lnSpc>
                <a:spcPts val="4759"/>
              </a:lnSpc>
            </a:pPr>
            <a:r>
              <a:rPr lang="en-US" sz="3399" b="1">
                <a:solidFill>
                  <a:schemeClr val="tx2">
                    <a:lumMod val="50000"/>
                  </a:schemeClr>
                </a:solidFill>
                <a:latin typeface="+mj-lt"/>
              </a:rPr>
              <a:t>ỦY BAN NHÂN HUYỆN HÓC MÔN</a:t>
            </a:r>
          </a:p>
          <a:p>
            <a:pPr algn="ctr">
              <a:lnSpc>
                <a:spcPts val="4759"/>
              </a:lnSpc>
            </a:pPr>
            <a:r>
              <a:rPr lang="en-US" sz="3399" b="1">
                <a:solidFill>
                  <a:schemeClr val="tx2">
                    <a:lumMod val="50000"/>
                  </a:schemeClr>
                </a:solidFill>
                <a:latin typeface="+mj-lt"/>
              </a:rPr>
              <a:t>PHÒNG </a:t>
            </a:r>
            <a:r>
              <a:rPr lang="en-US" sz="3399" b="1" dirty="0">
                <a:solidFill>
                  <a:schemeClr val="tx2">
                    <a:lumMod val="50000"/>
                  </a:schemeClr>
                </a:solidFill>
                <a:latin typeface="+mj-lt"/>
              </a:rPr>
              <a:t>GIÁO DỤC VÀ ĐÀO TẠO</a:t>
            </a:r>
          </a:p>
        </p:txBody>
      </p:sp>
    </p:spTree>
    <p:extLst>
      <p:ext uri="{BB962C8B-B14F-4D97-AF65-F5344CB8AC3E}">
        <p14:creationId xmlns:p14="http://schemas.microsoft.com/office/powerpoint/2010/main" val="5471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grpSp>
        <p:nvGrpSpPr>
          <p:cNvPr id="3" name="Group 3"/>
          <p:cNvGrpSpPr/>
          <p:nvPr/>
        </p:nvGrpSpPr>
        <p:grpSpPr>
          <a:xfrm>
            <a:off x="642546" y="526365"/>
            <a:ext cx="17002907" cy="1800486"/>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5"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6" name="Freeform 6"/>
          <p:cNvSpPr/>
          <p:nvPr/>
        </p:nvSpPr>
        <p:spPr>
          <a:xfrm>
            <a:off x="1" y="2863548"/>
            <a:ext cx="7391400" cy="6547152"/>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a:p>
        </p:txBody>
      </p:sp>
      <p:sp>
        <p:nvSpPr>
          <p:cNvPr id="8" name="Freeform 8"/>
          <p:cNvSpPr/>
          <p:nvPr/>
        </p:nvSpPr>
        <p:spPr>
          <a:xfrm>
            <a:off x="6096001" y="2676343"/>
            <a:ext cx="12192000" cy="2355790"/>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sz="2400"/>
          </a:p>
        </p:txBody>
      </p:sp>
      <p:sp>
        <p:nvSpPr>
          <p:cNvPr id="9" name="TextBox 9"/>
          <p:cNvSpPr txBox="1"/>
          <p:nvPr/>
        </p:nvSpPr>
        <p:spPr>
          <a:xfrm>
            <a:off x="1028700" y="876300"/>
            <a:ext cx="16230600" cy="1846659"/>
          </a:xfrm>
          <a:prstGeom prst="rect">
            <a:avLst/>
          </a:prstGeom>
        </p:spPr>
        <p:txBody>
          <a:bodyPr lIns="0" tIns="0" rIns="0" bIns="0" rtlCol="0" anchor="t">
            <a:spAutoFit/>
          </a:bodyPr>
          <a:lstStyle/>
          <a:p>
            <a:pPr lvl="0" algn="ctr"/>
            <a:r>
              <a:rPr lang="vi-VN" sz="3000" b="1" dirty="0">
                <a:solidFill>
                  <a:prstClr val="white"/>
                </a:solidFill>
              </a:rPr>
              <a:t>CHUYÊN ĐỀ: </a:t>
            </a:r>
          </a:p>
          <a:p>
            <a:pPr lvl="0" algn="ctr"/>
            <a:r>
              <a:rPr lang="vi-VN" sz="3000" b="1" dirty="0">
                <a:solidFill>
                  <a:prstClr val="white"/>
                </a:solidFill>
              </a:rPr>
              <a:t>TÍCH HỢP GIÁO DỤC</a:t>
            </a:r>
            <a:r>
              <a:rPr lang="en-US" sz="3000" b="1" dirty="0">
                <a:solidFill>
                  <a:prstClr val="white"/>
                </a:solidFill>
              </a:rPr>
              <a:t> TIẾT KIỆM VÀ BẢO VỆ NGUỒN NƯỚC SẠCH</a:t>
            </a:r>
          </a:p>
          <a:p>
            <a:pPr lvl="0" algn="ctr"/>
            <a:r>
              <a:rPr lang="vi-VN" sz="3000" b="1" dirty="0">
                <a:solidFill>
                  <a:prstClr val="white"/>
                </a:solidFill>
              </a:rPr>
              <a:t>CHO HỌC SINH TIỂU HỌC</a:t>
            </a:r>
          </a:p>
          <a:p>
            <a:pPr algn="ctr"/>
            <a:endParaRPr lang="en-US" sz="3000" dirty="0">
              <a:solidFill>
                <a:schemeClr val="bg1"/>
              </a:solidFill>
              <a:latin typeface="Arial Bold"/>
            </a:endParaRPr>
          </a:p>
        </p:txBody>
      </p:sp>
      <p:sp>
        <p:nvSpPr>
          <p:cNvPr id="10" name="Freeform 10"/>
          <p:cNvSpPr/>
          <p:nvPr/>
        </p:nvSpPr>
        <p:spPr>
          <a:xfrm>
            <a:off x="6096001" y="5225928"/>
            <a:ext cx="12192000" cy="2355790"/>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sz="2400">
              <a:latin typeface="Arial" charset="0"/>
              <a:ea typeface="Arial" charset="0"/>
              <a:cs typeface="Arial" charset="0"/>
            </a:endParaRPr>
          </a:p>
        </p:txBody>
      </p:sp>
      <p:sp>
        <p:nvSpPr>
          <p:cNvPr id="11" name="Freeform 11"/>
          <p:cNvSpPr/>
          <p:nvPr/>
        </p:nvSpPr>
        <p:spPr>
          <a:xfrm>
            <a:off x="6096001" y="7931210"/>
            <a:ext cx="12192000" cy="2355790"/>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14" name="TextBox 14"/>
          <p:cNvSpPr txBox="1"/>
          <p:nvPr/>
        </p:nvSpPr>
        <p:spPr>
          <a:xfrm>
            <a:off x="8153400" y="5948611"/>
            <a:ext cx="8191469" cy="397545"/>
          </a:xfrm>
          <a:prstGeom prst="rect">
            <a:avLst/>
          </a:prstGeom>
        </p:spPr>
        <p:txBody>
          <a:bodyPr wrap="square" lIns="0" tIns="0" rIns="0" bIns="0" rtlCol="0" anchor="t">
            <a:spAutoFit/>
          </a:bodyPr>
          <a:lstStyle/>
          <a:p>
            <a:pPr algn="ctr">
              <a:lnSpc>
                <a:spcPts val="3079"/>
              </a:lnSpc>
            </a:pPr>
            <a:r>
              <a:rPr lang="vi-VN" sz="3200" b="1" dirty="0">
                <a:latin typeface="Arial" charset="0"/>
                <a:ea typeface="Arial" charset="0"/>
                <a:cs typeface="Arial" charset="0"/>
              </a:rPr>
              <a:t>II. VAI TRÒ CỦA </a:t>
            </a:r>
            <a:r>
              <a:rPr lang="en-US" sz="3200" b="1" dirty="0">
                <a:latin typeface="Arial" charset="0"/>
                <a:ea typeface="Arial" charset="0"/>
                <a:cs typeface="Arial" charset="0"/>
              </a:rPr>
              <a:t>NƯỚC</a:t>
            </a:r>
            <a:endParaRPr lang="en-US" sz="3200" dirty="0">
              <a:solidFill>
                <a:srgbClr val="000000"/>
              </a:solidFill>
              <a:latin typeface="Arial" charset="0"/>
              <a:ea typeface="Arial" charset="0"/>
              <a:cs typeface="Arial" charset="0"/>
            </a:endParaRPr>
          </a:p>
        </p:txBody>
      </p:sp>
      <p:sp>
        <p:nvSpPr>
          <p:cNvPr id="15" name="TextBox 15"/>
          <p:cNvSpPr txBox="1"/>
          <p:nvPr/>
        </p:nvSpPr>
        <p:spPr>
          <a:xfrm>
            <a:off x="7391401" y="3799017"/>
            <a:ext cx="8572469" cy="397545"/>
          </a:xfrm>
          <a:prstGeom prst="rect">
            <a:avLst/>
          </a:prstGeom>
        </p:spPr>
        <p:txBody>
          <a:bodyPr wrap="square" lIns="0" tIns="0" rIns="0" bIns="0" rtlCol="0" anchor="t">
            <a:spAutoFit/>
          </a:bodyPr>
          <a:lstStyle/>
          <a:p>
            <a:pPr algn="ctr">
              <a:lnSpc>
                <a:spcPts val="3079"/>
              </a:lnSpc>
            </a:pPr>
            <a:r>
              <a:rPr lang="en-US" sz="3200" b="1" dirty="0">
                <a:latin typeface="Arial" charset="0"/>
                <a:ea typeface="Arial" charset="0"/>
                <a:cs typeface="Arial" charset="0"/>
              </a:rPr>
              <a:t>I. MỞ ĐẦU</a:t>
            </a:r>
            <a:endParaRPr lang="en-US" sz="3200" dirty="0">
              <a:solidFill>
                <a:srgbClr val="000000"/>
              </a:solidFill>
              <a:latin typeface="Arial" charset="0"/>
              <a:ea typeface="Arial" charset="0"/>
              <a:cs typeface="Arial" charset="0"/>
            </a:endParaRPr>
          </a:p>
        </p:txBody>
      </p:sp>
      <p:sp>
        <p:nvSpPr>
          <p:cNvPr id="16" name="TextBox 16"/>
          <p:cNvSpPr txBox="1"/>
          <p:nvPr/>
        </p:nvSpPr>
        <p:spPr>
          <a:xfrm>
            <a:off x="7772400" y="8572500"/>
            <a:ext cx="8572469" cy="397545"/>
          </a:xfrm>
          <a:prstGeom prst="rect">
            <a:avLst/>
          </a:prstGeom>
        </p:spPr>
        <p:txBody>
          <a:bodyPr wrap="square" lIns="0" tIns="0" rIns="0" bIns="0" rtlCol="0" anchor="t">
            <a:spAutoFit/>
          </a:bodyPr>
          <a:lstStyle/>
          <a:p>
            <a:pPr algn="ctr">
              <a:lnSpc>
                <a:spcPts val="3079"/>
              </a:lnSpc>
            </a:pPr>
            <a:r>
              <a:rPr lang="en-US" sz="3200" b="1" dirty="0">
                <a:latin typeface="Arial" charset="0"/>
                <a:ea typeface="Arial" charset="0"/>
                <a:cs typeface="Arial" charset="0"/>
              </a:rPr>
              <a:t>III</a:t>
            </a:r>
            <a:r>
              <a:rPr lang="vi-VN" sz="3200" b="1" dirty="0">
                <a:latin typeface="Arial" charset="0"/>
                <a:ea typeface="Arial" charset="0"/>
                <a:cs typeface="Arial" charset="0"/>
              </a:rPr>
              <a:t>. HIỆN TRẠNG Ô NHIỄM NGUỒN NƯỚC</a:t>
            </a:r>
            <a:endParaRPr lang="en-US" sz="3200" dirty="0">
              <a:solidFill>
                <a:srgbClr val="000000"/>
              </a:solidFill>
              <a:latin typeface="Arial" charset="0"/>
              <a:ea typeface="Arial" charset="0"/>
              <a:cs typeface="Arial" charset="0"/>
            </a:endParaRPr>
          </a:p>
        </p:txBody>
      </p:sp>
      <p:sp>
        <p:nvSpPr>
          <p:cNvPr id="17" name="Rectangle 16"/>
          <p:cNvSpPr/>
          <p:nvPr/>
        </p:nvSpPr>
        <p:spPr>
          <a:xfrm>
            <a:off x="685800" y="3951387"/>
            <a:ext cx="5791200" cy="4524315"/>
          </a:xfrm>
          <a:prstGeom prst="rect">
            <a:avLst/>
          </a:prstGeom>
        </p:spPr>
        <p:txBody>
          <a:bodyPr wrap="square">
            <a:spAutoFit/>
          </a:bodyPr>
          <a:lstStyle/>
          <a:p>
            <a:r>
              <a:rPr lang="vi-VN" sz="3600" b="1" dirty="0">
                <a:latin typeface="Times New Roman" charset="0"/>
                <a:ea typeface="Calibri" charset="0"/>
                <a:cs typeface="Times New Roman" charset="0"/>
              </a:rPr>
              <a:t>Dựa theo Quyết định số 4670/QĐ-BGDĐT ngày 29 tháng 12 năm 2023 của Bộ Giáo dục và Đào tạo về phê duyệt tài liệu hướng dẫn tổ chức dạy và học về tiết kiệm và bảo vệ nguồn nước đối với cấp tiểu học. </a:t>
            </a:r>
            <a:endParaRPr lang="en-US" sz="3600" dirty="0"/>
          </a:p>
        </p:txBody>
      </p:sp>
    </p:spTree>
    <p:extLst>
      <p:ext uri="{BB962C8B-B14F-4D97-AF65-F5344CB8AC3E}">
        <p14:creationId xmlns:p14="http://schemas.microsoft.com/office/powerpoint/2010/main" val="80354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grpSp>
        <p:nvGrpSpPr>
          <p:cNvPr id="3" name="Group 3"/>
          <p:cNvGrpSpPr/>
          <p:nvPr/>
        </p:nvGrpSpPr>
        <p:grpSpPr>
          <a:xfrm>
            <a:off x="642546" y="526365"/>
            <a:ext cx="17002907" cy="1800486"/>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5"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6" name="Freeform 6"/>
          <p:cNvSpPr>
            <a:spLocks noGrp="1" noRot="1" noMove="1" noResize="1" noEditPoints="1" noAdjustHandles="1" noChangeArrowheads="1" noChangeShapeType="1"/>
          </p:cNvSpPr>
          <p:nvPr/>
        </p:nvSpPr>
        <p:spPr>
          <a:xfrm>
            <a:off x="1" y="2482548"/>
            <a:ext cx="7391400" cy="7613952"/>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a:p>
        </p:txBody>
      </p:sp>
      <p:sp>
        <p:nvSpPr>
          <p:cNvPr id="8" name="Freeform 8"/>
          <p:cNvSpPr/>
          <p:nvPr/>
        </p:nvSpPr>
        <p:spPr>
          <a:xfrm>
            <a:off x="6096001" y="2676343"/>
            <a:ext cx="12192000" cy="1363957"/>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9" name="TextBox 9"/>
          <p:cNvSpPr txBox="1"/>
          <p:nvPr/>
        </p:nvSpPr>
        <p:spPr>
          <a:xfrm>
            <a:off x="1028700" y="876300"/>
            <a:ext cx="16230600" cy="1846659"/>
          </a:xfrm>
          <a:prstGeom prst="rect">
            <a:avLst/>
          </a:prstGeom>
        </p:spPr>
        <p:txBody>
          <a:bodyPr lIns="0" tIns="0" rIns="0" bIns="0" rtlCol="0" anchor="t">
            <a:spAutoFit/>
          </a:bodyPr>
          <a:lstStyle/>
          <a:p>
            <a:pPr algn="ctr"/>
            <a:r>
              <a:rPr lang="vi-VN" sz="3000" b="1" dirty="0" smtClean="0">
                <a:solidFill>
                  <a:schemeClr val="bg1"/>
                </a:solidFill>
              </a:rPr>
              <a:t> </a:t>
            </a:r>
            <a:r>
              <a:rPr lang="vi-VN" sz="3000" b="1" dirty="0">
                <a:solidFill>
                  <a:schemeClr val="bg1"/>
                </a:solidFill>
              </a:rPr>
              <a:t>CHUYÊN ĐỀ: </a:t>
            </a:r>
          </a:p>
          <a:p>
            <a:pPr algn="ctr"/>
            <a:r>
              <a:rPr lang="vi-VN" sz="3000" b="1" dirty="0">
                <a:solidFill>
                  <a:schemeClr val="bg1"/>
                </a:solidFill>
              </a:rPr>
              <a:t>TÍCH HỢP GIÁO </a:t>
            </a:r>
            <a:r>
              <a:rPr lang="vi-VN" sz="3000" b="1" dirty="0" smtClean="0">
                <a:solidFill>
                  <a:schemeClr val="bg1"/>
                </a:solidFill>
              </a:rPr>
              <a:t>DỤC</a:t>
            </a:r>
            <a:r>
              <a:rPr lang="en-US" sz="3000" b="1" dirty="0" smtClean="0">
                <a:solidFill>
                  <a:schemeClr val="bg1"/>
                </a:solidFill>
              </a:rPr>
              <a:t> TIẾT KIỆM VÀ BẢO VỆ NGUỒN NƯỚC SẠCH</a:t>
            </a:r>
            <a:endParaRPr lang="en-US" sz="3000" b="1" dirty="0">
              <a:solidFill>
                <a:schemeClr val="bg1"/>
              </a:solidFill>
            </a:endParaRPr>
          </a:p>
          <a:p>
            <a:pPr algn="ctr"/>
            <a:r>
              <a:rPr lang="vi-VN" sz="3000" b="1" dirty="0">
                <a:solidFill>
                  <a:schemeClr val="bg1"/>
                </a:solidFill>
              </a:rPr>
              <a:t>CHO HỌC SINH TIỂU HỌC</a:t>
            </a:r>
          </a:p>
          <a:p>
            <a:pPr algn="ctr"/>
            <a:endParaRPr lang="en-US" sz="3000" dirty="0">
              <a:solidFill>
                <a:schemeClr val="bg1"/>
              </a:solidFill>
              <a:latin typeface="Arial Bold"/>
            </a:endParaRPr>
          </a:p>
        </p:txBody>
      </p:sp>
      <p:grpSp>
        <p:nvGrpSpPr>
          <p:cNvPr id="12" name="Group 11">
            <a:extLst>
              <a:ext uri="{FF2B5EF4-FFF2-40B4-BE49-F238E27FC236}">
                <a16:creationId xmlns:a16="http://schemas.microsoft.com/office/drawing/2014/main" id="{C77F2F80-4653-2E5D-A0C4-9B1A29068272}"/>
              </a:ext>
            </a:extLst>
          </p:cNvPr>
          <p:cNvGrpSpPr/>
          <p:nvPr/>
        </p:nvGrpSpPr>
        <p:grpSpPr>
          <a:xfrm>
            <a:off x="6096001" y="4387494"/>
            <a:ext cx="12192000" cy="1441572"/>
            <a:chOff x="6096001" y="5225928"/>
            <a:chExt cx="12192000" cy="1441572"/>
          </a:xfrm>
        </p:grpSpPr>
        <p:sp>
          <p:nvSpPr>
            <p:cNvPr id="10" name="Freeform 10"/>
            <p:cNvSpPr/>
            <p:nvPr/>
          </p:nvSpPr>
          <p:spPr>
            <a:xfrm>
              <a:off x="6096001" y="5225928"/>
              <a:ext cx="12192000" cy="1441572"/>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a:latin typeface="Arial" charset="0"/>
                <a:ea typeface="Arial" charset="0"/>
                <a:cs typeface="Arial" charset="0"/>
              </a:endParaRPr>
            </a:p>
          </p:txBody>
        </p:sp>
        <p:sp>
          <p:nvSpPr>
            <p:cNvPr id="14" name="TextBox 14"/>
            <p:cNvSpPr txBox="1"/>
            <p:nvPr/>
          </p:nvSpPr>
          <p:spPr>
            <a:xfrm>
              <a:off x="8096266" y="5549169"/>
              <a:ext cx="8191469" cy="795089"/>
            </a:xfrm>
            <a:prstGeom prst="rect">
              <a:avLst/>
            </a:prstGeom>
          </p:spPr>
          <p:txBody>
            <a:bodyPr wrap="square" lIns="0" tIns="0" rIns="0" bIns="0" rtlCol="0" anchor="t">
              <a:spAutoFit/>
            </a:bodyPr>
            <a:lstStyle/>
            <a:p>
              <a:pPr algn="ctr">
                <a:lnSpc>
                  <a:spcPts val="3079"/>
                </a:lnSpc>
              </a:pPr>
              <a:r>
                <a:rPr lang="en-US" sz="2600" b="1" dirty="0">
                  <a:latin typeface="Arial" charset="0"/>
                  <a:ea typeface="Arial" charset="0"/>
                  <a:cs typeface="Arial" charset="0"/>
                </a:rPr>
                <a:t>V. </a:t>
              </a:r>
              <a:r>
                <a:rPr lang="vi-VN" sz="2600" b="1" dirty="0">
                  <a:latin typeface="Arial" charset="0"/>
                  <a:ea typeface="Arial" charset="0"/>
                  <a:cs typeface="Arial" charset="0"/>
                </a:rPr>
                <a:t>TÍCH HỢP NỘI DUNG BẢO VỆ NƯỚC VÀO CHƯƠNG TRÌNH HỌC</a:t>
              </a:r>
              <a:endParaRPr lang="en-US" sz="2600" dirty="0">
                <a:solidFill>
                  <a:srgbClr val="000000"/>
                </a:solidFill>
                <a:latin typeface="Arial" charset="0"/>
                <a:ea typeface="Arial" charset="0"/>
                <a:cs typeface="Arial" charset="0"/>
              </a:endParaRPr>
            </a:p>
          </p:txBody>
        </p:sp>
      </p:grpSp>
      <p:sp>
        <p:nvSpPr>
          <p:cNvPr id="15" name="TextBox 15"/>
          <p:cNvSpPr txBox="1"/>
          <p:nvPr/>
        </p:nvSpPr>
        <p:spPr>
          <a:xfrm>
            <a:off x="7772400" y="3129211"/>
            <a:ext cx="8572469" cy="397545"/>
          </a:xfrm>
          <a:prstGeom prst="rect">
            <a:avLst/>
          </a:prstGeom>
        </p:spPr>
        <p:txBody>
          <a:bodyPr wrap="square" lIns="0" tIns="0" rIns="0" bIns="0" rtlCol="0" anchor="t">
            <a:spAutoFit/>
          </a:bodyPr>
          <a:lstStyle/>
          <a:p>
            <a:pPr algn="ctr">
              <a:lnSpc>
                <a:spcPts val="3079"/>
              </a:lnSpc>
            </a:pPr>
            <a:r>
              <a:rPr lang="vi-VN" sz="2600" b="1" dirty="0">
                <a:latin typeface="Arial" charset="0"/>
                <a:ea typeface="Arial" charset="0"/>
                <a:cs typeface="Arial" charset="0"/>
              </a:rPr>
              <a:t>IV. BIỆN PHÁP TIẾT KIỆM VÀ BẢO VỆ NGUỒN NƯỚC</a:t>
            </a:r>
            <a:endParaRPr lang="en-US" sz="2600" dirty="0">
              <a:solidFill>
                <a:srgbClr val="000000"/>
              </a:solidFill>
              <a:latin typeface="Arial" charset="0"/>
              <a:ea typeface="Arial" charset="0"/>
              <a:cs typeface="Arial" charset="0"/>
            </a:endParaRPr>
          </a:p>
        </p:txBody>
      </p:sp>
      <p:grpSp>
        <p:nvGrpSpPr>
          <p:cNvPr id="13" name="Group 12">
            <a:extLst>
              <a:ext uri="{FF2B5EF4-FFF2-40B4-BE49-F238E27FC236}">
                <a16:creationId xmlns:a16="http://schemas.microsoft.com/office/drawing/2014/main" id="{CA825831-3D1B-5F2F-4740-D50E83AF3A69}"/>
              </a:ext>
            </a:extLst>
          </p:cNvPr>
          <p:cNvGrpSpPr/>
          <p:nvPr/>
        </p:nvGrpSpPr>
        <p:grpSpPr>
          <a:xfrm>
            <a:off x="6252006" y="6289524"/>
            <a:ext cx="12192000" cy="1363957"/>
            <a:chOff x="6096001" y="7931210"/>
            <a:chExt cx="12192000" cy="1363957"/>
          </a:xfrm>
        </p:grpSpPr>
        <p:sp>
          <p:nvSpPr>
            <p:cNvPr id="11" name="Freeform 11"/>
            <p:cNvSpPr/>
            <p:nvPr/>
          </p:nvSpPr>
          <p:spPr>
            <a:xfrm>
              <a:off x="6096001" y="7931210"/>
              <a:ext cx="12192000" cy="1363957"/>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16" name="TextBox 16"/>
            <p:cNvSpPr txBox="1"/>
            <p:nvPr/>
          </p:nvSpPr>
          <p:spPr>
            <a:xfrm>
              <a:off x="7835744" y="8343900"/>
              <a:ext cx="8572469" cy="397545"/>
            </a:xfrm>
            <a:prstGeom prst="rect">
              <a:avLst/>
            </a:prstGeom>
          </p:spPr>
          <p:txBody>
            <a:bodyPr wrap="square" lIns="0" tIns="0" rIns="0" bIns="0" rtlCol="0" anchor="t">
              <a:spAutoFit/>
            </a:bodyPr>
            <a:lstStyle/>
            <a:p>
              <a:pPr algn="ctr">
                <a:lnSpc>
                  <a:spcPts val="3079"/>
                </a:lnSpc>
              </a:pPr>
              <a:r>
                <a:rPr lang="en-US" sz="2600" b="1" dirty="0" smtClean="0">
                  <a:latin typeface="Arial" charset="0"/>
                  <a:ea typeface="Arial" charset="0"/>
                  <a:cs typeface="Arial" charset="0"/>
                </a:rPr>
                <a:t>VI. MỘT </a:t>
              </a:r>
              <a:r>
                <a:rPr lang="en-US" sz="2600" b="1" dirty="0">
                  <a:latin typeface="Arial" charset="0"/>
                  <a:ea typeface="Arial" charset="0"/>
                  <a:cs typeface="Arial" charset="0"/>
                </a:rPr>
                <a:t>SỐ GỢI Ý HOẠT ĐỘNG TRẢI NGHIỆM</a:t>
              </a:r>
              <a:endParaRPr lang="en-US" sz="2600" dirty="0">
                <a:solidFill>
                  <a:srgbClr val="000000"/>
                </a:solidFill>
                <a:latin typeface="Arial" charset="0"/>
                <a:ea typeface="Arial" charset="0"/>
                <a:cs typeface="Arial" charset="0"/>
              </a:endParaRPr>
            </a:p>
          </p:txBody>
        </p:sp>
      </p:grpSp>
      <p:sp>
        <p:nvSpPr>
          <p:cNvPr id="17" name="Rectangle 16"/>
          <p:cNvSpPr/>
          <p:nvPr/>
        </p:nvSpPr>
        <p:spPr>
          <a:xfrm>
            <a:off x="685800" y="3951387"/>
            <a:ext cx="5791200" cy="4524315"/>
          </a:xfrm>
          <a:prstGeom prst="rect">
            <a:avLst/>
          </a:prstGeom>
        </p:spPr>
        <p:txBody>
          <a:bodyPr wrap="square">
            <a:spAutoFit/>
          </a:bodyPr>
          <a:lstStyle/>
          <a:p>
            <a:r>
              <a:rPr lang="vi-VN" sz="3600" b="1" dirty="0">
                <a:latin typeface="Times New Roman" panose="02020603050405020304" pitchFamily="18" charset="0"/>
                <a:ea typeface="Times New Roman" panose="02020603050405020304" pitchFamily="18" charset="0"/>
              </a:rPr>
              <a:t>D</a:t>
            </a:r>
            <a:r>
              <a:rPr lang="en-US" sz="3600" b="1" dirty="0" err="1">
                <a:latin typeface="Times New Roman" panose="02020603050405020304" pitchFamily="18" charset="0"/>
                <a:ea typeface="Times New Roman" panose="02020603050405020304" pitchFamily="18" charset="0"/>
              </a:rPr>
              <a:t>ựa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theo</a:t>
            </a:r>
            <a:r>
              <a:rPr lang="en-US" sz="3600"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Quyết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định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số</a:t>
            </a:r>
            <a:r>
              <a:rPr lang="en-US" sz="3600" b="1" dirty="0">
                <a:latin typeface="Times New Roman" panose="02020603050405020304" pitchFamily="18" charset="0"/>
                <a:ea typeface="Times New Roman" panose="02020603050405020304" pitchFamily="18" charset="0"/>
              </a:rPr>
              <a:t> 4670/QĐ-BGDĐT </a:t>
            </a:r>
            <a:r>
              <a:rPr lang="en-US" sz="3600" b="1" dirty="0" err="1">
                <a:latin typeface="Times New Roman" panose="02020603050405020304" pitchFamily="18" charset="0"/>
                <a:ea typeface="Times New Roman" panose="02020603050405020304" pitchFamily="18" charset="0"/>
              </a:rPr>
              <a:t>ngày</a:t>
            </a:r>
            <a:r>
              <a:rPr lang="en-US" sz="3600" b="1" dirty="0">
                <a:latin typeface="Times New Roman" panose="02020603050405020304" pitchFamily="18" charset="0"/>
                <a:ea typeface="Times New Roman" panose="02020603050405020304" pitchFamily="18" charset="0"/>
              </a:rPr>
              <a:t> 29 </a:t>
            </a:r>
            <a:r>
              <a:rPr lang="en-US" sz="3600" b="1" dirty="0" err="1">
                <a:latin typeface="Times New Roman" panose="02020603050405020304" pitchFamily="18" charset="0"/>
                <a:ea typeface="Times New Roman" panose="02020603050405020304" pitchFamily="18" charset="0"/>
              </a:rPr>
              <a:t>tháng</a:t>
            </a:r>
            <a:r>
              <a:rPr lang="en-US" sz="3600" b="1" dirty="0">
                <a:latin typeface="Times New Roman" panose="02020603050405020304" pitchFamily="18" charset="0"/>
                <a:ea typeface="Times New Roman" panose="02020603050405020304" pitchFamily="18" charset="0"/>
              </a:rPr>
              <a:t> 12 </a:t>
            </a:r>
            <a:r>
              <a:rPr lang="en-US" sz="3600" b="1" dirty="0" err="1">
                <a:latin typeface="Times New Roman" panose="02020603050405020304" pitchFamily="18" charset="0"/>
                <a:ea typeface="Times New Roman" panose="02020603050405020304" pitchFamily="18" charset="0"/>
              </a:rPr>
              <a:t>năm</a:t>
            </a:r>
            <a:r>
              <a:rPr lang="en-US" sz="3600" b="1" dirty="0">
                <a:latin typeface="Times New Roman" panose="02020603050405020304" pitchFamily="18" charset="0"/>
                <a:ea typeface="Times New Roman" panose="02020603050405020304" pitchFamily="18" charset="0"/>
              </a:rPr>
              <a:t> 2023 </a:t>
            </a:r>
            <a:r>
              <a:rPr lang="en-US" sz="3600" b="1" dirty="0" err="1">
                <a:latin typeface="Times New Roman" panose="02020603050405020304" pitchFamily="18" charset="0"/>
                <a:ea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Bộ</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Giáo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dục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Đào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tạo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về</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phê</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duyệt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tài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liệu</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hướng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dẫn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tổ</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chức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dạy</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học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về</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tiết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kiệm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bảo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vệ</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nguồn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nước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đối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với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cấp</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tiểu</a:t>
            </a:r>
            <a:r>
              <a:rPr lang="en-US" sz="3600" b="1" dirty="0">
                <a:latin typeface="Times New Roman" panose="02020603050405020304" pitchFamily="18" charset="0"/>
                <a:ea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rPr>
              <a:t>học</a:t>
            </a:r>
            <a:endParaRPr lang="en-US" sz="3600" dirty="0"/>
          </a:p>
        </p:txBody>
      </p:sp>
      <p:sp>
        <p:nvSpPr>
          <p:cNvPr id="7" name="Freeform 11">
            <a:extLst>
              <a:ext uri="{FF2B5EF4-FFF2-40B4-BE49-F238E27FC236}">
                <a16:creationId xmlns:a16="http://schemas.microsoft.com/office/drawing/2014/main" id="{D1A94AD1-D026-1D08-19A6-9555ADF5C036}"/>
              </a:ext>
            </a:extLst>
          </p:cNvPr>
          <p:cNvSpPr/>
          <p:nvPr/>
        </p:nvSpPr>
        <p:spPr>
          <a:xfrm>
            <a:off x="6286500" y="8168937"/>
            <a:ext cx="12192000" cy="1363957"/>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pPr algn="ctr">
              <a:lnSpc>
                <a:spcPct val="107000"/>
              </a:lnSpc>
              <a:spcAft>
                <a:spcPts val="8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2600" b="1" dirty="0">
                <a:effectLst/>
                <a:latin typeface="Times New Roman" panose="02020603050405020304" pitchFamily="18" charset="0"/>
                <a:ea typeface="Times New Roman" panose="02020603050405020304" pitchFamily="18" charset="0"/>
                <a:cs typeface="Times New Roman" panose="02020603050405020304" pitchFamily="18" charset="0"/>
              </a:rPr>
              <a:t>VII. KẾT LUẬN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2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924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sp>
        <p:nvSpPr>
          <p:cNvPr id="6" name="Freeform 6"/>
          <p:cNvSpPr/>
          <p:nvPr/>
        </p:nvSpPr>
        <p:spPr>
          <a:xfrm>
            <a:off x="421481" y="3751394"/>
            <a:ext cx="6397195" cy="3678106"/>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sz="8800"/>
          </a:p>
        </p:txBody>
      </p:sp>
      <p:sp>
        <p:nvSpPr>
          <p:cNvPr id="8" name="Freeform 8"/>
          <p:cNvSpPr/>
          <p:nvPr/>
        </p:nvSpPr>
        <p:spPr>
          <a:xfrm>
            <a:off x="6096001" y="2781300"/>
            <a:ext cx="12192000" cy="3317815"/>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10" name="Freeform 10"/>
          <p:cNvSpPr/>
          <p:nvPr/>
        </p:nvSpPr>
        <p:spPr>
          <a:xfrm>
            <a:off x="6096001" y="6292910"/>
            <a:ext cx="12192000" cy="3317814"/>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b="1">
              <a:latin typeface="Arial" charset="0"/>
              <a:ea typeface="Arial" charset="0"/>
              <a:cs typeface="Arial" charset="0"/>
            </a:endParaRPr>
          </a:p>
        </p:txBody>
      </p:sp>
      <p:sp>
        <p:nvSpPr>
          <p:cNvPr id="14" name="TextBox 14"/>
          <p:cNvSpPr txBox="1"/>
          <p:nvPr/>
        </p:nvSpPr>
        <p:spPr>
          <a:xfrm>
            <a:off x="7448551" y="6743700"/>
            <a:ext cx="9486900" cy="1995931"/>
          </a:xfrm>
          <a:prstGeom prst="rect">
            <a:avLst/>
          </a:prstGeom>
        </p:spPr>
        <p:txBody>
          <a:bodyPr wrap="square" lIns="0" tIns="0" rIns="0" bIns="0" rtlCol="0" anchor="t">
            <a:spAutoFit/>
          </a:bodyPr>
          <a:lstStyle/>
          <a:p>
            <a:pPr>
              <a:lnSpc>
                <a:spcPts val="3079"/>
              </a:lnSpc>
            </a:pPr>
            <a:r>
              <a:rPr lang="en-US" sz="3600" b="1" dirty="0" err="1">
                <a:effectLst/>
                <a:latin typeface="Times New Roman" panose="02020603050405020304" pitchFamily="18" charset="0"/>
                <a:ea typeface="Times New Roman" panose="02020603050405020304" pitchFamily="18" charset="0"/>
              </a:rPr>
              <a:t>Tại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Khoản</a:t>
            </a:r>
            <a:r>
              <a:rPr lang="en-US" sz="3600" b="1" dirty="0">
                <a:effectLst/>
                <a:latin typeface="Times New Roman" panose="02020603050405020304" pitchFamily="18" charset="0"/>
                <a:ea typeface="Times New Roman" panose="02020603050405020304" pitchFamily="18" charset="0"/>
              </a:rPr>
              <a:t> 1 </a:t>
            </a:r>
            <a:r>
              <a:rPr lang="en-US" sz="3600" b="1" dirty="0" err="1">
                <a:effectLst/>
                <a:latin typeface="Times New Roman" panose="02020603050405020304" pitchFamily="18" charset="0"/>
                <a:ea typeface="Times New Roman" panose="02020603050405020304" pitchFamily="18" charset="0"/>
              </a:rPr>
              <a:t>Điều</a:t>
            </a:r>
            <a:r>
              <a:rPr lang="en-US" sz="3600" b="1" dirty="0">
                <a:effectLst/>
                <a:latin typeface="Times New Roman" panose="02020603050405020304" pitchFamily="18" charset="0"/>
                <a:ea typeface="Times New Roman" panose="02020603050405020304" pitchFamily="18" charset="0"/>
              </a:rPr>
              <a:t> 2 </a:t>
            </a:r>
            <a:r>
              <a:rPr lang="en-US" sz="3600" b="1" dirty="0" err="1">
                <a:effectLst/>
                <a:latin typeface="Times New Roman" panose="02020603050405020304" pitchFamily="18" charset="0"/>
                <a:ea typeface="Times New Roman" panose="02020603050405020304" pitchFamily="18" charset="0"/>
              </a:rPr>
              <a:t>Luật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Tài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nguyên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năm</a:t>
            </a:r>
            <a:r>
              <a:rPr lang="en-US" sz="3600" b="1" dirty="0">
                <a:effectLst/>
                <a:latin typeface="Times New Roman" panose="02020603050405020304" pitchFamily="18" charset="0"/>
                <a:ea typeface="Times New Roman" panose="02020603050405020304" pitchFamily="18" charset="0"/>
              </a:rPr>
              <a:t> 2012 </a:t>
            </a:r>
            <a:r>
              <a:rPr lang="en-US" sz="3600" b="1" dirty="0" err="1">
                <a:effectLst/>
                <a:latin typeface="Times New Roman" panose="02020603050405020304" pitchFamily="18" charset="0"/>
                <a:ea typeface="Times New Roman" panose="02020603050405020304" pitchFamily="18" charset="0"/>
              </a:rPr>
              <a:t>quy</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định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Tài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nguyên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bao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gồm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nguồn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mặt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dưới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đất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mưa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biển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thuộc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lãnh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thổ</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của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Cộng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hòa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xã</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hội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chủ</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nghĩa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Việt</a:t>
            </a:r>
            <a:r>
              <a:rPr lang="en-US" sz="3600" b="1" dirty="0">
                <a:effectLst/>
                <a:latin typeface="Times New Roman" panose="02020603050405020304" pitchFamily="18" charset="0"/>
                <a:ea typeface="Times New Roman" panose="02020603050405020304" pitchFamily="18" charset="0"/>
              </a:rPr>
              <a:t> Nam"</a:t>
            </a:r>
            <a:endParaRPr lang="en-US" sz="4800" b="1" dirty="0">
              <a:solidFill>
                <a:srgbClr val="000000"/>
              </a:solidFill>
              <a:latin typeface="Arial" charset="0"/>
              <a:ea typeface="Arial" charset="0"/>
              <a:cs typeface="Arial" charset="0"/>
            </a:endParaRPr>
          </a:p>
        </p:txBody>
      </p:sp>
      <p:sp>
        <p:nvSpPr>
          <p:cNvPr id="15" name="TextBox 15"/>
          <p:cNvSpPr txBox="1"/>
          <p:nvPr/>
        </p:nvSpPr>
        <p:spPr>
          <a:xfrm>
            <a:off x="8096266" y="3670190"/>
            <a:ext cx="8572469" cy="1212833"/>
          </a:xfrm>
          <a:prstGeom prst="rect">
            <a:avLst/>
          </a:prstGeom>
        </p:spPr>
        <p:txBody>
          <a:bodyPr wrap="square" lIns="0" tIns="0" rIns="0" bIns="0" rtlCol="0" anchor="t">
            <a:spAutoFit/>
          </a:bodyPr>
          <a:lstStyle/>
          <a:p>
            <a:pPr algn="ctr">
              <a:lnSpc>
                <a:spcPts val="3079"/>
              </a:lnSpc>
            </a:pPr>
            <a:r>
              <a:rPr lang="en-US" sz="3600" b="1" dirty="0" err="1">
                <a:effectLst/>
                <a:latin typeface="Times New Roman" panose="02020603050405020304" pitchFamily="18" charset="0"/>
                <a:ea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tài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nguyên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vô</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giá</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yếu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trong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cuộc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sống</a:t>
            </a:r>
            <a:r>
              <a:rPr lang="en-US" sz="3600" b="1" dirty="0">
                <a:effectLst/>
                <a:latin typeface="Times New Roman" panose="02020603050405020304" pitchFamily="18" charset="0"/>
                <a:ea typeface="Times New Roman" panose="02020603050405020304" pitchFamily="18" charset="0"/>
              </a:rPr>
              <a:t> con </a:t>
            </a:r>
            <a:r>
              <a:rPr lang="en-US" sz="3600" b="1" dirty="0" err="1">
                <a:effectLst/>
                <a:latin typeface="Times New Roman" panose="02020603050405020304" pitchFamily="18" charset="0"/>
                <a:ea typeface="Times New Roman" panose="02020603050405020304" pitchFamily="18" charset="0"/>
              </a:rPr>
              <a:t>người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tất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cả</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sinh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vật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Trái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Đất</a:t>
            </a:r>
            <a:r>
              <a:rPr lang="en-US" sz="3600" dirty="0">
                <a:effectLst/>
                <a:latin typeface="Times New Roman" panose="02020603050405020304" pitchFamily="18" charset="0"/>
                <a:ea typeface="Times New Roman" panose="02020603050405020304" pitchFamily="18" charset="0"/>
              </a:rPr>
              <a:t> </a:t>
            </a:r>
            <a:endParaRPr lang="en-US" sz="8000" dirty="0">
              <a:solidFill>
                <a:srgbClr val="000000"/>
              </a:solidFill>
              <a:latin typeface="Arial" charset="0"/>
              <a:ea typeface="Arial" charset="0"/>
              <a:cs typeface="Arial" charset="0"/>
            </a:endParaRPr>
          </a:p>
        </p:txBody>
      </p:sp>
      <p:sp>
        <p:nvSpPr>
          <p:cNvPr id="17" name="Rectangle 16"/>
          <p:cNvSpPr/>
          <p:nvPr/>
        </p:nvSpPr>
        <p:spPr>
          <a:xfrm>
            <a:off x="1219200" y="5535914"/>
            <a:ext cx="4495800" cy="535018"/>
          </a:xfrm>
          <a:prstGeom prst="rect">
            <a:avLst/>
          </a:prstGeom>
        </p:spPr>
        <p:txBody>
          <a:bodyPr wrap="square">
            <a:spAutoFit/>
          </a:bodyPr>
          <a:lstStyle/>
          <a:p>
            <a:pPr algn="ctr">
              <a:lnSpc>
                <a:spcPts val="3079"/>
              </a:lnSpc>
            </a:pPr>
            <a:r>
              <a:rPr lang="en-US" sz="4400" b="1"/>
              <a:t>I. MỞ ĐẦU</a:t>
            </a:r>
            <a:endParaRPr lang="en-US" sz="4400" dirty="0">
              <a:solidFill>
                <a:srgbClr val="000000"/>
              </a:solidFill>
              <a:latin typeface="Cambria" panose="02040503050406030204" pitchFamily="18" charset="0"/>
              <a:ea typeface="Cambria" panose="02040503050406030204" pitchFamily="18" charset="0"/>
            </a:endParaRPr>
          </a:p>
        </p:txBody>
      </p:sp>
      <p:grpSp>
        <p:nvGrpSpPr>
          <p:cNvPr id="9" name="Group 3"/>
          <p:cNvGrpSpPr/>
          <p:nvPr/>
        </p:nvGrpSpPr>
        <p:grpSpPr>
          <a:xfrm>
            <a:off x="642546" y="526365"/>
            <a:ext cx="17002907" cy="1800486"/>
            <a:chOff x="0" y="0"/>
            <a:chExt cx="4478132" cy="474202"/>
          </a:xfrm>
        </p:grpSpPr>
        <p:sp>
          <p:nvSpPr>
            <p:cNvPr id="11"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12"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13" name="TextBox 9"/>
          <p:cNvSpPr txBox="1"/>
          <p:nvPr/>
        </p:nvSpPr>
        <p:spPr>
          <a:xfrm>
            <a:off x="1028700" y="876300"/>
            <a:ext cx="16230600" cy="1846659"/>
          </a:xfrm>
          <a:prstGeom prst="rect">
            <a:avLst/>
          </a:prstGeom>
        </p:spPr>
        <p:txBody>
          <a:bodyPr lIns="0" tIns="0" rIns="0" bIns="0" rtlCol="0" anchor="t">
            <a:spAutoFit/>
          </a:bodyPr>
          <a:lstStyle/>
          <a:p>
            <a:pPr lvl="0" algn="ctr"/>
            <a:r>
              <a:rPr lang="vi-VN" sz="3000" b="1" dirty="0">
                <a:solidFill>
                  <a:prstClr val="white"/>
                </a:solidFill>
              </a:rPr>
              <a:t>CHUYÊN ĐỀ: </a:t>
            </a:r>
          </a:p>
          <a:p>
            <a:pPr lvl="0" algn="ctr"/>
            <a:r>
              <a:rPr lang="vi-VN" sz="3000" b="1" dirty="0">
                <a:solidFill>
                  <a:prstClr val="white"/>
                </a:solidFill>
              </a:rPr>
              <a:t>TÍCH HỢP GIÁO DỤC</a:t>
            </a:r>
            <a:r>
              <a:rPr lang="en-US" sz="3000" b="1" dirty="0">
                <a:solidFill>
                  <a:prstClr val="white"/>
                </a:solidFill>
              </a:rPr>
              <a:t> TIẾT KIỆM VÀ BẢO VỆ NGUỒN NƯỚC SẠCH</a:t>
            </a:r>
          </a:p>
          <a:p>
            <a:pPr lvl="0" algn="ctr"/>
            <a:r>
              <a:rPr lang="vi-VN" sz="3000" b="1" dirty="0">
                <a:solidFill>
                  <a:prstClr val="white"/>
                </a:solidFill>
              </a:rPr>
              <a:t>CHO HỌC SINH TIỂU HỌC</a:t>
            </a:r>
          </a:p>
          <a:p>
            <a:pPr algn="ctr"/>
            <a:endParaRPr lang="en-US" sz="3000" dirty="0">
              <a:solidFill>
                <a:schemeClr val="bg1"/>
              </a:solidFill>
              <a:latin typeface="Arial Bold"/>
            </a:endParaRPr>
          </a:p>
        </p:txBody>
      </p:sp>
    </p:spTree>
    <p:extLst>
      <p:ext uri="{BB962C8B-B14F-4D97-AF65-F5344CB8AC3E}">
        <p14:creationId xmlns:p14="http://schemas.microsoft.com/office/powerpoint/2010/main" val="207925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924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sp>
        <p:nvSpPr>
          <p:cNvPr id="6" name="Freeform 6"/>
          <p:cNvSpPr/>
          <p:nvPr/>
        </p:nvSpPr>
        <p:spPr>
          <a:xfrm>
            <a:off x="421481" y="3751394"/>
            <a:ext cx="6397195" cy="3678106"/>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sz="3600"/>
          </a:p>
        </p:txBody>
      </p:sp>
      <p:sp>
        <p:nvSpPr>
          <p:cNvPr id="8" name="Freeform 8"/>
          <p:cNvSpPr/>
          <p:nvPr/>
        </p:nvSpPr>
        <p:spPr>
          <a:xfrm>
            <a:off x="6191250" y="2454024"/>
            <a:ext cx="12192000" cy="2998388"/>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sz="3600"/>
          </a:p>
        </p:txBody>
      </p:sp>
      <p:sp>
        <p:nvSpPr>
          <p:cNvPr id="10" name="Freeform 10"/>
          <p:cNvSpPr/>
          <p:nvPr/>
        </p:nvSpPr>
        <p:spPr>
          <a:xfrm>
            <a:off x="6143625" y="5477186"/>
            <a:ext cx="12192000" cy="2911918"/>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sz="3600"/>
          </a:p>
        </p:txBody>
      </p:sp>
      <p:sp>
        <p:nvSpPr>
          <p:cNvPr id="14" name="TextBox 14"/>
          <p:cNvSpPr txBox="1"/>
          <p:nvPr/>
        </p:nvSpPr>
        <p:spPr>
          <a:xfrm>
            <a:off x="8096266" y="6108283"/>
            <a:ext cx="8381968" cy="1107996"/>
          </a:xfrm>
          <a:prstGeom prst="rect">
            <a:avLst/>
          </a:prstGeom>
        </p:spPr>
        <p:txBody>
          <a:bodyPr wrap="square" lIns="0" tIns="0" rIns="0" bIns="0" rtlCol="0" anchor="t">
            <a:spAutoFit/>
          </a:bodyPr>
          <a:lstStyle/>
          <a:p>
            <a:pPr>
              <a:spcBef>
                <a:spcPts val="600"/>
              </a:spcBef>
              <a:spcAft>
                <a:spcPts val="600"/>
              </a:spcAft>
            </a:pPr>
            <a:r>
              <a:rPr lang="vi-VN" sz="3600" b="1" dirty="0">
                <a:effectLst/>
                <a:latin typeface="Times New Roman" panose="02020603050405020304" pitchFamily="18" charset="0"/>
                <a:ea typeface="Times New Roman" panose="02020603050405020304" pitchFamily="18" charset="0"/>
              </a:rPr>
              <a:t>là </a:t>
            </a:r>
            <a:r>
              <a:rPr lang="vi-VN" sz="3600" b="1" dirty="0" smtClean="0">
                <a:effectLst/>
                <a:latin typeface="Times New Roman" panose="02020603050405020304" pitchFamily="18" charset="0"/>
                <a:ea typeface="Times New Roman" panose="02020603050405020304" pitchFamily="18" charset="0"/>
              </a:rPr>
              <a:t>dung </a:t>
            </a:r>
            <a:r>
              <a:rPr lang="vi-VN" sz="3600" b="1" dirty="0">
                <a:effectLst/>
                <a:latin typeface="Times New Roman" panose="02020603050405020304" pitchFamily="18" charset="0"/>
                <a:ea typeface="Times New Roman" panose="02020603050405020304" pitchFamily="18" charset="0"/>
              </a:rPr>
              <a:t>môi cho các chất dinh dưỡng và cần thiết cho sự trao đổi chất trong cơ thể</a:t>
            </a:r>
            <a:endParaRPr lang="en-US" sz="3600" b="1" dirty="0">
              <a:solidFill>
                <a:srgbClr val="000000"/>
              </a:solidFill>
              <a:latin typeface="Arial" charset="0"/>
              <a:ea typeface="Arial" charset="0"/>
              <a:cs typeface="Arial" charset="0"/>
            </a:endParaRPr>
          </a:p>
        </p:txBody>
      </p:sp>
      <p:sp>
        <p:nvSpPr>
          <p:cNvPr id="15" name="TextBox 15"/>
          <p:cNvSpPr txBox="1"/>
          <p:nvPr/>
        </p:nvSpPr>
        <p:spPr>
          <a:xfrm>
            <a:off x="8267103" y="3489444"/>
            <a:ext cx="8572469" cy="563552"/>
          </a:xfrm>
          <a:prstGeom prst="rect">
            <a:avLst/>
          </a:prstGeom>
        </p:spPr>
        <p:txBody>
          <a:bodyPr wrap="square" lIns="0" tIns="0" rIns="0" bIns="0" rtlCol="0" anchor="t">
            <a:spAutoFit/>
          </a:bodyPr>
          <a:lstStyle/>
          <a:p>
            <a:pPr algn="just">
              <a:lnSpc>
                <a:spcPct val="107000"/>
              </a:lnSpc>
              <a:spcBef>
                <a:spcPts val="600"/>
              </a:spcBef>
              <a:spcAft>
                <a:spcPts val="600"/>
              </a:spcAft>
            </a:pPr>
            <a:r>
              <a:rPr lang="vi-VN" sz="3600" b="1" dirty="0">
                <a:effectLst/>
                <a:latin typeface="Times New Roman" panose="02020603050405020304" pitchFamily="18" charset="0"/>
                <a:ea typeface="Times New Roman" panose="02020603050405020304" pitchFamily="18" charset="0"/>
                <a:cs typeface="Times New Roman" panose="02020603050405020304" pitchFamily="18" charset="0"/>
              </a:rPr>
              <a:t>chiếm khoảng 70% trọng lượng cơ thể</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001485" y="4529028"/>
            <a:ext cx="3037115" cy="1277914"/>
          </a:xfrm>
          <a:prstGeom prst="rect">
            <a:avLst/>
          </a:prstGeom>
        </p:spPr>
        <p:txBody>
          <a:bodyPr wrap="square">
            <a:spAutoFit/>
          </a:bodyPr>
          <a:lstStyle/>
          <a:p>
            <a:pPr algn="just">
              <a:lnSpc>
                <a:spcPct val="107000"/>
              </a:lnSpc>
              <a:spcBef>
                <a:spcPts val="600"/>
              </a:spcBef>
              <a:spcAft>
                <a:spcPts val="600"/>
              </a:spcAft>
            </a:pPr>
            <a:r>
              <a:rPr lang="en-US" sz="3600" b="1" dirty="0" smtClean="0">
                <a:effectLst/>
                <a:latin typeface="Times New Roman" panose="02020603050405020304" pitchFamily="18" charset="0"/>
                <a:ea typeface="Times New Roman" panose="02020603050405020304" pitchFamily="18" charset="0"/>
                <a:cs typeface="Times New Roman" panose="02020603050405020304" pitchFamily="18" charset="0"/>
              </a:rPr>
              <a:t>II. VAI </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TRÒ CỦA NƯỚC</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3"/>
          <p:cNvGrpSpPr/>
          <p:nvPr/>
        </p:nvGrpSpPr>
        <p:grpSpPr>
          <a:xfrm>
            <a:off x="642546" y="526365"/>
            <a:ext cx="17002907" cy="1800486"/>
            <a:chOff x="0" y="0"/>
            <a:chExt cx="4478132" cy="474202"/>
          </a:xfrm>
        </p:grpSpPr>
        <p:sp>
          <p:nvSpPr>
            <p:cNvPr id="11"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12"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13" name="TextBox 9"/>
          <p:cNvSpPr txBox="1"/>
          <p:nvPr/>
        </p:nvSpPr>
        <p:spPr>
          <a:xfrm>
            <a:off x="1028700" y="876300"/>
            <a:ext cx="16230600" cy="1846659"/>
          </a:xfrm>
          <a:prstGeom prst="rect">
            <a:avLst/>
          </a:prstGeom>
        </p:spPr>
        <p:txBody>
          <a:bodyPr lIns="0" tIns="0" rIns="0" bIns="0" rtlCol="0" anchor="t">
            <a:spAutoFit/>
          </a:bodyPr>
          <a:lstStyle/>
          <a:p>
            <a:pPr lvl="0" algn="ctr"/>
            <a:r>
              <a:rPr lang="vi-VN" sz="3000" b="1" dirty="0">
                <a:solidFill>
                  <a:prstClr val="white"/>
                </a:solidFill>
              </a:rPr>
              <a:t>CHUYÊN ĐỀ: </a:t>
            </a:r>
          </a:p>
          <a:p>
            <a:pPr lvl="0" algn="ctr"/>
            <a:r>
              <a:rPr lang="vi-VN" sz="3000" b="1" dirty="0">
                <a:solidFill>
                  <a:prstClr val="white"/>
                </a:solidFill>
              </a:rPr>
              <a:t>TÍCH HỢP GIÁO DỤC</a:t>
            </a:r>
            <a:r>
              <a:rPr lang="en-US" sz="3000" b="1" dirty="0">
                <a:solidFill>
                  <a:prstClr val="white"/>
                </a:solidFill>
              </a:rPr>
              <a:t> TIẾT KIỆM VÀ BẢO VỆ NGUỒN NƯỚC SẠCH</a:t>
            </a:r>
          </a:p>
          <a:p>
            <a:pPr lvl="0" algn="ctr"/>
            <a:r>
              <a:rPr lang="vi-VN" sz="3000" b="1" dirty="0">
                <a:solidFill>
                  <a:prstClr val="white"/>
                </a:solidFill>
              </a:rPr>
              <a:t>CHO HỌC SINH TIỂU HỌC</a:t>
            </a:r>
          </a:p>
          <a:p>
            <a:pPr algn="ctr"/>
            <a:endParaRPr lang="en-US" sz="3000" dirty="0">
              <a:solidFill>
                <a:schemeClr val="bg1"/>
              </a:solidFill>
              <a:latin typeface="Arial Bold"/>
            </a:endParaRPr>
          </a:p>
        </p:txBody>
      </p:sp>
    </p:spTree>
    <p:extLst>
      <p:ext uri="{BB962C8B-B14F-4D97-AF65-F5344CB8AC3E}">
        <p14:creationId xmlns:p14="http://schemas.microsoft.com/office/powerpoint/2010/main" val="408450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5400000">
            <a:off x="2670251" y="1196686"/>
            <a:ext cx="6885607" cy="9865267"/>
          </a:xfrm>
          <a:custGeom>
            <a:avLst/>
            <a:gdLst/>
            <a:ahLst/>
            <a:cxnLst/>
            <a:rect l="l" t="t" r="r" b="b"/>
            <a:pathLst>
              <a:path w="6885607" h="9865267">
                <a:moveTo>
                  <a:pt x="0" y="0"/>
                </a:moveTo>
                <a:lnTo>
                  <a:pt x="6885607" y="0"/>
                </a:lnTo>
                <a:lnTo>
                  <a:pt x="6885607" y="9865267"/>
                </a:lnTo>
                <a:lnTo>
                  <a:pt x="0" y="9865267"/>
                </a:lnTo>
                <a:lnTo>
                  <a:pt x="0" y="0"/>
                </a:lnTo>
                <a:close/>
              </a:path>
            </a:pathLst>
          </a:custGeom>
          <a:blipFill>
            <a:blip r:embed="rId9">
              <a:extLst>
                <a:ext uri="{96DAC541-7B7A-43D3-8B79-37D633B846F1}">
                  <asvg:svgBlip xmlns:asvg="http://schemas.microsoft.com/office/drawing/2016/SVG/main" xmlns="" r:embed="rId10"/>
                </a:ext>
              </a:extLst>
            </a:blip>
            <a:stretch>
              <a:fillRect l="-519" r="-519"/>
            </a:stretch>
          </a:blipFill>
        </p:spPr>
        <p:txBody>
          <a:bodyPr/>
          <a:lstStyle/>
          <a:p>
            <a:endParaRPr lang="en-US" sz="2800"/>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solidFill>
                  <a:schemeClr val="bg1"/>
                </a:solidFill>
              </a:endParaRPr>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solidFill>
                  <a:schemeClr val="bg1"/>
                </a:solidFill>
              </a:endParaRPr>
            </a:p>
          </p:txBody>
        </p:sp>
      </p:grpSp>
      <p:sp>
        <p:nvSpPr>
          <p:cNvPr id="10" name="Freeform 10"/>
          <p:cNvSpPr/>
          <p:nvPr/>
        </p:nvSpPr>
        <p:spPr>
          <a:xfrm>
            <a:off x="10338979" y="3665013"/>
            <a:ext cx="6272621" cy="6979272"/>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11"/>
            <a:stretch>
              <a:fillRect/>
            </a:stretch>
          </a:blipFill>
        </p:spPr>
        <p:txBody>
          <a:bodyPr/>
          <a:lstStyle/>
          <a:p>
            <a:endParaRPr lang="en-US"/>
          </a:p>
        </p:txBody>
      </p:sp>
      <p:sp>
        <p:nvSpPr>
          <p:cNvPr id="11" name="TextBox 11"/>
          <p:cNvSpPr txBox="1"/>
          <p:nvPr/>
        </p:nvSpPr>
        <p:spPr>
          <a:xfrm>
            <a:off x="1028700" y="616983"/>
            <a:ext cx="16230600" cy="2673874"/>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 </a:t>
            </a:r>
            <a:r>
              <a:rPr lang="vi-VN" sz="4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4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HIỆN TRẠNG Ô NHIỄM NGUỒN NƯỚC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920"/>
              </a:lnSpc>
            </a:pPr>
            <a:endParaRPr lang="en-US" sz="7800" b="1" dirty="0">
              <a:solidFill>
                <a:srgbClr val="FFFFFF"/>
              </a:solidFill>
              <a:latin typeface="Arial" panose="020B0604020202020204" pitchFamily="34" charset="0"/>
              <a:cs typeface="Arial" panose="020B0604020202020204" pitchFamily="34" charset="0"/>
            </a:endParaRPr>
          </a:p>
        </p:txBody>
      </p:sp>
      <p:sp>
        <p:nvSpPr>
          <p:cNvPr id="12" name="TextBox 12"/>
          <p:cNvSpPr txBox="1"/>
          <p:nvPr/>
        </p:nvSpPr>
        <p:spPr>
          <a:xfrm>
            <a:off x="2537028" y="3665013"/>
            <a:ext cx="7443379" cy="4739759"/>
          </a:xfrm>
          <a:prstGeom prst="rect">
            <a:avLst/>
          </a:prstGeom>
        </p:spPr>
        <p:txBody>
          <a:bodyPr wrap="square" lIns="0" tIns="0" rIns="0" bIns="0" rtlCol="0" anchor="t">
            <a:spAutoFit/>
          </a:bodyPr>
          <a:lstStyle/>
          <a:p>
            <a:pPr lvl="0" algn="just"/>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trạng</a:t>
            </a:r>
            <a:r>
              <a:rPr lang="en-US" sz="2800" b="1" dirty="0">
                <a:effectLst/>
                <a:latin typeface="Times New Roman" panose="02020603050405020304" pitchFamily="18" charset="0"/>
                <a:ea typeface="Times New Roman" panose="02020603050405020304" pitchFamily="18" charset="0"/>
              </a:rPr>
              <a:t> ô </a:t>
            </a:r>
            <a:r>
              <a:rPr lang="en-US" sz="2800" b="1" dirty="0" err="1">
                <a:effectLst/>
                <a:latin typeface="Times New Roman" panose="02020603050405020304" pitchFamily="18" charset="0"/>
                <a:ea typeface="Times New Roman" panose="02020603050405020304" pitchFamily="18" charset="0"/>
              </a:rPr>
              <a:t>nhiễm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nguồn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rPr>
              <a:t>cả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Việt</a:t>
            </a:r>
            <a:r>
              <a:rPr lang="en-US" sz="2800" b="1" dirty="0">
                <a:effectLst/>
                <a:latin typeface="Times New Roman" panose="02020603050405020304" pitchFamily="18" charset="0"/>
                <a:ea typeface="Times New Roman" panose="02020603050405020304" pitchFamily="18" charset="0"/>
              </a:rPr>
              <a:t> Nam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đều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đang</a:t>
            </a:r>
            <a:r>
              <a:rPr lang="en-US" sz="2800" b="1" dirty="0">
                <a:effectLst/>
                <a:latin typeface="Times New Roman" panose="02020603050405020304" pitchFamily="18" charset="0"/>
                <a:ea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rPr>
              <a:t>mức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động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Trung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ngày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khoảng</a:t>
            </a:r>
            <a:r>
              <a:rPr lang="en-US" sz="2800" b="1" dirty="0">
                <a:effectLst/>
                <a:latin typeface="Times New Roman" panose="02020603050405020304" pitchFamily="18" charset="0"/>
                <a:ea typeface="Times New Roman" panose="02020603050405020304" pitchFamily="18" charset="0"/>
              </a:rPr>
              <a:t> 2 </a:t>
            </a:r>
            <a:r>
              <a:rPr lang="en-US" sz="2800" b="1" dirty="0" err="1">
                <a:effectLst/>
                <a:latin typeface="Times New Roman" panose="02020603050405020304" pitchFamily="18" charset="0"/>
                <a:ea typeface="Times New Roman" panose="02020603050405020304" pitchFamily="18" charset="0"/>
              </a:rPr>
              <a:t>triệu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tấn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sinh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hoạt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bị</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hồ</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mà</a:t>
            </a:r>
            <a:r>
              <a:rPr lang="en-US" sz="2800" b="1" dirty="0">
                <a:effectLst/>
                <a:latin typeface="Times New Roman" panose="02020603050405020304" pitchFamily="18" charset="0"/>
                <a:ea typeface="Times New Roman" panose="02020603050405020304" pitchFamily="18" charset="0"/>
              </a:rPr>
              <a:t> 70% </a:t>
            </a:r>
            <a:r>
              <a:rPr lang="en-US" sz="2800" b="1" dirty="0" err="1">
                <a:effectLst/>
                <a:latin typeface="Times New Roman" panose="02020603050405020304" pitchFamily="18" charset="0"/>
                <a:ea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chưa</a:t>
            </a:r>
            <a:r>
              <a:rPr lang="en-US" sz="2800" b="1" dirty="0">
                <a:effectLst/>
                <a:latin typeface="Times New Roman" panose="02020603050405020304" pitchFamily="18" charset="0"/>
                <a:ea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rPr>
              <a:t>xử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lý</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Nam, </a:t>
            </a:r>
            <a:r>
              <a:rPr lang="en-US" sz="2800" b="1" dirty="0" err="1">
                <a:effectLst/>
                <a:latin typeface="Times New Roman" panose="02020603050405020304" pitchFamily="18" charset="0"/>
                <a:ea typeface="Times New Roman" panose="02020603050405020304" pitchFamily="18" charset="0"/>
              </a:rPr>
              <a:t>chỉ</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khoảng</a:t>
            </a:r>
            <a:r>
              <a:rPr lang="en-US" sz="2800" b="1" dirty="0">
                <a:effectLst/>
                <a:latin typeface="Times New Roman" panose="02020603050405020304" pitchFamily="18" charset="0"/>
                <a:ea typeface="Times New Roman" panose="02020603050405020304" pitchFamily="18" charset="0"/>
              </a:rPr>
              <a:t> 12% </a:t>
            </a:r>
            <a:r>
              <a:rPr lang="en-US" sz="2800" b="1" dirty="0" err="1">
                <a:effectLst/>
                <a:latin typeface="Times New Roman" panose="02020603050405020304" pitchFamily="18" charset="0"/>
                <a:ea typeface="Times New Roman" panose="02020603050405020304" pitchFamily="18" charset="0"/>
              </a:rPr>
              <a:t>lượng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sinh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hoạt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lý</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đúng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chuẩn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môi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trường</a:t>
            </a:r>
            <a:endParaRPr lang="en-US" sz="2800" b="1" dirty="0">
              <a:effectLst/>
              <a:latin typeface="Times New Roman" panose="02020603050405020304" pitchFamily="18" charset="0"/>
              <a:ea typeface="Times New Roman" panose="02020603050405020304" pitchFamily="18" charset="0"/>
            </a:endParaRPr>
          </a:p>
          <a:p>
            <a:pPr lvl="0" algn="just"/>
            <a:endParaRPr lang="en-US" sz="2800" b="1" dirty="0">
              <a:latin typeface="Times New Roman" panose="02020603050405020304" pitchFamily="18" charset="0"/>
              <a:ea typeface="Arial" charset="0"/>
              <a:cs typeface="Arial" charset="0"/>
            </a:endParaRPr>
          </a:p>
          <a:p>
            <a:pPr lvl="0" algn="just"/>
            <a:r>
              <a:rPr lang="en-US" sz="2800" b="1" dirty="0">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Việc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khai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quá</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mức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dụng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bón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hóa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nghiệp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góp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tăng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mức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độ</a:t>
            </a:r>
            <a:r>
              <a:rPr lang="en-US" sz="2800" b="1" dirty="0">
                <a:effectLst/>
                <a:latin typeface="Times New Roman" panose="02020603050405020304" pitchFamily="18" charset="0"/>
                <a:ea typeface="Times New Roman" panose="02020603050405020304" pitchFamily="18" charset="0"/>
              </a:rPr>
              <a:t> ô </a:t>
            </a:r>
            <a:r>
              <a:rPr lang="en-US" sz="2800" b="1" dirty="0" err="1">
                <a:effectLst/>
                <a:latin typeface="Times New Roman" panose="02020603050405020304" pitchFamily="18" charset="0"/>
                <a:ea typeface="Times New Roman" panose="02020603050405020304" pitchFamily="18" charset="0"/>
              </a:rPr>
              <a:t>nhiễm</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endParaRPr lang="en-US" sz="5400" b="1" dirty="0">
              <a:latin typeface="Arial" charset="0"/>
              <a:ea typeface="Arial" charset="0"/>
              <a:cs typeface="Arial" charset="0"/>
            </a:endParaRPr>
          </a:p>
        </p:txBody>
      </p:sp>
    </p:spTree>
    <p:extLst>
      <p:ext uri="{BB962C8B-B14F-4D97-AF65-F5344CB8AC3E}">
        <p14:creationId xmlns:p14="http://schemas.microsoft.com/office/powerpoint/2010/main" val="316681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544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nvGrpSpPr>
          <p:cNvPr id="7" name="Group 7"/>
          <p:cNvGrpSpPr/>
          <p:nvPr/>
        </p:nvGrpSpPr>
        <p:grpSpPr>
          <a:xfrm>
            <a:off x="609600" y="495300"/>
            <a:ext cx="17035072" cy="1117687"/>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0" name="Freeform 10"/>
          <p:cNvSpPr/>
          <p:nvPr/>
        </p:nvSpPr>
        <p:spPr>
          <a:xfrm>
            <a:off x="14554200" y="4688685"/>
            <a:ext cx="3200400" cy="5500785"/>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9"/>
            <a:stretch>
              <a:fillRect/>
            </a:stretch>
          </a:blipFill>
        </p:spPr>
        <p:txBody>
          <a:bodyPr/>
          <a:lstStyle/>
          <a:p>
            <a:endParaRPr lang="en-US"/>
          </a:p>
        </p:txBody>
      </p:sp>
      <p:sp>
        <p:nvSpPr>
          <p:cNvPr id="11" name="TextBox 11"/>
          <p:cNvSpPr txBox="1"/>
          <p:nvPr/>
        </p:nvSpPr>
        <p:spPr>
          <a:xfrm>
            <a:off x="1028700" y="779502"/>
            <a:ext cx="16230600" cy="553998"/>
          </a:xfrm>
          <a:prstGeom prst="rect">
            <a:avLst/>
          </a:prstGeom>
        </p:spPr>
        <p:txBody>
          <a:bodyPr lIns="0" tIns="0" rIns="0" bIns="0" rtlCol="0" anchor="t">
            <a:spAutoFit/>
          </a:bodyPr>
          <a:lstStyle/>
          <a:p>
            <a:pPr lvl="0" algn="ctr"/>
            <a:r>
              <a:rPr lang="vi-VN" sz="3600" b="1" dirty="0">
                <a:solidFill>
                  <a:schemeClr val="bg1"/>
                </a:solidFill>
                <a:latin typeface="Arial" charset="0"/>
                <a:ea typeface="Arial" charset="0"/>
                <a:cs typeface="Arial" charset="0"/>
              </a:rPr>
              <a:t>IV. BIỆN PHÁP TIẾT KIỆM VÀ BẢO VỆ NGUỒN NƯỚC</a:t>
            </a:r>
            <a:endParaRPr lang="en-US" sz="3600" b="1" dirty="0">
              <a:solidFill>
                <a:schemeClr val="bg1"/>
              </a:solidFill>
              <a:latin typeface="Arial" charset="0"/>
              <a:ea typeface="Arial" charset="0"/>
              <a:cs typeface="Arial" charset="0"/>
            </a:endParaRPr>
          </a:p>
        </p:txBody>
      </p:sp>
      <p:graphicFrame>
        <p:nvGraphicFramePr>
          <p:cNvPr id="13" name="Diagram 12"/>
          <p:cNvGraphicFramePr/>
          <p:nvPr>
            <p:extLst>
              <p:ext uri="{D42A27DB-BD31-4B8C-83A1-F6EECF244321}">
                <p14:modId xmlns:p14="http://schemas.microsoft.com/office/powerpoint/2010/main" val="2613183826"/>
              </p:ext>
            </p:extLst>
          </p:nvPr>
        </p:nvGraphicFramePr>
        <p:xfrm>
          <a:off x="1216894" y="3803875"/>
          <a:ext cx="13106400" cy="43870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87372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544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a:off x="609600" y="495300"/>
            <a:ext cx="17035072" cy="1117687"/>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88900" y="-38100"/>
              <a:ext cx="4308803" cy="512302"/>
            </a:xfrm>
            <a:prstGeom prst="rect">
              <a:avLst/>
            </a:prstGeom>
          </p:spPr>
          <p:txBody>
            <a:bodyPr lIns="50800" tIns="50800" rIns="50800" bIns="50800" rtlCol="0" anchor="ctr"/>
            <a:lstStyle/>
            <a:p>
              <a:pPr marL="0" marR="0" lvl="0" indent="0" algn="ctr" defTabSz="914400" rtl="0" eaLnBrk="1" fontAlgn="auto" latinLnBrk="0" hangingPunct="1">
                <a:lnSpc>
                  <a:spcPts val="274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a:off x="14554200" y="4688685"/>
            <a:ext cx="3200400" cy="5500785"/>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1028700" y="779502"/>
            <a:ext cx="16230600" cy="553998"/>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prstClr val="white"/>
                </a:solidFill>
                <a:effectLst/>
                <a:uLnTx/>
                <a:uFillTx/>
                <a:latin typeface="Arial" charset="0"/>
                <a:ea typeface="Arial" charset="0"/>
                <a:cs typeface="Arial" charset="0"/>
              </a:rPr>
              <a:t>V</a:t>
            </a:r>
            <a:r>
              <a:rPr kumimoji="0" lang="vi-VN" sz="3600" b="1" i="0" u="none" strike="noStrike" kern="1200" cap="none" spc="0" normalizeH="0" baseline="0" noProof="0" dirty="0">
                <a:ln>
                  <a:noFill/>
                </a:ln>
                <a:solidFill>
                  <a:prstClr val="white"/>
                </a:solidFill>
                <a:effectLst/>
                <a:uLnTx/>
                <a:uFillTx/>
                <a:latin typeface="Arial" charset="0"/>
                <a:ea typeface="Arial" charset="0"/>
                <a:cs typeface="Arial" charset="0"/>
              </a:rPr>
              <a:t>. </a:t>
            </a:r>
            <a:r>
              <a:rPr kumimoji="0" lang="en-US" sz="3600" b="1" i="0" u="none" strike="noStrike" kern="1200" cap="none" spc="0" normalizeH="0" baseline="0" noProof="0" dirty="0" smtClean="0">
                <a:ln>
                  <a:noFill/>
                </a:ln>
                <a:solidFill>
                  <a:prstClr val="white"/>
                </a:solidFill>
                <a:effectLst/>
                <a:uLnTx/>
                <a:uFillTx/>
                <a:latin typeface="Arial" charset="0"/>
                <a:ea typeface="Arial" charset="0"/>
                <a:cs typeface="Arial" charset="0"/>
              </a:rPr>
              <a:t>TÍCH</a:t>
            </a:r>
            <a:r>
              <a:rPr kumimoji="0" lang="en-US" sz="3600" b="1" i="0" u="none" strike="noStrike" kern="1200" cap="none" spc="0" normalizeH="0" noProof="0" dirty="0" smtClean="0">
                <a:ln>
                  <a:noFill/>
                </a:ln>
                <a:solidFill>
                  <a:prstClr val="white"/>
                </a:solidFill>
                <a:effectLst/>
                <a:uLnTx/>
                <a:uFillTx/>
                <a:latin typeface="Arial" charset="0"/>
                <a:ea typeface="Arial" charset="0"/>
                <a:cs typeface="Arial" charset="0"/>
              </a:rPr>
              <a:t> HỢP NỘI DUNG BẢO VỆ NƯỚC VÀO CHƯƠNG TRÌNH HỌC</a:t>
            </a:r>
            <a:endParaRPr kumimoji="0" lang="en-US" sz="36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aphicFrame>
        <p:nvGraphicFramePr>
          <p:cNvPr id="13" name="Diagram 12"/>
          <p:cNvGraphicFramePr/>
          <p:nvPr>
            <p:extLst>
              <p:ext uri="{D42A27DB-BD31-4B8C-83A1-F6EECF244321}">
                <p14:modId xmlns:p14="http://schemas.microsoft.com/office/powerpoint/2010/main" val="2444305828"/>
              </p:ext>
            </p:extLst>
          </p:nvPr>
        </p:nvGraphicFramePr>
        <p:xfrm>
          <a:off x="1216894" y="3803875"/>
          <a:ext cx="13106400" cy="43870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63385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grpSp>
        <p:nvGrpSpPr>
          <p:cNvPr id="3" name="Group 3"/>
          <p:cNvGrpSpPr/>
          <p:nvPr/>
        </p:nvGrpSpPr>
        <p:grpSpPr>
          <a:xfrm>
            <a:off x="642546" y="526365"/>
            <a:ext cx="17002907" cy="1800486"/>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5"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6" name="Freeform 6"/>
          <p:cNvSpPr/>
          <p:nvPr/>
        </p:nvSpPr>
        <p:spPr>
          <a:xfrm>
            <a:off x="1" y="2482548"/>
            <a:ext cx="7391400" cy="7613952"/>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a:p>
        </p:txBody>
      </p:sp>
      <p:sp>
        <p:nvSpPr>
          <p:cNvPr id="8" name="Freeform 8"/>
          <p:cNvSpPr/>
          <p:nvPr/>
        </p:nvSpPr>
        <p:spPr>
          <a:xfrm>
            <a:off x="6110745" y="2621348"/>
            <a:ext cx="12192000" cy="2355790"/>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sz="2400"/>
          </a:p>
        </p:txBody>
      </p:sp>
      <p:sp>
        <p:nvSpPr>
          <p:cNvPr id="9" name="TextBox 9"/>
          <p:cNvSpPr txBox="1"/>
          <p:nvPr/>
        </p:nvSpPr>
        <p:spPr>
          <a:xfrm>
            <a:off x="1028700" y="876300"/>
            <a:ext cx="16230600" cy="1846659"/>
          </a:xfrm>
          <a:prstGeom prst="rect">
            <a:avLst/>
          </a:prstGeom>
        </p:spPr>
        <p:txBody>
          <a:bodyPr lIns="0" tIns="0" rIns="0" bIns="0" rtlCol="0" anchor="t">
            <a:spAutoFit/>
          </a:bodyPr>
          <a:lstStyle/>
          <a:p>
            <a:pPr algn="ctr"/>
            <a:r>
              <a:rPr lang="vi-VN" sz="3000" b="1" dirty="0" smtClean="0">
                <a:solidFill>
                  <a:schemeClr val="bg1"/>
                </a:solidFill>
              </a:rPr>
              <a:t>CHUYÊN </a:t>
            </a:r>
            <a:r>
              <a:rPr lang="vi-VN" sz="3000" b="1" dirty="0">
                <a:solidFill>
                  <a:schemeClr val="bg1"/>
                </a:solidFill>
              </a:rPr>
              <a:t>ĐỀ: </a:t>
            </a:r>
          </a:p>
          <a:p>
            <a:pPr algn="ctr"/>
            <a:r>
              <a:rPr lang="vi-VN" sz="3000" b="1" dirty="0">
                <a:solidFill>
                  <a:schemeClr val="bg1"/>
                </a:solidFill>
              </a:rPr>
              <a:t>TÍCH HỢP GIÁO DỤC LÝ TƯỞNG CÁCH MẠNG, ĐẠO ĐỨC, LỐI SỐNG </a:t>
            </a:r>
            <a:endParaRPr lang="en-US" sz="3000" b="1" dirty="0">
              <a:solidFill>
                <a:schemeClr val="bg1"/>
              </a:solidFill>
            </a:endParaRPr>
          </a:p>
          <a:p>
            <a:pPr algn="ctr"/>
            <a:r>
              <a:rPr lang="vi-VN" sz="3000" b="1" dirty="0">
                <a:solidFill>
                  <a:schemeClr val="bg1"/>
                </a:solidFill>
              </a:rPr>
              <a:t>CHO HỌC SINH TIỂU HỌC</a:t>
            </a:r>
          </a:p>
          <a:p>
            <a:pPr algn="ctr"/>
            <a:endParaRPr lang="en-US" sz="3000" dirty="0">
              <a:solidFill>
                <a:schemeClr val="bg1"/>
              </a:solidFill>
              <a:latin typeface="Arial Bold"/>
            </a:endParaRPr>
          </a:p>
        </p:txBody>
      </p:sp>
      <p:sp>
        <p:nvSpPr>
          <p:cNvPr id="10" name="Freeform 10"/>
          <p:cNvSpPr/>
          <p:nvPr/>
        </p:nvSpPr>
        <p:spPr>
          <a:xfrm>
            <a:off x="6096001" y="5225928"/>
            <a:ext cx="12192000" cy="2355790"/>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sz="2400">
              <a:latin typeface="Arial" charset="0"/>
              <a:ea typeface="Arial" charset="0"/>
              <a:cs typeface="Arial" charset="0"/>
            </a:endParaRPr>
          </a:p>
        </p:txBody>
      </p:sp>
      <p:sp>
        <p:nvSpPr>
          <p:cNvPr id="11" name="Freeform 11"/>
          <p:cNvSpPr/>
          <p:nvPr/>
        </p:nvSpPr>
        <p:spPr>
          <a:xfrm>
            <a:off x="6096001" y="7931210"/>
            <a:ext cx="12192000" cy="2355790"/>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14" name="TextBox 14"/>
          <p:cNvSpPr txBox="1"/>
          <p:nvPr/>
        </p:nvSpPr>
        <p:spPr>
          <a:xfrm>
            <a:off x="8153400" y="5948611"/>
            <a:ext cx="8191469" cy="795089"/>
          </a:xfrm>
          <a:prstGeom prst="rect">
            <a:avLst/>
          </a:prstGeom>
        </p:spPr>
        <p:txBody>
          <a:bodyPr wrap="square" lIns="0" tIns="0" rIns="0" bIns="0" rtlCol="0" anchor="t">
            <a:spAutoFit/>
          </a:bodyPr>
          <a:lstStyle/>
          <a:p>
            <a:pPr algn="ctr">
              <a:lnSpc>
                <a:spcPts val="3079"/>
              </a:lnSpc>
            </a:pPr>
            <a:r>
              <a:rPr lang="vi-VN" sz="3200" b="1" dirty="0">
                <a:latin typeface="Arial" charset="0"/>
                <a:ea typeface="Arial" charset="0"/>
                <a:cs typeface="Arial" charset="0"/>
              </a:rPr>
              <a:t>II. VAI TRÒ CỦA GIÁO DỤC LÝ TƯỞNG CÁCH MẠNG, ĐẠO ĐỨC, LỐI SỐNG</a:t>
            </a:r>
            <a:endParaRPr lang="en-US" sz="3200" dirty="0">
              <a:solidFill>
                <a:srgbClr val="000000"/>
              </a:solidFill>
              <a:latin typeface="Arial" charset="0"/>
              <a:ea typeface="Arial" charset="0"/>
              <a:cs typeface="Arial" charset="0"/>
            </a:endParaRPr>
          </a:p>
        </p:txBody>
      </p:sp>
      <p:sp>
        <p:nvSpPr>
          <p:cNvPr id="15" name="TextBox 15"/>
          <p:cNvSpPr txBox="1"/>
          <p:nvPr/>
        </p:nvSpPr>
        <p:spPr>
          <a:xfrm>
            <a:off x="7391401" y="3799017"/>
            <a:ext cx="8572469" cy="397545"/>
          </a:xfrm>
          <a:prstGeom prst="rect">
            <a:avLst/>
          </a:prstGeom>
        </p:spPr>
        <p:txBody>
          <a:bodyPr wrap="square" lIns="0" tIns="0" rIns="0" bIns="0" rtlCol="0" anchor="t">
            <a:spAutoFit/>
          </a:bodyPr>
          <a:lstStyle/>
          <a:p>
            <a:pPr algn="ctr">
              <a:lnSpc>
                <a:spcPts val="3079"/>
              </a:lnSpc>
            </a:pPr>
            <a:r>
              <a:rPr lang="en-US" sz="3200" b="1" dirty="0">
                <a:latin typeface="Arial" charset="0"/>
                <a:ea typeface="Arial" charset="0"/>
                <a:cs typeface="Arial" charset="0"/>
              </a:rPr>
              <a:t>I. MỞ ĐẦU</a:t>
            </a:r>
            <a:endParaRPr lang="en-US" sz="3200" dirty="0">
              <a:solidFill>
                <a:srgbClr val="000000"/>
              </a:solidFill>
              <a:latin typeface="Arial" charset="0"/>
              <a:ea typeface="Arial" charset="0"/>
              <a:cs typeface="Arial" charset="0"/>
            </a:endParaRPr>
          </a:p>
        </p:txBody>
      </p:sp>
      <p:sp>
        <p:nvSpPr>
          <p:cNvPr id="16" name="TextBox 16"/>
          <p:cNvSpPr txBox="1"/>
          <p:nvPr/>
        </p:nvSpPr>
        <p:spPr>
          <a:xfrm>
            <a:off x="7772400" y="8572500"/>
            <a:ext cx="8572469" cy="795089"/>
          </a:xfrm>
          <a:prstGeom prst="rect">
            <a:avLst/>
          </a:prstGeom>
        </p:spPr>
        <p:txBody>
          <a:bodyPr wrap="square" lIns="0" tIns="0" rIns="0" bIns="0" rtlCol="0" anchor="t">
            <a:spAutoFit/>
          </a:bodyPr>
          <a:lstStyle/>
          <a:p>
            <a:pPr algn="ctr">
              <a:lnSpc>
                <a:spcPts val="3079"/>
              </a:lnSpc>
            </a:pPr>
            <a:r>
              <a:rPr lang="en-US" sz="3200" b="1" dirty="0">
                <a:latin typeface="Arial" charset="0"/>
                <a:ea typeface="Arial" charset="0"/>
                <a:cs typeface="Arial" charset="0"/>
              </a:rPr>
              <a:t>III</a:t>
            </a:r>
            <a:r>
              <a:rPr lang="vi-VN" sz="3200" b="1" dirty="0">
                <a:latin typeface="Arial" charset="0"/>
                <a:ea typeface="Arial" charset="0"/>
                <a:cs typeface="Arial" charset="0"/>
              </a:rPr>
              <a:t>. ĐẶC ĐIỂM VÀ ĐỊNH HƯỚNG NỘI DUNG GIÁO DỤC</a:t>
            </a:r>
            <a:endParaRPr lang="en-US" sz="3200" dirty="0">
              <a:solidFill>
                <a:srgbClr val="000000"/>
              </a:solidFill>
              <a:latin typeface="Arial" charset="0"/>
              <a:ea typeface="Arial" charset="0"/>
              <a:cs typeface="Arial" charset="0"/>
            </a:endParaRPr>
          </a:p>
        </p:txBody>
      </p:sp>
      <p:sp>
        <p:nvSpPr>
          <p:cNvPr id="17" name="Rectangle 16"/>
          <p:cNvSpPr/>
          <p:nvPr/>
        </p:nvSpPr>
        <p:spPr>
          <a:xfrm>
            <a:off x="685800" y="3951387"/>
            <a:ext cx="5791200" cy="5078313"/>
          </a:xfrm>
          <a:prstGeom prst="rect">
            <a:avLst/>
          </a:prstGeom>
        </p:spPr>
        <p:txBody>
          <a:bodyPr wrap="square">
            <a:spAutoFit/>
          </a:bodyPr>
          <a:lstStyle/>
          <a:p>
            <a:r>
              <a:rPr lang="vi-VN" sz="3600" b="1" dirty="0">
                <a:latin typeface="Times New Roman" charset="0"/>
                <a:ea typeface="Calibri" charset="0"/>
                <a:cs typeface="Times New Roman" charset="0"/>
              </a:rPr>
              <a:t>Dựa theo Quyết định số 4246/QĐ-BGDĐT ngày 11 tháng 12 năm 2023 của Bộ Giáo dục và Đào tạo về phê duyệt tài liệu hướng dẫn giáo viên tích hợp giáo dục lý tưởng cách mạng, đạo đức, lối sống cho học sinh tiểu học trong các môn học </a:t>
            </a:r>
            <a:endParaRPr lang="en-US" sz="3600" dirty="0"/>
          </a:p>
        </p:txBody>
      </p:sp>
    </p:spTree>
    <p:extLst>
      <p:ext uri="{BB962C8B-B14F-4D97-AF65-F5344CB8AC3E}">
        <p14:creationId xmlns:p14="http://schemas.microsoft.com/office/powerpoint/2010/main" val="174980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rot="-5400000">
            <a:off x="8488799" y="1117739"/>
            <a:ext cx="7498857" cy="10306264"/>
          </a:xfrm>
          <a:custGeom>
            <a:avLst/>
            <a:gdLst/>
            <a:ahLst/>
            <a:cxnLst/>
            <a:rect l="l" t="t" r="r" b="b"/>
            <a:pathLst>
              <a:path w="7193408" h="10306264">
                <a:moveTo>
                  <a:pt x="0" y="0"/>
                </a:moveTo>
                <a:lnTo>
                  <a:pt x="7193408" y="0"/>
                </a:lnTo>
                <a:lnTo>
                  <a:pt x="7193408" y="10306264"/>
                </a:lnTo>
                <a:lnTo>
                  <a:pt x="0" y="10306264"/>
                </a:lnTo>
                <a:lnTo>
                  <a:pt x="0" y="0"/>
                </a:lnTo>
                <a:close/>
              </a:path>
            </a:pathLst>
          </a:custGeom>
          <a:blipFill>
            <a:blip r:embed="rId8">
              <a:extLst>
                <a:ext uri="{96DAC541-7B7A-43D3-8B79-37D633B846F1}">
                  <asvg:svgBlip xmlns:asvg="http://schemas.microsoft.com/office/drawing/2016/SVG/main" xmlns="" r:embed="rId9"/>
                </a:ext>
              </a:extLst>
            </a:blip>
            <a:stretch>
              <a:fillRect l="-519" r="-519"/>
            </a:stretch>
          </a:blipFill>
        </p:spPr>
        <p:txBody>
          <a:bodyPr/>
          <a:lstStyle/>
          <a:p>
            <a:endParaRPr lang="en-US" dirty="0"/>
          </a:p>
        </p:txBody>
      </p:sp>
      <p:sp>
        <p:nvSpPr>
          <p:cNvPr id="7" name="TextBox 7"/>
          <p:cNvSpPr txBox="1"/>
          <p:nvPr/>
        </p:nvSpPr>
        <p:spPr>
          <a:xfrm>
            <a:off x="8610599" y="3281291"/>
            <a:ext cx="7899857" cy="7201972"/>
          </a:xfrm>
          <a:prstGeom prst="rect">
            <a:avLst/>
          </a:prstGeom>
        </p:spPr>
        <p:txBody>
          <a:bodyPr wrap="square" lIns="0" tIns="0" rIns="0" bIns="0" rtlCol="0" anchor="t">
            <a:spAutoFit/>
          </a:bodyPr>
          <a:lstStyle/>
          <a:p>
            <a:r>
              <a:rPr lang="en-US" sz="3600" b="1" dirty="0"/>
              <a:t>	</a:t>
            </a:r>
            <a:r>
              <a:rPr lang="vi-VN" sz="3600" b="1" dirty="0"/>
              <a:t>1. Tham quan nhà máy xử lý nước</a:t>
            </a:r>
            <a:endParaRPr lang="en-US" sz="3600" b="1" dirty="0"/>
          </a:p>
          <a:p>
            <a:r>
              <a:rPr lang="en-US" sz="3600" b="1" dirty="0">
                <a:solidFill>
                  <a:srgbClr val="000000"/>
                </a:solidFill>
                <a:latin typeface="Cambria" panose="02040503050406030204" pitchFamily="18" charset="0"/>
                <a:ea typeface="Cambria" panose="02040503050406030204" pitchFamily="18" charset="0"/>
              </a:rPr>
              <a:t>	</a:t>
            </a:r>
            <a:r>
              <a:rPr lang="vi-VN" sz="3600" b="1" dirty="0">
                <a:solidFill>
                  <a:srgbClr val="000000"/>
                </a:solidFill>
                <a:latin typeface="Cambria" panose="02040503050406030204" pitchFamily="18" charset="0"/>
                <a:ea typeface="Cambria" panose="02040503050406030204" pitchFamily="18" charset="0"/>
              </a:rPr>
              <a:t>2. Thực hiện thí nghiệm làm sạch nước</a:t>
            </a:r>
            <a:endParaRPr lang="en-US" sz="3600" b="1" dirty="0">
              <a:solidFill>
                <a:srgbClr val="000000"/>
              </a:solidFill>
              <a:latin typeface="Cambria" panose="02040503050406030204" pitchFamily="18" charset="0"/>
              <a:ea typeface="Cambria" panose="02040503050406030204" pitchFamily="18" charset="0"/>
            </a:endParaRPr>
          </a:p>
          <a:p>
            <a:r>
              <a:rPr lang="en-US" sz="3600" b="1" dirty="0">
                <a:solidFill>
                  <a:srgbClr val="000000"/>
                </a:solidFill>
                <a:latin typeface="Cambria" panose="02040503050406030204" pitchFamily="18" charset="0"/>
                <a:ea typeface="Cambria" panose="02040503050406030204" pitchFamily="18" charset="0"/>
              </a:rPr>
              <a:t>	</a:t>
            </a:r>
            <a:r>
              <a:rPr lang="vi-VN" sz="3600" b="1" dirty="0">
                <a:solidFill>
                  <a:srgbClr val="000000"/>
                </a:solidFill>
                <a:latin typeface="Cambria" panose="02040503050406030204" pitchFamily="18" charset="0"/>
                <a:ea typeface="Cambria" panose="02040503050406030204" pitchFamily="18" charset="0"/>
              </a:rPr>
              <a:t>3. Dọn dẹp vệ sinh môi trường và bảo vệ nguồn nước tại địa phương</a:t>
            </a:r>
            <a:endParaRPr lang="en-US" sz="3600" b="1" dirty="0">
              <a:solidFill>
                <a:srgbClr val="000000"/>
              </a:solidFill>
              <a:latin typeface="Cambria" panose="02040503050406030204" pitchFamily="18" charset="0"/>
              <a:ea typeface="Cambria" panose="02040503050406030204" pitchFamily="18" charset="0"/>
            </a:endParaRPr>
          </a:p>
          <a:p>
            <a:endParaRPr lang="en-US" sz="3600" b="1" dirty="0">
              <a:solidFill>
                <a:srgbClr val="000000"/>
              </a:solidFill>
              <a:latin typeface="Cambria" panose="02040503050406030204" pitchFamily="18" charset="0"/>
              <a:ea typeface="Cambria" panose="02040503050406030204" pitchFamily="18" charset="0"/>
            </a:endParaRPr>
          </a:p>
          <a:p>
            <a:r>
              <a:rPr lang="en-US" sz="3600" b="1" dirty="0">
                <a:solidFill>
                  <a:srgbClr val="000000"/>
                </a:solidFill>
                <a:latin typeface="Cambria" panose="02040503050406030204" pitchFamily="18" charset="0"/>
                <a:ea typeface="Cambria" panose="02040503050406030204" pitchFamily="18" charset="0"/>
              </a:rPr>
              <a:t> 	4. </a:t>
            </a:r>
            <a:r>
              <a:rPr lang="vi-VN" sz="3600" b="1" dirty="0">
                <a:solidFill>
                  <a:srgbClr val="000000"/>
                </a:solidFill>
                <a:latin typeface="Cambria" panose="02040503050406030204" pitchFamily="18" charset="0"/>
                <a:ea typeface="Cambria" panose="02040503050406030204" pitchFamily="18" charset="0"/>
              </a:rPr>
              <a:t>Dự án "Ngày không lãng phí nước" tại trường</a:t>
            </a:r>
            <a:r>
              <a:rPr lang="en-US" sz="3600" b="1" dirty="0">
                <a:solidFill>
                  <a:srgbClr val="000000"/>
                </a:solidFill>
                <a:latin typeface="Cambria" panose="02040503050406030204" pitchFamily="18" charset="0"/>
                <a:ea typeface="Cambria" panose="02040503050406030204" pitchFamily="18" charset="0"/>
              </a:rPr>
              <a:t>.</a:t>
            </a:r>
          </a:p>
          <a:p>
            <a:r>
              <a:rPr lang="en-US" sz="3600" b="1" dirty="0">
                <a:solidFill>
                  <a:srgbClr val="000000"/>
                </a:solidFill>
                <a:latin typeface="Cambria" panose="02040503050406030204" pitchFamily="18" charset="0"/>
                <a:ea typeface="Cambria" panose="02040503050406030204" pitchFamily="18" charset="0"/>
              </a:rPr>
              <a:t>	5. </a:t>
            </a:r>
            <a:r>
              <a:rPr lang="vi-VN" sz="3600" b="1" dirty="0">
                <a:solidFill>
                  <a:srgbClr val="000000"/>
                </a:solidFill>
                <a:latin typeface="Cambria" panose="02040503050406030204" pitchFamily="18" charset="0"/>
                <a:ea typeface="Cambria" panose="02040503050406030204" pitchFamily="18" charset="0"/>
              </a:rPr>
              <a:t>Tạo vườn rau tại trường với hệ thống tưới nước tiết kiệm</a:t>
            </a:r>
            <a:endParaRPr lang="en-US" sz="3600" b="1" dirty="0">
              <a:solidFill>
                <a:srgbClr val="000000"/>
              </a:solidFill>
              <a:latin typeface="Cambria" panose="02040503050406030204" pitchFamily="18" charset="0"/>
              <a:ea typeface="Cambria" panose="02040503050406030204" pitchFamily="18" charset="0"/>
            </a:endParaRPr>
          </a:p>
          <a:p>
            <a:endParaRPr lang="en-US" sz="3600" b="1" dirty="0">
              <a:solidFill>
                <a:srgbClr val="000000"/>
              </a:solidFill>
              <a:latin typeface="Cambria" panose="02040503050406030204" pitchFamily="18" charset="0"/>
              <a:ea typeface="Cambria" panose="02040503050406030204" pitchFamily="18" charset="0"/>
            </a:endParaRPr>
          </a:p>
          <a:p>
            <a:endParaRPr lang="en-US" sz="3600" b="1" dirty="0">
              <a:solidFill>
                <a:srgbClr val="000000"/>
              </a:solidFill>
              <a:latin typeface="Cambria" panose="02040503050406030204" pitchFamily="18" charset="0"/>
              <a:ea typeface="Cambria" panose="02040503050406030204" pitchFamily="18" charset="0"/>
            </a:endParaRPr>
          </a:p>
        </p:txBody>
      </p:sp>
      <p:sp>
        <p:nvSpPr>
          <p:cNvPr id="9" name="Freeform 9"/>
          <p:cNvSpPr/>
          <p:nvPr/>
        </p:nvSpPr>
        <p:spPr>
          <a:xfrm>
            <a:off x="846434" y="506785"/>
            <a:ext cx="17035072" cy="1419590"/>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10" name="TextBox 10"/>
          <p:cNvSpPr txBox="1"/>
          <p:nvPr/>
        </p:nvSpPr>
        <p:spPr>
          <a:xfrm>
            <a:off x="-271788" y="1793058"/>
            <a:ext cx="16359987" cy="1659075"/>
          </a:xfrm>
          <a:prstGeom prst="rect">
            <a:avLst/>
          </a:prstGeom>
        </p:spPr>
        <p:txBody>
          <a:bodyPr lIns="50800" tIns="50800" rIns="50800" bIns="50800" rtlCol="0" anchor="ctr"/>
          <a:lstStyle/>
          <a:p>
            <a:pPr algn="ctr">
              <a:lnSpc>
                <a:spcPts val="2748"/>
              </a:lnSpc>
            </a:pPr>
            <a:endParaRPr/>
          </a:p>
        </p:txBody>
      </p:sp>
      <p:sp>
        <p:nvSpPr>
          <p:cNvPr id="12" name="Freeform 12"/>
          <p:cNvSpPr/>
          <p:nvPr/>
        </p:nvSpPr>
        <p:spPr>
          <a:xfrm>
            <a:off x="846434" y="5109643"/>
            <a:ext cx="5541818" cy="4114800"/>
          </a:xfrm>
          <a:custGeom>
            <a:avLst/>
            <a:gdLst/>
            <a:ahLst/>
            <a:cxnLst/>
            <a:rect l="l" t="t" r="r" b="b"/>
            <a:pathLst>
              <a:path w="5541818" h="4114800">
                <a:moveTo>
                  <a:pt x="0" y="0"/>
                </a:moveTo>
                <a:lnTo>
                  <a:pt x="5541819" y="0"/>
                </a:lnTo>
                <a:lnTo>
                  <a:pt x="554181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TextBox 13"/>
          <p:cNvSpPr txBox="1"/>
          <p:nvPr/>
        </p:nvSpPr>
        <p:spPr>
          <a:xfrm>
            <a:off x="1028700" y="1017768"/>
            <a:ext cx="16230600" cy="553998"/>
          </a:xfrm>
          <a:prstGeom prst="rect">
            <a:avLst/>
          </a:prstGeom>
        </p:spPr>
        <p:txBody>
          <a:bodyPr lIns="0" tIns="0" rIns="0" bIns="0" rtlCol="0" anchor="t">
            <a:spAutoFit/>
          </a:bodyPr>
          <a:lstStyle/>
          <a:p>
            <a:pPr lvl="0" algn="ctr"/>
            <a:r>
              <a:rPr lang="vi-VN" sz="3600" b="1" dirty="0" smtClean="0">
                <a:solidFill>
                  <a:schemeClr val="bg1"/>
                </a:solidFill>
                <a:latin typeface="Arial" charset="0"/>
                <a:ea typeface="Arial" charset="0"/>
                <a:cs typeface="Arial" charset="0"/>
              </a:rPr>
              <a:t>VI. </a:t>
            </a:r>
            <a:r>
              <a:rPr lang="vi-VN" sz="3600" b="1" dirty="0">
                <a:solidFill>
                  <a:schemeClr val="bg1"/>
                </a:solidFill>
                <a:latin typeface="Arial" charset="0"/>
                <a:ea typeface="Arial" charset="0"/>
                <a:cs typeface="Arial" charset="0"/>
              </a:rPr>
              <a:t>MỘT SỐ GỢI Ý HOẠT ĐỘNG TRẢI NGHIỆM</a:t>
            </a:r>
            <a:endParaRPr lang="en-US"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4778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rot="-5400000">
            <a:off x="8488799" y="1117739"/>
            <a:ext cx="7498857" cy="10306264"/>
          </a:xfrm>
          <a:custGeom>
            <a:avLst/>
            <a:gdLst/>
            <a:ahLst/>
            <a:cxnLst/>
            <a:rect l="l" t="t" r="r" b="b"/>
            <a:pathLst>
              <a:path w="7193408" h="10306264">
                <a:moveTo>
                  <a:pt x="0" y="0"/>
                </a:moveTo>
                <a:lnTo>
                  <a:pt x="7193408" y="0"/>
                </a:lnTo>
                <a:lnTo>
                  <a:pt x="7193408" y="10306264"/>
                </a:lnTo>
                <a:lnTo>
                  <a:pt x="0" y="10306264"/>
                </a:lnTo>
                <a:lnTo>
                  <a:pt x="0" y="0"/>
                </a:lnTo>
                <a:close/>
              </a:path>
            </a:pathLst>
          </a:custGeom>
          <a:blipFill>
            <a:blip r:embed="rId8">
              <a:extLst>
                <a:ext uri="{96DAC541-7B7A-43D3-8B79-37D633B846F1}">
                  <asvg:svgBlip xmlns:asvg="http://schemas.microsoft.com/office/drawing/2016/SVG/main" xmlns="" r:embed="rId9"/>
                </a:ext>
              </a:extLst>
            </a:blip>
            <a:stretch>
              <a:fillRect l="-519" r="-519"/>
            </a:stretch>
          </a:blipFill>
        </p:spPr>
        <p:txBody>
          <a:bodyPr/>
          <a:lstStyle/>
          <a:p>
            <a:endParaRPr lang="en-US" dirty="0"/>
          </a:p>
        </p:txBody>
      </p:sp>
      <p:sp>
        <p:nvSpPr>
          <p:cNvPr id="7" name="TextBox 7"/>
          <p:cNvSpPr txBox="1"/>
          <p:nvPr/>
        </p:nvSpPr>
        <p:spPr>
          <a:xfrm>
            <a:off x="8610599" y="3281291"/>
            <a:ext cx="8174443" cy="4985980"/>
          </a:xfrm>
          <a:prstGeom prst="rect">
            <a:avLst/>
          </a:prstGeom>
        </p:spPr>
        <p:txBody>
          <a:bodyPr wrap="square" lIns="0" tIns="0" rIns="0" bIns="0" rtlCol="0" anchor="t">
            <a:spAutoFit/>
          </a:bodyPr>
          <a:lstStyle/>
          <a:p>
            <a:r>
              <a:rPr lang="vi-VN" sz="3600" b="1" dirty="0" smtClean="0"/>
              <a:t>1</a:t>
            </a:r>
            <a:r>
              <a:rPr lang="vi-VN" sz="3600" b="1" dirty="0"/>
              <a:t>. </a:t>
            </a:r>
            <a:r>
              <a:rPr lang="en-US" sz="3600" b="1" dirty="0" err="1">
                <a:latin typeface="Times New Roman" panose="02020603050405020304" pitchFamily="18" charset="0"/>
                <a:ea typeface="Times New Roman" panose="02020603050405020304" pitchFamily="18" charset="0"/>
              </a:rPr>
              <a:t>Trách</a:t>
            </a:r>
            <a:r>
              <a:rPr lang="en-US" sz="3600" b="1" dirty="0">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nhiệm</a:t>
            </a:r>
            <a:endParaRPr lang="en-US" sz="3600" b="1" dirty="0" smtClean="0">
              <a:latin typeface="Times New Roman" panose="02020603050405020304" pitchFamily="18" charset="0"/>
              <a:ea typeface="Times New Roman" panose="02020603050405020304" pitchFamily="18" charset="0"/>
            </a:endParaRPr>
          </a:p>
          <a:p>
            <a:r>
              <a:rPr lang="vi-VN" sz="3600" b="1" dirty="0" smtClean="0">
                <a:solidFill>
                  <a:srgbClr val="000000"/>
                </a:solidFill>
                <a:latin typeface="Cambria" panose="02040503050406030204" pitchFamily="18" charset="0"/>
                <a:ea typeface="Cambria" panose="02040503050406030204" pitchFamily="18" charset="0"/>
              </a:rPr>
              <a:t>2</a:t>
            </a:r>
            <a:r>
              <a:rPr lang="vi-VN" sz="3600" b="1" dirty="0">
                <a:solidFill>
                  <a:srgbClr val="000000"/>
                </a:solidFill>
                <a:latin typeface="Cambria" panose="02040503050406030204" pitchFamily="18" charset="0"/>
                <a:ea typeface="Cambria" panose="02040503050406030204" pitchFamily="18" charset="0"/>
              </a:rPr>
              <a:t>. </a:t>
            </a:r>
            <a:r>
              <a:rPr lang="en-US" sz="3600" b="1" dirty="0" err="1">
                <a:latin typeface="Times New Roman" panose="02020603050405020304" pitchFamily="18" charset="0"/>
                <a:ea typeface="Times New Roman" panose="02020603050405020304" pitchFamily="18" charset="0"/>
              </a:rPr>
              <a:t>Yêu</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thiên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nhiên</a:t>
            </a:r>
            <a:endParaRPr lang="en-US" sz="3600" b="1" dirty="0" smtClean="0">
              <a:solidFill>
                <a:srgbClr val="000000"/>
              </a:solidFill>
              <a:latin typeface="Cambria" panose="02040503050406030204" pitchFamily="18" charset="0"/>
              <a:ea typeface="Cambria" panose="02040503050406030204" pitchFamily="18" charset="0"/>
            </a:endParaRPr>
          </a:p>
          <a:p>
            <a:r>
              <a:rPr lang="vi-VN" sz="3600" b="1" dirty="0" smtClean="0">
                <a:solidFill>
                  <a:srgbClr val="000000"/>
                </a:solidFill>
                <a:latin typeface="Cambria" panose="02040503050406030204" pitchFamily="18" charset="0"/>
                <a:ea typeface="Cambria" panose="02040503050406030204" pitchFamily="18" charset="0"/>
              </a:rPr>
              <a:t>3</a:t>
            </a:r>
            <a:r>
              <a:rPr lang="vi-VN" sz="3600" b="1" dirty="0">
                <a:solidFill>
                  <a:srgbClr val="000000"/>
                </a:solidFill>
                <a:latin typeface="Cambria" panose="02040503050406030204" pitchFamily="18" charset="0"/>
                <a:ea typeface="Cambria" panose="02040503050406030204" pitchFamily="18" charset="0"/>
              </a:rPr>
              <a:t>. </a:t>
            </a:r>
            <a:r>
              <a:rPr lang="en-US" sz="3600" b="1" dirty="0" err="1">
                <a:latin typeface="Times New Roman" panose="02020603050405020304" pitchFamily="18" charset="0"/>
                <a:ea typeface="Times New Roman" panose="02020603050405020304" pitchFamily="18" charset="0"/>
              </a:rPr>
              <a:t>Chăm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chỉ</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kiên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trì</a:t>
            </a:r>
            <a:endParaRPr lang="en-US" sz="3600" b="1" dirty="0">
              <a:solidFill>
                <a:srgbClr val="000000"/>
              </a:solidFill>
              <a:latin typeface="Cambria" panose="02040503050406030204" pitchFamily="18" charset="0"/>
              <a:ea typeface="Cambria" panose="02040503050406030204" pitchFamily="18" charset="0"/>
            </a:endParaRPr>
          </a:p>
          <a:p>
            <a:r>
              <a:rPr lang="en-US" sz="3600" b="1" dirty="0" smtClean="0">
                <a:solidFill>
                  <a:srgbClr val="000000"/>
                </a:solidFill>
                <a:latin typeface="Cambria" panose="02040503050406030204" pitchFamily="18" charset="0"/>
                <a:ea typeface="Cambria" panose="02040503050406030204" pitchFamily="18" charset="0"/>
              </a:rPr>
              <a:t>4</a:t>
            </a:r>
            <a:r>
              <a:rPr lang="en-US" sz="3600" b="1" dirty="0">
                <a:solidFill>
                  <a:srgbClr val="000000"/>
                </a:solidFill>
                <a:latin typeface="Cambria" panose="02040503050406030204" pitchFamily="18" charset="0"/>
                <a:ea typeface="Cambria" panose="02040503050406030204" pitchFamily="18" charset="0"/>
              </a:rPr>
              <a:t>. </a:t>
            </a:r>
            <a:r>
              <a:rPr lang="en-US" sz="3600" b="1" dirty="0" err="1">
                <a:latin typeface="Times New Roman" panose="02020603050405020304" pitchFamily="18" charset="0"/>
                <a:ea typeface="Times New Roman" panose="02020603050405020304" pitchFamily="18" charset="0"/>
              </a:rPr>
              <a:t>Nhân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ái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sẻ</a:t>
            </a:r>
            <a:r>
              <a:rPr lang="en-US" sz="3600" b="1" dirty="0">
                <a:latin typeface="Times New Roman" panose="02020603050405020304" pitchFamily="18" charset="0"/>
                <a:ea typeface="Times New Roman" panose="02020603050405020304" pitchFamily="18" charset="0"/>
              </a:rPr>
              <a:t> </a:t>
            </a:r>
            <a:r>
              <a:rPr lang="en-US" sz="3600" b="1" dirty="0" smtClean="0">
                <a:latin typeface="Times New Roman" panose="02020603050405020304" pitchFamily="18" charset="0"/>
                <a:ea typeface="Times New Roman" panose="02020603050405020304" pitchFamily="18" charset="0"/>
              </a:rPr>
              <a:t>chia</a:t>
            </a:r>
          </a:p>
          <a:p>
            <a:r>
              <a:rPr lang="en-US" sz="3600" b="1" dirty="0" smtClean="0">
                <a:solidFill>
                  <a:srgbClr val="000000"/>
                </a:solidFill>
                <a:latin typeface="Cambria" panose="02040503050406030204" pitchFamily="18" charset="0"/>
                <a:ea typeface="Cambria" panose="02040503050406030204" pitchFamily="18" charset="0"/>
              </a:rPr>
              <a:t>5</a:t>
            </a:r>
            <a:r>
              <a:rPr lang="en-US" sz="3600" b="1" dirty="0">
                <a:solidFill>
                  <a:srgbClr val="000000"/>
                </a:solidFill>
                <a:latin typeface="Cambria" panose="02040503050406030204" pitchFamily="18" charset="0"/>
                <a:ea typeface="Cambria" panose="02040503050406030204" pitchFamily="18" charset="0"/>
              </a:rPr>
              <a:t>. </a:t>
            </a:r>
            <a:r>
              <a:rPr lang="en-US" sz="3600" b="1" dirty="0" err="1">
                <a:latin typeface="Times New Roman" panose="02020603050405020304" pitchFamily="18" charset="0"/>
                <a:ea typeface="Times New Roman" panose="02020603050405020304" pitchFamily="18" charset="0"/>
              </a:rPr>
              <a:t>Năng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lực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tự</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chủ</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tự</a:t>
            </a:r>
            <a:r>
              <a:rPr lang="en-US" sz="3600" b="1" dirty="0">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học</a:t>
            </a:r>
            <a:endParaRPr lang="en-US" sz="3600" b="1" dirty="0" smtClean="0">
              <a:latin typeface="Times New Roman" panose="02020603050405020304" pitchFamily="18" charset="0"/>
              <a:ea typeface="Times New Roman" panose="02020603050405020304" pitchFamily="18" charset="0"/>
            </a:endParaRPr>
          </a:p>
          <a:p>
            <a:r>
              <a:rPr lang="en-US" sz="3600" b="1" dirty="0" smtClean="0">
                <a:latin typeface="Times New Roman" panose="02020603050405020304" pitchFamily="18" charset="0"/>
                <a:ea typeface="Times New Roman" panose="02020603050405020304" pitchFamily="18" charset="0"/>
              </a:rPr>
              <a:t>6. </a:t>
            </a:r>
            <a:r>
              <a:rPr lang="en-US" sz="3600" b="1" dirty="0" err="1" smtClean="0">
                <a:latin typeface="Times New Roman" panose="02020603050405020304" pitchFamily="18" charset="0"/>
                <a:ea typeface="Times New Roman" panose="02020603050405020304" pitchFamily="18" charset="0"/>
              </a:rPr>
              <a:t>Năng</a:t>
            </a:r>
            <a:r>
              <a:rPr lang="en-US" sz="3600" b="1" dirty="0" smtClean="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lực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giải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quyết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vấn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đề</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sáng</a:t>
            </a:r>
            <a:r>
              <a:rPr lang="en-US" sz="3600" b="1" dirty="0">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tạo</a:t>
            </a:r>
            <a:endParaRPr lang="en-US" sz="3600" b="1" dirty="0" smtClean="0">
              <a:latin typeface="Times New Roman" panose="02020603050405020304" pitchFamily="18" charset="0"/>
              <a:ea typeface="Times New Roman" panose="02020603050405020304" pitchFamily="18" charset="0"/>
            </a:endParaRPr>
          </a:p>
          <a:p>
            <a:r>
              <a:rPr lang="en-US" sz="3600" b="1" dirty="0" smtClean="0">
                <a:solidFill>
                  <a:srgbClr val="000000"/>
                </a:solidFill>
                <a:latin typeface="Times New Roman" panose="02020603050405020304" pitchFamily="18" charset="0"/>
                <a:ea typeface="Cambria" panose="02040503050406030204" pitchFamily="18" charset="0"/>
              </a:rPr>
              <a:t>7.</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Năng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lực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hợp</a:t>
            </a:r>
            <a:r>
              <a:rPr lang="en-US" sz="3600" b="1" dirty="0">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tác</a:t>
            </a:r>
            <a:endParaRPr lang="en-US" sz="3600" b="1" dirty="0" smtClean="0">
              <a:latin typeface="Times New Roman" panose="02020603050405020304" pitchFamily="18" charset="0"/>
              <a:ea typeface="Times New Roman" panose="02020603050405020304" pitchFamily="18" charset="0"/>
            </a:endParaRPr>
          </a:p>
          <a:p>
            <a:r>
              <a:rPr lang="en-US" sz="3600" b="1" dirty="0" smtClean="0">
                <a:solidFill>
                  <a:srgbClr val="000000"/>
                </a:solidFill>
                <a:latin typeface="Times New Roman" panose="02020603050405020304" pitchFamily="18" charset="0"/>
                <a:ea typeface="Cambria" panose="02040503050406030204" pitchFamily="18" charset="0"/>
              </a:rPr>
              <a:t>8. </a:t>
            </a:r>
            <a:r>
              <a:rPr lang="en-US" sz="3600" b="1" dirty="0" err="1">
                <a:latin typeface="Times New Roman" panose="02020603050405020304" pitchFamily="18" charset="0"/>
                <a:ea typeface="Times New Roman" panose="02020603050405020304" pitchFamily="18" charset="0"/>
              </a:rPr>
              <a:t>Năng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lực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giao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tiếp</a:t>
            </a:r>
            <a:endParaRPr lang="en-US" sz="3600" b="1" dirty="0">
              <a:solidFill>
                <a:srgbClr val="000000"/>
              </a:solidFill>
              <a:latin typeface="Cambria" panose="02040503050406030204" pitchFamily="18" charset="0"/>
              <a:ea typeface="Cambria" panose="02040503050406030204" pitchFamily="18" charset="0"/>
            </a:endParaRPr>
          </a:p>
          <a:p>
            <a:r>
              <a:rPr lang="en-US" sz="3600" b="1" dirty="0" smtClean="0">
                <a:solidFill>
                  <a:srgbClr val="000000"/>
                </a:solidFill>
                <a:latin typeface="Cambria" panose="02040503050406030204" pitchFamily="18" charset="0"/>
                <a:ea typeface="Cambria" panose="02040503050406030204" pitchFamily="18" charset="0"/>
              </a:rPr>
              <a:t>9. </a:t>
            </a:r>
            <a:r>
              <a:rPr lang="en-US" sz="3600" b="1" dirty="0" err="1">
                <a:latin typeface="Times New Roman" panose="02020603050405020304" pitchFamily="18" charset="0"/>
                <a:ea typeface="Times New Roman" panose="02020603050405020304" pitchFamily="18" charset="0"/>
              </a:rPr>
              <a:t>Năng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lực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nhận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thức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môi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trường</a:t>
            </a:r>
            <a:endParaRPr lang="en-US" sz="3600" b="1" dirty="0">
              <a:solidFill>
                <a:srgbClr val="000000"/>
              </a:solidFill>
              <a:latin typeface="Cambria" panose="02040503050406030204" pitchFamily="18" charset="0"/>
              <a:ea typeface="Cambria" panose="02040503050406030204" pitchFamily="18" charset="0"/>
            </a:endParaRPr>
          </a:p>
        </p:txBody>
      </p:sp>
      <p:sp>
        <p:nvSpPr>
          <p:cNvPr id="9" name="Freeform 9"/>
          <p:cNvSpPr/>
          <p:nvPr/>
        </p:nvSpPr>
        <p:spPr>
          <a:xfrm>
            <a:off x="846434" y="506785"/>
            <a:ext cx="17035072" cy="1419590"/>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10" name="TextBox 10"/>
          <p:cNvSpPr txBox="1"/>
          <p:nvPr/>
        </p:nvSpPr>
        <p:spPr>
          <a:xfrm>
            <a:off x="-271788" y="1793058"/>
            <a:ext cx="16359987" cy="1659075"/>
          </a:xfrm>
          <a:prstGeom prst="rect">
            <a:avLst/>
          </a:prstGeom>
        </p:spPr>
        <p:txBody>
          <a:bodyPr lIns="50800" tIns="50800" rIns="50800" bIns="50800" rtlCol="0" anchor="ctr"/>
          <a:lstStyle/>
          <a:p>
            <a:pPr algn="ctr">
              <a:lnSpc>
                <a:spcPts val="2748"/>
              </a:lnSpc>
            </a:pPr>
            <a:endParaRPr/>
          </a:p>
        </p:txBody>
      </p:sp>
      <p:sp>
        <p:nvSpPr>
          <p:cNvPr id="12" name="Freeform 12"/>
          <p:cNvSpPr/>
          <p:nvPr/>
        </p:nvSpPr>
        <p:spPr>
          <a:xfrm>
            <a:off x="846434" y="5109643"/>
            <a:ext cx="5541818" cy="4114800"/>
          </a:xfrm>
          <a:custGeom>
            <a:avLst/>
            <a:gdLst/>
            <a:ahLst/>
            <a:cxnLst/>
            <a:rect l="l" t="t" r="r" b="b"/>
            <a:pathLst>
              <a:path w="5541818" h="4114800">
                <a:moveTo>
                  <a:pt x="0" y="0"/>
                </a:moveTo>
                <a:lnTo>
                  <a:pt x="5541819" y="0"/>
                </a:lnTo>
                <a:lnTo>
                  <a:pt x="554181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TextBox 13"/>
          <p:cNvSpPr txBox="1"/>
          <p:nvPr/>
        </p:nvSpPr>
        <p:spPr>
          <a:xfrm>
            <a:off x="1028700" y="1017768"/>
            <a:ext cx="16230600" cy="553998"/>
          </a:xfrm>
          <a:prstGeom prst="rect">
            <a:avLst/>
          </a:prstGeom>
        </p:spPr>
        <p:txBody>
          <a:bodyPr lIns="0" tIns="0" rIns="0" bIns="0" rtlCol="0" anchor="t">
            <a:spAutoFit/>
          </a:bodyPr>
          <a:lstStyle/>
          <a:p>
            <a:pPr lvl="0" algn="ctr"/>
            <a:r>
              <a:rPr lang="vi-VN" sz="3600" b="1" dirty="0" smtClean="0">
                <a:solidFill>
                  <a:schemeClr val="bg1"/>
                </a:solidFill>
                <a:latin typeface="Arial" charset="0"/>
                <a:ea typeface="Arial" charset="0"/>
                <a:cs typeface="Arial" charset="0"/>
              </a:rPr>
              <a:t>VI</a:t>
            </a:r>
            <a:r>
              <a:rPr lang="en-US" sz="3600" b="1" dirty="0" smtClean="0">
                <a:solidFill>
                  <a:schemeClr val="bg1"/>
                </a:solidFill>
                <a:latin typeface="Arial" charset="0"/>
                <a:ea typeface="Arial" charset="0"/>
                <a:cs typeface="Arial" charset="0"/>
              </a:rPr>
              <a:t>I</a:t>
            </a:r>
            <a:r>
              <a:rPr lang="vi-VN" sz="3600" b="1" dirty="0" smtClean="0">
                <a:solidFill>
                  <a:schemeClr val="bg1"/>
                </a:solidFill>
                <a:latin typeface="Arial" charset="0"/>
                <a:ea typeface="Arial" charset="0"/>
                <a:cs typeface="Arial" charset="0"/>
              </a:rPr>
              <a:t>. </a:t>
            </a:r>
            <a:r>
              <a:rPr lang="en-US" sz="3600" b="1" dirty="0" smtClean="0">
                <a:solidFill>
                  <a:schemeClr val="bg1"/>
                </a:solidFill>
                <a:latin typeface="Arial" charset="0"/>
                <a:ea typeface="Arial" charset="0"/>
                <a:cs typeface="Arial" charset="0"/>
              </a:rPr>
              <a:t>KẾT LUẬN</a:t>
            </a:r>
            <a:endParaRPr lang="en-US"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950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yển tập hình nền bầu trời xanh tuyệt đẹp để làm ảnh bìa facebook hoặc máy  tính -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21771"/>
            <a:ext cx="18266229"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826418" y="6671990"/>
            <a:ext cx="11089482" cy="2539157"/>
          </a:xfrm>
          <a:prstGeom prst="rect">
            <a:avLst/>
          </a:prstGeom>
          <a:noFill/>
          <a:ln w="9525">
            <a:noFill/>
            <a:miter lim="800000"/>
            <a:headEnd/>
            <a:tailEnd/>
          </a:ln>
        </p:spPr>
        <p:txBody>
          <a:bodyPr>
            <a:spAutoFit/>
          </a:bodyPr>
          <a:lstStyle/>
          <a:p>
            <a:pPr algn="just" eaLnBrk="1" hangingPunct="1"/>
            <a:r>
              <a:rPr lang="en-US" altLang="en-US" sz="4500" b="1" i="1">
                <a:solidFill>
                  <a:srgbClr val="FFFF00"/>
                </a:solidFill>
              </a:rPr>
              <a:t>    </a:t>
            </a:r>
            <a:r>
              <a:rPr lang="en-US" altLang="en-US" sz="3600" b="1" i="1">
                <a:solidFill>
                  <a:srgbClr val="FFFF00"/>
                </a:solidFill>
              </a:rPr>
              <a:t>Một cuộc khám phá mới không chỉ là tìm được vùng đất mới mà còn nhìn bằng cặp mắt mới.</a:t>
            </a:r>
            <a:endParaRPr lang="en-US" altLang="en-US" sz="3600" b="1">
              <a:solidFill>
                <a:srgbClr val="FFFF00"/>
              </a:solidFill>
            </a:endParaRPr>
          </a:p>
          <a:p>
            <a:pPr eaLnBrk="1" hangingPunct="1"/>
            <a:r>
              <a:rPr lang="en-US" altLang="en-US" sz="150" b="1" i="1">
                <a:solidFill>
                  <a:srgbClr val="FFFF00"/>
                </a:solidFill>
              </a:rPr>
              <a:t>    </a:t>
            </a:r>
            <a:r>
              <a:rPr lang="en-US" altLang="en-US" sz="1350" b="1" i="1">
                <a:solidFill>
                  <a:srgbClr val="FFFF00"/>
                </a:solidFill>
              </a:rPr>
              <a:t>                      </a:t>
            </a:r>
            <a:r>
              <a:rPr lang="en-US" altLang="en-US" sz="3900" b="1" i="1">
                <a:solidFill>
                  <a:srgbClr val="FFFF00"/>
                </a:solidFill>
              </a:rPr>
              <a:t>                 </a:t>
            </a:r>
          </a:p>
          <a:p>
            <a:pPr eaLnBrk="1" hangingPunct="1"/>
            <a:r>
              <a:rPr lang="en-US" altLang="en-US" sz="3900" b="1" i="1">
                <a:solidFill>
                  <a:srgbClr val="FFFF00"/>
                </a:solidFill>
              </a:rPr>
              <a:t>                                            Marcel Proust</a:t>
            </a:r>
            <a:endParaRPr lang="en-US" altLang="en-US" sz="3900" b="1">
              <a:solidFill>
                <a:srgbClr val="FFFF00"/>
              </a:solidFill>
            </a:endParaRPr>
          </a:p>
        </p:txBody>
      </p:sp>
      <p:pic>
        <p:nvPicPr>
          <p:cNvPr id="4" name="Picture 3"/>
          <p:cNvPicPr>
            <a:picLocks noChangeAspect="1" noChangeArrowheads="1"/>
          </p:cNvPicPr>
          <p:nvPr/>
        </p:nvPicPr>
        <p:blipFill>
          <a:blip r:embed="rId3"/>
          <a:srcRect/>
          <a:stretch>
            <a:fillRect/>
          </a:stretch>
        </p:blipFill>
        <p:spPr bwMode="auto">
          <a:xfrm rot="21091809">
            <a:off x="4725584" y="640881"/>
            <a:ext cx="3337479" cy="4402021"/>
          </a:xfrm>
          <a:prstGeom prst="rect">
            <a:avLst/>
          </a:prstGeom>
          <a:noFill/>
          <a:ln w="9525">
            <a:noFill/>
            <a:miter lim="800000"/>
            <a:headEnd/>
            <a:tailEnd/>
          </a:ln>
        </p:spPr>
      </p:pic>
      <p:sp>
        <p:nvSpPr>
          <p:cNvPr id="6" name="Rectangle 6"/>
          <p:cNvSpPr>
            <a:spLocks noChangeArrowheads="1"/>
          </p:cNvSpPr>
          <p:nvPr/>
        </p:nvSpPr>
        <p:spPr bwMode="auto">
          <a:xfrm>
            <a:off x="7010400" y="5045043"/>
            <a:ext cx="4914900" cy="1338828"/>
          </a:xfrm>
          <a:prstGeom prst="rect">
            <a:avLst/>
          </a:prstGeom>
          <a:noFill/>
          <a:ln w="9525">
            <a:noFill/>
            <a:miter lim="800000"/>
            <a:headEnd/>
            <a:tailEnd/>
          </a:ln>
        </p:spPr>
        <p:txBody>
          <a:bodyPr>
            <a:spAutoFit/>
          </a:bodyPr>
          <a:lstStyle/>
          <a:p>
            <a:pPr algn="ctr" eaLnBrk="1" hangingPunct="1"/>
            <a:r>
              <a:rPr lang="en-US" altLang="en-US" sz="2700" i="1" dirty="0">
                <a:solidFill>
                  <a:srgbClr val="FFFF00"/>
                </a:solidFill>
              </a:rPr>
              <a:t>A new discovery is not only finding new land but also looking with new eyes.</a:t>
            </a:r>
            <a:r>
              <a:rPr lang="en-US" altLang="en-US" sz="150" i="1" dirty="0">
                <a:solidFill>
                  <a:srgbClr val="FFFF00"/>
                </a:solidFill>
              </a:rPr>
              <a:t>    </a:t>
            </a:r>
            <a:r>
              <a:rPr lang="en-US" altLang="en-US" sz="750" i="1" dirty="0">
                <a:solidFill>
                  <a:srgbClr val="FFFF00"/>
                </a:solidFill>
              </a:rPr>
              <a:t>                      </a:t>
            </a:r>
            <a:r>
              <a:rPr lang="en-US" altLang="en-US" sz="2400" i="1" dirty="0">
                <a:solidFill>
                  <a:srgbClr val="FFFF00"/>
                </a:solidFill>
              </a:rPr>
              <a:t>                 </a:t>
            </a:r>
          </a:p>
        </p:txBody>
      </p:sp>
    </p:spTree>
    <p:extLst>
      <p:ext uri="{BB962C8B-B14F-4D97-AF65-F5344CB8AC3E}">
        <p14:creationId xmlns:p14="http://schemas.microsoft.com/office/powerpoint/2010/main" val="6486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grpSp>
        <p:nvGrpSpPr>
          <p:cNvPr id="3" name="Group 3"/>
          <p:cNvGrpSpPr/>
          <p:nvPr/>
        </p:nvGrpSpPr>
        <p:grpSpPr>
          <a:xfrm>
            <a:off x="642546" y="526365"/>
            <a:ext cx="17002907" cy="1800486"/>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5"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6" name="Freeform 6"/>
          <p:cNvSpPr/>
          <p:nvPr/>
        </p:nvSpPr>
        <p:spPr>
          <a:xfrm>
            <a:off x="1" y="2482548"/>
            <a:ext cx="7391400" cy="7613952"/>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a:p>
        </p:txBody>
      </p:sp>
      <p:sp>
        <p:nvSpPr>
          <p:cNvPr id="8" name="Freeform 8"/>
          <p:cNvSpPr/>
          <p:nvPr/>
        </p:nvSpPr>
        <p:spPr>
          <a:xfrm>
            <a:off x="6096001" y="2676343"/>
            <a:ext cx="12192000" cy="2355790"/>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9" name="TextBox 9"/>
          <p:cNvSpPr txBox="1"/>
          <p:nvPr/>
        </p:nvSpPr>
        <p:spPr>
          <a:xfrm>
            <a:off x="1028700" y="876300"/>
            <a:ext cx="16230600" cy="1846659"/>
          </a:xfrm>
          <a:prstGeom prst="rect">
            <a:avLst/>
          </a:prstGeom>
        </p:spPr>
        <p:txBody>
          <a:bodyPr lIns="0" tIns="0" rIns="0" bIns="0" rtlCol="0" anchor="t">
            <a:spAutoFit/>
          </a:bodyPr>
          <a:lstStyle/>
          <a:p>
            <a:pPr algn="ctr"/>
            <a:r>
              <a:rPr lang="vi-VN" sz="3000" b="1" dirty="0" smtClean="0">
                <a:solidFill>
                  <a:schemeClr val="bg1"/>
                </a:solidFill>
              </a:rPr>
              <a:t>CHUYÊN </a:t>
            </a:r>
            <a:r>
              <a:rPr lang="vi-VN" sz="3000" b="1" dirty="0">
                <a:solidFill>
                  <a:schemeClr val="bg1"/>
                </a:solidFill>
              </a:rPr>
              <a:t>ĐỀ: </a:t>
            </a:r>
          </a:p>
          <a:p>
            <a:pPr algn="ctr"/>
            <a:r>
              <a:rPr lang="vi-VN" sz="3000" b="1" dirty="0">
                <a:solidFill>
                  <a:schemeClr val="bg1"/>
                </a:solidFill>
              </a:rPr>
              <a:t>TÍCH HỢP GIÁO DỤC LÝ TƯỞNG CÁCH MẠNG, ĐẠO ĐỨC, LỐI SỐNG </a:t>
            </a:r>
            <a:endParaRPr lang="en-US" sz="3000" b="1" dirty="0">
              <a:solidFill>
                <a:schemeClr val="bg1"/>
              </a:solidFill>
            </a:endParaRPr>
          </a:p>
          <a:p>
            <a:pPr algn="ctr"/>
            <a:r>
              <a:rPr lang="vi-VN" sz="3000" b="1" dirty="0">
                <a:solidFill>
                  <a:schemeClr val="bg1"/>
                </a:solidFill>
              </a:rPr>
              <a:t>CHO HỌC SINH TIỂU HỌC</a:t>
            </a:r>
          </a:p>
          <a:p>
            <a:pPr algn="ctr"/>
            <a:endParaRPr lang="en-US" sz="3000" dirty="0">
              <a:solidFill>
                <a:schemeClr val="bg1"/>
              </a:solidFill>
              <a:latin typeface="Arial Bold"/>
            </a:endParaRPr>
          </a:p>
        </p:txBody>
      </p:sp>
      <p:sp>
        <p:nvSpPr>
          <p:cNvPr id="10" name="Freeform 10"/>
          <p:cNvSpPr/>
          <p:nvPr/>
        </p:nvSpPr>
        <p:spPr>
          <a:xfrm>
            <a:off x="6096001" y="5225928"/>
            <a:ext cx="12192000" cy="2355790"/>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a:latin typeface="Arial" charset="0"/>
              <a:ea typeface="Arial" charset="0"/>
              <a:cs typeface="Arial" charset="0"/>
            </a:endParaRPr>
          </a:p>
        </p:txBody>
      </p:sp>
      <p:sp>
        <p:nvSpPr>
          <p:cNvPr id="11" name="Freeform 11"/>
          <p:cNvSpPr/>
          <p:nvPr/>
        </p:nvSpPr>
        <p:spPr>
          <a:xfrm>
            <a:off x="6096001" y="7931210"/>
            <a:ext cx="12192000" cy="2355790"/>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14" name="TextBox 14"/>
          <p:cNvSpPr txBox="1"/>
          <p:nvPr/>
        </p:nvSpPr>
        <p:spPr>
          <a:xfrm>
            <a:off x="8153400" y="5872411"/>
            <a:ext cx="8191469" cy="397545"/>
          </a:xfrm>
          <a:prstGeom prst="rect">
            <a:avLst/>
          </a:prstGeom>
        </p:spPr>
        <p:txBody>
          <a:bodyPr wrap="square" lIns="0" tIns="0" rIns="0" bIns="0" rtlCol="0" anchor="t">
            <a:spAutoFit/>
          </a:bodyPr>
          <a:lstStyle/>
          <a:p>
            <a:pPr algn="ctr">
              <a:lnSpc>
                <a:spcPts val="3079"/>
              </a:lnSpc>
            </a:pPr>
            <a:r>
              <a:rPr lang="en-US" sz="2600" b="1" dirty="0">
                <a:latin typeface="Arial" charset="0"/>
                <a:ea typeface="Arial" charset="0"/>
                <a:cs typeface="Arial" charset="0"/>
              </a:rPr>
              <a:t>V. </a:t>
            </a:r>
            <a:r>
              <a:rPr lang="vi-VN" sz="2600" b="1" dirty="0">
                <a:latin typeface="Arial" charset="0"/>
                <a:ea typeface="Arial" charset="0"/>
                <a:cs typeface="Arial" charset="0"/>
              </a:rPr>
              <a:t>HOẠT ĐỘNG TRẢI NGHIỆM THỰC TẾ </a:t>
            </a:r>
            <a:endParaRPr lang="en-US" sz="2600" dirty="0">
              <a:solidFill>
                <a:srgbClr val="000000"/>
              </a:solidFill>
              <a:latin typeface="Arial" charset="0"/>
              <a:ea typeface="Arial" charset="0"/>
              <a:cs typeface="Arial" charset="0"/>
            </a:endParaRPr>
          </a:p>
        </p:txBody>
      </p:sp>
      <p:sp>
        <p:nvSpPr>
          <p:cNvPr id="15" name="TextBox 15"/>
          <p:cNvSpPr txBox="1"/>
          <p:nvPr/>
        </p:nvSpPr>
        <p:spPr>
          <a:xfrm>
            <a:off x="7772400" y="3129211"/>
            <a:ext cx="8572469" cy="795089"/>
          </a:xfrm>
          <a:prstGeom prst="rect">
            <a:avLst/>
          </a:prstGeom>
        </p:spPr>
        <p:txBody>
          <a:bodyPr wrap="square" lIns="0" tIns="0" rIns="0" bIns="0" rtlCol="0" anchor="t">
            <a:spAutoFit/>
          </a:bodyPr>
          <a:lstStyle/>
          <a:p>
            <a:pPr algn="ctr">
              <a:lnSpc>
                <a:spcPts val="3079"/>
              </a:lnSpc>
            </a:pPr>
            <a:r>
              <a:rPr lang="vi-VN" sz="2600" b="1" dirty="0">
                <a:latin typeface="Arial" charset="0"/>
                <a:ea typeface="Arial" charset="0"/>
                <a:cs typeface="Arial" charset="0"/>
              </a:rPr>
              <a:t>IV. PHƯƠNG THỨC TÍCH HỢP GIÁO DỤC LÝ TƯỞNG CÁCH MẠNG, ĐẠO ĐỨC, LỐI SỐNG</a:t>
            </a:r>
            <a:endParaRPr lang="en-US" sz="2600" dirty="0">
              <a:solidFill>
                <a:srgbClr val="000000"/>
              </a:solidFill>
              <a:latin typeface="Arial" charset="0"/>
              <a:ea typeface="Arial" charset="0"/>
              <a:cs typeface="Arial" charset="0"/>
            </a:endParaRPr>
          </a:p>
        </p:txBody>
      </p:sp>
      <p:sp>
        <p:nvSpPr>
          <p:cNvPr id="16" name="TextBox 16"/>
          <p:cNvSpPr txBox="1"/>
          <p:nvPr/>
        </p:nvSpPr>
        <p:spPr>
          <a:xfrm>
            <a:off x="7772400" y="8572500"/>
            <a:ext cx="8572469" cy="397545"/>
          </a:xfrm>
          <a:prstGeom prst="rect">
            <a:avLst/>
          </a:prstGeom>
        </p:spPr>
        <p:txBody>
          <a:bodyPr wrap="square" lIns="0" tIns="0" rIns="0" bIns="0" rtlCol="0" anchor="t">
            <a:spAutoFit/>
          </a:bodyPr>
          <a:lstStyle/>
          <a:p>
            <a:pPr algn="ctr">
              <a:lnSpc>
                <a:spcPts val="3079"/>
              </a:lnSpc>
            </a:pPr>
            <a:r>
              <a:rPr lang="en-US" sz="2600" b="1" dirty="0">
                <a:latin typeface="Arial" charset="0"/>
                <a:ea typeface="Arial" charset="0"/>
                <a:cs typeface="Arial" charset="0"/>
              </a:rPr>
              <a:t>VI. KẾT LUẬN </a:t>
            </a:r>
            <a:endParaRPr lang="en-US" sz="2600" dirty="0">
              <a:solidFill>
                <a:srgbClr val="000000"/>
              </a:solidFill>
              <a:latin typeface="Arial" charset="0"/>
              <a:ea typeface="Arial" charset="0"/>
              <a:cs typeface="Arial" charset="0"/>
            </a:endParaRPr>
          </a:p>
        </p:txBody>
      </p:sp>
      <p:sp>
        <p:nvSpPr>
          <p:cNvPr id="17" name="Rectangle 16"/>
          <p:cNvSpPr/>
          <p:nvPr/>
        </p:nvSpPr>
        <p:spPr>
          <a:xfrm>
            <a:off x="685800" y="3951387"/>
            <a:ext cx="5791200" cy="5078313"/>
          </a:xfrm>
          <a:prstGeom prst="rect">
            <a:avLst/>
          </a:prstGeom>
        </p:spPr>
        <p:txBody>
          <a:bodyPr wrap="square">
            <a:spAutoFit/>
          </a:bodyPr>
          <a:lstStyle/>
          <a:p>
            <a:r>
              <a:rPr lang="vi-VN" sz="3600" b="1" dirty="0">
                <a:latin typeface="Times New Roman" charset="0"/>
                <a:ea typeface="Calibri" charset="0"/>
                <a:cs typeface="Times New Roman" charset="0"/>
              </a:rPr>
              <a:t>Dựa theo Quyết định số 4246/QĐ-BGDĐT ngày 11 tháng 12 năm 2023 của Bộ Giáo dục và Đào tạo về phê duyệt tài liệu hướng dẫn giáo viên tích hợp giáo dục lý tưởng cách mạng, đạo đức, lối sống cho học sinh tiểu học trong các môn học </a:t>
            </a:r>
            <a:endParaRPr lang="en-US" sz="3600" dirty="0"/>
          </a:p>
        </p:txBody>
      </p:sp>
    </p:spTree>
    <p:extLst>
      <p:ext uri="{BB962C8B-B14F-4D97-AF65-F5344CB8AC3E}">
        <p14:creationId xmlns:p14="http://schemas.microsoft.com/office/powerpoint/2010/main" val="22632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924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sp>
        <p:nvSpPr>
          <p:cNvPr id="6" name="Freeform 6"/>
          <p:cNvSpPr/>
          <p:nvPr/>
        </p:nvSpPr>
        <p:spPr>
          <a:xfrm>
            <a:off x="422705" y="4457699"/>
            <a:ext cx="6397195" cy="3421307"/>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sz="8800"/>
          </a:p>
        </p:txBody>
      </p:sp>
      <p:sp>
        <p:nvSpPr>
          <p:cNvPr id="8" name="Freeform 8"/>
          <p:cNvSpPr/>
          <p:nvPr/>
        </p:nvSpPr>
        <p:spPr>
          <a:xfrm>
            <a:off x="6096001" y="2781300"/>
            <a:ext cx="12192000" cy="3317815"/>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a:p>
        </p:txBody>
      </p:sp>
      <p:sp>
        <p:nvSpPr>
          <p:cNvPr id="10" name="Freeform 10"/>
          <p:cNvSpPr/>
          <p:nvPr/>
        </p:nvSpPr>
        <p:spPr>
          <a:xfrm>
            <a:off x="6096001" y="6292910"/>
            <a:ext cx="12192000" cy="3317814"/>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b="1">
              <a:latin typeface="Arial" charset="0"/>
              <a:ea typeface="Arial" charset="0"/>
              <a:cs typeface="Arial" charset="0"/>
            </a:endParaRPr>
          </a:p>
        </p:txBody>
      </p:sp>
      <p:sp>
        <p:nvSpPr>
          <p:cNvPr id="14" name="TextBox 14"/>
          <p:cNvSpPr txBox="1"/>
          <p:nvPr/>
        </p:nvSpPr>
        <p:spPr>
          <a:xfrm>
            <a:off x="7543800" y="6362700"/>
            <a:ext cx="9486900" cy="2782813"/>
          </a:xfrm>
          <a:prstGeom prst="rect">
            <a:avLst/>
          </a:prstGeom>
        </p:spPr>
        <p:txBody>
          <a:bodyPr wrap="square" lIns="0" tIns="0" rIns="0" bIns="0" rtlCol="0" anchor="t">
            <a:spAutoFit/>
          </a:bodyPr>
          <a:lstStyle/>
          <a:p>
            <a:pPr>
              <a:lnSpc>
                <a:spcPts val="3079"/>
              </a:lnSpc>
            </a:pPr>
            <a:r>
              <a:rPr lang="vi-VN" sz="3200" b="1" dirty="0">
                <a:latin typeface="Arial" charset="0"/>
                <a:ea typeface="Arial" charset="0"/>
                <a:cs typeface="Arial" charset="0"/>
              </a:rPr>
              <a:t>Chương trình “Tăng cường giáo dục lý tưởng cách mạng, đạo đức, lối sống giai đoạn 2021-2030” nhấn mạnh tầm quan trọng của việc “đa dạng hóa nội dung, phương pháp, hình thức giáo dục lý tưởng cách mạng, đạo đức, lối sống và khơi dậy khát vọng cống hiến cho thanh niên, thiếu niên, nhi đồng” </a:t>
            </a:r>
            <a:endParaRPr lang="en-US" sz="2800" b="1" dirty="0">
              <a:solidFill>
                <a:srgbClr val="000000"/>
              </a:solidFill>
              <a:latin typeface="Arial" charset="0"/>
              <a:ea typeface="Arial" charset="0"/>
              <a:cs typeface="Arial" charset="0"/>
            </a:endParaRPr>
          </a:p>
        </p:txBody>
      </p:sp>
      <p:sp>
        <p:nvSpPr>
          <p:cNvPr id="15" name="TextBox 15"/>
          <p:cNvSpPr txBox="1"/>
          <p:nvPr/>
        </p:nvSpPr>
        <p:spPr>
          <a:xfrm>
            <a:off x="8153399" y="3390900"/>
            <a:ext cx="7620001" cy="1590179"/>
          </a:xfrm>
          <a:prstGeom prst="rect">
            <a:avLst/>
          </a:prstGeom>
        </p:spPr>
        <p:txBody>
          <a:bodyPr wrap="square" lIns="0" tIns="0" rIns="0" bIns="0" rtlCol="0" anchor="t">
            <a:spAutoFit/>
          </a:bodyPr>
          <a:lstStyle/>
          <a:p>
            <a:pPr algn="ctr">
              <a:lnSpc>
                <a:spcPts val="3079"/>
              </a:lnSpc>
            </a:pPr>
            <a:r>
              <a:rPr lang="en-US" sz="3200" b="1" dirty="0" err="1">
                <a:effectLst/>
                <a:latin typeface="Arial" panose="020B0604020202020204" pitchFamily="34" charset="0"/>
                <a:ea typeface="Times New Roman" panose="02020603050405020304" pitchFamily="18" charset="0"/>
                <a:cs typeface="Arial" panose="020B0604020202020204" pitchFamily="34" charset="0"/>
              </a:rPr>
              <a:t>Giáo</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dục</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lý</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tưởng</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mạng</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đạo</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đức</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smtClean="0">
                <a:effectLst/>
                <a:latin typeface="Arial" panose="020B0604020202020204" pitchFamily="34" charset="0"/>
                <a:ea typeface="Times New Roman" panose="02020603050405020304" pitchFamily="18" charset="0"/>
                <a:cs typeface="Arial" panose="020B0604020202020204" pitchFamily="34" charset="0"/>
              </a:rPr>
              <a:t>lối</a:t>
            </a:r>
            <a:r>
              <a:rPr lang="en-US" sz="32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smtClean="0">
                <a:effectLst/>
                <a:latin typeface="Arial" panose="020B0604020202020204" pitchFamily="34" charset="0"/>
                <a:ea typeface="Times New Roman" panose="02020603050405020304" pitchFamily="18" charset="0"/>
                <a:cs typeface="Arial" panose="020B0604020202020204" pitchFamily="34" charset="0"/>
              </a:rPr>
              <a:t>sống</a:t>
            </a:r>
            <a:r>
              <a:rPr lang="en-US" sz="32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cho</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học</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sinh</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tiểu</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học</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trong</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nhiệm</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vụ</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quan</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trọng</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của</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hệ</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thống</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giáo</a:t>
            </a:r>
            <a:r>
              <a:rPr lang="en-US" sz="3200" b="1" dirty="0">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effectLst/>
                <a:latin typeface="Arial" panose="020B0604020202020204" pitchFamily="34" charset="0"/>
                <a:ea typeface="Times New Roman" panose="02020603050405020304" pitchFamily="18" charset="0"/>
                <a:cs typeface="Arial" panose="020B0604020202020204" pitchFamily="34" charset="0"/>
              </a:rPr>
              <a:t>dục</a:t>
            </a:r>
            <a:endParaRPr lang="en-US" sz="3200" dirty="0">
              <a:solidFill>
                <a:srgbClr val="000000"/>
              </a:solidFill>
              <a:latin typeface="Arial" panose="020B0604020202020204" pitchFamily="34" charset="0"/>
              <a:ea typeface="Arial" charset="0"/>
              <a:cs typeface="Arial" panose="020B0604020202020204" pitchFamily="34" charset="0"/>
            </a:endParaRPr>
          </a:p>
        </p:txBody>
      </p:sp>
      <p:sp>
        <p:nvSpPr>
          <p:cNvPr id="17" name="Rectangle 16"/>
          <p:cNvSpPr/>
          <p:nvPr/>
        </p:nvSpPr>
        <p:spPr>
          <a:xfrm>
            <a:off x="1219200" y="5535914"/>
            <a:ext cx="4495800" cy="535018"/>
          </a:xfrm>
          <a:prstGeom prst="rect">
            <a:avLst/>
          </a:prstGeom>
        </p:spPr>
        <p:txBody>
          <a:bodyPr wrap="square">
            <a:spAutoFit/>
          </a:bodyPr>
          <a:lstStyle/>
          <a:p>
            <a:pPr algn="ctr">
              <a:lnSpc>
                <a:spcPts val="3079"/>
              </a:lnSpc>
            </a:pPr>
            <a:r>
              <a:rPr lang="en-US" sz="4400" b="1"/>
              <a:t>I. MỞ ĐẦU</a:t>
            </a:r>
            <a:endParaRPr lang="en-US" sz="4400" dirty="0">
              <a:solidFill>
                <a:srgbClr val="000000"/>
              </a:solidFill>
              <a:latin typeface="Cambria" panose="02040503050406030204" pitchFamily="18" charset="0"/>
              <a:ea typeface="Cambria" panose="02040503050406030204" pitchFamily="18" charset="0"/>
            </a:endParaRPr>
          </a:p>
        </p:txBody>
      </p:sp>
      <p:grpSp>
        <p:nvGrpSpPr>
          <p:cNvPr id="9" name="Group 3"/>
          <p:cNvGrpSpPr/>
          <p:nvPr/>
        </p:nvGrpSpPr>
        <p:grpSpPr>
          <a:xfrm>
            <a:off x="642546" y="526365"/>
            <a:ext cx="17002907" cy="1800486"/>
            <a:chOff x="0" y="0"/>
            <a:chExt cx="4478132" cy="474202"/>
          </a:xfrm>
        </p:grpSpPr>
        <p:sp>
          <p:nvSpPr>
            <p:cNvPr id="11"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12"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13" name="TextBox 9"/>
          <p:cNvSpPr txBox="1"/>
          <p:nvPr/>
        </p:nvSpPr>
        <p:spPr>
          <a:xfrm>
            <a:off x="1028700" y="876300"/>
            <a:ext cx="16230600" cy="1846659"/>
          </a:xfrm>
          <a:prstGeom prst="rect">
            <a:avLst/>
          </a:prstGeom>
        </p:spPr>
        <p:txBody>
          <a:bodyPr lIns="0" tIns="0" rIns="0" bIns="0" rtlCol="0" anchor="t">
            <a:spAutoFit/>
          </a:bodyPr>
          <a:lstStyle/>
          <a:p>
            <a:pPr algn="ctr"/>
            <a:r>
              <a:rPr lang="vi-VN" sz="3000" b="1" dirty="0" smtClean="0">
                <a:solidFill>
                  <a:schemeClr val="bg1"/>
                </a:solidFill>
              </a:rPr>
              <a:t>CHUYÊN </a:t>
            </a:r>
            <a:r>
              <a:rPr lang="vi-VN" sz="3000" b="1" dirty="0">
                <a:solidFill>
                  <a:schemeClr val="bg1"/>
                </a:solidFill>
              </a:rPr>
              <a:t>ĐỀ: </a:t>
            </a:r>
          </a:p>
          <a:p>
            <a:pPr algn="ctr"/>
            <a:r>
              <a:rPr lang="vi-VN" sz="3000" b="1" dirty="0">
                <a:solidFill>
                  <a:schemeClr val="bg1"/>
                </a:solidFill>
              </a:rPr>
              <a:t>TÍCH HỢP GIÁO DỤC LÝ TƯỞNG CÁCH MẠNG, ĐẠO ĐỨC, LỐI SỐNG </a:t>
            </a:r>
            <a:endParaRPr lang="en-US" sz="3000" b="1" dirty="0">
              <a:solidFill>
                <a:schemeClr val="bg1"/>
              </a:solidFill>
            </a:endParaRPr>
          </a:p>
          <a:p>
            <a:pPr algn="ctr"/>
            <a:r>
              <a:rPr lang="vi-VN" sz="3000" b="1" dirty="0">
                <a:solidFill>
                  <a:schemeClr val="bg1"/>
                </a:solidFill>
              </a:rPr>
              <a:t>CHO HỌC SINH TIỂU HỌC</a:t>
            </a:r>
          </a:p>
          <a:p>
            <a:pPr algn="ctr"/>
            <a:endParaRPr lang="en-US" sz="3000" dirty="0">
              <a:solidFill>
                <a:schemeClr val="bg1"/>
              </a:solidFill>
              <a:latin typeface="Arial Bold"/>
            </a:endParaRPr>
          </a:p>
        </p:txBody>
      </p:sp>
    </p:spTree>
    <p:extLst>
      <p:ext uri="{BB962C8B-B14F-4D97-AF65-F5344CB8AC3E}">
        <p14:creationId xmlns:p14="http://schemas.microsoft.com/office/powerpoint/2010/main" val="195254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924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b="-18444"/>
            </a:stretch>
          </a:blipFill>
        </p:spPr>
        <p:txBody>
          <a:bodyPr/>
          <a:lstStyle/>
          <a:p>
            <a:endParaRPr lang="en-US"/>
          </a:p>
        </p:txBody>
      </p:sp>
      <p:sp>
        <p:nvSpPr>
          <p:cNvPr id="6" name="Freeform 6"/>
          <p:cNvSpPr/>
          <p:nvPr/>
        </p:nvSpPr>
        <p:spPr>
          <a:xfrm>
            <a:off x="421481" y="3751394"/>
            <a:ext cx="6397195" cy="3678106"/>
          </a:xfrm>
          <a:custGeom>
            <a:avLst/>
            <a:gdLst/>
            <a:ahLst/>
            <a:cxnLst/>
            <a:rect l="l" t="t" r="r" b="b"/>
            <a:pathLst>
              <a:path w="6397195" h="2561479">
                <a:moveTo>
                  <a:pt x="0" y="0"/>
                </a:moveTo>
                <a:lnTo>
                  <a:pt x="6397196" y="0"/>
                </a:lnTo>
                <a:lnTo>
                  <a:pt x="6397196" y="2561478"/>
                </a:lnTo>
                <a:lnTo>
                  <a:pt x="0" y="2561478"/>
                </a:lnTo>
                <a:lnTo>
                  <a:pt x="0" y="0"/>
                </a:lnTo>
                <a:close/>
              </a:path>
            </a:pathLst>
          </a:custGeom>
          <a:blipFill>
            <a:blip r:embed="rId3"/>
            <a:stretch>
              <a:fillRect/>
            </a:stretch>
          </a:blipFill>
        </p:spPr>
        <p:txBody>
          <a:bodyPr/>
          <a:lstStyle/>
          <a:p>
            <a:endParaRPr lang="en-US" sz="3600"/>
          </a:p>
        </p:txBody>
      </p:sp>
      <p:sp>
        <p:nvSpPr>
          <p:cNvPr id="8" name="Freeform 8"/>
          <p:cNvSpPr/>
          <p:nvPr/>
        </p:nvSpPr>
        <p:spPr>
          <a:xfrm>
            <a:off x="6191250" y="2454024"/>
            <a:ext cx="12192000" cy="2998388"/>
          </a:xfrm>
          <a:custGeom>
            <a:avLst/>
            <a:gdLst/>
            <a:ahLst/>
            <a:cxnLst/>
            <a:rect l="l" t="t" r="r" b="b"/>
            <a:pathLst>
              <a:path w="11325427" h="2355790">
                <a:moveTo>
                  <a:pt x="0" y="0"/>
                </a:moveTo>
                <a:lnTo>
                  <a:pt x="11325427" y="0"/>
                </a:lnTo>
                <a:lnTo>
                  <a:pt x="11325427" y="2355790"/>
                </a:lnTo>
                <a:lnTo>
                  <a:pt x="0" y="2355790"/>
                </a:lnTo>
                <a:lnTo>
                  <a:pt x="0" y="0"/>
                </a:lnTo>
                <a:close/>
              </a:path>
            </a:pathLst>
          </a:custGeom>
          <a:blipFill>
            <a:blip r:embed="rId4"/>
            <a:stretch>
              <a:fillRect t="-14053" b="-7016"/>
            </a:stretch>
          </a:blipFill>
        </p:spPr>
        <p:txBody>
          <a:bodyPr/>
          <a:lstStyle/>
          <a:p>
            <a:endParaRPr lang="en-US" sz="3600"/>
          </a:p>
        </p:txBody>
      </p:sp>
      <p:sp>
        <p:nvSpPr>
          <p:cNvPr id="10" name="Freeform 10"/>
          <p:cNvSpPr/>
          <p:nvPr/>
        </p:nvSpPr>
        <p:spPr>
          <a:xfrm>
            <a:off x="6143625" y="5477186"/>
            <a:ext cx="12192000" cy="2911918"/>
          </a:xfrm>
          <a:custGeom>
            <a:avLst/>
            <a:gdLst/>
            <a:ahLst/>
            <a:cxnLst/>
            <a:rect l="l" t="t" r="r" b="b"/>
            <a:pathLst>
              <a:path w="11325427" h="2355790">
                <a:moveTo>
                  <a:pt x="0" y="0"/>
                </a:moveTo>
                <a:lnTo>
                  <a:pt x="11325427" y="0"/>
                </a:lnTo>
                <a:lnTo>
                  <a:pt x="11325427" y="2355791"/>
                </a:lnTo>
                <a:lnTo>
                  <a:pt x="0" y="2355791"/>
                </a:lnTo>
                <a:lnTo>
                  <a:pt x="0" y="0"/>
                </a:lnTo>
                <a:close/>
              </a:path>
            </a:pathLst>
          </a:custGeom>
          <a:blipFill>
            <a:blip r:embed="rId4"/>
            <a:stretch>
              <a:fillRect t="-14053" b="-7016"/>
            </a:stretch>
          </a:blipFill>
        </p:spPr>
        <p:txBody>
          <a:bodyPr/>
          <a:lstStyle/>
          <a:p>
            <a:endParaRPr lang="en-US" sz="3600"/>
          </a:p>
        </p:txBody>
      </p:sp>
      <p:sp>
        <p:nvSpPr>
          <p:cNvPr id="14" name="TextBox 14"/>
          <p:cNvSpPr txBox="1"/>
          <p:nvPr/>
        </p:nvSpPr>
        <p:spPr>
          <a:xfrm>
            <a:off x="8048641" y="5855888"/>
            <a:ext cx="8381968" cy="2215991"/>
          </a:xfrm>
          <a:prstGeom prst="rect">
            <a:avLst/>
          </a:prstGeom>
        </p:spPr>
        <p:txBody>
          <a:bodyPr wrap="square" lIns="0" tIns="0" rIns="0" bIns="0" rtlCol="0" anchor="t">
            <a:spAutoFit/>
          </a:bodyPr>
          <a:lstStyle/>
          <a:p>
            <a:pPr>
              <a:spcBef>
                <a:spcPts val="600"/>
              </a:spcBef>
              <a:spcAft>
                <a:spcPts val="600"/>
              </a:spcAft>
            </a:pPr>
            <a:r>
              <a:rPr lang="en-US" sz="3600" b="1" dirty="0" err="1">
                <a:effectLst/>
                <a:latin typeface="Times New Roman" panose="02020603050405020304" pitchFamily="18" charset="0"/>
                <a:ea typeface="Times New Roman" panose="02020603050405020304" pitchFamily="18" charset="0"/>
              </a:rPr>
              <a:t>Giáo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dục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lý</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tưởng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cách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mạng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giúp</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học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sinh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niềm</a:t>
            </a:r>
            <a:r>
              <a:rPr lang="en-US" sz="3600" b="1" dirty="0">
                <a:effectLst/>
                <a:latin typeface="Times New Roman" panose="02020603050405020304" pitchFamily="18" charset="0"/>
                <a:ea typeface="Times New Roman" panose="02020603050405020304" pitchFamily="18" charset="0"/>
              </a:rPr>
              <a:t> tin, </a:t>
            </a:r>
            <a:r>
              <a:rPr lang="en-US" sz="3600" b="1" dirty="0" err="1">
                <a:effectLst/>
                <a:latin typeface="Times New Roman" panose="02020603050405020304" pitchFamily="18" charset="0"/>
                <a:ea typeface="Times New Roman" panose="02020603050405020304" pitchFamily="18" charset="0"/>
              </a:rPr>
              <a:t>thái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độ</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tích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cực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biết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phấn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đấu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vượt</a:t>
            </a:r>
            <a:r>
              <a:rPr lang="en-US" sz="3600" b="1" dirty="0">
                <a:effectLst/>
                <a:latin typeface="Times New Roman" panose="02020603050405020304" pitchFamily="18" charset="0"/>
                <a:ea typeface="Times New Roman" panose="02020603050405020304" pitchFamily="18" charset="0"/>
              </a:rPr>
              <a:t> qua </a:t>
            </a:r>
            <a:r>
              <a:rPr lang="en-US" sz="3600" b="1" dirty="0" err="1">
                <a:effectLst/>
                <a:latin typeface="Times New Roman" panose="02020603050405020304" pitchFamily="18" charset="0"/>
                <a:ea typeface="Times New Roman" panose="02020603050405020304" pitchFamily="18" charset="0"/>
              </a:rPr>
              <a:t>khó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khăn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để</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thực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hiện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mục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cao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đẹp</a:t>
            </a:r>
            <a:r>
              <a:rPr lang="en-US" sz="3600" b="1" dirty="0">
                <a:effectLst/>
                <a:latin typeface="Times New Roman" panose="02020603050405020304" pitchFamily="18" charset="0"/>
                <a:ea typeface="Times New Roman" panose="02020603050405020304" pitchFamily="18" charset="0"/>
              </a:rPr>
              <a:t>. </a:t>
            </a:r>
            <a:endParaRPr lang="en-US" sz="3600" b="1" dirty="0">
              <a:solidFill>
                <a:srgbClr val="000000"/>
              </a:solidFill>
              <a:latin typeface="Arial" charset="0"/>
              <a:ea typeface="Arial" charset="0"/>
              <a:cs typeface="Arial" charset="0"/>
            </a:endParaRPr>
          </a:p>
        </p:txBody>
      </p:sp>
      <p:sp>
        <p:nvSpPr>
          <p:cNvPr id="15" name="TextBox 15"/>
          <p:cNvSpPr txBox="1"/>
          <p:nvPr/>
        </p:nvSpPr>
        <p:spPr>
          <a:xfrm>
            <a:off x="8001015" y="2688201"/>
            <a:ext cx="8572469" cy="2341923"/>
          </a:xfrm>
          <a:prstGeom prst="rect">
            <a:avLst/>
          </a:prstGeom>
        </p:spPr>
        <p:txBody>
          <a:bodyPr wrap="square" lIns="0" tIns="0" rIns="0" bIns="0" rtlCol="0" anchor="t">
            <a:spAutoFit/>
          </a:bodyPr>
          <a:lstStyle/>
          <a:p>
            <a:pPr algn="just">
              <a:lnSpc>
                <a:spcPct val="107000"/>
              </a:lnSpc>
              <a:spcBef>
                <a:spcPts val="600"/>
              </a:spcBef>
              <a:spcAft>
                <a:spcPts val="600"/>
              </a:spcAft>
            </a:pP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001486" y="4529028"/>
            <a:ext cx="4713514" cy="2174121"/>
          </a:xfrm>
          <a:prstGeom prst="rect">
            <a:avLst/>
          </a:prstGeom>
        </p:spPr>
        <p:txBody>
          <a:bodyPr wrap="square">
            <a:spAutoFit/>
          </a:bodyPr>
          <a:lstStyle/>
          <a:p>
            <a:pPr algn="just">
              <a:lnSpc>
                <a:spcPct val="107000"/>
              </a:lnSpc>
              <a:spcBef>
                <a:spcPts val="600"/>
              </a:spcBef>
              <a:spcAft>
                <a:spcPts val="600"/>
              </a:spcAft>
            </a:pP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II. </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VAI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TRÒ CỦA GIÁO DỤC LÝ TƯỞNG CÁCH MẠNG, ĐẠO ĐỨC, LỐI SỐNG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3"/>
          <p:cNvGrpSpPr/>
          <p:nvPr/>
        </p:nvGrpSpPr>
        <p:grpSpPr>
          <a:xfrm>
            <a:off x="642546" y="526365"/>
            <a:ext cx="17002907" cy="1800486"/>
            <a:chOff x="0" y="0"/>
            <a:chExt cx="4478132" cy="474202"/>
          </a:xfrm>
        </p:grpSpPr>
        <p:sp>
          <p:nvSpPr>
            <p:cNvPr id="11"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US"/>
            </a:p>
          </p:txBody>
        </p:sp>
        <p:sp>
          <p:nvSpPr>
            <p:cNvPr id="12" name="TextBox 5"/>
            <p:cNvSpPr txBox="1"/>
            <p:nvPr/>
          </p:nvSpPr>
          <p:spPr>
            <a:xfrm>
              <a:off x="88900" y="-38100"/>
              <a:ext cx="4300332" cy="512302"/>
            </a:xfrm>
            <a:prstGeom prst="rect">
              <a:avLst/>
            </a:prstGeom>
          </p:spPr>
          <p:txBody>
            <a:bodyPr lIns="50800" tIns="50800" rIns="50800" bIns="50800" rtlCol="0" anchor="ctr"/>
            <a:lstStyle/>
            <a:p>
              <a:pPr algn="ctr">
                <a:lnSpc>
                  <a:spcPts val="2748"/>
                </a:lnSpc>
              </a:pPr>
              <a:endParaRPr/>
            </a:p>
          </p:txBody>
        </p:sp>
      </p:grpSp>
      <p:sp>
        <p:nvSpPr>
          <p:cNvPr id="13" name="TextBox 9"/>
          <p:cNvSpPr txBox="1"/>
          <p:nvPr/>
        </p:nvSpPr>
        <p:spPr>
          <a:xfrm>
            <a:off x="1028700" y="876300"/>
            <a:ext cx="16230600" cy="1846659"/>
          </a:xfrm>
          <a:prstGeom prst="rect">
            <a:avLst/>
          </a:prstGeom>
        </p:spPr>
        <p:txBody>
          <a:bodyPr lIns="0" tIns="0" rIns="0" bIns="0" rtlCol="0" anchor="t">
            <a:spAutoFit/>
          </a:bodyPr>
          <a:lstStyle/>
          <a:p>
            <a:pPr algn="ctr"/>
            <a:r>
              <a:rPr lang="vi-VN" sz="3000" b="1" dirty="0" smtClean="0">
                <a:solidFill>
                  <a:schemeClr val="bg1"/>
                </a:solidFill>
              </a:rPr>
              <a:t>CHUYÊN </a:t>
            </a:r>
            <a:r>
              <a:rPr lang="vi-VN" sz="3000" b="1" dirty="0">
                <a:solidFill>
                  <a:schemeClr val="bg1"/>
                </a:solidFill>
              </a:rPr>
              <a:t>ĐỀ: </a:t>
            </a:r>
          </a:p>
          <a:p>
            <a:pPr algn="ctr"/>
            <a:r>
              <a:rPr lang="vi-VN" sz="3000" b="1" dirty="0">
                <a:solidFill>
                  <a:schemeClr val="bg1"/>
                </a:solidFill>
              </a:rPr>
              <a:t>TÍCH HỢP GIÁO DỤC LÝ TƯỞNG CÁCH MẠNG, ĐẠO ĐỨC, LỐI SỐNG </a:t>
            </a:r>
            <a:endParaRPr lang="en-US" sz="3000" b="1" dirty="0">
              <a:solidFill>
                <a:schemeClr val="bg1"/>
              </a:solidFill>
            </a:endParaRPr>
          </a:p>
          <a:p>
            <a:pPr algn="ctr"/>
            <a:r>
              <a:rPr lang="vi-VN" sz="3000" b="1" dirty="0">
                <a:solidFill>
                  <a:schemeClr val="bg1"/>
                </a:solidFill>
              </a:rPr>
              <a:t>CHO HỌC SINH TIỂU HỌC</a:t>
            </a:r>
          </a:p>
          <a:p>
            <a:pPr algn="ctr"/>
            <a:endParaRPr lang="en-US" sz="3000" dirty="0">
              <a:solidFill>
                <a:schemeClr val="bg1"/>
              </a:solidFill>
              <a:latin typeface="Arial Bold"/>
            </a:endParaRPr>
          </a:p>
        </p:txBody>
      </p:sp>
    </p:spTree>
    <p:extLst>
      <p:ext uri="{BB962C8B-B14F-4D97-AF65-F5344CB8AC3E}">
        <p14:creationId xmlns:p14="http://schemas.microsoft.com/office/powerpoint/2010/main" val="205432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5400000">
            <a:off x="2670251" y="1196686"/>
            <a:ext cx="6885607" cy="9865267"/>
          </a:xfrm>
          <a:custGeom>
            <a:avLst/>
            <a:gdLst/>
            <a:ahLst/>
            <a:cxnLst/>
            <a:rect l="l" t="t" r="r" b="b"/>
            <a:pathLst>
              <a:path w="6885607" h="9865267">
                <a:moveTo>
                  <a:pt x="0" y="0"/>
                </a:moveTo>
                <a:lnTo>
                  <a:pt x="6885607" y="0"/>
                </a:lnTo>
                <a:lnTo>
                  <a:pt x="6885607" y="9865267"/>
                </a:lnTo>
                <a:lnTo>
                  <a:pt x="0" y="9865267"/>
                </a:lnTo>
                <a:lnTo>
                  <a:pt x="0" y="0"/>
                </a:lnTo>
                <a:close/>
              </a:path>
            </a:pathLst>
          </a:custGeom>
          <a:blipFill>
            <a:blip r:embed="rId9">
              <a:extLst>
                <a:ext uri="{96DAC541-7B7A-43D3-8B79-37D633B846F1}">
                  <asvg:svgBlip xmlns:asvg="http://schemas.microsoft.com/office/drawing/2016/SVG/main" xmlns="" r:embed="rId10"/>
                </a:ext>
              </a:extLst>
            </a:blip>
            <a:stretch>
              <a:fillRect l="-519" r="-519"/>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solidFill>
                  <a:schemeClr val="bg1"/>
                </a:solidFill>
              </a:endParaRPr>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solidFill>
                  <a:schemeClr val="bg1"/>
                </a:solidFill>
              </a:endParaRPr>
            </a:p>
          </p:txBody>
        </p:sp>
      </p:grpSp>
      <p:sp>
        <p:nvSpPr>
          <p:cNvPr id="10" name="Freeform 10"/>
          <p:cNvSpPr/>
          <p:nvPr/>
        </p:nvSpPr>
        <p:spPr>
          <a:xfrm>
            <a:off x="10338979" y="3665013"/>
            <a:ext cx="6272621" cy="6979272"/>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11"/>
            <a:stretch>
              <a:fillRect/>
            </a:stretch>
          </a:blipFill>
        </p:spPr>
        <p:txBody>
          <a:bodyPr/>
          <a:lstStyle/>
          <a:p>
            <a:endParaRPr lang="en-US"/>
          </a:p>
        </p:txBody>
      </p:sp>
      <p:sp>
        <p:nvSpPr>
          <p:cNvPr id="11" name="TextBox 11"/>
          <p:cNvSpPr txBox="1"/>
          <p:nvPr/>
        </p:nvSpPr>
        <p:spPr>
          <a:xfrm>
            <a:off x="1028700" y="616983"/>
            <a:ext cx="16230600" cy="2673874"/>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 </a:t>
            </a:r>
            <a:r>
              <a:rPr lang="vi-VN" sz="4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4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 VÀ ĐỊNH HƯỚNG NỘI DUNG GIÁO DỤC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0920"/>
              </a:lnSpc>
            </a:pPr>
            <a:endParaRPr lang="en-US" sz="7800" b="1" dirty="0">
              <a:solidFill>
                <a:srgbClr val="FFFFFF"/>
              </a:solidFill>
              <a:latin typeface="Arial" panose="020B0604020202020204" pitchFamily="34" charset="0"/>
              <a:cs typeface="Arial" panose="020B0604020202020204" pitchFamily="34" charset="0"/>
            </a:endParaRPr>
          </a:p>
        </p:txBody>
      </p:sp>
      <p:sp>
        <p:nvSpPr>
          <p:cNvPr id="12" name="TextBox 12"/>
          <p:cNvSpPr txBox="1"/>
          <p:nvPr/>
        </p:nvSpPr>
        <p:spPr>
          <a:xfrm>
            <a:off x="2743200" y="4513089"/>
            <a:ext cx="8064822" cy="3502305"/>
          </a:xfrm>
          <a:prstGeom prst="rect">
            <a:avLst/>
          </a:prstGeom>
        </p:spPr>
        <p:txBody>
          <a:bodyPr wrap="square" lIns="0" tIns="0" rIns="0" bIns="0" rtlCol="0" anchor="t">
            <a:spAutoFit/>
          </a:bodyPr>
          <a:lstStyle/>
          <a:p>
            <a:pPr lvl="0">
              <a:lnSpc>
                <a:spcPct val="200000"/>
              </a:lnSpc>
            </a:pPr>
            <a:r>
              <a:rPr lang="vi-VN" sz="4000" b="1" dirty="0">
                <a:latin typeface="Arial" charset="0"/>
                <a:ea typeface="Arial" charset="0"/>
                <a:cs typeface="Arial" charset="0"/>
              </a:rPr>
              <a:t>•	Tính chiến lược</a:t>
            </a:r>
            <a:endParaRPr lang="en-US" sz="4000" b="1" dirty="0">
              <a:latin typeface="Arial" charset="0"/>
              <a:ea typeface="Arial" charset="0"/>
              <a:cs typeface="Arial" charset="0"/>
            </a:endParaRPr>
          </a:p>
          <a:p>
            <a:pPr lvl="0">
              <a:lnSpc>
                <a:spcPct val="200000"/>
              </a:lnSpc>
            </a:pPr>
            <a:r>
              <a:rPr lang="en-US" sz="4000" b="1" dirty="0">
                <a:latin typeface="Arial" charset="0"/>
                <a:ea typeface="Arial" charset="0"/>
                <a:cs typeface="Arial" charset="0"/>
              </a:rPr>
              <a:t>•	</a:t>
            </a:r>
            <a:r>
              <a:rPr lang="en-US" sz="4000" b="1" dirty="0" err="1">
                <a:latin typeface="Arial" charset="0"/>
                <a:ea typeface="Arial" charset="0"/>
                <a:cs typeface="Arial" charset="0"/>
              </a:rPr>
              <a:t>Tính</a:t>
            </a:r>
            <a:r>
              <a:rPr lang="en-US" sz="4000" b="1" dirty="0">
                <a:latin typeface="Arial" charset="0"/>
                <a:ea typeface="Arial" charset="0"/>
                <a:cs typeface="Arial" charset="0"/>
              </a:rPr>
              <a:t> </a:t>
            </a:r>
            <a:r>
              <a:rPr lang="en-US" sz="4000" b="1" dirty="0" err="1">
                <a:latin typeface="Arial" charset="0"/>
                <a:ea typeface="Arial" charset="0"/>
                <a:cs typeface="Arial" charset="0"/>
              </a:rPr>
              <a:t>đồng</a:t>
            </a:r>
            <a:r>
              <a:rPr lang="en-US" sz="4000" b="1" dirty="0">
                <a:latin typeface="Arial" charset="0"/>
                <a:ea typeface="Arial" charset="0"/>
                <a:cs typeface="Arial" charset="0"/>
              </a:rPr>
              <a:t> </a:t>
            </a:r>
            <a:r>
              <a:rPr lang="en-US" sz="4000" b="1" dirty="0" err="1">
                <a:latin typeface="Arial" charset="0"/>
                <a:ea typeface="Arial" charset="0"/>
                <a:cs typeface="Arial" charset="0"/>
              </a:rPr>
              <a:t>bộ</a:t>
            </a:r>
            <a:r>
              <a:rPr lang="en-US" sz="4000" b="1" dirty="0">
                <a:latin typeface="Arial" charset="0"/>
                <a:ea typeface="Arial" charset="0"/>
                <a:cs typeface="Arial" charset="0"/>
              </a:rPr>
              <a:t> </a:t>
            </a:r>
            <a:r>
              <a:rPr lang="en-US" sz="4000" b="1" dirty="0" err="1">
                <a:latin typeface="Arial" charset="0"/>
                <a:ea typeface="Arial" charset="0"/>
                <a:cs typeface="Arial" charset="0"/>
              </a:rPr>
              <a:t>và</a:t>
            </a:r>
            <a:r>
              <a:rPr lang="en-US" sz="4000" b="1" dirty="0">
                <a:latin typeface="Arial" charset="0"/>
                <a:ea typeface="Arial" charset="0"/>
                <a:cs typeface="Arial" charset="0"/>
              </a:rPr>
              <a:t> </a:t>
            </a:r>
            <a:r>
              <a:rPr lang="en-US" sz="4000" b="1" dirty="0" err="1">
                <a:latin typeface="Arial" charset="0"/>
                <a:ea typeface="Arial" charset="0"/>
                <a:cs typeface="Arial" charset="0"/>
              </a:rPr>
              <a:t>thống</a:t>
            </a:r>
            <a:r>
              <a:rPr lang="en-US" sz="4000" b="1" dirty="0">
                <a:latin typeface="Arial" charset="0"/>
                <a:ea typeface="Arial" charset="0"/>
                <a:cs typeface="Arial" charset="0"/>
              </a:rPr>
              <a:t> </a:t>
            </a:r>
            <a:r>
              <a:rPr lang="en-US" sz="4000" b="1" dirty="0" err="1">
                <a:latin typeface="Arial" charset="0"/>
                <a:ea typeface="Arial" charset="0"/>
                <a:cs typeface="Arial" charset="0"/>
              </a:rPr>
              <a:t>nhất</a:t>
            </a:r>
            <a:endParaRPr lang="en-US" sz="4000" b="1" dirty="0">
              <a:latin typeface="Arial" charset="0"/>
              <a:ea typeface="Arial" charset="0"/>
              <a:cs typeface="Arial" charset="0"/>
            </a:endParaRPr>
          </a:p>
          <a:p>
            <a:pPr lvl="0">
              <a:lnSpc>
                <a:spcPct val="200000"/>
              </a:lnSpc>
            </a:pPr>
            <a:r>
              <a:rPr lang="en-US" sz="4000" b="1" dirty="0">
                <a:latin typeface="Arial" charset="0"/>
                <a:ea typeface="Arial" charset="0"/>
                <a:cs typeface="Arial" charset="0"/>
              </a:rPr>
              <a:t>•	</a:t>
            </a:r>
            <a:r>
              <a:rPr lang="en-US" sz="4000" b="1" dirty="0" err="1">
                <a:latin typeface="Arial" charset="0"/>
                <a:ea typeface="Arial" charset="0"/>
                <a:cs typeface="Arial" charset="0"/>
              </a:rPr>
              <a:t>Tính</a:t>
            </a:r>
            <a:r>
              <a:rPr lang="en-US" sz="4000" b="1" dirty="0">
                <a:latin typeface="Arial" charset="0"/>
                <a:ea typeface="Arial" charset="0"/>
                <a:cs typeface="Arial" charset="0"/>
              </a:rPr>
              <a:t> </a:t>
            </a:r>
            <a:r>
              <a:rPr lang="en-US" sz="4000" b="1" dirty="0" err="1">
                <a:latin typeface="Arial" charset="0"/>
                <a:ea typeface="Arial" charset="0"/>
                <a:cs typeface="Arial" charset="0"/>
              </a:rPr>
              <a:t>lâu</a:t>
            </a:r>
            <a:r>
              <a:rPr lang="en-US" sz="4000" b="1" dirty="0">
                <a:latin typeface="Arial" charset="0"/>
                <a:ea typeface="Arial" charset="0"/>
                <a:cs typeface="Arial" charset="0"/>
              </a:rPr>
              <a:t> </a:t>
            </a:r>
            <a:r>
              <a:rPr lang="en-US" sz="4000" b="1" dirty="0" err="1">
                <a:latin typeface="Arial" charset="0"/>
                <a:ea typeface="Arial" charset="0"/>
                <a:cs typeface="Arial" charset="0"/>
              </a:rPr>
              <a:t>dài</a:t>
            </a:r>
            <a:r>
              <a:rPr lang="en-US" sz="4000" b="1" dirty="0">
                <a:latin typeface="Arial" charset="0"/>
                <a:ea typeface="Arial" charset="0"/>
                <a:cs typeface="Arial" charset="0"/>
              </a:rPr>
              <a:t> </a:t>
            </a:r>
            <a:r>
              <a:rPr lang="en-US" sz="4000" b="1" dirty="0" err="1">
                <a:latin typeface="Arial" charset="0"/>
                <a:ea typeface="Arial" charset="0"/>
                <a:cs typeface="Arial" charset="0"/>
              </a:rPr>
              <a:t>và</a:t>
            </a:r>
            <a:r>
              <a:rPr lang="en-US" sz="4000" b="1" dirty="0">
                <a:latin typeface="Arial" charset="0"/>
                <a:ea typeface="Arial" charset="0"/>
                <a:cs typeface="Arial" charset="0"/>
              </a:rPr>
              <a:t> </a:t>
            </a:r>
            <a:r>
              <a:rPr lang="en-US" sz="4000" b="1" dirty="0" err="1">
                <a:latin typeface="Arial" charset="0"/>
                <a:ea typeface="Arial" charset="0"/>
                <a:cs typeface="Arial" charset="0"/>
              </a:rPr>
              <a:t>liên</a:t>
            </a:r>
            <a:r>
              <a:rPr lang="en-US" sz="4000" b="1" dirty="0">
                <a:latin typeface="Arial" charset="0"/>
                <a:ea typeface="Arial" charset="0"/>
                <a:cs typeface="Arial" charset="0"/>
              </a:rPr>
              <a:t> </a:t>
            </a:r>
            <a:r>
              <a:rPr lang="en-US" sz="4000" b="1" dirty="0" err="1">
                <a:latin typeface="Arial" charset="0"/>
                <a:ea typeface="Arial" charset="0"/>
                <a:cs typeface="Arial" charset="0"/>
              </a:rPr>
              <a:t>tục</a:t>
            </a: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212443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5728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5400000">
            <a:off x="9183760" y="745832"/>
            <a:ext cx="5555463" cy="10306264"/>
          </a:xfrm>
          <a:custGeom>
            <a:avLst/>
            <a:gdLst/>
            <a:ahLst/>
            <a:cxnLst/>
            <a:rect l="l" t="t" r="r" b="b"/>
            <a:pathLst>
              <a:path w="7193408" h="10306264">
                <a:moveTo>
                  <a:pt x="0" y="0"/>
                </a:moveTo>
                <a:lnTo>
                  <a:pt x="7193408" y="0"/>
                </a:lnTo>
                <a:lnTo>
                  <a:pt x="7193408" y="10306264"/>
                </a:lnTo>
                <a:lnTo>
                  <a:pt x="0" y="10306264"/>
                </a:lnTo>
                <a:lnTo>
                  <a:pt x="0" y="0"/>
                </a:lnTo>
                <a:close/>
              </a:path>
            </a:pathLst>
          </a:custGeom>
          <a:blipFill>
            <a:blip r:embed="rId9">
              <a:extLst>
                <a:ext uri="{96DAC541-7B7A-43D3-8B79-37D633B846F1}">
                  <asvg:svgBlip xmlns:asvg="http://schemas.microsoft.com/office/drawing/2016/SVG/main" xmlns="" r:embed="rId10"/>
                </a:ext>
              </a:extLst>
            </a:blip>
            <a:stretch>
              <a:fillRect l="-519" r="-519"/>
            </a:stretch>
          </a:blipFill>
        </p:spPr>
        <p:txBody>
          <a:bodyPr/>
          <a:lstStyle/>
          <a:p>
            <a:endParaRPr lang="en-US" dirty="0"/>
          </a:p>
        </p:txBody>
      </p:sp>
      <p:sp>
        <p:nvSpPr>
          <p:cNvPr id="7" name="TextBox 7"/>
          <p:cNvSpPr txBox="1"/>
          <p:nvPr/>
        </p:nvSpPr>
        <p:spPr>
          <a:xfrm>
            <a:off x="8049568" y="3929373"/>
            <a:ext cx="8544458" cy="3877985"/>
          </a:xfrm>
          <a:prstGeom prst="rect">
            <a:avLst/>
          </a:prstGeom>
        </p:spPr>
        <p:txBody>
          <a:bodyPr wrap="square" lIns="0" tIns="0" rIns="0" bIns="0" rtlCol="0" anchor="t">
            <a:spAutoFit/>
          </a:bodyPr>
          <a:lstStyle/>
          <a:p>
            <a:r>
              <a:rPr lang="en-US" sz="3600" b="1" dirty="0"/>
              <a:t>	</a:t>
            </a:r>
            <a:r>
              <a:rPr lang="vi-VN" sz="3600" b="1" dirty="0"/>
              <a:t>1.	Tích hợp trong các môn học: Giáo dục lý tưởng, đạo đức, lối sống được lồng ghép vào các môn học như Tiếng Việt, Đạo đức, và các hoạt động trải nghiệm. Điều này giúp học sinh không chỉ học kiến thức mà còn được giáo dục về cách sống, cách ứng xử.</a:t>
            </a:r>
            <a:endParaRPr lang="en-US" sz="3600" b="1" dirty="0">
              <a:solidFill>
                <a:srgbClr val="000000"/>
              </a:solidFill>
              <a:latin typeface="Cambria" panose="02040503050406030204" pitchFamily="18" charset="0"/>
              <a:ea typeface="Cambria" panose="02040503050406030204" pitchFamily="18" charset="0"/>
            </a:endParaRPr>
          </a:p>
        </p:txBody>
      </p:sp>
      <p:grpSp>
        <p:nvGrpSpPr>
          <p:cNvPr id="8" name="Group 8"/>
          <p:cNvGrpSpPr/>
          <p:nvPr/>
        </p:nvGrpSpPr>
        <p:grpSpPr>
          <a:xfrm>
            <a:off x="414664" y="620516"/>
            <a:ext cx="17035072" cy="1800486"/>
            <a:chOff x="0" y="0"/>
            <a:chExt cx="4486603" cy="474202"/>
          </a:xfrm>
        </p:grpSpPr>
        <p:sp>
          <p:nvSpPr>
            <p:cNvPr id="9" name="Freeform 9"/>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10" name="TextBox 10"/>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2" name="Freeform 12"/>
          <p:cNvSpPr/>
          <p:nvPr/>
        </p:nvSpPr>
        <p:spPr>
          <a:xfrm>
            <a:off x="846434" y="5109643"/>
            <a:ext cx="5541818" cy="4114800"/>
          </a:xfrm>
          <a:custGeom>
            <a:avLst/>
            <a:gdLst/>
            <a:ahLst/>
            <a:cxnLst/>
            <a:rect l="l" t="t" r="r" b="b"/>
            <a:pathLst>
              <a:path w="5541818" h="4114800">
                <a:moveTo>
                  <a:pt x="0" y="0"/>
                </a:moveTo>
                <a:lnTo>
                  <a:pt x="5541819" y="0"/>
                </a:lnTo>
                <a:lnTo>
                  <a:pt x="5541819"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3" name="TextBox 13"/>
          <p:cNvSpPr txBox="1"/>
          <p:nvPr/>
        </p:nvSpPr>
        <p:spPr>
          <a:xfrm>
            <a:off x="1028700" y="1017768"/>
            <a:ext cx="16230600" cy="1107996"/>
          </a:xfrm>
          <a:prstGeom prst="rect">
            <a:avLst/>
          </a:prstGeom>
        </p:spPr>
        <p:txBody>
          <a:bodyPr lIns="0" tIns="0" rIns="0" bIns="0" rtlCol="0" anchor="t">
            <a:spAutoFit/>
          </a:bodyPr>
          <a:lstStyle/>
          <a:p>
            <a:pPr lvl="0" algn="ctr"/>
            <a:r>
              <a:rPr lang="vi-VN" sz="3600" b="1" dirty="0">
                <a:solidFill>
                  <a:schemeClr val="bg1"/>
                </a:solidFill>
                <a:latin typeface="Arial" charset="0"/>
                <a:ea typeface="Arial" charset="0"/>
                <a:cs typeface="Arial" charset="0"/>
              </a:rPr>
              <a:t>IV. PHƯƠNG THỨC TÍCH HỢP GIÁO DỤC LÝ TƯỞNG CÁCH MẠNG, </a:t>
            </a:r>
            <a:endParaRPr lang="en-US" sz="3600" b="1" dirty="0">
              <a:solidFill>
                <a:schemeClr val="bg1"/>
              </a:solidFill>
              <a:latin typeface="Arial" charset="0"/>
              <a:ea typeface="Arial" charset="0"/>
              <a:cs typeface="Arial" charset="0"/>
            </a:endParaRPr>
          </a:p>
          <a:p>
            <a:pPr lvl="0" algn="ctr"/>
            <a:r>
              <a:rPr lang="vi-VN" sz="3600" b="1" dirty="0">
                <a:solidFill>
                  <a:schemeClr val="bg1"/>
                </a:solidFill>
                <a:latin typeface="Arial" charset="0"/>
                <a:ea typeface="Arial" charset="0"/>
                <a:cs typeface="Arial" charset="0"/>
              </a:rPr>
              <a:t>ĐẠO ĐỨC, LỐI SỐNG</a:t>
            </a:r>
            <a:endParaRPr lang="en-US"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6857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5728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5400000">
            <a:off x="8616536" y="1313056"/>
            <a:ext cx="6689912" cy="10306264"/>
          </a:xfrm>
          <a:custGeom>
            <a:avLst/>
            <a:gdLst/>
            <a:ahLst/>
            <a:cxnLst/>
            <a:rect l="l" t="t" r="r" b="b"/>
            <a:pathLst>
              <a:path w="7193408" h="10306264">
                <a:moveTo>
                  <a:pt x="0" y="0"/>
                </a:moveTo>
                <a:lnTo>
                  <a:pt x="7193408" y="0"/>
                </a:lnTo>
                <a:lnTo>
                  <a:pt x="7193408" y="10306264"/>
                </a:lnTo>
                <a:lnTo>
                  <a:pt x="0" y="10306264"/>
                </a:lnTo>
                <a:lnTo>
                  <a:pt x="0" y="0"/>
                </a:lnTo>
                <a:close/>
              </a:path>
            </a:pathLst>
          </a:custGeom>
          <a:blipFill>
            <a:blip r:embed="rId9">
              <a:extLst>
                <a:ext uri="{96DAC541-7B7A-43D3-8B79-37D633B846F1}">
                  <asvg:svgBlip xmlns:asvg="http://schemas.microsoft.com/office/drawing/2016/SVG/main" xmlns="" r:embed="rId10"/>
                </a:ext>
              </a:extLst>
            </a:blip>
            <a:stretch>
              <a:fillRect l="-519" r="-519"/>
            </a:stretch>
          </a:blipFill>
        </p:spPr>
        <p:txBody>
          <a:bodyPr/>
          <a:lstStyle/>
          <a:p>
            <a:endParaRPr lang="en-US" dirty="0"/>
          </a:p>
        </p:txBody>
      </p:sp>
      <p:sp>
        <p:nvSpPr>
          <p:cNvPr id="7" name="TextBox 7"/>
          <p:cNvSpPr txBox="1"/>
          <p:nvPr/>
        </p:nvSpPr>
        <p:spPr>
          <a:xfrm>
            <a:off x="8025254" y="3419200"/>
            <a:ext cx="8544458" cy="6093976"/>
          </a:xfrm>
          <a:prstGeom prst="rect">
            <a:avLst/>
          </a:prstGeom>
        </p:spPr>
        <p:txBody>
          <a:bodyPr wrap="square" lIns="0" tIns="0" rIns="0" bIns="0" rtlCol="0" anchor="t">
            <a:spAutoFit/>
          </a:bodyPr>
          <a:lstStyle/>
          <a:p>
            <a:r>
              <a:rPr lang="en-US" sz="3600" b="1" dirty="0"/>
              <a:t>	</a:t>
            </a:r>
            <a:r>
              <a:rPr lang="vi-VN" sz="3600" b="1" dirty="0"/>
              <a:t>2.	Hoạt động giáo dục trải nghiệm: Các hoạt động giáo dục lý tưởng cách mạng, đạo đức, lối sống không chỉ diễn ra trong lớp học mà còn thông qua các hoạt động ngoại khóa, sinh hoạt dưới cờ, sinh hoạt lớp, và hoạt động theo chủ đề. Những hoạt động này giúp học sinh phát triển kỹ năng sống, tăng cường khả năng làm việc nhóm, và hiểu rõ hơn về trách nhiệm của bản thân đối với cộng đồng.</a:t>
            </a:r>
            <a:endParaRPr lang="en-US" sz="3600" b="1" dirty="0">
              <a:solidFill>
                <a:srgbClr val="000000"/>
              </a:solidFill>
              <a:latin typeface="Cambria" panose="02040503050406030204" pitchFamily="18" charset="0"/>
              <a:ea typeface="Cambria" panose="02040503050406030204" pitchFamily="18" charset="0"/>
            </a:endParaRPr>
          </a:p>
        </p:txBody>
      </p:sp>
      <p:grpSp>
        <p:nvGrpSpPr>
          <p:cNvPr id="8" name="Group 8"/>
          <p:cNvGrpSpPr/>
          <p:nvPr/>
        </p:nvGrpSpPr>
        <p:grpSpPr>
          <a:xfrm>
            <a:off x="414664" y="620516"/>
            <a:ext cx="17035072" cy="1800486"/>
            <a:chOff x="0" y="0"/>
            <a:chExt cx="4486603" cy="474202"/>
          </a:xfrm>
        </p:grpSpPr>
        <p:sp>
          <p:nvSpPr>
            <p:cNvPr id="9" name="Freeform 9"/>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10" name="TextBox 10"/>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2" name="Freeform 12"/>
          <p:cNvSpPr/>
          <p:nvPr/>
        </p:nvSpPr>
        <p:spPr>
          <a:xfrm>
            <a:off x="846434" y="5109643"/>
            <a:ext cx="5541818" cy="4114800"/>
          </a:xfrm>
          <a:custGeom>
            <a:avLst/>
            <a:gdLst/>
            <a:ahLst/>
            <a:cxnLst/>
            <a:rect l="l" t="t" r="r" b="b"/>
            <a:pathLst>
              <a:path w="5541818" h="4114800">
                <a:moveTo>
                  <a:pt x="0" y="0"/>
                </a:moveTo>
                <a:lnTo>
                  <a:pt x="5541819" y="0"/>
                </a:lnTo>
                <a:lnTo>
                  <a:pt x="5541819"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3" name="TextBox 13"/>
          <p:cNvSpPr txBox="1"/>
          <p:nvPr/>
        </p:nvSpPr>
        <p:spPr>
          <a:xfrm>
            <a:off x="1028700" y="1017768"/>
            <a:ext cx="16230600" cy="1107996"/>
          </a:xfrm>
          <a:prstGeom prst="rect">
            <a:avLst/>
          </a:prstGeom>
        </p:spPr>
        <p:txBody>
          <a:bodyPr lIns="0" tIns="0" rIns="0" bIns="0" rtlCol="0" anchor="t">
            <a:spAutoFit/>
          </a:bodyPr>
          <a:lstStyle/>
          <a:p>
            <a:pPr lvl="0" algn="ctr"/>
            <a:r>
              <a:rPr lang="vi-VN" sz="3600" b="1" dirty="0">
                <a:solidFill>
                  <a:schemeClr val="bg1"/>
                </a:solidFill>
                <a:latin typeface="Arial" charset="0"/>
                <a:ea typeface="Arial" charset="0"/>
                <a:cs typeface="Arial" charset="0"/>
              </a:rPr>
              <a:t>IV. PHƯƠNG THỨC TÍCH HỢP GIÁO DỤC LÝ TƯỞNG CÁCH MẠNG, </a:t>
            </a:r>
            <a:endParaRPr lang="en-US" sz="3600" b="1" dirty="0">
              <a:solidFill>
                <a:schemeClr val="bg1"/>
              </a:solidFill>
              <a:latin typeface="Arial" charset="0"/>
              <a:ea typeface="Arial" charset="0"/>
              <a:cs typeface="Arial" charset="0"/>
            </a:endParaRPr>
          </a:p>
          <a:p>
            <a:pPr lvl="0" algn="ctr"/>
            <a:r>
              <a:rPr lang="vi-VN" sz="3600" b="1" dirty="0">
                <a:solidFill>
                  <a:schemeClr val="bg1"/>
                </a:solidFill>
                <a:latin typeface="Arial" charset="0"/>
                <a:ea typeface="Arial" charset="0"/>
                <a:cs typeface="Arial" charset="0"/>
              </a:rPr>
              <a:t>ĐẠO ĐỨC, LỐI SỐNG</a:t>
            </a:r>
            <a:endParaRPr lang="en-US"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8550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nvGrpSpPr>
          <p:cNvPr id="7" name="Group 7"/>
          <p:cNvGrpSpPr/>
          <p:nvPr/>
        </p:nvGrpSpPr>
        <p:grpSpPr>
          <a:xfrm>
            <a:off x="609600" y="495300"/>
            <a:ext cx="17035072" cy="1117687"/>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0" name="Freeform 10"/>
          <p:cNvSpPr/>
          <p:nvPr/>
        </p:nvSpPr>
        <p:spPr>
          <a:xfrm>
            <a:off x="14554200" y="4688685"/>
            <a:ext cx="3200400" cy="5500785"/>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9"/>
            <a:stretch>
              <a:fillRect/>
            </a:stretch>
          </a:blipFill>
        </p:spPr>
        <p:txBody>
          <a:bodyPr/>
          <a:lstStyle/>
          <a:p>
            <a:endParaRPr lang="en-US"/>
          </a:p>
        </p:txBody>
      </p:sp>
      <p:sp>
        <p:nvSpPr>
          <p:cNvPr id="11" name="TextBox 11"/>
          <p:cNvSpPr txBox="1"/>
          <p:nvPr/>
        </p:nvSpPr>
        <p:spPr>
          <a:xfrm>
            <a:off x="1028700" y="779502"/>
            <a:ext cx="16230600" cy="553998"/>
          </a:xfrm>
          <a:prstGeom prst="rect">
            <a:avLst/>
          </a:prstGeom>
        </p:spPr>
        <p:txBody>
          <a:bodyPr lIns="0" tIns="0" rIns="0" bIns="0" rtlCol="0" anchor="t">
            <a:spAutoFit/>
          </a:bodyPr>
          <a:lstStyle/>
          <a:p>
            <a:pPr lvl="0" algn="ctr"/>
            <a:r>
              <a:rPr lang="en-US" sz="3600" b="1" dirty="0">
                <a:solidFill>
                  <a:schemeClr val="bg1"/>
                </a:solidFill>
                <a:latin typeface="Arial" charset="0"/>
                <a:ea typeface="Arial" charset="0"/>
                <a:cs typeface="Arial" charset="0"/>
              </a:rPr>
              <a:t>V. HOẠT ĐỘNG TRẢI NGHIỆM THỰC TẾ </a:t>
            </a:r>
          </a:p>
        </p:txBody>
      </p:sp>
      <p:graphicFrame>
        <p:nvGraphicFramePr>
          <p:cNvPr id="13" name="Diagram 12"/>
          <p:cNvGraphicFramePr/>
          <p:nvPr>
            <p:extLst>
              <p:ext uri="{D42A27DB-BD31-4B8C-83A1-F6EECF244321}">
                <p14:modId xmlns:p14="http://schemas.microsoft.com/office/powerpoint/2010/main" val="968706542"/>
              </p:ext>
            </p:extLst>
          </p:nvPr>
        </p:nvGraphicFramePr>
        <p:xfrm>
          <a:off x="1163953" y="2813855"/>
          <a:ext cx="13106400" cy="64720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6178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1363</Words>
  <Application>Microsoft Office PowerPoint</Application>
  <PresentationFormat>Custom</PresentationFormat>
  <Paragraphs>122</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宋体</vt:lpstr>
      <vt:lpstr>Arial</vt:lpstr>
      <vt:lpstr>Arial Bold</vt:lpstr>
      <vt:lpstr>Calibri</vt:lpstr>
      <vt:lpstr>Cambria</vt:lpstr>
      <vt:lpstr>DengXian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Writing</dc:title>
  <dc:creator>CHI MAI</dc:creator>
  <cp:lastModifiedBy>CHI MAI</cp:lastModifiedBy>
  <cp:revision>55</cp:revision>
  <dcterms:created xsi:type="dcterms:W3CDTF">2006-08-16T00:00:00Z</dcterms:created>
  <dcterms:modified xsi:type="dcterms:W3CDTF">2024-10-08T04:56:20Z</dcterms:modified>
  <dc:identifier>DAFzchRhMqg</dc:identifier>
</cp:coreProperties>
</file>