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Paytone One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raunce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236" y="-2922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696" y="2010473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6 (14/10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18/10/2024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62791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14/10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15/10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Quýt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Yaourt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16/10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Ragu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-la tan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17/10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18/10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108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Paytone One</vt:lpstr>
      <vt:lpstr>Arial</vt:lpstr>
      <vt:lpstr>Calibri</vt:lpstr>
      <vt:lpstr>Fraunces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19</cp:revision>
  <dcterms:created xsi:type="dcterms:W3CDTF">2006-08-16T00:00:00Z</dcterms:created>
  <dcterms:modified xsi:type="dcterms:W3CDTF">2024-10-10T02:28:39Z</dcterms:modified>
  <dc:identifier>DAGPxSwC1TY</dc:identifier>
</cp:coreProperties>
</file>