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Paytone One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raunce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8" d="100"/>
          <a:sy n="98" d="100"/>
        </p:scale>
        <p:origin x="1278" y="-2790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1696" y="2010473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5 (07/10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11/10/2024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4538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07/10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dền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Mướp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 180ml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08/10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1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09/10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Flan 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10/10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Nui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11/10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tằm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118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Paytone One</vt:lpstr>
      <vt:lpstr>Calibri</vt:lpstr>
      <vt:lpstr>Arial</vt:lpstr>
      <vt:lpstr>Times New Roman</vt:lpstr>
      <vt:lpstr>Fraunces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16</cp:revision>
  <dcterms:created xsi:type="dcterms:W3CDTF">2006-08-16T00:00:00Z</dcterms:created>
  <dcterms:modified xsi:type="dcterms:W3CDTF">2024-10-03T03:31:39Z</dcterms:modified>
  <dc:identifier>DAGPxSwC1TY</dc:identifier>
</cp:coreProperties>
</file>