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6858000" cy="9906000" type="A4"/>
  <p:notesSz cx="6858000" cy="9144000"/>
  <p:embeddedFontLst>
    <p:embeddedFont>
      <p:font typeface="Fraunces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aytone One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1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1236" y="-2640"/>
      </p:cViewPr>
      <p:guideLst>
        <p:guide orient="horz" pos="2832"/>
        <p:guide pos="1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824" y="2792827"/>
            <a:ext cx="4984675" cy="1927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649" y="5094514"/>
            <a:ext cx="4105026" cy="22975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93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8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79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7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66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59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52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45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51634" y="360030"/>
            <a:ext cx="1319473" cy="76709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216" y="360030"/>
            <a:ext cx="3860679" cy="76709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41" y="5777113"/>
            <a:ext cx="4984675" cy="1785577"/>
          </a:xfrm>
        </p:spPr>
        <p:txBody>
          <a:bodyPr anchor="t"/>
          <a:lstStyle>
            <a:lvl1pPr algn="l">
              <a:defRPr sz="25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241" y="3810481"/>
            <a:ext cx="4984675" cy="1966632"/>
          </a:xfrm>
        </p:spPr>
        <p:txBody>
          <a:bodyPr anchor="b"/>
          <a:lstStyle>
            <a:lvl1pPr marL="0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1pPr>
            <a:lvl2pPr marL="293202" indent="0">
              <a:buNone/>
              <a:defRPr sz="1154">
                <a:solidFill>
                  <a:schemeClr val="tx1">
                    <a:tint val="75000"/>
                  </a:schemeClr>
                </a:solidFill>
              </a:defRPr>
            </a:lvl2pPr>
            <a:lvl3pPr marL="586405" indent="0">
              <a:buNone/>
              <a:defRPr sz="1026">
                <a:solidFill>
                  <a:schemeClr val="tx1">
                    <a:tint val="75000"/>
                  </a:schemeClr>
                </a:solidFill>
              </a:defRPr>
            </a:lvl3pPr>
            <a:lvl4pPr marL="879607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4pPr>
            <a:lvl5pPr marL="117280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5pPr>
            <a:lvl6pPr marL="1466012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6pPr>
            <a:lvl7pPr marL="1759214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7pPr>
            <a:lvl8pPr marL="2052417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8pPr>
            <a:lvl9pPr marL="234561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216" y="2097742"/>
            <a:ext cx="2590076" cy="5933195"/>
          </a:xfrm>
        </p:spPr>
        <p:txBody>
          <a:bodyPr/>
          <a:lstStyle>
            <a:lvl1pPr>
              <a:defRPr sz="1796"/>
            </a:lvl1pPr>
            <a:lvl2pPr>
              <a:defRPr sz="1539"/>
            </a:lvl2pPr>
            <a:lvl3pPr>
              <a:defRPr sz="1283"/>
            </a:lvl3pPr>
            <a:lvl4pPr>
              <a:defRPr sz="1154"/>
            </a:lvl4pPr>
            <a:lvl5pPr>
              <a:defRPr sz="1154"/>
            </a:lvl5pPr>
            <a:lvl6pPr>
              <a:defRPr sz="1154"/>
            </a:lvl6pPr>
            <a:lvl7pPr>
              <a:defRPr sz="1154"/>
            </a:lvl7pPr>
            <a:lvl8pPr>
              <a:defRPr sz="1154"/>
            </a:lvl8pPr>
            <a:lvl9pPr>
              <a:defRPr sz="11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1031" y="2097742"/>
            <a:ext cx="2590076" cy="5933195"/>
          </a:xfrm>
        </p:spPr>
        <p:txBody>
          <a:bodyPr/>
          <a:lstStyle>
            <a:lvl1pPr>
              <a:defRPr sz="1796"/>
            </a:lvl1pPr>
            <a:lvl2pPr>
              <a:defRPr sz="1539"/>
            </a:lvl2pPr>
            <a:lvl3pPr>
              <a:defRPr sz="1283"/>
            </a:lvl3pPr>
            <a:lvl4pPr>
              <a:defRPr sz="1154"/>
            </a:lvl4pPr>
            <a:lvl5pPr>
              <a:defRPr sz="1154"/>
            </a:lvl5pPr>
            <a:lvl6pPr>
              <a:defRPr sz="1154"/>
            </a:lvl6pPr>
            <a:lvl7pPr>
              <a:defRPr sz="1154"/>
            </a:lvl7pPr>
            <a:lvl8pPr>
              <a:defRPr sz="1154"/>
            </a:lvl8pPr>
            <a:lvl9pPr>
              <a:defRPr sz="11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16" y="2012417"/>
            <a:ext cx="2591094" cy="838680"/>
          </a:xfrm>
        </p:spPr>
        <p:txBody>
          <a:bodyPr anchor="b"/>
          <a:lstStyle>
            <a:lvl1pPr marL="0" indent="0">
              <a:buNone/>
              <a:defRPr sz="1539" b="1"/>
            </a:lvl1pPr>
            <a:lvl2pPr marL="293202" indent="0">
              <a:buNone/>
              <a:defRPr sz="1283" b="1"/>
            </a:lvl2pPr>
            <a:lvl3pPr marL="586405" indent="0">
              <a:buNone/>
              <a:defRPr sz="1154" b="1"/>
            </a:lvl3pPr>
            <a:lvl4pPr marL="879607" indent="0">
              <a:buNone/>
              <a:defRPr sz="1026" b="1"/>
            </a:lvl4pPr>
            <a:lvl5pPr marL="1172809" indent="0">
              <a:buNone/>
              <a:defRPr sz="1026" b="1"/>
            </a:lvl5pPr>
            <a:lvl6pPr marL="1466012" indent="0">
              <a:buNone/>
              <a:defRPr sz="1026" b="1"/>
            </a:lvl6pPr>
            <a:lvl7pPr marL="1759214" indent="0">
              <a:buNone/>
              <a:defRPr sz="1026" b="1"/>
            </a:lvl7pPr>
            <a:lvl8pPr marL="2052417" indent="0">
              <a:buNone/>
              <a:defRPr sz="1026" b="1"/>
            </a:lvl8pPr>
            <a:lvl9pPr marL="2345619" indent="0">
              <a:buNone/>
              <a:defRPr sz="10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216" y="2851097"/>
            <a:ext cx="2591094" cy="5179840"/>
          </a:xfrm>
        </p:spPr>
        <p:txBody>
          <a:bodyPr/>
          <a:lstStyle>
            <a:lvl1pPr>
              <a:defRPr sz="1539"/>
            </a:lvl1pPr>
            <a:lvl2pPr>
              <a:defRPr sz="1283"/>
            </a:lvl2pPr>
            <a:lvl3pPr>
              <a:defRPr sz="1154"/>
            </a:lvl3pPr>
            <a:lvl4pPr>
              <a:defRPr sz="1026"/>
            </a:lvl4pPr>
            <a:lvl5pPr>
              <a:defRPr sz="1026"/>
            </a:lvl5pPr>
            <a:lvl6pPr>
              <a:defRPr sz="1026"/>
            </a:lvl6pPr>
            <a:lvl7pPr>
              <a:defRPr sz="1026"/>
            </a:lvl7pPr>
            <a:lvl8pPr>
              <a:defRPr sz="1026"/>
            </a:lvl8pPr>
            <a:lvl9pPr>
              <a:defRPr sz="1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78995" y="2012417"/>
            <a:ext cx="2592112" cy="838680"/>
          </a:xfrm>
        </p:spPr>
        <p:txBody>
          <a:bodyPr anchor="b"/>
          <a:lstStyle>
            <a:lvl1pPr marL="0" indent="0">
              <a:buNone/>
              <a:defRPr sz="1539" b="1"/>
            </a:lvl1pPr>
            <a:lvl2pPr marL="293202" indent="0">
              <a:buNone/>
              <a:defRPr sz="1283" b="1"/>
            </a:lvl2pPr>
            <a:lvl3pPr marL="586405" indent="0">
              <a:buNone/>
              <a:defRPr sz="1154" b="1"/>
            </a:lvl3pPr>
            <a:lvl4pPr marL="879607" indent="0">
              <a:buNone/>
              <a:defRPr sz="1026" b="1"/>
            </a:lvl4pPr>
            <a:lvl5pPr marL="1172809" indent="0">
              <a:buNone/>
              <a:defRPr sz="1026" b="1"/>
            </a:lvl5pPr>
            <a:lvl6pPr marL="1466012" indent="0">
              <a:buNone/>
              <a:defRPr sz="1026" b="1"/>
            </a:lvl6pPr>
            <a:lvl7pPr marL="1759214" indent="0">
              <a:buNone/>
              <a:defRPr sz="1026" b="1"/>
            </a:lvl7pPr>
            <a:lvl8pPr marL="2052417" indent="0">
              <a:buNone/>
              <a:defRPr sz="1026" b="1"/>
            </a:lvl8pPr>
            <a:lvl9pPr marL="2345619" indent="0">
              <a:buNone/>
              <a:defRPr sz="10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78995" y="2851097"/>
            <a:ext cx="2592112" cy="5179840"/>
          </a:xfrm>
        </p:spPr>
        <p:txBody>
          <a:bodyPr/>
          <a:lstStyle>
            <a:lvl1pPr>
              <a:defRPr sz="1539"/>
            </a:lvl1pPr>
            <a:lvl2pPr>
              <a:defRPr sz="1283"/>
            </a:lvl2pPr>
            <a:lvl3pPr>
              <a:defRPr sz="1154"/>
            </a:lvl3pPr>
            <a:lvl4pPr>
              <a:defRPr sz="1026"/>
            </a:lvl4pPr>
            <a:lvl5pPr>
              <a:defRPr sz="1026"/>
            </a:lvl5pPr>
            <a:lvl6pPr>
              <a:defRPr sz="1026"/>
            </a:lvl6pPr>
            <a:lvl7pPr>
              <a:defRPr sz="1026"/>
            </a:lvl7pPr>
            <a:lvl8pPr>
              <a:defRPr sz="1026"/>
            </a:lvl8pPr>
            <a:lvl9pPr>
              <a:defRPr sz="1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16" y="357948"/>
            <a:ext cx="1929322" cy="1523360"/>
          </a:xfrm>
        </p:spPr>
        <p:txBody>
          <a:bodyPr anchor="b"/>
          <a:lstStyle>
            <a:lvl1pPr algn="l">
              <a:defRPr sz="12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788" y="357949"/>
            <a:ext cx="3278319" cy="7672988"/>
          </a:xfrm>
        </p:spPr>
        <p:txBody>
          <a:bodyPr/>
          <a:lstStyle>
            <a:lvl1pPr>
              <a:defRPr sz="2052"/>
            </a:lvl1pPr>
            <a:lvl2pPr>
              <a:defRPr sz="1796"/>
            </a:lvl2pPr>
            <a:lvl3pPr>
              <a:defRPr sz="1539"/>
            </a:lvl3pPr>
            <a:lvl4pPr>
              <a:defRPr sz="1283"/>
            </a:lvl4pPr>
            <a:lvl5pPr>
              <a:defRPr sz="1283"/>
            </a:lvl5pPr>
            <a:lvl6pPr>
              <a:defRPr sz="1283"/>
            </a:lvl6pPr>
            <a:lvl7pPr>
              <a:defRPr sz="1283"/>
            </a:lvl7pPr>
            <a:lvl8pPr>
              <a:defRPr sz="1283"/>
            </a:lvl8pPr>
            <a:lvl9pPr>
              <a:defRPr sz="12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3216" y="1881308"/>
            <a:ext cx="1929322" cy="6149629"/>
          </a:xfrm>
        </p:spPr>
        <p:txBody>
          <a:bodyPr/>
          <a:lstStyle>
            <a:lvl1pPr marL="0" indent="0">
              <a:buNone/>
              <a:defRPr sz="898"/>
            </a:lvl1pPr>
            <a:lvl2pPr marL="293202" indent="0">
              <a:buNone/>
              <a:defRPr sz="770"/>
            </a:lvl2pPr>
            <a:lvl3pPr marL="586405" indent="0">
              <a:buNone/>
              <a:defRPr sz="641"/>
            </a:lvl3pPr>
            <a:lvl4pPr marL="879607" indent="0">
              <a:buNone/>
              <a:defRPr sz="577"/>
            </a:lvl4pPr>
            <a:lvl5pPr marL="1172809" indent="0">
              <a:buNone/>
              <a:defRPr sz="577"/>
            </a:lvl5pPr>
            <a:lvl6pPr marL="1466012" indent="0">
              <a:buNone/>
              <a:defRPr sz="577"/>
            </a:lvl6pPr>
            <a:lvl7pPr marL="1759214" indent="0">
              <a:buNone/>
              <a:defRPr sz="577"/>
            </a:lvl7pPr>
            <a:lvl8pPr marL="2052417" indent="0">
              <a:buNone/>
              <a:defRPr sz="577"/>
            </a:lvl8pPr>
            <a:lvl9pPr marL="2345619" indent="0">
              <a:buNone/>
              <a:defRPr sz="5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448" y="6293223"/>
            <a:ext cx="3518594" cy="742951"/>
          </a:xfrm>
        </p:spPr>
        <p:txBody>
          <a:bodyPr anchor="b"/>
          <a:lstStyle>
            <a:lvl1pPr algn="l">
              <a:defRPr sz="12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9448" y="803301"/>
            <a:ext cx="3518594" cy="5394192"/>
          </a:xfrm>
        </p:spPr>
        <p:txBody>
          <a:bodyPr/>
          <a:lstStyle>
            <a:lvl1pPr marL="0" indent="0">
              <a:buNone/>
              <a:defRPr sz="2052"/>
            </a:lvl1pPr>
            <a:lvl2pPr marL="293202" indent="0">
              <a:buNone/>
              <a:defRPr sz="1796"/>
            </a:lvl2pPr>
            <a:lvl3pPr marL="586405" indent="0">
              <a:buNone/>
              <a:defRPr sz="1539"/>
            </a:lvl3pPr>
            <a:lvl4pPr marL="879607" indent="0">
              <a:buNone/>
              <a:defRPr sz="1283"/>
            </a:lvl4pPr>
            <a:lvl5pPr marL="1172809" indent="0">
              <a:buNone/>
              <a:defRPr sz="1283"/>
            </a:lvl5pPr>
            <a:lvl6pPr marL="1466012" indent="0">
              <a:buNone/>
              <a:defRPr sz="1283"/>
            </a:lvl6pPr>
            <a:lvl7pPr marL="1759214" indent="0">
              <a:buNone/>
              <a:defRPr sz="1283"/>
            </a:lvl7pPr>
            <a:lvl8pPr marL="2052417" indent="0">
              <a:buNone/>
              <a:defRPr sz="1283"/>
            </a:lvl8pPr>
            <a:lvl9pPr marL="2345619" indent="0">
              <a:buNone/>
              <a:defRPr sz="128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9448" y="7036174"/>
            <a:ext cx="3518594" cy="1055113"/>
          </a:xfrm>
        </p:spPr>
        <p:txBody>
          <a:bodyPr/>
          <a:lstStyle>
            <a:lvl1pPr marL="0" indent="0">
              <a:buNone/>
              <a:defRPr sz="898"/>
            </a:lvl1pPr>
            <a:lvl2pPr marL="293202" indent="0">
              <a:buNone/>
              <a:defRPr sz="770"/>
            </a:lvl2pPr>
            <a:lvl3pPr marL="586405" indent="0">
              <a:buNone/>
              <a:defRPr sz="641"/>
            </a:lvl3pPr>
            <a:lvl4pPr marL="879607" indent="0">
              <a:buNone/>
              <a:defRPr sz="577"/>
            </a:lvl4pPr>
            <a:lvl5pPr marL="1172809" indent="0">
              <a:buNone/>
              <a:defRPr sz="577"/>
            </a:lvl5pPr>
            <a:lvl6pPr marL="1466012" indent="0">
              <a:buNone/>
              <a:defRPr sz="577"/>
            </a:lvl6pPr>
            <a:lvl7pPr marL="1759214" indent="0">
              <a:buNone/>
              <a:defRPr sz="577"/>
            </a:lvl7pPr>
            <a:lvl8pPr marL="2052417" indent="0">
              <a:buNone/>
              <a:defRPr sz="577"/>
            </a:lvl8pPr>
            <a:lvl9pPr marL="2345619" indent="0">
              <a:buNone/>
              <a:defRPr sz="5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216" y="360029"/>
            <a:ext cx="5277891" cy="1498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16" y="2097742"/>
            <a:ext cx="5277891" cy="593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3216" y="8332695"/>
            <a:ext cx="1368342" cy="478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3644" y="8332695"/>
            <a:ext cx="1857036" cy="478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2765" y="8332695"/>
            <a:ext cx="1368342" cy="478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6405" rtl="0" eaLnBrk="1" latinLnBrk="0" hangingPunct="1">
        <a:spcBef>
          <a:spcPct val="0"/>
        </a:spcBef>
        <a:buNone/>
        <a:defRPr sz="2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902" indent="-219902" algn="l" defTabSz="586405" rtl="0" eaLnBrk="1" latinLnBrk="0" hangingPunct="1">
        <a:spcBef>
          <a:spcPct val="20000"/>
        </a:spcBef>
        <a:buFont typeface="Arial" pitchFamily="34" charset="0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1pPr>
      <a:lvl2pPr marL="476454" indent="-183251" algn="l" defTabSz="586405" rtl="0" eaLnBrk="1" latinLnBrk="0" hangingPunct="1">
        <a:spcBef>
          <a:spcPct val="20000"/>
        </a:spcBef>
        <a:buFont typeface="Arial" pitchFamily="34" charset="0"/>
        <a:buChar char="–"/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733006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026208" indent="-146601" algn="l" defTabSz="586405" rtl="0" eaLnBrk="1" latinLnBrk="0" hangingPunct="1">
        <a:spcBef>
          <a:spcPct val="20000"/>
        </a:spcBef>
        <a:buFont typeface="Arial" pitchFamily="34" charset="0"/>
        <a:buChar char="–"/>
        <a:defRPr sz="1283" kern="1200">
          <a:solidFill>
            <a:schemeClr val="tx1"/>
          </a:solidFill>
          <a:latin typeface="+mn-lt"/>
          <a:ea typeface="+mn-ea"/>
          <a:cs typeface="+mn-cs"/>
        </a:defRPr>
      </a:lvl4pPr>
      <a:lvl5pPr marL="1319411" indent="-146601" algn="l" defTabSz="586405" rtl="0" eaLnBrk="1" latinLnBrk="0" hangingPunct="1">
        <a:spcBef>
          <a:spcPct val="20000"/>
        </a:spcBef>
        <a:buFont typeface="Arial" pitchFamily="34" charset="0"/>
        <a:buChar char="»"/>
        <a:defRPr sz="1283" kern="1200">
          <a:solidFill>
            <a:schemeClr val="tx1"/>
          </a:solidFill>
          <a:latin typeface="+mn-lt"/>
          <a:ea typeface="+mn-ea"/>
          <a:cs typeface="+mn-cs"/>
        </a:defRPr>
      </a:lvl5pPr>
      <a:lvl6pPr marL="1612613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6pPr>
      <a:lvl7pPr marL="1905815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7pPr>
      <a:lvl8pPr marL="2199018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8pPr>
      <a:lvl9pPr marL="2492220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1pPr>
      <a:lvl2pPr marL="293202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2pPr>
      <a:lvl3pPr marL="586405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3pPr>
      <a:lvl4pPr marL="879607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4pPr>
      <a:lvl5pPr marL="1172809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5pPr>
      <a:lvl6pPr marL="1466012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6pPr>
      <a:lvl7pPr marL="1759214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7pPr>
      <a:lvl8pPr marL="2052417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8pPr>
      <a:lvl9pPr marL="2345619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796663">
            <a:off x="-1008803" y="7071321"/>
            <a:ext cx="2186528" cy="1947998"/>
          </a:xfrm>
          <a:custGeom>
            <a:avLst/>
            <a:gdLst/>
            <a:ahLst/>
            <a:cxnLst/>
            <a:rect l="l" t="t" r="r" b="b"/>
            <a:pathLst>
              <a:path w="3409364" h="3037434">
                <a:moveTo>
                  <a:pt x="0" y="0"/>
                </a:moveTo>
                <a:lnTo>
                  <a:pt x="3409365" y="0"/>
                </a:lnTo>
                <a:lnTo>
                  <a:pt x="3409365" y="3037433"/>
                </a:lnTo>
                <a:lnTo>
                  <a:pt x="0" y="3037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49314" y="1431775"/>
            <a:ext cx="5884337" cy="316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8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FF6464"/>
                </a:solidFill>
                <a:latin typeface="Fraunces"/>
                <a:ea typeface="Fraunces"/>
                <a:cs typeface="Fraunces"/>
                <a:sym typeface="Fraunces"/>
              </a:rPr>
              <a:t>THỰC ĐƠN BÁN TRÚ</a:t>
            </a:r>
          </a:p>
        </p:txBody>
      </p:sp>
      <p:sp>
        <p:nvSpPr>
          <p:cNvPr id="4" name="Freeform 4"/>
          <p:cNvSpPr/>
          <p:nvPr/>
        </p:nvSpPr>
        <p:spPr>
          <a:xfrm rot="3715112">
            <a:off x="6204899" y="1029823"/>
            <a:ext cx="1672461" cy="1490011"/>
          </a:xfrm>
          <a:custGeom>
            <a:avLst/>
            <a:gdLst/>
            <a:ahLst/>
            <a:cxnLst/>
            <a:rect l="l" t="t" r="r" b="b"/>
            <a:pathLst>
              <a:path w="2607801" h="2323314">
                <a:moveTo>
                  <a:pt x="0" y="0"/>
                </a:moveTo>
                <a:lnTo>
                  <a:pt x="2607801" y="0"/>
                </a:lnTo>
                <a:lnTo>
                  <a:pt x="2607801" y="2323314"/>
                </a:lnTo>
                <a:lnTo>
                  <a:pt x="0" y="2323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745547">
            <a:off x="3589299" y="6834492"/>
            <a:ext cx="1063450" cy="1158213"/>
          </a:xfrm>
          <a:custGeom>
            <a:avLst/>
            <a:gdLst/>
            <a:ahLst/>
            <a:cxnLst/>
            <a:rect l="l" t="t" r="r" b="b"/>
            <a:pathLst>
              <a:path w="1658195" h="1805955">
                <a:moveTo>
                  <a:pt x="0" y="0"/>
                </a:moveTo>
                <a:lnTo>
                  <a:pt x="1658196" y="0"/>
                </a:lnTo>
                <a:lnTo>
                  <a:pt x="1658196" y="1805955"/>
                </a:lnTo>
                <a:lnTo>
                  <a:pt x="0" y="1805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38000">
            <a:off x="-279681" y="-310369"/>
            <a:ext cx="1063450" cy="1158213"/>
          </a:xfrm>
          <a:custGeom>
            <a:avLst/>
            <a:gdLst/>
            <a:ahLst/>
            <a:cxnLst/>
            <a:rect l="l" t="t" r="r" b="b"/>
            <a:pathLst>
              <a:path w="1658195" h="1805955">
                <a:moveTo>
                  <a:pt x="0" y="0"/>
                </a:moveTo>
                <a:lnTo>
                  <a:pt x="1658195" y="0"/>
                </a:lnTo>
                <a:lnTo>
                  <a:pt x="1658195" y="1805956"/>
                </a:lnTo>
                <a:lnTo>
                  <a:pt x="0" y="18059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97276">
            <a:off x="6634946" y="8074038"/>
            <a:ext cx="850243" cy="450497"/>
          </a:xfrm>
          <a:custGeom>
            <a:avLst/>
            <a:gdLst/>
            <a:ahLst/>
            <a:cxnLst/>
            <a:rect l="l" t="t" r="r" b="b"/>
            <a:pathLst>
              <a:path w="422799" h="262135">
                <a:moveTo>
                  <a:pt x="0" y="0"/>
                </a:moveTo>
                <a:lnTo>
                  <a:pt x="422798" y="0"/>
                </a:lnTo>
                <a:lnTo>
                  <a:pt x="422798" y="262135"/>
                </a:lnTo>
                <a:lnTo>
                  <a:pt x="0" y="2621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36916">
            <a:off x="109476" y="3782237"/>
            <a:ext cx="213044" cy="258093"/>
          </a:xfrm>
          <a:custGeom>
            <a:avLst/>
            <a:gdLst/>
            <a:ahLst/>
            <a:cxnLst/>
            <a:rect l="l" t="t" r="r" b="b"/>
            <a:pathLst>
              <a:path w="332191" h="402434">
                <a:moveTo>
                  <a:pt x="0" y="0"/>
                </a:moveTo>
                <a:lnTo>
                  <a:pt x="332191" y="0"/>
                </a:lnTo>
                <a:lnTo>
                  <a:pt x="332191" y="402435"/>
                </a:lnTo>
                <a:lnTo>
                  <a:pt x="0" y="4024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469848" y="5315572"/>
            <a:ext cx="207761" cy="223181"/>
          </a:xfrm>
          <a:custGeom>
            <a:avLst/>
            <a:gdLst/>
            <a:ahLst/>
            <a:cxnLst/>
            <a:rect l="l" t="t" r="r" b="b"/>
            <a:pathLst>
              <a:path w="323954" h="347997">
                <a:moveTo>
                  <a:pt x="0" y="0"/>
                </a:moveTo>
                <a:lnTo>
                  <a:pt x="323954" y="0"/>
                </a:lnTo>
                <a:lnTo>
                  <a:pt x="323954" y="347997"/>
                </a:lnTo>
                <a:lnTo>
                  <a:pt x="0" y="3479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4992277">
            <a:off x="3872747" y="2614869"/>
            <a:ext cx="124571" cy="225376"/>
          </a:xfrm>
          <a:custGeom>
            <a:avLst/>
            <a:gdLst/>
            <a:ahLst/>
            <a:cxnLst/>
            <a:rect l="l" t="t" r="r" b="b"/>
            <a:pathLst>
              <a:path w="194239" h="351419">
                <a:moveTo>
                  <a:pt x="0" y="0"/>
                </a:moveTo>
                <a:lnTo>
                  <a:pt x="194239" y="0"/>
                </a:lnTo>
                <a:lnTo>
                  <a:pt x="194239" y="351419"/>
                </a:lnTo>
                <a:lnTo>
                  <a:pt x="0" y="35141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4344" y="527372"/>
            <a:ext cx="732733" cy="746817"/>
          </a:xfrm>
          <a:custGeom>
            <a:avLst/>
            <a:gdLst/>
            <a:ahLst/>
            <a:cxnLst/>
            <a:rect l="l" t="t" r="r" b="b"/>
            <a:pathLst>
              <a:path w="843754" h="842434">
                <a:moveTo>
                  <a:pt x="0" y="0"/>
                </a:moveTo>
                <a:lnTo>
                  <a:pt x="843754" y="0"/>
                </a:lnTo>
                <a:lnTo>
                  <a:pt x="843754" y="842434"/>
                </a:lnTo>
                <a:lnTo>
                  <a:pt x="0" y="84243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85511" y="850937"/>
            <a:ext cx="5884337" cy="246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9"/>
              </a:lnSpc>
              <a:spcBef>
                <a:spcPct val="0"/>
              </a:spcBef>
            </a:pPr>
            <a:r>
              <a:rPr lang="en-US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TRƯỜNG TIỂU HỌC NGUYỄN BỈNH KHIÊM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3921" y="1981200"/>
            <a:ext cx="5884337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Tuần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2000" dirty="0" smtClean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10 (11/11 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/2024 </a:t>
            </a:r>
            <a:r>
              <a:rPr lang="en-US" sz="2000" dirty="0" err="1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đến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2000" dirty="0" smtClean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15/11/2024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)</a:t>
            </a:r>
          </a:p>
        </p:txBody>
      </p:sp>
      <p:sp>
        <p:nvSpPr>
          <p:cNvPr id="15" name="Freeform 15"/>
          <p:cNvSpPr/>
          <p:nvPr/>
        </p:nvSpPr>
        <p:spPr>
          <a:xfrm rot="4992277">
            <a:off x="4545476" y="243082"/>
            <a:ext cx="124571" cy="225376"/>
          </a:xfrm>
          <a:custGeom>
            <a:avLst/>
            <a:gdLst/>
            <a:ahLst/>
            <a:cxnLst/>
            <a:rect l="l" t="t" r="r" b="b"/>
            <a:pathLst>
              <a:path w="194239" h="351419">
                <a:moveTo>
                  <a:pt x="0" y="0"/>
                </a:moveTo>
                <a:lnTo>
                  <a:pt x="194238" y="0"/>
                </a:lnTo>
                <a:lnTo>
                  <a:pt x="194238" y="351419"/>
                </a:lnTo>
                <a:lnTo>
                  <a:pt x="0" y="35141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6" name="Table 13">
            <a:extLst>
              <a:ext uri="{FF2B5EF4-FFF2-40B4-BE49-F238E27FC236}">
                <a16:creationId xmlns:a16="http://schemas.microsoft.com/office/drawing/2014/main" id="{BE396BDF-B661-F568-84C4-43BE99D9D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546116"/>
              </p:ext>
            </p:extLst>
          </p:nvPr>
        </p:nvGraphicFramePr>
        <p:xfrm>
          <a:off x="425334" y="2461187"/>
          <a:ext cx="6080699" cy="6569475"/>
        </p:xfrm>
        <a:graphic>
          <a:graphicData uri="http://schemas.openxmlformats.org/drawingml/2006/table">
            <a:tbl>
              <a:tblPr/>
              <a:tblGrid>
                <a:gridCol w="746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THỨ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MÓN MẶN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MÓN CANH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MÓN XÀO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TRÁNG MIỆNG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ĂN XẾ</a:t>
                      </a:r>
                      <a:endParaRPr lang="en-US" sz="1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HAI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11/11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chiên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mắm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xào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tỏi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Mận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bắp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BA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12/11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rim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chua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đũa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xào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tỏi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86405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100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Ổi</a:t>
                      </a:r>
                      <a:endParaRPr lang="en-US" sz="11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Yaourt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TƯ 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13/11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basa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chiên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muống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xào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tỏi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86405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100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Quýt</a:t>
                      </a:r>
                      <a:endParaRPr lang="en-US" sz="11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Sandwich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NĂM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14/11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dún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Chuối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Soup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7030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SÁU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15/11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Hủ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Vang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Sâm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phô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117</Words>
  <Application>Microsoft Office PowerPoint</Application>
  <PresentationFormat>A4 Paper (210x297 mm)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Fraunces</vt:lpstr>
      <vt:lpstr>Times New Roman</vt:lpstr>
      <vt:lpstr>Arial</vt:lpstr>
      <vt:lpstr>Calibri</vt:lpstr>
      <vt:lpstr>Paytone One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</dc:title>
  <dc:creator>Hana Dang</dc:creator>
  <cp:lastModifiedBy>ADMIN</cp:lastModifiedBy>
  <cp:revision>28</cp:revision>
  <dcterms:created xsi:type="dcterms:W3CDTF">2006-08-16T00:00:00Z</dcterms:created>
  <dcterms:modified xsi:type="dcterms:W3CDTF">2024-11-07T06:44:58Z</dcterms:modified>
  <dc:identifier>DAGPxSwC1TY</dc:identifier>
</cp:coreProperties>
</file>