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6858000" cy="9906000" type="A4"/>
  <p:notesSz cx="6858000" cy="9144000"/>
  <p:embeddedFontLst>
    <p:embeddedFont>
      <p:font typeface="Fraunces" panose="020B0604020202020204" charset="0"/>
      <p:regular r:id="rId3"/>
    </p:embeddedFont>
    <p:embeddedFont>
      <p:font typeface="Paytone One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8" d="100"/>
          <a:sy n="98" d="100"/>
        </p:scale>
        <p:origin x="1278" y="-2214"/>
      </p:cViewPr>
      <p:guideLst>
        <p:guide orient="horz" pos="2832"/>
        <p:guide pos="1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824" y="2792827"/>
            <a:ext cx="4984675" cy="1927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649" y="5094514"/>
            <a:ext cx="4105026" cy="22975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6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5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4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1634" y="360030"/>
            <a:ext cx="1319473" cy="7670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216" y="360030"/>
            <a:ext cx="3860679" cy="7670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41" y="5777113"/>
            <a:ext cx="4984675" cy="1785577"/>
          </a:xfrm>
        </p:spPr>
        <p:txBody>
          <a:bodyPr anchor="t"/>
          <a:lstStyle>
            <a:lvl1pPr algn="l">
              <a:defRPr sz="25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41" y="3810481"/>
            <a:ext cx="4984675" cy="1966632"/>
          </a:xfrm>
        </p:spPr>
        <p:txBody>
          <a:bodyPr anchor="b"/>
          <a:lstStyle>
            <a:lvl1pPr marL="0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1pPr>
            <a:lvl2pPr marL="293202" indent="0">
              <a:buNone/>
              <a:defRPr sz="1154">
                <a:solidFill>
                  <a:schemeClr val="tx1">
                    <a:tint val="75000"/>
                  </a:schemeClr>
                </a:solidFill>
              </a:defRPr>
            </a:lvl2pPr>
            <a:lvl3pPr marL="586405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3pPr>
            <a:lvl4pPr marL="87960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17280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466012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75921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205241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34561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216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1031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12417"/>
            <a:ext cx="2591094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16" y="2851097"/>
            <a:ext cx="2591094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78995" y="2012417"/>
            <a:ext cx="2592112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78995" y="2851097"/>
            <a:ext cx="2592112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6" y="357948"/>
            <a:ext cx="1929322" cy="1523360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788" y="357949"/>
            <a:ext cx="3278319" cy="7672988"/>
          </a:xfrm>
        </p:spPr>
        <p:txBody>
          <a:bodyPr/>
          <a:lstStyle>
            <a:lvl1pPr>
              <a:defRPr sz="2052"/>
            </a:lvl1pPr>
            <a:lvl2pPr>
              <a:defRPr sz="1796"/>
            </a:lvl2pPr>
            <a:lvl3pPr>
              <a:defRPr sz="1539"/>
            </a:lvl3pPr>
            <a:lvl4pPr>
              <a:defRPr sz="1283"/>
            </a:lvl4pPr>
            <a:lvl5pPr>
              <a:defRPr sz="1283"/>
            </a:lvl5pPr>
            <a:lvl6pPr>
              <a:defRPr sz="1283"/>
            </a:lvl6pPr>
            <a:lvl7pPr>
              <a:defRPr sz="1283"/>
            </a:lvl7pPr>
            <a:lvl8pPr>
              <a:defRPr sz="1283"/>
            </a:lvl8pPr>
            <a:lvl9pPr>
              <a:defRPr sz="12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216" y="1881308"/>
            <a:ext cx="1929322" cy="6149629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48" y="6293223"/>
            <a:ext cx="3518594" cy="742951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9448" y="803301"/>
            <a:ext cx="3518594" cy="5394192"/>
          </a:xfrm>
        </p:spPr>
        <p:txBody>
          <a:bodyPr/>
          <a:lstStyle>
            <a:lvl1pPr marL="0" indent="0">
              <a:buNone/>
              <a:defRPr sz="2052"/>
            </a:lvl1pPr>
            <a:lvl2pPr marL="293202" indent="0">
              <a:buNone/>
              <a:defRPr sz="1796"/>
            </a:lvl2pPr>
            <a:lvl3pPr marL="586405" indent="0">
              <a:buNone/>
              <a:defRPr sz="1539"/>
            </a:lvl3pPr>
            <a:lvl4pPr marL="879607" indent="0">
              <a:buNone/>
              <a:defRPr sz="1283"/>
            </a:lvl4pPr>
            <a:lvl5pPr marL="1172809" indent="0">
              <a:buNone/>
              <a:defRPr sz="1283"/>
            </a:lvl5pPr>
            <a:lvl6pPr marL="1466012" indent="0">
              <a:buNone/>
              <a:defRPr sz="1283"/>
            </a:lvl6pPr>
            <a:lvl7pPr marL="1759214" indent="0">
              <a:buNone/>
              <a:defRPr sz="1283"/>
            </a:lvl7pPr>
            <a:lvl8pPr marL="2052417" indent="0">
              <a:buNone/>
              <a:defRPr sz="1283"/>
            </a:lvl8pPr>
            <a:lvl9pPr marL="2345619" indent="0">
              <a:buNone/>
              <a:defRPr sz="12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9448" y="7036174"/>
            <a:ext cx="3518594" cy="1055113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216" y="360029"/>
            <a:ext cx="5277891" cy="1498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97742"/>
            <a:ext cx="5277891" cy="593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3216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3644" y="8332695"/>
            <a:ext cx="1857036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2765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6405" rtl="0" eaLnBrk="1" latinLnBrk="0" hangingPunct="1">
        <a:spcBef>
          <a:spcPct val="0"/>
        </a:spcBef>
        <a:buNone/>
        <a:defRPr sz="2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02" indent="-219902" algn="l" defTabSz="586405" rtl="0" eaLnBrk="1" latinLnBrk="0" hangingPunct="1">
        <a:spcBef>
          <a:spcPct val="20000"/>
        </a:spcBef>
        <a:buFont typeface="Arial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1pPr>
      <a:lvl2pPr marL="476454" indent="-183251" algn="l" defTabSz="586405" rtl="0" eaLnBrk="1" latinLnBrk="0" hangingPunct="1">
        <a:spcBef>
          <a:spcPct val="20000"/>
        </a:spcBef>
        <a:buFont typeface="Arial" pitchFamily="34" charset="0"/>
        <a:buChar char="–"/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733006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026208" indent="-146601" algn="l" defTabSz="586405" rtl="0" eaLnBrk="1" latinLnBrk="0" hangingPunct="1">
        <a:spcBef>
          <a:spcPct val="20000"/>
        </a:spcBef>
        <a:buFont typeface="Arial" pitchFamily="34" charset="0"/>
        <a:buChar char="–"/>
        <a:defRPr sz="1283" kern="1200">
          <a:solidFill>
            <a:schemeClr val="tx1"/>
          </a:solidFill>
          <a:latin typeface="+mn-lt"/>
          <a:ea typeface="+mn-ea"/>
          <a:cs typeface="+mn-cs"/>
        </a:defRPr>
      </a:lvl4pPr>
      <a:lvl5pPr marL="1319411" indent="-146601" algn="l" defTabSz="586405" rtl="0" eaLnBrk="1" latinLnBrk="0" hangingPunct="1">
        <a:spcBef>
          <a:spcPct val="20000"/>
        </a:spcBef>
        <a:buFont typeface="Arial" pitchFamily="34" charset="0"/>
        <a:buChar char="»"/>
        <a:defRPr sz="1283" kern="1200">
          <a:solidFill>
            <a:schemeClr val="tx1"/>
          </a:solidFill>
          <a:latin typeface="+mn-lt"/>
          <a:ea typeface="+mn-ea"/>
          <a:cs typeface="+mn-cs"/>
        </a:defRPr>
      </a:lvl5pPr>
      <a:lvl6pPr marL="1612613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6pPr>
      <a:lvl7pPr marL="1905815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7pPr>
      <a:lvl8pPr marL="2199018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8pPr>
      <a:lvl9pPr marL="2492220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9320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2pPr>
      <a:lvl3pPr marL="586405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3pPr>
      <a:lvl4pPr marL="87960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17280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46601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759214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205241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234561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796663">
            <a:off x="-1008803" y="7071321"/>
            <a:ext cx="2186528" cy="1947998"/>
          </a:xfrm>
          <a:custGeom>
            <a:avLst/>
            <a:gdLst/>
            <a:ahLst/>
            <a:cxnLst/>
            <a:rect l="l" t="t" r="r" b="b"/>
            <a:pathLst>
              <a:path w="3409364" h="3037434">
                <a:moveTo>
                  <a:pt x="0" y="0"/>
                </a:moveTo>
                <a:lnTo>
                  <a:pt x="3409365" y="0"/>
                </a:lnTo>
                <a:lnTo>
                  <a:pt x="3409365" y="3037433"/>
                </a:lnTo>
                <a:lnTo>
                  <a:pt x="0" y="303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9314" y="1431775"/>
            <a:ext cx="5884337" cy="31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6464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4" name="Freeform 4"/>
          <p:cNvSpPr/>
          <p:nvPr/>
        </p:nvSpPr>
        <p:spPr>
          <a:xfrm rot="3715112">
            <a:off x="6204899" y="1029823"/>
            <a:ext cx="1672461" cy="1490011"/>
          </a:xfrm>
          <a:custGeom>
            <a:avLst/>
            <a:gdLst/>
            <a:ahLst/>
            <a:cxnLst/>
            <a:rect l="l" t="t" r="r" b="b"/>
            <a:pathLst>
              <a:path w="2607801" h="2323314">
                <a:moveTo>
                  <a:pt x="0" y="0"/>
                </a:moveTo>
                <a:lnTo>
                  <a:pt x="2607801" y="0"/>
                </a:lnTo>
                <a:lnTo>
                  <a:pt x="2607801" y="2323314"/>
                </a:lnTo>
                <a:lnTo>
                  <a:pt x="0" y="232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745547">
            <a:off x="3589299" y="6834492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6" y="0"/>
                </a:lnTo>
                <a:lnTo>
                  <a:pt x="1658196" y="1805955"/>
                </a:lnTo>
                <a:lnTo>
                  <a:pt x="0" y="1805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38000">
            <a:off x="-279681" y="-310369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5" y="0"/>
                </a:lnTo>
                <a:lnTo>
                  <a:pt x="1658195" y="1805956"/>
                </a:lnTo>
                <a:lnTo>
                  <a:pt x="0" y="18059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97276">
            <a:off x="6634946" y="8074038"/>
            <a:ext cx="850243" cy="450497"/>
          </a:xfrm>
          <a:custGeom>
            <a:avLst/>
            <a:gdLst/>
            <a:ahLst/>
            <a:cxnLst/>
            <a:rect l="l" t="t" r="r" b="b"/>
            <a:pathLst>
              <a:path w="422799" h="262135">
                <a:moveTo>
                  <a:pt x="0" y="0"/>
                </a:moveTo>
                <a:lnTo>
                  <a:pt x="422798" y="0"/>
                </a:lnTo>
                <a:lnTo>
                  <a:pt x="422798" y="262135"/>
                </a:lnTo>
                <a:lnTo>
                  <a:pt x="0" y="262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36916">
            <a:off x="109476" y="3782237"/>
            <a:ext cx="213044" cy="258093"/>
          </a:xfrm>
          <a:custGeom>
            <a:avLst/>
            <a:gdLst/>
            <a:ahLst/>
            <a:cxnLst/>
            <a:rect l="l" t="t" r="r" b="b"/>
            <a:pathLst>
              <a:path w="332191" h="402434">
                <a:moveTo>
                  <a:pt x="0" y="0"/>
                </a:moveTo>
                <a:lnTo>
                  <a:pt x="332191" y="0"/>
                </a:lnTo>
                <a:lnTo>
                  <a:pt x="332191" y="402435"/>
                </a:lnTo>
                <a:lnTo>
                  <a:pt x="0" y="402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69848" y="5315572"/>
            <a:ext cx="207761" cy="223181"/>
          </a:xfrm>
          <a:custGeom>
            <a:avLst/>
            <a:gdLst/>
            <a:ahLst/>
            <a:cxnLst/>
            <a:rect l="l" t="t" r="r" b="b"/>
            <a:pathLst>
              <a:path w="323954" h="347997">
                <a:moveTo>
                  <a:pt x="0" y="0"/>
                </a:moveTo>
                <a:lnTo>
                  <a:pt x="323954" y="0"/>
                </a:lnTo>
                <a:lnTo>
                  <a:pt x="323954" y="347997"/>
                </a:lnTo>
                <a:lnTo>
                  <a:pt x="0" y="347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992277">
            <a:off x="3872747" y="2614869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9" y="0"/>
                </a:lnTo>
                <a:lnTo>
                  <a:pt x="194239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4344" y="527372"/>
            <a:ext cx="732733" cy="746817"/>
          </a:xfrm>
          <a:custGeom>
            <a:avLst/>
            <a:gdLst/>
            <a:ahLst/>
            <a:cxnLst/>
            <a:rect l="l" t="t" r="r" b="b"/>
            <a:pathLst>
              <a:path w="843754" h="842434">
                <a:moveTo>
                  <a:pt x="0" y="0"/>
                </a:moveTo>
                <a:lnTo>
                  <a:pt x="843754" y="0"/>
                </a:lnTo>
                <a:lnTo>
                  <a:pt x="843754" y="842434"/>
                </a:lnTo>
                <a:lnTo>
                  <a:pt x="0" y="8424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5511" y="850937"/>
            <a:ext cx="5884337" cy="24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TRƯỜNG TIỂU HỌC NGUYỄN BỈNH KHIÊM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1696" y="2010473"/>
            <a:ext cx="5884337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4 (30/09 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/2024 </a:t>
            </a: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04/10/2024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)</a:t>
            </a:r>
          </a:p>
        </p:txBody>
      </p:sp>
      <p:sp>
        <p:nvSpPr>
          <p:cNvPr id="15" name="Freeform 15"/>
          <p:cNvSpPr/>
          <p:nvPr/>
        </p:nvSpPr>
        <p:spPr>
          <a:xfrm rot="4992277">
            <a:off x="4545476" y="243082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8" y="0"/>
                </a:lnTo>
                <a:lnTo>
                  <a:pt x="194238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BE396BDF-B661-F568-84C4-43BE99D9D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49279"/>
              </p:ext>
            </p:extLst>
          </p:nvPr>
        </p:nvGraphicFramePr>
        <p:xfrm>
          <a:off x="425334" y="2461187"/>
          <a:ext cx="6080699" cy="6569475"/>
        </p:xfrm>
        <a:graphic>
          <a:graphicData uri="http://schemas.openxmlformats.org/drawingml/2006/table">
            <a:tbl>
              <a:tblPr/>
              <a:tblGrid>
                <a:gridCol w="746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THỨ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MẶN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CANH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XÀO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TRÁNG MIỆNG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ĂN XẾ</a:t>
                      </a:r>
                      <a:endParaRPr lang="en-US" sz="1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HAI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30/09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giòn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Legume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xoàn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Sỹ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BA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01/10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gừng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Mận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VNM (180ml)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TƯ 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02/10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Quýt</a:t>
                      </a:r>
                      <a:r>
                        <a:rPr lang="en-US" sz="1100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rê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-mon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NĂM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03/10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030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SÁU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04/10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Jambon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119</Words>
  <Application>Microsoft Office PowerPoint</Application>
  <PresentationFormat>A4 Paper (210x297 mm)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</vt:lpstr>
      <vt:lpstr>Fraunces</vt:lpstr>
      <vt:lpstr>Paytone One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</dc:title>
  <dc:creator>Hana Dang</dc:creator>
  <cp:lastModifiedBy>ADMIN</cp:lastModifiedBy>
  <cp:revision>11</cp:revision>
  <dcterms:created xsi:type="dcterms:W3CDTF">2006-08-16T00:00:00Z</dcterms:created>
  <dcterms:modified xsi:type="dcterms:W3CDTF">2024-09-26T03:53:54Z</dcterms:modified>
  <dc:identifier>DAGPxSwC1TY</dc:identifier>
</cp:coreProperties>
</file>