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7" r:id="rId4"/>
    <p:sldId id="258" r:id="rId5"/>
    <p:sldId id="261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501A-6D4E-4882-BFC0-B4FF32CD6942}" type="datetimeFigureOut">
              <a:rPr lang="en-US" smtClean="0"/>
              <a:t>02/19/2024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06F54A-E47E-4538-9457-71E2F0CF6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501A-6D4E-4882-BFC0-B4FF32CD6942}" type="datetimeFigureOut">
              <a:rPr lang="en-US" smtClean="0"/>
              <a:t>02/19/2024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F54A-E47E-4538-9457-71E2F0CF6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501A-6D4E-4882-BFC0-B4FF32CD6942}" type="datetimeFigureOut">
              <a:rPr lang="en-US" smtClean="0"/>
              <a:t>02/19/2024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F54A-E47E-4538-9457-71E2F0CF6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501A-6D4E-4882-BFC0-B4FF32CD6942}" type="datetimeFigureOut">
              <a:rPr lang="en-US" smtClean="0"/>
              <a:t>02/19/2024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06F54A-E47E-4538-9457-71E2F0CF6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501A-6D4E-4882-BFC0-B4FF32CD6942}" type="datetimeFigureOut">
              <a:rPr lang="en-US" smtClean="0"/>
              <a:t>02/19/2024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F54A-E47E-4538-9457-71E2F0CF60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501A-6D4E-4882-BFC0-B4FF32CD6942}" type="datetimeFigureOut">
              <a:rPr lang="en-US" smtClean="0"/>
              <a:t>02/19/2024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F54A-E47E-4538-9457-71E2F0CF6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501A-6D4E-4882-BFC0-B4FF32CD6942}" type="datetimeFigureOut">
              <a:rPr lang="en-US" smtClean="0"/>
              <a:t>02/19/2024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06F54A-E47E-4538-9457-71E2F0CF605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501A-6D4E-4882-BFC0-B4FF32CD6942}" type="datetimeFigureOut">
              <a:rPr lang="en-US" smtClean="0"/>
              <a:t>02/19/2024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F54A-E47E-4538-9457-71E2F0CF6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501A-6D4E-4882-BFC0-B4FF32CD6942}" type="datetimeFigureOut">
              <a:rPr lang="en-US" smtClean="0"/>
              <a:t>02/19/2024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F54A-E47E-4538-9457-71E2F0CF6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501A-6D4E-4882-BFC0-B4FF32CD6942}" type="datetimeFigureOut">
              <a:rPr lang="en-US" smtClean="0"/>
              <a:t>02/19/2024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F54A-E47E-4538-9457-71E2F0CF6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7501A-6D4E-4882-BFC0-B4FF32CD6942}" type="datetimeFigureOut">
              <a:rPr lang="en-US" smtClean="0"/>
              <a:t>02/19/2024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F54A-E47E-4538-9457-71E2F0CF605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77501A-6D4E-4882-BFC0-B4FF32CD6942}" type="datetimeFigureOut">
              <a:rPr lang="en-US" smtClean="0"/>
              <a:t>02/19/2024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06F54A-E47E-4538-9457-71E2F0CF60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09800"/>
            <a:ext cx="8458200" cy="4419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 THÔNG</a:t>
            </a:r>
            <a:b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PHÒNG, CHỐNG BỆNH</a:t>
            </a:r>
            <a:b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COVID - 19</a:t>
            </a:r>
            <a:br>
              <a:rPr lang="en-US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en-US" sz="48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2023-2024</a:t>
            </a:r>
            <a:br>
              <a:rPr lang="en-US" sz="4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09600"/>
            <a:ext cx="8458200" cy="1295400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.VnAvant" pitchFamily="34" charset="0"/>
              </a:rPr>
              <a:t>TRƯỜNG</a:t>
            </a:r>
            <a:r>
              <a:rPr lang="en-US" sz="4000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itchFamily="34" charset="0"/>
              </a:rPr>
              <a:t>TIỂU</a:t>
            </a:r>
            <a:r>
              <a:rPr lang="en-US" sz="4000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itchFamily="34" charset="0"/>
              </a:rPr>
              <a:t>HỌC</a:t>
            </a:r>
            <a:br>
              <a:rPr lang="en-US" sz="4000" dirty="0">
                <a:solidFill>
                  <a:srgbClr val="C00000"/>
                </a:solidFill>
                <a:latin typeface=".VnAvant" pitchFamily="34" charset="0"/>
              </a:rPr>
            </a:br>
            <a:r>
              <a:rPr lang="en-US" sz="4000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itchFamily="34" charset="0"/>
              </a:rPr>
              <a:t>NGUYỄN</a:t>
            </a:r>
            <a:r>
              <a:rPr lang="en-US" sz="4000" dirty="0">
                <a:solidFill>
                  <a:srgbClr val="C00000"/>
                </a:solidFill>
                <a:latin typeface=".VnAvant" pitchFamily="34" charset="0"/>
              </a:rPr>
              <a:t> MINH </a:t>
            </a:r>
            <a:r>
              <a:rPr lang="en-US" sz="4000" dirty="0" err="1">
                <a:solidFill>
                  <a:srgbClr val="C00000"/>
                </a:solidFill>
                <a:latin typeface=".VnAvant" pitchFamily="34" charset="0"/>
              </a:rPr>
              <a:t>QUANG</a:t>
            </a:r>
            <a:endParaRPr lang="en-US" sz="40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546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08526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32724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898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748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642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800600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.VnArabiaH" pitchFamily="34" charset="0"/>
              </a:rPr>
              <a:t>XIN</a:t>
            </a:r>
            <a:r>
              <a:rPr lang="en-US" sz="5400" dirty="0">
                <a:solidFill>
                  <a:srgbClr val="FF0000"/>
                </a:solidFill>
                <a:latin typeface=".VnArabiaH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.VnArabiaH" pitchFamily="34" charset="0"/>
              </a:rPr>
              <a:t>TRÂN</a:t>
            </a:r>
            <a:r>
              <a:rPr lang="en-US" sz="5400" dirty="0">
                <a:solidFill>
                  <a:srgbClr val="FF0000"/>
                </a:solidFill>
                <a:latin typeface=".VnArabiaH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.VnArabiaH" pitchFamily="34" charset="0"/>
              </a:rPr>
              <a:t>THÀNH</a:t>
            </a:r>
            <a:r>
              <a:rPr lang="en-US" sz="5400" dirty="0">
                <a:solidFill>
                  <a:srgbClr val="FF0000"/>
                </a:solidFill>
                <a:latin typeface=".VnArabiaH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.VnArabiaH" pitchFamily="34" charset="0"/>
              </a:rPr>
              <a:t>CẢM</a:t>
            </a:r>
            <a:r>
              <a:rPr lang="en-US" sz="5400" dirty="0">
                <a:solidFill>
                  <a:srgbClr val="FF0000"/>
                </a:solidFill>
                <a:latin typeface=".VnArabiaH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9395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2K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8492"/>
            <a:ext cx="84582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7084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990600"/>
            <a:ext cx="9829800" cy="838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186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5350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959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475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918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9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230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590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92</TotalTime>
  <Words>37</Words>
  <Application>Microsoft Office PowerPoint</Application>
  <PresentationFormat>On-screen Show (4:3)</PresentationFormat>
  <Paragraphs>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.VnArabiaH</vt:lpstr>
      <vt:lpstr>.VnAvant</vt:lpstr>
      <vt:lpstr>Franklin Gothic Book</vt:lpstr>
      <vt:lpstr>Franklin Gothic Medium</vt:lpstr>
      <vt:lpstr>Times New Roman</vt:lpstr>
      <vt:lpstr>Wingdings 2</vt:lpstr>
      <vt:lpstr>Trek</vt:lpstr>
      <vt:lpstr>TRUYỀN THÔNG PHÒNG, CHỐNG BỆNH  COVID - 19      Năm học: 2023-2024 </vt:lpstr>
      <vt:lpstr>THÔNG ĐIỆP 2K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TRÂN THÀNH CẢM!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TRUYỀN THÔNG PHÒNG, CHỐNG BỆNH  COVID - 19        Năm học: 2022-2023</dc:title>
  <dc:creator>Admin</dc:creator>
  <cp:lastModifiedBy>Administrator</cp:lastModifiedBy>
  <cp:revision>14</cp:revision>
  <dcterms:created xsi:type="dcterms:W3CDTF">2022-09-13T07:13:10Z</dcterms:created>
  <dcterms:modified xsi:type="dcterms:W3CDTF">2024-02-19T04:21:05Z</dcterms:modified>
</cp:coreProperties>
</file>