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9" r:id="rId4"/>
    <p:sldId id="278" r:id="rId5"/>
    <p:sldId id="277" r:id="rId6"/>
    <p:sldId id="272" r:id="rId7"/>
    <p:sldId id="259" r:id="rId8"/>
    <p:sldId id="267" r:id="rId9"/>
    <p:sldId id="268" r:id="rId10"/>
    <p:sldId id="269" r:id="rId11"/>
    <p:sldId id="260" r:id="rId12"/>
    <p:sldId id="262" r:id="rId13"/>
    <p:sldId id="271" r:id="rId14"/>
    <p:sldId id="263" r:id="rId15"/>
    <p:sldId id="273" r:id="rId16"/>
    <p:sldId id="274" r:id="rId17"/>
    <p:sldId id="270" r:id="rId18"/>
    <p:sldId id="265" r:id="rId19"/>
    <p:sldId id="266" r:id="rId20"/>
    <p:sldId id="264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78064E-A5DC-799D-8907-C5C879322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6971AE-EFE9-730E-74AD-4A732E9E6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F113E3-2906-8B68-81BC-C4839BD8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9397-537D-4966-93B7-14F9D44205AA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F66254-115B-E30B-1AED-2F24FF10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D2537B-93D1-4CCE-F531-B949AC36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FA45-122D-4CC2-8375-65AE422F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7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A6F8BA-A624-04A7-B015-BCD84381F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CD5EF9-FA90-1B68-D869-6BB0ABD40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0A23C2-EAD5-011D-9236-C0EC773E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9397-537D-4966-93B7-14F9D44205AA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EFFC69-0C1B-04A6-969C-D7F9A644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B6FC0D-F9FF-1225-BCB5-CAECC2EF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FA45-122D-4CC2-8375-65AE422F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6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145E2D0-2A29-DB18-F051-BAA00BB0F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00B862-460E-FB20-2FD2-3F91DA635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5DF198-8D25-CBB6-5332-DA2C4B5C1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9397-537D-4966-93B7-14F9D44205AA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36ECC8-8C91-EABF-0385-05EEA378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2A08EC-0E68-9C86-5FBE-673968ABC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FA45-122D-4CC2-8375-65AE422F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6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7469C-70B8-D073-BFB9-F4C5956D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D9C04D-B18E-D2E7-6648-320E992A4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C9FB5-AA7C-E8BA-5476-4EA4352BE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9397-537D-4966-93B7-14F9D44205AA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1833BC-4750-EF8E-C08A-84F59388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275C0-703B-C013-6757-8073FBB4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FA45-122D-4CC2-8375-65AE422F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9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692B17-7BF6-0EC7-C8E5-12D4F5B0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96D039-4B23-1785-3CC4-875919ED7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E4753C-0E42-91DB-1D3B-0EF1E8535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9397-537D-4966-93B7-14F9D44205AA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5C576D-C7B0-0CB2-2643-C8E8C49E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6782F4-5C82-CE62-19BC-C385BAD0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FA45-122D-4CC2-8375-65AE422F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3E3C1-3B4B-E2F6-38A3-B8BCE3488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B12831-1435-8FA8-96A1-549D38C73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1C4BF0-084F-0053-510D-6452C5B25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24C198-0D40-BF19-6C70-0800D9EC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9397-537D-4966-93B7-14F9D44205AA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1A7EC9-B4B1-6149-DB8C-1E53828D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894904-693E-E8A8-D6B5-6860103E6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FA45-122D-4CC2-8375-65AE422F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0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5394CD-5C6F-D12D-EF2E-A73EB807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8DE796-C38B-00B7-231A-D09724C91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EF271D-A3AB-8A70-D3BB-59530470B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F29AD6-CB92-FD96-AF13-E03997C05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BD6B117-334B-726D-5F0E-072A3C912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A9FF142-B4B4-E0E8-1C9C-FE2A5874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9397-537D-4966-93B7-14F9D44205AA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54F1401-362F-5104-AC86-4A2F63042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5DD919-DDC0-E862-76DB-23CDD8FE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FA45-122D-4CC2-8375-65AE422F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8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D91DE6-3D50-33D7-12CD-A4553E08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F12FF5-86EB-5E6A-A943-04D25CFE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9397-537D-4966-93B7-14F9D44205AA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BFD4F1-421D-3C57-7532-332589E7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F558DD-954C-6006-C0D4-24CCDF02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FA45-122D-4CC2-8375-65AE422F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3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F2210D3-C7A8-0FCB-B222-D7ADB51A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9397-537D-4966-93B7-14F9D44205AA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A9D696-4806-5A77-CB59-650992A0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9F793C-FC08-8275-B307-147122E4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FA45-122D-4CC2-8375-65AE422F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0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DD6E9-7A54-6269-E66E-84535424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225924-57B2-942F-7B45-9A0DBE912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3E7BA7-C7F4-5918-5426-F075DD217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BA0C37-2066-57DD-0B01-1EFAB791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9397-537D-4966-93B7-14F9D44205AA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85BA9-E1F0-1A97-DECB-542111A9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AAA55F-599B-8B9B-25B0-5985613D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FA45-122D-4CC2-8375-65AE422F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5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EFD9B7-3129-FCED-18D1-ED5BBAA2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CF597CD-5DF5-DC65-DA05-75717ECAF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277411-7171-2A11-5BF5-00CDEC8B6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8089C5-BEB5-0B32-E680-8BC3C1692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9397-537D-4966-93B7-14F9D44205AA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2209E4-05B3-B73A-F4BE-E78CBCC4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2F185E-2082-CDE9-AE40-D40A424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FA45-122D-4CC2-8375-65AE422F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2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836275-4D0F-FDAC-5995-3A311A19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02D0EB-37C2-2905-30A9-0EF7F052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C74B09-A9F9-6AC5-C99C-3E469DB09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9397-537D-4966-93B7-14F9D44205AA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11ED4F-7C34-7692-0982-ADB4DE57D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FBB6F-763A-9FDE-0DC1-2728BD205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6FA45-122D-4CC2-8375-65AE422F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xmlns="" id="{EE4551B4-BF06-4996-609D-D8698AF98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0"/>
            <a:ext cx="641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hông có mô tả ảnh.">
            <a:extLst>
              <a:ext uri="{FF2B5EF4-FFF2-40B4-BE49-F238E27FC236}">
                <a16:creationId xmlns:a16="http://schemas.microsoft.com/office/drawing/2014/main" xmlns="" id="{4E6152B1-BCFF-37F7-93A2-96FFC688C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0"/>
            <a:ext cx="641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8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ông có mô tả ảnh.">
            <a:extLst>
              <a:ext uri="{FF2B5EF4-FFF2-40B4-BE49-F238E27FC236}">
                <a16:creationId xmlns:a16="http://schemas.microsoft.com/office/drawing/2014/main" xmlns="" id="{8D33D987-5D14-CCCD-A6DA-D3145A683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0"/>
            <a:ext cx="641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06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hông có mô tả ảnh.">
            <a:extLst>
              <a:ext uri="{FF2B5EF4-FFF2-40B4-BE49-F238E27FC236}">
                <a16:creationId xmlns:a16="http://schemas.microsoft.com/office/drawing/2014/main" xmlns="" id="{14DA35DB-A7A4-23B1-839A-74A7297BB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0"/>
            <a:ext cx="641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47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ông có mô tả ảnh.">
            <a:extLst>
              <a:ext uri="{FF2B5EF4-FFF2-40B4-BE49-F238E27FC236}">
                <a16:creationId xmlns:a16="http://schemas.microsoft.com/office/drawing/2014/main" xmlns="" id="{D750A781-0840-57EE-337F-902E0F2F8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0"/>
            <a:ext cx="641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09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hông có mô tả ảnh.">
            <a:extLst>
              <a:ext uri="{FF2B5EF4-FFF2-40B4-BE49-F238E27FC236}">
                <a16:creationId xmlns:a16="http://schemas.microsoft.com/office/drawing/2014/main" xmlns="" id="{6B84F066-D708-38C6-C80A-4DEAD3BA4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64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16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hông có mô tả ảnh.">
            <a:extLst>
              <a:ext uri="{FF2B5EF4-FFF2-40B4-BE49-F238E27FC236}">
                <a16:creationId xmlns:a16="http://schemas.microsoft.com/office/drawing/2014/main" xmlns="" id="{CBF197D3-FEF2-2B72-0F53-D4A301B38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0"/>
            <a:ext cx="641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66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hông có mô tả ảnh.">
            <a:extLst>
              <a:ext uri="{FF2B5EF4-FFF2-40B4-BE49-F238E27FC236}">
                <a16:creationId xmlns:a16="http://schemas.microsoft.com/office/drawing/2014/main" xmlns="" id="{1AF2837D-3116-A82E-8FF9-F4F1D69F3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33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hông có mô tả ảnh.">
            <a:extLst>
              <a:ext uri="{FF2B5EF4-FFF2-40B4-BE49-F238E27FC236}">
                <a16:creationId xmlns:a16="http://schemas.microsoft.com/office/drawing/2014/main" xmlns="" id="{851B6501-6366-2A4E-C3E8-B4F0E1766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0"/>
            <a:ext cx="641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63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hông có mô tả ảnh.">
            <a:extLst>
              <a:ext uri="{FF2B5EF4-FFF2-40B4-BE49-F238E27FC236}">
                <a16:creationId xmlns:a16="http://schemas.microsoft.com/office/drawing/2014/main" xmlns="" id="{20D30882-72DD-C035-8AF1-4A2262EB6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64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367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hông có mô tả ảnh.">
            <a:extLst>
              <a:ext uri="{FF2B5EF4-FFF2-40B4-BE49-F238E27FC236}">
                <a16:creationId xmlns:a16="http://schemas.microsoft.com/office/drawing/2014/main" xmlns="" id="{036C1CDE-4DE1-C2CA-FED1-BDA3664C6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0"/>
            <a:ext cx="641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4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hông có mô tả ảnh.">
            <a:extLst>
              <a:ext uri="{FF2B5EF4-FFF2-40B4-BE49-F238E27FC236}">
                <a16:creationId xmlns:a16="http://schemas.microsoft.com/office/drawing/2014/main" xmlns="" id="{9F6A35B9-679D-75BF-105C-99B35F8F6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0"/>
            <a:ext cx="641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41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ông có mô tả ảnh.">
            <a:extLst>
              <a:ext uri="{FF2B5EF4-FFF2-40B4-BE49-F238E27FC236}">
                <a16:creationId xmlns:a16="http://schemas.microsoft.com/office/drawing/2014/main" xmlns="" id="{90E82370-58A5-D97A-10FC-7F09E1061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0"/>
            <a:ext cx="641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53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ông có mô tả ảnh.">
            <a:extLst>
              <a:ext uri="{FF2B5EF4-FFF2-40B4-BE49-F238E27FC236}">
                <a16:creationId xmlns:a16="http://schemas.microsoft.com/office/drawing/2014/main" xmlns="" id="{202ADA82-155D-C192-F344-A31D82C39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0"/>
            <a:ext cx="641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80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AC3D23-061B-BA44-5F2B-0C5F5F37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2ED9E0-93B8-FDCE-7D30-1A1D959FA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Không có mô tả ảnh.">
            <a:extLst>
              <a:ext uri="{FF2B5EF4-FFF2-40B4-BE49-F238E27FC236}">
                <a16:creationId xmlns:a16="http://schemas.microsoft.com/office/drawing/2014/main" xmlns="" id="{C3752636-42B1-4BC1-1268-3760BCFD1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3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hông có mô tả ảnh.">
            <a:extLst>
              <a:ext uri="{FF2B5EF4-FFF2-40B4-BE49-F238E27FC236}">
                <a16:creationId xmlns:a16="http://schemas.microsoft.com/office/drawing/2014/main" xmlns="" id="{9D3B1112-36B4-A9A8-2BCC-7BFA7E1B1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2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hông có mô tả ảnh.">
            <a:extLst>
              <a:ext uri="{FF2B5EF4-FFF2-40B4-BE49-F238E27FC236}">
                <a16:creationId xmlns:a16="http://schemas.microsoft.com/office/drawing/2014/main" xmlns="" id="{FB8D127C-85AA-91DA-D5BB-7B96D3010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5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hông có mô tả ảnh.">
            <a:extLst>
              <a:ext uri="{FF2B5EF4-FFF2-40B4-BE49-F238E27FC236}">
                <a16:creationId xmlns:a16="http://schemas.microsoft.com/office/drawing/2014/main" xmlns="" id="{EFEF54C0-DCFE-6DD9-0AB3-57633A212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64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7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hông có mô tả ảnh.">
            <a:extLst>
              <a:ext uri="{FF2B5EF4-FFF2-40B4-BE49-F238E27FC236}">
                <a16:creationId xmlns:a16="http://schemas.microsoft.com/office/drawing/2014/main" xmlns="" id="{A0DB2853-BD9E-BFAF-4278-0EF8B5CBA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0"/>
            <a:ext cx="641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7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hông có mô tả ảnh.">
            <a:extLst>
              <a:ext uri="{FF2B5EF4-FFF2-40B4-BE49-F238E27FC236}">
                <a16:creationId xmlns:a16="http://schemas.microsoft.com/office/drawing/2014/main" xmlns="" id="{89B6A2C3-6EDD-C6A3-7B2F-9D1E49E07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0"/>
            <a:ext cx="641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187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hông có mô tả ảnh.">
            <a:extLst>
              <a:ext uri="{FF2B5EF4-FFF2-40B4-BE49-F238E27FC236}">
                <a16:creationId xmlns:a16="http://schemas.microsoft.com/office/drawing/2014/main" xmlns="" id="{CE86298D-C1BA-D6F1-D7A4-18928E8D7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0"/>
            <a:ext cx="641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21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TỔNG HỢP CÔNG THỨC TOÁN LỚP 5</dc:title>
  <dc:creator>Lại Thị Sen</dc:creator>
  <cp:lastModifiedBy>Administrator</cp:lastModifiedBy>
  <cp:revision>5</cp:revision>
  <dcterms:created xsi:type="dcterms:W3CDTF">2023-08-14T13:00:44Z</dcterms:created>
  <dcterms:modified xsi:type="dcterms:W3CDTF">2024-01-14T15:48:26Z</dcterms:modified>
</cp:coreProperties>
</file>