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>
        <p:scale>
          <a:sx n="75" d="100"/>
          <a:sy n="75" d="100"/>
        </p:scale>
        <p:origin x="1698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openxmlformats.org/officeDocument/2006/relationships/image" Target="../media/image2.gif"/><Relationship Id="rId10" Type="http://schemas.openxmlformats.org/officeDocument/2006/relationships/image" Target="../media/image9.png"/><Relationship Id="rId4" Type="http://schemas.openxmlformats.org/officeDocument/2006/relationships/image" Target="../media/image1.jp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slide" Target="slide5.xml"/><Relationship Id="rId5" Type="http://schemas.openxmlformats.org/officeDocument/2006/relationships/image" Target="../media/image2.gif"/><Relationship Id="rId10" Type="http://schemas.openxmlformats.org/officeDocument/2006/relationships/image" Target="../media/image12.png"/><Relationship Id="rId4" Type="http://schemas.openxmlformats.org/officeDocument/2006/relationships/image" Target="../media/image1.jp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6.xml"/><Relationship Id="rId5" Type="http://schemas.openxmlformats.org/officeDocument/2006/relationships/image" Target="../media/image2.gif"/><Relationship Id="rId10" Type="http://schemas.openxmlformats.org/officeDocument/2006/relationships/image" Target="../media/image14.png"/><Relationship Id="rId4" Type="http://schemas.openxmlformats.org/officeDocument/2006/relationships/image" Target="../media/image1.jpg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jpe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slide" Target="slide7.xml"/><Relationship Id="rId5" Type="http://schemas.openxmlformats.org/officeDocument/2006/relationships/image" Target="../media/image2.gif"/><Relationship Id="rId10" Type="http://schemas.openxmlformats.org/officeDocument/2006/relationships/image" Target="../media/image16.png"/><Relationship Id="rId4" Type="http://schemas.openxmlformats.org/officeDocument/2006/relationships/image" Target="../media/image1.jp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2.gif"/><Relationship Id="rId12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8.gif"/><Relationship Id="rId5" Type="http://schemas.openxmlformats.org/officeDocument/2006/relationships/image" Target="../media/image1.jpg"/><Relationship Id="rId10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5CB0125-D3AC-4EAA-805B-8C88E3954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574"/>
            <a:ext cx="12192000" cy="6851394"/>
          </a:xfrm>
          <a:prstGeom prst="rect">
            <a:avLst/>
          </a:prstGeom>
        </p:spPr>
      </p:pic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0232" y="1542063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44111" y="2046254"/>
            <a:ext cx="11480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Bungee Inline" pitchFamily="2" charset="0"/>
              </a:rPr>
              <a:t>VƯỢT CHƯỚNG NGẠI VẬT</a:t>
            </a:r>
            <a:endParaRPr lang="en-US" sz="6600" dirty="0">
              <a:solidFill>
                <a:schemeClr val="bg1"/>
              </a:solidFill>
              <a:latin typeface="Bungee Inline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60336" y="3405451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461972" y="3543617"/>
            <a:ext cx="624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By: NK </a:t>
            </a:r>
            <a:r>
              <a:rPr lang="en-US" sz="4800" b="1" dirty="0" smtClean="0">
                <a:solidFill>
                  <a:schemeClr val="bg1"/>
                </a:solidFill>
                <a:latin typeface="Great Vibes" panose="02000507080000020002" pitchFamily="2" charset="0"/>
              </a:rPr>
              <a:t>  </a:t>
            </a:r>
            <a:r>
              <a:rPr lang="en-US" sz="4800" b="1" dirty="0" err="1" smtClean="0">
                <a:solidFill>
                  <a:schemeClr val="bg1"/>
                </a:solidFill>
                <a:latin typeface="Great Vibes" panose="02000507080000020002" pitchFamily="2" charset="0"/>
              </a:rPr>
              <a:t>PowerSkills</a:t>
            </a:r>
            <a:endParaRPr lang="en-US" sz="4800" b="1" dirty="0">
              <a:solidFill>
                <a:schemeClr val="bg1"/>
              </a:solidFill>
              <a:latin typeface="Great Vibes" panose="0200050708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5124" name="Picture 4" descr="Download Software Development Services - Covent Garden PNG Imag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1" name="c1">
            <a:hlinkClick r:id="rId6" action="ppaction://hlinksldjump"/>
            <a:extLst>
              <a:ext uri="{FF2B5EF4-FFF2-40B4-BE49-F238E27FC236}">
                <a16:creationId xmlns:a16="http://schemas.microsoft.com/office/drawing/2014/main" id="{480BD20A-4EA3-4057-B30A-41708969BB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8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5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3554" y="4472912"/>
            <a:ext cx="3990327" cy="266221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705964"/>
            <a:ext cx="1286109" cy="1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1 3.7037E-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73" y="4500326"/>
            <a:ext cx="4065092" cy="271209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4" y="3818898"/>
            <a:ext cx="3078838" cy="2907792"/>
          </a:xfrm>
          <a:prstGeom prst="rect">
            <a:avLst/>
          </a:prstGeom>
        </p:spPr>
      </p:pic>
      <p:pic>
        <p:nvPicPr>
          <p:cNvPr id="34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A5E21DA6-4E2A-4ACC-8623-37530437A8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817" y="4879767"/>
            <a:ext cx="1286109" cy="129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1 1.48148E-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022E-16 L -1 1.11022E-16 " pathEditMode="relative" rAng="0" ptsTypes="AA">
                                      <p:cBhvr>
                                        <p:cTn id="10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771E4F9-3621-4EF0-8FFB-115BC918F0F9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5CB0125-D3AC-4EAA-805B-8C88E395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04F04D-57C6-472E-BA7F-CA90CF091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30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5" y="3865247"/>
            <a:ext cx="3990327" cy="28150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gdung">
            <a:extLst>
              <a:ext uri="{FF2B5EF4-FFF2-40B4-BE49-F238E27FC236}">
                <a16:creationId xmlns:a16="http://schemas.microsoft.com/office/drawing/2014/main" id="{97351C5B-F110-4AF2-BF84-EDE3C290C3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9" name="CAUDI">
            <a:extLst>
              <a:ext uri="{FF2B5EF4-FFF2-40B4-BE49-F238E27FC236}">
                <a16:creationId xmlns:a16="http://schemas.microsoft.com/office/drawing/2014/main" id="{C3B0B4C0-EF19-4ECD-A454-77453237E8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78" y="3916755"/>
            <a:ext cx="3078927" cy="290787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19073" y="552709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36121" y="442483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41294" y="550774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6536121" y="550774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719073" y="4472912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02878" y="632930"/>
            <a:ext cx="183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 </a:t>
            </a:r>
            <a:endParaRPr lang="en-US" sz="2400" dirty="0">
              <a:solidFill>
                <a:schemeClr val="bg1"/>
              </a:solidFill>
              <a:latin typeface="Montserrat Alternates Black" panose="00000A00000000000000" pitchFamily="50" charset="0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79" y="1159046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2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1 1.11022E-16 " pathEditMode="relative" rAng="0" ptsTypes="AA">
                                      <p:cBhvr>
                                        <p:cTn id="107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9" grpId="0"/>
      <p:bldP spid="2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43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Bungee Inline</vt:lpstr>
      <vt:lpstr>Calibri</vt:lpstr>
      <vt:lpstr>Calibri Light</vt:lpstr>
      <vt:lpstr>Great Vibes</vt:lpstr>
      <vt:lpstr>Montserrat Alternates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2020-07-28T08:39:47Z</dcterms:created>
  <dcterms:modified xsi:type="dcterms:W3CDTF">2020-08-09T09:54:10Z</dcterms:modified>
</cp:coreProperties>
</file>