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27" r:id="rId2"/>
    <p:sldId id="328" r:id="rId3"/>
    <p:sldId id="260" r:id="rId4"/>
    <p:sldId id="337" r:id="rId5"/>
    <p:sldId id="329" r:id="rId6"/>
    <p:sldId id="330" r:id="rId7"/>
    <p:sldId id="336" r:id="rId8"/>
    <p:sldId id="338" r:id="rId9"/>
    <p:sldId id="331" r:id="rId10"/>
    <p:sldId id="332" r:id="rId11"/>
    <p:sldId id="300" r:id="rId12"/>
    <p:sldId id="321" r:id="rId13"/>
    <p:sldId id="333" r:id="rId14"/>
    <p:sldId id="317" r:id="rId15"/>
    <p:sldId id="318" r:id="rId16"/>
    <p:sldId id="340" r:id="rId17"/>
    <p:sldId id="320" r:id="rId18"/>
    <p:sldId id="297" r:id="rId19"/>
    <p:sldId id="334" r:id="rId20"/>
    <p:sldId id="319" r:id="rId21"/>
    <p:sldId id="341" r:id="rId22"/>
    <p:sldId id="283" r:id="rId23"/>
    <p:sldId id="322" r:id="rId24"/>
    <p:sldId id="323" r:id="rId25"/>
    <p:sldId id="314" r:id="rId26"/>
    <p:sldId id="315" r:id="rId27"/>
    <p:sldId id="316" r:id="rId28"/>
    <p:sldId id="292" r:id="rId29"/>
    <p:sldId id="293" r:id="rId30"/>
    <p:sldId id="325" r:id="rId31"/>
    <p:sldId id="335" r:id="rId32"/>
    <p:sldId id="303" r:id="rId33"/>
    <p:sldId id="311" r:id="rId34"/>
    <p:sldId id="285"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800000"/>
    <a:srgbClr val="FF33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autoAdjust="0"/>
    <p:restoredTop sz="94374" autoAdjust="0"/>
  </p:normalViewPr>
  <p:slideViewPr>
    <p:cSldViewPr>
      <p:cViewPr varScale="1">
        <p:scale>
          <a:sx n="69" d="100"/>
          <a:sy n="69" d="100"/>
        </p:scale>
        <p:origin x="139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12A3EA29-BE8D-4560-A753-F2DC82A438BC}" type="datetimeFigureOut">
              <a:rPr lang="en-US"/>
              <a:pPr>
                <a:defRPr/>
              </a:pPr>
              <a:t>13/1/2023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18E0465-3152-4EBF-BCBB-8A9D5B0D0800}" type="slidenum">
              <a:rPr lang="en-US" altLang="en-US"/>
              <a:pPr/>
              <a:t>‹#›</a:t>
            </a:fld>
            <a:endParaRPr lang="en-US" altLang="en-US"/>
          </a:p>
        </p:txBody>
      </p:sp>
    </p:spTree>
    <p:extLst>
      <p:ext uri="{BB962C8B-B14F-4D97-AF65-F5344CB8AC3E}">
        <p14:creationId xmlns:p14="http://schemas.microsoft.com/office/powerpoint/2010/main" val="33262640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E0465-3152-4EBF-BCBB-8A9D5B0D0800}" type="slidenum">
              <a:rPr lang="en-US" altLang="en-US" smtClean="0"/>
              <a:pPr/>
              <a:t>1</a:t>
            </a:fld>
            <a:endParaRPr lang="en-US" altLang="en-US"/>
          </a:p>
        </p:txBody>
      </p:sp>
    </p:spTree>
    <p:extLst>
      <p:ext uri="{BB962C8B-B14F-4D97-AF65-F5344CB8AC3E}">
        <p14:creationId xmlns:p14="http://schemas.microsoft.com/office/powerpoint/2010/main" val="2729400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E0465-3152-4EBF-BCBB-8A9D5B0D0800}" type="slidenum">
              <a:rPr lang="en-US" altLang="en-US" smtClean="0"/>
              <a:pPr/>
              <a:t>10</a:t>
            </a:fld>
            <a:endParaRPr lang="en-US" altLang="en-US"/>
          </a:p>
        </p:txBody>
      </p:sp>
    </p:spTree>
    <p:extLst>
      <p:ext uri="{BB962C8B-B14F-4D97-AF65-F5344CB8AC3E}">
        <p14:creationId xmlns:p14="http://schemas.microsoft.com/office/powerpoint/2010/main" val="1728755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818E0465-3152-4EBF-BCBB-8A9D5B0D0800}" type="slidenum">
              <a:rPr lang="en-US" altLang="en-US" smtClean="0"/>
              <a:pPr/>
              <a:t>11</a:t>
            </a:fld>
            <a:endParaRPr lang="en-US" altLang="en-US"/>
          </a:p>
        </p:txBody>
      </p:sp>
    </p:spTree>
    <p:extLst>
      <p:ext uri="{BB962C8B-B14F-4D97-AF65-F5344CB8AC3E}">
        <p14:creationId xmlns:p14="http://schemas.microsoft.com/office/powerpoint/2010/main" val="2237686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8E0465-3152-4EBF-BCBB-8A9D5B0D0800}" type="slidenum">
              <a:rPr lang="en-US" altLang="en-US" smtClean="0"/>
              <a:pPr/>
              <a:t>12</a:t>
            </a:fld>
            <a:endParaRPr lang="en-US" altLang="en-US"/>
          </a:p>
        </p:txBody>
      </p:sp>
    </p:spTree>
    <p:extLst>
      <p:ext uri="{BB962C8B-B14F-4D97-AF65-F5344CB8AC3E}">
        <p14:creationId xmlns:p14="http://schemas.microsoft.com/office/powerpoint/2010/main" val="3995184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E0465-3152-4EBF-BCBB-8A9D5B0D0800}" type="slidenum">
              <a:rPr lang="en-US" altLang="en-US" smtClean="0"/>
              <a:pPr/>
              <a:t>13</a:t>
            </a:fld>
            <a:endParaRPr lang="en-US" altLang="en-US"/>
          </a:p>
        </p:txBody>
      </p:sp>
    </p:spTree>
    <p:extLst>
      <p:ext uri="{BB962C8B-B14F-4D97-AF65-F5344CB8AC3E}">
        <p14:creationId xmlns:p14="http://schemas.microsoft.com/office/powerpoint/2010/main" val="624265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E0465-3152-4EBF-BCBB-8A9D5B0D0800}" type="slidenum">
              <a:rPr lang="en-US" altLang="en-US" smtClean="0"/>
              <a:pPr/>
              <a:t>14</a:t>
            </a:fld>
            <a:endParaRPr lang="en-US" altLang="en-US"/>
          </a:p>
        </p:txBody>
      </p:sp>
    </p:spTree>
    <p:extLst>
      <p:ext uri="{BB962C8B-B14F-4D97-AF65-F5344CB8AC3E}">
        <p14:creationId xmlns:p14="http://schemas.microsoft.com/office/powerpoint/2010/main" val="3973722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18E0465-3152-4EBF-BCBB-8A9D5B0D0800}" type="slidenum">
              <a:rPr lang="en-US" altLang="en-US" smtClean="0"/>
              <a:pPr/>
              <a:t>15</a:t>
            </a:fld>
            <a:endParaRPr lang="en-US" altLang="en-US"/>
          </a:p>
        </p:txBody>
      </p:sp>
    </p:spTree>
    <p:extLst>
      <p:ext uri="{BB962C8B-B14F-4D97-AF65-F5344CB8AC3E}">
        <p14:creationId xmlns:p14="http://schemas.microsoft.com/office/powerpoint/2010/main" val="405931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E0465-3152-4EBF-BCBB-8A9D5B0D0800}" type="slidenum">
              <a:rPr lang="en-US" altLang="en-US" smtClean="0"/>
              <a:pPr/>
              <a:t>16</a:t>
            </a:fld>
            <a:endParaRPr lang="en-US" altLang="en-US"/>
          </a:p>
        </p:txBody>
      </p:sp>
    </p:spTree>
    <p:extLst>
      <p:ext uri="{BB962C8B-B14F-4D97-AF65-F5344CB8AC3E}">
        <p14:creationId xmlns:p14="http://schemas.microsoft.com/office/powerpoint/2010/main" val="2296026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E0465-3152-4EBF-BCBB-8A9D5B0D0800}" type="slidenum">
              <a:rPr lang="en-US" altLang="en-US" smtClean="0"/>
              <a:pPr/>
              <a:t>17</a:t>
            </a:fld>
            <a:endParaRPr lang="en-US" altLang="en-US"/>
          </a:p>
        </p:txBody>
      </p:sp>
    </p:spTree>
    <p:extLst>
      <p:ext uri="{BB962C8B-B14F-4D97-AF65-F5344CB8AC3E}">
        <p14:creationId xmlns:p14="http://schemas.microsoft.com/office/powerpoint/2010/main" val="2558908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E0465-3152-4EBF-BCBB-8A9D5B0D0800}" type="slidenum">
              <a:rPr lang="en-US" altLang="en-US" smtClean="0"/>
              <a:pPr/>
              <a:t>18</a:t>
            </a:fld>
            <a:endParaRPr lang="en-US" altLang="en-US"/>
          </a:p>
        </p:txBody>
      </p:sp>
    </p:spTree>
    <p:extLst>
      <p:ext uri="{BB962C8B-B14F-4D97-AF65-F5344CB8AC3E}">
        <p14:creationId xmlns:p14="http://schemas.microsoft.com/office/powerpoint/2010/main" val="3195608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E0465-3152-4EBF-BCBB-8A9D5B0D0800}" type="slidenum">
              <a:rPr lang="en-US" altLang="en-US" smtClean="0"/>
              <a:pPr/>
              <a:t>19</a:t>
            </a:fld>
            <a:endParaRPr lang="en-US" altLang="en-US"/>
          </a:p>
        </p:txBody>
      </p:sp>
    </p:spTree>
    <p:extLst>
      <p:ext uri="{BB962C8B-B14F-4D97-AF65-F5344CB8AC3E}">
        <p14:creationId xmlns:p14="http://schemas.microsoft.com/office/powerpoint/2010/main" val="3720876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E0465-3152-4EBF-BCBB-8A9D5B0D0800}" type="slidenum">
              <a:rPr lang="en-US" altLang="en-US" smtClean="0"/>
              <a:pPr/>
              <a:t>2</a:t>
            </a:fld>
            <a:endParaRPr lang="en-US" altLang="en-US"/>
          </a:p>
        </p:txBody>
      </p:sp>
    </p:spTree>
    <p:extLst>
      <p:ext uri="{BB962C8B-B14F-4D97-AF65-F5344CB8AC3E}">
        <p14:creationId xmlns:p14="http://schemas.microsoft.com/office/powerpoint/2010/main" val="3740792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E0465-3152-4EBF-BCBB-8A9D5B0D0800}" type="slidenum">
              <a:rPr lang="en-US" altLang="en-US" smtClean="0"/>
              <a:pPr/>
              <a:t>20</a:t>
            </a:fld>
            <a:endParaRPr lang="en-US" altLang="en-US"/>
          </a:p>
        </p:txBody>
      </p:sp>
    </p:spTree>
    <p:extLst>
      <p:ext uri="{BB962C8B-B14F-4D97-AF65-F5344CB8AC3E}">
        <p14:creationId xmlns:p14="http://schemas.microsoft.com/office/powerpoint/2010/main" val="1960855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0896128-5F70-4F0D-8C4A-B9E007F219A4}" type="slidenum">
              <a:rPr lang="en-US" altLang="en-US"/>
              <a:pPr/>
              <a:t>23</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dirty="0" smtClean="0">
              <a:latin typeface="Calibri" pitchFamily="34"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068F6F3-EC99-4DE7-BC23-D2C010CAFE7F}" type="slidenum">
              <a:rPr lang="en-US" altLang="en-US">
                <a:latin typeface="Arial" charset="0"/>
              </a:rPr>
              <a:pPr>
                <a:spcBef>
                  <a:spcPct val="0"/>
                </a:spcBef>
              </a:pPr>
              <a:t>24</a:t>
            </a:fld>
            <a:endParaRPr lang="en-US" alt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E0465-3152-4EBF-BCBB-8A9D5B0D0800}" type="slidenum">
              <a:rPr lang="en-US" altLang="en-US" smtClean="0"/>
              <a:pPr/>
              <a:t>28</a:t>
            </a:fld>
            <a:endParaRPr lang="en-US" altLang="en-US"/>
          </a:p>
        </p:txBody>
      </p:sp>
    </p:spTree>
    <p:extLst>
      <p:ext uri="{BB962C8B-B14F-4D97-AF65-F5344CB8AC3E}">
        <p14:creationId xmlns:p14="http://schemas.microsoft.com/office/powerpoint/2010/main" val="4272481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E0465-3152-4EBF-BCBB-8A9D5B0D0800}" type="slidenum">
              <a:rPr lang="en-US" altLang="en-US" smtClean="0"/>
              <a:pPr/>
              <a:t>29</a:t>
            </a:fld>
            <a:endParaRPr lang="en-US" altLang="en-US"/>
          </a:p>
        </p:txBody>
      </p:sp>
    </p:spTree>
    <p:extLst>
      <p:ext uri="{BB962C8B-B14F-4D97-AF65-F5344CB8AC3E}">
        <p14:creationId xmlns:p14="http://schemas.microsoft.com/office/powerpoint/2010/main" val="821717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E0465-3152-4EBF-BCBB-8A9D5B0D0800}" type="slidenum">
              <a:rPr lang="en-US" altLang="en-US" smtClean="0"/>
              <a:pPr/>
              <a:t>30</a:t>
            </a:fld>
            <a:endParaRPr lang="en-US" altLang="en-US"/>
          </a:p>
        </p:txBody>
      </p:sp>
    </p:spTree>
    <p:extLst>
      <p:ext uri="{BB962C8B-B14F-4D97-AF65-F5344CB8AC3E}">
        <p14:creationId xmlns:p14="http://schemas.microsoft.com/office/powerpoint/2010/main" val="3371528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E0465-3152-4EBF-BCBB-8A9D5B0D0800}" type="slidenum">
              <a:rPr lang="en-US" altLang="en-US" smtClean="0"/>
              <a:pPr/>
              <a:t>31</a:t>
            </a:fld>
            <a:endParaRPr lang="en-US" altLang="en-US"/>
          </a:p>
        </p:txBody>
      </p:sp>
    </p:spTree>
    <p:extLst>
      <p:ext uri="{BB962C8B-B14F-4D97-AF65-F5344CB8AC3E}">
        <p14:creationId xmlns:p14="http://schemas.microsoft.com/office/powerpoint/2010/main" val="6126513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E0465-3152-4EBF-BCBB-8A9D5B0D0800}" type="slidenum">
              <a:rPr lang="en-US" altLang="en-US" smtClean="0"/>
              <a:pPr/>
              <a:t>32</a:t>
            </a:fld>
            <a:endParaRPr lang="en-US" altLang="en-US"/>
          </a:p>
        </p:txBody>
      </p:sp>
    </p:spTree>
    <p:extLst>
      <p:ext uri="{BB962C8B-B14F-4D97-AF65-F5344CB8AC3E}">
        <p14:creationId xmlns:p14="http://schemas.microsoft.com/office/powerpoint/2010/main" val="2653006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E0465-3152-4EBF-BCBB-8A9D5B0D0800}" type="slidenum">
              <a:rPr lang="en-US" altLang="en-US" smtClean="0"/>
              <a:pPr/>
              <a:t>33</a:t>
            </a:fld>
            <a:endParaRPr lang="en-US" altLang="en-US"/>
          </a:p>
        </p:txBody>
      </p:sp>
    </p:spTree>
    <p:extLst>
      <p:ext uri="{BB962C8B-B14F-4D97-AF65-F5344CB8AC3E}">
        <p14:creationId xmlns:p14="http://schemas.microsoft.com/office/powerpoint/2010/main" val="3417829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E0465-3152-4EBF-BCBB-8A9D5B0D0800}" type="slidenum">
              <a:rPr lang="en-US" altLang="en-US" smtClean="0"/>
              <a:pPr/>
              <a:t>34</a:t>
            </a:fld>
            <a:endParaRPr lang="en-US" altLang="en-US"/>
          </a:p>
        </p:txBody>
      </p:sp>
    </p:spTree>
    <p:extLst>
      <p:ext uri="{BB962C8B-B14F-4D97-AF65-F5344CB8AC3E}">
        <p14:creationId xmlns:p14="http://schemas.microsoft.com/office/powerpoint/2010/main" val="29483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E0465-3152-4EBF-BCBB-8A9D5B0D0800}" type="slidenum">
              <a:rPr lang="en-US" altLang="en-US" smtClean="0"/>
              <a:pPr/>
              <a:t>3</a:t>
            </a:fld>
            <a:endParaRPr lang="en-US" altLang="en-US"/>
          </a:p>
        </p:txBody>
      </p:sp>
    </p:spTree>
    <p:extLst>
      <p:ext uri="{BB962C8B-B14F-4D97-AF65-F5344CB8AC3E}">
        <p14:creationId xmlns:p14="http://schemas.microsoft.com/office/powerpoint/2010/main" val="1138342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E0465-3152-4EBF-BCBB-8A9D5B0D0800}" type="slidenum">
              <a:rPr lang="en-US" altLang="en-US" smtClean="0"/>
              <a:pPr/>
              <a:t>4</a:t>
            </a:fld>
            <a:endParaRPr lang="en-US" altLang="en-US"/>
          </a:p>
        </p:txBody>
      </p:sp>
    </p:spTree>
    <p:extLst>
      <p:ext uri="{BB962C8B-B14F-4D97-AF65-F5344CB8AC3E}">
        <p14:creationId xmlns:p14="http://schemas.microsoft.com/office/powerpoint/2010/main" val="1561694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E0465-3152-4EBF-BCBB-8A9D5B0D0800}" type="slidenum">
              <a:rPr lang="en-US" altLang="en-US" smtClean="0"/>
              <a:pPr/>
              <a:t>5</a:t>
            </a:fld>
            <a:endParaRPr lang="en-US" altLang="en-US"/>
          </a:p>
        </p:txBody>
      </p:sp>
    </p:spTree>
    <p:extLst>
      <p:ext uri="{BB962C8B-B14F-4D97-AF65-F5344CB8AC3E}">
        <p14:creationId xmlns:p14="http://schemas.microsoft.com/office/powerpoint/2010/main" val="3156157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E0465-3152-4EBF-BCBB-8A9D5B0D0800}" type="slidenum">
              <a:rPr lang="en-US" altLang="en-US" smtClean="0"/>
              <a:pPr/>
              <a:t>6</a:t>
            </a:fld>
            <a:endParaRPr lang="en-US" altLang="en-US"/>
          </a:p>
        </p:txBody>
      </p:sp>
    </p:spTree>
    <p:extLst>
      <p:ext uri="{BB962C8B-B14F-4D97-AF65-F5344CB8AC3E}">
        <p14:creationId xmlns:p14="http://schemas.microsoft.com/office/powerpoint/2010/main" val="1476678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E0465-3152-4EBF-BCBB-8A9D5B0D0800}" type="slidenum">
              <a:rPr lang="en-US" altLang="en-US" smtClean="0"/>
              <a:pPr/>
              <a:t>7</a:t>
            </a:fld>
            <a:endParaRPr lang="en-US" altLang="en-US"/>
          </a:p>
        </p:txBody>
      </p:sp>
    </p:spTree>
    <p:extLst>
      <p:ext uri="{BB962C8B-B14F-4D97-AF65-F5344CB8AC3E}">
        <p14:creationId xmlns:p14="http://schemas.microsoft.com/office/powerpoint/2010/main" val="761366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18E0465-3152-4EBF-BCBB-8A9D5B0D0800}" type="slidenum">
              <a:rPr kumimoji="0" lang="en-US" alt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94945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E0465-3152-4EBF-BCBB-8A9D5B0D0800}" type="slidenum">
              <a:rPr lang="en-US" altLang="en-US" smtClean="0"/>
              <a:pPr/>
              <a:t>9</a:t>
            </a:fld>
            <a:endParaRPr lang="en-US" altLang="en-US"/>
          </a:p>
        </p:txBody>
      </p:sp>
    </p:spTree>
    <p:extLst>
      <p:ext uri="{BB962C8B-B14F-4D97-AF65-F5344CB8AC3E}">
        <p14:creationId xmlns:p14="http://schemas.microsoft.com/office/powerpoint/2010/main" val="3621535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111A82B-BC3A-43AB-B9AF-AD1DDD82DED5}" type="slidenum">
              <a:rPr lang="en-US" altLang="en-US"/>
              <a:pPr/>
              <a:t>‹#›</a:t>
            </a:fld>
            <a:endParaRPr lang="en-US" altLang="en-US"/>
          </a:p>
        </p:txBody>
      </p:sp>
    </p:spTree>
    <p:extLst>
      <p:ext uri="{BB962C8B-B14F-4D97-AF65-F5344CB8AC3E}">
        <p14:creationId xmlns:p14="http://schemas.microsoft.com/office/powerpoint/2010/main" val="2268182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09A1510-0F55-41CE-8006-2DF6EB159F41}" type="slidenum">
              <a:rPr lang="en-US" altLang="en-US"/>
              <a:pPr/>
              <a:t>‹#›</a:t>
            </a:fld>
            <a:endParaRPr lang="en-US" altLang="en-US"/>
          </a:p>
        </p:txBody>
      </p:sp>
    </p:spTree>
    <p:extLst>
      <p:ext uri="{BB962C8B-B14F-4D97-AF65-F5344CB8AC3E}">
        <p14:creationId xmlns:p14="http://schemas.microsoft.com/office/powerpoint/2010/main" val="3330809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F43EB28-E968-4849-A87F-EFF17FA0CD3D}" type="slidenum">
              <a:rPr lang="en-US" altLang="en-US"/>
              <a:pPr/>
              <a:t>‹#›</a:t>
            </a:fld>
            <a:endParaRPr lang="en-US" altLang="en-US"/>
          </a:p>
        </p:txBody>
      </p:sp>
    </p:spTree>
    <p:extLst>
      <p:ext uri="{BB962C8B-B14F-4D97-AF65-F5344CB8AC3E}">
        <p14:creationId xmlns:p14="http://schemas.microsoft.com/office/powerpoint/2010/main" val="4157517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E14AF31-2DF5-43B3-A125-8277C5B4DA77}" type="slidenum">
              <a:rPr lang="en-US" altLang="en-US"/>
              <a:pPr/>
              <a:t>‹#›</a:t>
            </a:fld>
            <a:endParaRPr lang="en-US" altLang="en-US"/>
          </a:p>
        </p:txBody>
      </p:sp>
    </p:spTree>
    <p:extLst>
      <p:ext uri="{BB962C8B-B14F-4D97-AF65-F5344CB8AC3E}">
        <p14:creationId xmlns:p14="http://schemas.microsoft.com/office/powerpoint/2010/main" val="3480723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CC75931-1DCF-41CD-937D-4C3D132F0C38}" type="slidenum">
              <a:rPr lang="en-US" altLang="en-US"/>
              <a:pPr/>
              <a:t>‹#›</a:t>
            </a:fld>
            <a:endParaRPr lang="en-US" altLang="en-US"/>
          </a:p>
        </p:txBody>
      </p:sp>
    </p:spTree>
    <p:extLst>
      <p:ext uri="{BB962C8B-B14F-4D97-AF65-F5344CB8AC3E}">
        <p14:creationId xmlns:p14="http://schemas.microsoft.com/office/powerpoint/2010/main" val="1254772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F17E845-6479-4EF7-B56D-C5354F415EE3}" type="slidenum">
              <a:rPr lang="en-US" altLang="en-US"/>
              <a:pPr/>
              <a:t>‹#›</a:t>
            </a:fld>
            <a:endParaRPr lang="en-US" altLang="en-US"/>
          </a:p>
        </p:txBody>
      </p:sp>
    </p:spTree>
    <p:extLst>
      <p:ext uri="{BB962C8B-B14F-4D97-AF65-F5344CB8AC3E}">
        <p14:creationId xmlns:p14="http://schemas.microsoft.com/office/powerpoint/2010/main" val="3710046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F4375E7F-8402-4F2F-AD5D-6D7011B66E40}" type="slidenum">
              <a:rPr lang="en-US" altLang="en-US"/>
              <a:pPr/>
              <a:t>‹#›</a:t>
            </a:fld>
            <a:endParaRPr lang="en-US" altLang="en-US"/>
          </a:p>
        </p:txBody>
      </p:sp>
    </p:spTree>
    <p:extLst>
      <p:ext uri="{BB962C8B-B14F-4D97-AF65-F5344CB8AC3E}">
        <p14:creationId xmlns:p14="http://schemas.microsoft.com/office/powerpoint/2010/main" val="823875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54E2B9C-25B7-4510-999C-7B29976A9DFC}" type="slidenum">
              <a:rPr lang="en-US" altLang="en-US"/>
              <a:pPr/>
              <a:t>‹#›</a:t>
            </a:fld>
            <a:endParaRPr lang="en-US" altLang="en-US"/>
          </a:p>
        </p:txBody>
      </p:sp>
    </p:spTree>
    <p:extLst>
      <p:ext uri="{BB962C8B-B14F-4D97-AF65-F5344CB8AC3E}">
        <p14:creationId xmlns:p14="http://schemas.microsoft.com/office/powerpoint/2010/main" val="3579946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2E6B745-F3D4-464C-A90C-FA5BD96B2AE4}" type="slidenum">
              <a:rPr lang="en-US" altLang="en-US"/>
              <a:pPr/>
              <a:t>‹#›</a:t>
            </a:fld>
            <a:endParaRPr lang="en-US" altLang="en-US"/>
          </a:p>
        </p:txBody>
      </p:sp>
    </p:spTree>
    <p:extLst>
      <p:ext uri="{BB962C8B-B14F-4D97-AF65-F5344CB8AC3E}">
        <p14:creationId xmlns:p14="http://schemas.microsoft.com/office/powerpoint/2010/main" val="4220405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E6BA588-861D-4093-BF21-C36BDB377CF6}" type="slidenum">
              <a:rPr lang="en-US" altLang="en-US"/>
              <a:pPr/>
              <a:t>‹#›</a:t>
            </a:fld>
            <a:endParaRPr lang="en-US" altLang="en-US"/>
          </a:p>
        </p:txBody>
      </p:sp>
    </p:spTree>
    <p:extLst>
      <p:ext uri="{BB962C8B-B14F-4D97-AF65-F5344CB8AC3E}">
        <p14:creationId xmlns:p14="http://schemas.microsoft.com/office/powerpoint/2010/main" val="1906523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349C8B3-B0A1-49CB-A439-21133EF41C03}" type="slidenum">
              <a:rPr lang="en-US" altLang="en-US"/>
              <a:pPr/>
              <a:t>‹#›</a:t>
            </a:fld>
            <a:endParaRPr lang="en-US" altLang="en-US"/>
          </a:p>
        </p:txBody>
      </p:sp>
    </p:spTree>
    <p:extLst>
      <p:ext uri="{BB962C8B-B14F-4D97-AF65-F5344CB8AC3E}">
        <p14:creationId xmlns:p14="http://schemas.microsoft.com/office/powerpoint/2010/main" val="3055451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E6D411D4-698C-476D-872D-3D0A325789A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gif"/><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file:///D:\H&#7891;%20s&#417;%20s&#7893;%20s&#225;ch%20c&#7911;a%20m&#7865;%20T&#250;\GiaoAn-Cam%20Tu5\GiaoAn-Cam%20Tu5\Em%20Y&#234;u%20Tru-ng%20Em%20-%20T-p%20Ca%20-%20Nh-c%20thi-u%20nhi.mp3" TargetMode="External"/><Relationship Id="rId1" Type="http://schemas.microsoft.com/office/2007/relationships/media" Target="file:///D:\H&#7891;%20s&#417;%20s&#7893;%20s&#225;ch%20c&#7911;a%20m&#7865;%20T&#250;\GiaoAn-Cam%20Tu5\GiaoAn-Cam%20Tu5\Em%20Y&#234;u%20Tru-ng%20Em%20-%20T-p%20Ca%20-%20Nh-c%20thi-u%20nhi.mp3" TargetMode="Externa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34.gif"/><Relationship Id="rId7" Type="http://schemas.openxmlformats.org/officeDocument/2006/relationships/image" Target="../media/image38.gif"/><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7.gif"/><Relationship Id="rId5" Type="http://schemas.openxmlformats.org/officeDocument/2006/relationships/image" Target="../media/image36.gif"/><Relationship Id="rId4" Type="http://schemas.openxmlformats.org/officeDocument/2006/relationships/image" Target="../media/image35.gif"/></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39713"/>
            <a:ext cx="10790238" cy="701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0"/>
          <p:cNvSpPr>
            <a:spLocks noChangeArrowheads="1"/>
          </p:cNvSpPr>
          <p:nvPr/>
        </p:nvSpPr>
        <p:spPr bwMode="auto">
          <a:xfrm>
            <a:off x="1090613" y="344488"/>
            <a:ext cx="8229600"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b="1" dirty="0">
                <a:solidFill>
                  <a:srgbClr val="0070C0"/>
                </a:solidFill>
                <a:latin typeface="Times New Roman" pitchFamily="18" charset="0"/>
              </a:rPr>
              <a:t>ỦY BAN NHÂN DÂN QUẬN 12</a:t>
            </a:r>
          </a:p>
          <a:p>
            <a:pPr algn="ctr" eaLnBrk="1" hangingPunct="1">
              <a:spcBef>
                <a:spcPct val="0"/>
              </a:spcBef>
              <a:buFontTx/>
              <a:buNone/>
            </a:pPr>
            <a:r>
              <a:rPr lang="en-US" altLang="en-US" b="1" dirty="0">
                <a:solidFill>
                  <a:srgbClr val="0070C0"/>
                </a:solidFill>
                <a:latin typeface="Times New Roman" pitchFamily="18" charset="0"/>
              </a:rPr>
              <a:t>PHÒNG GIÁO DỤC VÀ ĐÀO TẠO</a:t>
            </a:r>
          </a:p>
        </p:txBody>
      </p:sp>
      <p:sp>
        <p:nvSpPr>
          <p:cNvPr id="14" name="Google Shape;4594;p32">
            <a:extLst>
              <a:ext uri="{FF2B5EF4-FFF2-40B4-BE49-F238E27FC236}">
                <a16:creationId xmlns:a16="http://schemas.microsoft.com/office/drawing/2014/main" id="{17C25983-7E30-4CC3-8ED2-68AB44AE99E3}"/>
              </a:ext>
            </a:extLst>
          </p:cNvPr>
          <p:cNvSpPr txBox="1"/>
          <p:nvPr/>
        </p:nvSpPr>
        <p:spPr>
          <a:xfrm>
            <a:off x="1606448" y="1573134"/>
            <a:ext cx="6876288" cy="1228080"/>
          </a:xfrm>
          <a:prstGeom prst="rect">
            <a:avLst/>
          </a:prstGeom>
          <a:noFill/>
          <a:ln>
            <a:noFill/>
          </a:ln>
        </p:spPr>
        <p:txBody>
          <a:bodyPr lIns="66168" tIns="66168" rIns="66168" bIns="66168">
            <a:scene3d>
              <a:camera prst="orthographicFront"/>
              <a:lightRig rig="threePt" dir="t"/>
            </a:scene3d>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800"/>
              <a:buFont typeface="Ubuntu" panose="020B0704020202020204"/>
              <a:buNone/>
              <a:defRPr sz="1600" b="0" i="0" u="none" strike="noStrike" cap="none">
                <a:solidFill>
                  <a:schemeClr val="dk1"/>
                </a:solidFill>
                <a:latin typeface="Ubuntu" panose="020B0704020202020204"/>
                <a:ea typeface="Ubuntu" panose="020B0704020202020204"/>
                <a:cs typeface="Ubuntu" panose="020B0704020202020204"/>
                <a:sym typeface="Ubuntu" panose="020B0704020202020204"/>
              </a:defRPr>
            </a:lvl1pPr>
            <a:lvl2pPr marL="914400" marR="0" lvl="1" indent="-317500" algn="ctr" rtl="0">
              <a:lnSpc>
                <a:spcPct val="100000"/>
              </a:lnSpc>
              <a:spcBef>
                <a:spcPts val="0"/>
              </a:spcBef>
              <a:spcAft>
                <a:spcPts val="0"/>
              </a:spcAft>
              <a:buClr>
                <a:schemeClr val="dk1"/>
              </a:buClr>
              <a:buSzPts val="2800"/>
              <a:buFont typeface="Ubuntu" panose="020B0704020202020204"/>
              <a:buNone/>
              <a:defRPr sz="2800" b="0" i="0" u="none" strike="noStrike" cap="none">
                <a:solidFill>
                  <a:schemeClr val="dk1"/>
                </a:solidFill>
                <a:latin typeface="Ubuntu" panose="020B0704020202020204"/>
                <a:ea typeface="Ubuntu" panose="020B0704020202020204"/>
                <a:cs typeface="Ubuntu" panose="020B0704020202020204"/>
                <a:sym typeface="Ubuntu" panose="020B0704020202020204"/>
              </a:defRPr>
            </a:lvl2pPr>
            <a:lvl3pPr marL="1371600" marR="0" lvl="2" indent="-317500" algn="ctr" rtl="0">
              <a:lnSpc>
                <a:spcPct val="100000"/>
              </a:lnSpc>
              <a:spcBef>
                <a:spcPts val="0"/>
              </a:spcBef>
              <a:spcAft>
                <a:spcPts val="0"/>
              </a:spcAft>
              <a:buClr>
                <a:schemeClr val="dk1"/>
              </a:buClr>
              <a:buSzPts val="2800"/>
              <a:buFont typeface="Ubuntu" panose="020B0704020202020204"/>
              <a:buNone/>
              <a:defRPr sz="2800" b="0" i="0" u="none" strike="noStrike" cap="none">
                <a:solidFill>
                  <a:schemeClr val="dk1"/>
                </a:solidFill>
                <a:latin typeface="Ubuntu" panose="020B0704020202020204"/>
                <a:ea typeface="Ubuntu" panose="020B0704020202020204"/>
                <a:cs typeface="Ubuntu" panose="020B0704020202020204"/>
                <a:sym typeface="Ubuntu" panose="020B0704020202020204"/>
              </a:defRPr>
            </a:lvl3pPr>
            <a:lvl4pPr marL="1828800" marR="0" lvl="3" indent="-317500" algn="ctr" rtl="0">
              <a:lnSpc>
                <a:spcPct val="100000"/>
              </a:lnSpc>
              <a:spcBef>
                <a:spcPts val="0"/>
              </a:spcBef>
              <a:spcAft>
                <a:spcPts val="0"/>
              </a:spcAft>
              <a:buClr>
                <a:schemeClr val="dk1"/>
              </a:buClr>
              <a:buSzPts val="2800"/>
              <a:buFont typeface="Ubuntu" panose="020B0704020202020204"/>
              <a:buNone/>
              <a:defRPr sz="2800" b="0" i="0" u="none" strike="noStrike" cap="none">
                <a:solidFill>
                  <a:schemeClr val="dk1"/>
                </a:solidFill>
                <a:latin typeface="Ubuntu" panose="020B0704020202020204"/>
                <a:ea typeface="Ubuntu" panose="020B0704020202020204"/>
                <a:cs typeface="Ubuntu" panose="020B0704020202020204"/>
                <a:sym typeface="Ubuntu" panose="020B0704020202020204"/>
              </a:defRPr>
            </a:lvl4pPr>
            <a:lvl5pPr marL="2286000" marR="0" lvl="4" indent="-317500" algn="ctr" rtl="0">
              <a:lnSpc>
                <a:spcPct val="100000"/>
              </a:lnSpc>
              <a:spcBef>
                <a:spcPts val="0"/>
              </a:spcBef>
              <a:spcAft>
                <a:spcPts val="0"/>
              </a:spcAft>
              <a:buClr>
                <a:schemeClr val="dk1"/>
              </a:buClr>
              <a:buSzPts val="2800"/>
              <a:buFont typeface="Ubuntu" panose="020B0704020202020204"/>
              <a:buNone/>
              <a:defRPr sz="2800" b="0" i="0" u="none" strike="noStrike" cap="none">
                <a:solidFill>
                  <a:schemeClr val="dk1"/>
                </a:solidFill>
                <a:latin typeface="Ubuntu" panose="020B0704020202020204"/>
                <a:ea typeface="Ubuntu" panose="020B0704020202020204"/>
                <a:cs typeface="Ubuntu" panose="020B0704020202020204"/>
                <a:sym typeface="Ubuntu" panose="020B0704020202020204"/>
              </a:defRPr>
            </a:lvl5pPr>
            <a:lvl6pPr marL="2743200" marR="0" lvl="5" indent="-317500" algn="ctr" rtl="0">
              <a:lnSpc>
                <a:spcPct val="100000"/>
              </a:lnSpc>
              <a:spcBef>
                <a:spcPts val="0"/>
              </a:spcBef>
              <a:spcAft>
                <a:spcPts val="0"/>
              </a:spcAft>
              <a:buClr>
                <a:schemeClr val="dk1"/>
              </a:buClr>
              <a:buSzPts val="2800"/>
              <a:buFont typeface="Ubuntu" panose="020B0704020202020204"/>
              <a:buNone/>
              <a:defRPr sz="2800" b="0" i="0" u="none" strike="noStrike" cap="none">
                <a:solidFill>
                  <a:schemeClr val="dk1"/>
                </a:solidFill>
                <a:latin typeface="Ubuntu" panose="020B0704020202020204"/>
                <a:ea typeface="Ubuntu" panose="020B0704020202020204"/>
                <a:cs typeface="Ubuntu" panose="020B0704020202020204"/>
                <a:sym typeface="Ubuntu" panose="020B0704020202020204"/>
              </a:defRPr>
            </a:lvl6pPr>
            <a:lvl7pPr marL="3200400" marR="0" lvl="6" indent="-317500" algn="ctr" rtl="0">
              <a:lnSpc>
                <a:spcPct val="100000"/>
              </a:lnSpc>
              <a:spcBef>
                <a:spcPts val="0"/>
              </a:spcBef>
              <a:spcAft>
                <a:spcPts val="0"/>
              </a:spcAft>
              <a:buClr>
                <a:schemeClr val="dk1"/>
              </a:buClr>
              <a:buSzPts val="2800"/>
              <a:buFont typeface="Ubuntu" panose="020B0704020202020204"/>
              <a:buNone/>
              <a:defRPr sz="2800" b="0" i="0" u="none" strike="noStrike" cap="none">
                <a:solidFill>
                  <a:schemeClr val="dk1"/>
                </a:solidFill>
                <a:latin typeface="Ubuntu" panose="020B0704020202020204"/>
                <a:ea typeface="Ubuntu" panose="020B0704020202020204"/>
                <a:cs typeface="Ubuntu" panose="020B0704020202020204"/>
                <a:sym typeface="Ubuntu" panose="020B0704020202020204"/>
              </a:defRPr>
            </a:lvl7pPr>
            <a:lvl8pPr marL="3657600" marR="0" lvl="7" indent="-317500" algn="ctr" rtl="0">
              <a:lnSpc>
                <a:spcPct val="100000"/>
              </a:lnSpc>
              <a:spcBef>
                <a:spcPts val="0"/>
              </a:spcBef>
              <a:spcAft>
                <a:spcPts val="0"/>
              </a:spcAft>
              <a:buClr>
                <a:schemeClr val="dk1"/>
              </a:buClr>
              <a:buSzPts val="2800"/>
              <a:buFont typeface="Ubuntu" panose="020B0704020202020204"/>
              <a:buNone/>
              <a:defRPr sz="2800" b="0" i="0" u="none" strike="noStrike" cap="none">
                <a:solidFill>
                  <a:schemeClr val="dk1"/>
                </a:solidFill>
                <a:latin typeface="Ubuntu" panose="020B0704020202020204"/>
                <a:ea typeface="Ubuntu" panose="020B0704020202020204"/>
                <a:cs typeface="Ubuntu" panose="020B0704020202020204"/>
                <a:sym typeface="Ubuntu" panose="020B0704020202020204"/>
              </a:defRPr>
            </a:lvl8pPr>
            <a:lvl9pPr marL="4114800" marR="0" lvl="8" indent="-317500" algn="ctr" rtl="0">
              <a:lnSpc>
                <a:spcPct val="100000"/>
              </a:lnSpc>
              <a:spcBef>
                <a:spcPts val="0"/>
              </a:spcBef>
              <a:spcAft>
                <a:spcPts val="0"/>
              </a:spcAft>
              <a:buClr>
                <a:schemeClr val="dk1"/>
              </a:buClr>
              <a:buSzPts val="2800"/>
              <a:buFont typeface="Ubuntu" panose="020B0704020202020204"/>
              <a:buNone/>
              <a:defRPr sz="2800" b="0" i="0" u="none" strike="noStrike" cap="none">
                <a:solidFill>
                  <a:schemeClr val="dk1"/>
                </a:solidFill>
                <a:latin typeface="Ubuntu" panose="020B0704020202020204"/>
                <a:ea typeface="Ubuntu" panose="020B0704020202020204"/>
                <a:cs typeface="Ubuntu" panose="020B0704020202020204"/>
                <a:sym typeface="Ubuntu" panose="020B0704020202020204"/>
              </a:defRPr>
            </a:lvl9pPr>
          </a:lstStyle>
          <a:p>
            <a:pPr eaLnBrk="1" hangingPunct="1">
              <a:defRPr/>
            </a:pPr>
            <a:r>
              <a:rPr lang="en-US" altLang="en-US" sz="7200" b="1" dirty="0">
                <a:solidFill>
                  <a:srgbClr val="FF0000"/>
                </a:solidFill>
                <a:latin typeface="Times New Roman" panose="02020603050405020304" charset="0"/>
                <a:cs typeface="Times New Roman" panose="02020603050405020304" charset="0"/>
                <a:sym typeface="+mn-ea"/>
              </a:rPr>
              <a:t>TẬP ĐỌC</a:t>
            </a:r>
          </a:p>
        </p:txBody>
      </p:sp>
      <p:sp>
        <p:nvSpPr>
          <p:cNvPr id="15" name="Google Shape;4594;p32">
            <a:extLst>
              <a:ext uri="{FF2B5EF4-FFF2-40B4-BE49-F238E27FC236}">
                <a16:creationId xmlns:a16="http://schemas.microsoft.com/office/drawing/2014/main" id="{52DB8FE8-B9A6-4294-8700-C9763849C21A}"/>
              </a:ext>
            </a:extLst>
          </p:cNvPr>
          <p:cNvSpPr txBox="1"/>
          <p:nvPr/>
        </p:nvSpPr>
        <p:spPr>
          <a:xfrm>
            <a:off x="3103245" y="2638708"/>
            <a:ext cx="3648051" cy="626460"/>
          </a:xfrm>
          <a:prstGeom prst="rect">
            <a:avLst/>
          </a:prstGeom>
          <a:noFill/>
          <a:ln>
            <a:noFill/>
          </a:ln>
        </p:spPr>
        <p:txBody>
          <a:bodyPr lIns="66168" tIns="66168" rIns="66168" bIns="66168">
            <a:scene3d>
              <a:camera prst="orthographicFront"/>
              <a:lightRig rig="threePt" dir="t"/>
            </a:scene3d>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800"/>
              <a:buFont typeface="Ubuntu" panose="020B0704020202020204"/>
              <a:buNone/>
              <a:defRPr sz="1600" b="0" i="0" u="none" strike="noStrike" cap="none">
                <a:solidFill>
                  <a:schemeClr val="dk1"/>
                </a:solidFill>
                <a:latin typeface="Ubuntu" panose="020B0704020202020204"/>
                <a:ea typeface="Ubuntu" panose="020B0704020202020204"/>
                <a:cs typeface="Ubuntu" panose="020B0704020202020204"/>
                <a:sym typeface="Ubuntu" panose="020B0704020202020204"/>
              </a:defRPr>
            </a:lvl1pPr>
            <a:lvl2pPr marL="914400" marR="0" lvl="1" indent="-317500" algn="ctr" rtl="0">
              <a:lnSpc>
                <a:spcPct val="100000"/>
              </a:lnSpc>
              <a:spcBef>
                <a:spcPts val="0"/>
              </a:spcBef>
              <a:spcAft>
                <a:spcPts val="0"/>
              </a:spcAft>
              <a:buClr>
                <a:schemeClr val="dk1"/>
              </a:buClr>
              <a:buSzPts val="2800"/>
              <a:buFont typeface="Ubuntu" panose="020B0704020202020204"/>
              <a:buNone/>
              <a:defRPr sz="2800" b="0" i="0" u="none" strike="noStrike" cap="none">
                <a:solidFill>
                  <a:schemeClr val="dk1"/>
                </a:solidFill>
                <a:latin typeface="Ubuntu" panose="020B0704020202020204"/>
                <a:ea typeface="Ubuntu" panose="020B0704020202020204"/>
                <a:cs typeface="Ubuntu" panose="020B0704020202020204"/>
                <a:sym typeface="Ubuntu" panose="020B0704020202020204"/>
              </a:defRPr>
            </a:lvl2pPr>
            <a:lvl3pPr marL="1371600" marR="0" lvl="2" indent="-317500" algn="ctr" rtl="0">
              <a:lnSpc>
                <a:spcPct val="100000"/>
              </a:lnSpc>
              <a:spcBef>
                <a:spcPts val="0"/>
              </a:spcBef>
              <a:spcAft>
                <a:spcPts val="0"/>
              </a:spcAft>
              <a:buClr>
                <a:schemeClr val="dk1"/>
              </a:buClr>
              <a:buSzPts val="2800"/>
              <a:buFont typeface="Ubuntu" panose="020B0704020202020204"/>
              <a:buNone/>
              <a:defRPr sz="2800" b="0" i="0" u="none" strike="noStrike" cap="none">
                <a:solidFill>
                  <a:schemeClr val="dk1"/>
                </a:solidFill>
                <a:latin typeface="Ubuntu" panose="020B0704020202020204"/>
                <a:ea typeface="Ubuntu" panose="020B0704020202020204"/>
                <a:cs typeface="Ubuntu" panose="020B0704020202020204"/>
                <a:sym typeface="Ubuntu" panose="020B0704020202020204"/>
              </a:defRPr>
            </a:lvl3pPr>
            <a:lvl4pPr marL="1828800" marR="0" lvl="3" indent="-317500" algn="ctr" rtl="0">
              <a:lnSpc>
                <a:spcPct val="100000"/>
              </a:lnSpc>
              <a:spcBef>
                <a:spcPts val="0"/>
              </a:spcBef>
              <a:spcAft>
                <a:spcPts val="0"/>
              </a:spcAft>
              <a:buClr>
                <a:schemeClr val="dk1"/>
              </a:buClr>
              <a:buSzPts val="2800"/>
              <a:buFont typeface="Ubuntu" panose="020B0704020202020204"/>
              <a:buNone/>
              <a:defRPr sz="2800" b="0" i="0" u="none" strike="noStrike" cap="none">
                <a:solidFill>
                  <a:schemeClr val="dk1"/>
                </a:solidFill>
                <a:latin typeface="Ubuntu" panose="020B0704020202020204"/>
                <a:ea typeface="Ubuntu" panose="020B0704020202020204"/>
                <a:cs typeface="Ubuntu" panose="020B0704020202020204"/>
                <a:sym typeface="Ubuntu" panose="020B0704020202020204"/>
              </a:defRPr>
            </a:lvl4pPr>
            <a:lvl5pPr marL="2286000" marR="0" lvl="4" indent="-317500" algn="ctr" rtl="0">
              <a:lnSpc>
                <a:spcPct val="100000"/>
              </a:lnSpc>
              <a:spcBef>
                <a:spcPts val="0"/>
              </a:spcBef>
              <a:spcAft>
                <a:spcPts val="0"/>
              </a:spcAft>
              <a:buClr>
                <a:schemeClr val="dk1"/>
              </a:buClr>
              <a:buSzPts val="2800"/>
              <a:buFont typeface="Ubuntu" panose="020B0704020202020204"/>
              <a:buNone/>
              <a:defRPr sz="2800" b="0" i="0" u="none" strike="noStrike" cap="none">
                <a:solidFill>
                  <a:schemeClr val="dk1"/>
                </a:solidFill>
                <a:latin typeface="Ubuntu" panose="020B0704020202020204"/>
                <a:ea typeface="Ubuntu" panose="020B0704020202020204"/>
                <a:cs typeface="Ubuntu" panose="020B0704020202020204"/>
                <a:sym typeface="Ubuntu" panose="020B0704020202020204"/>
              </a:defRPr>
            </a:lvl5pPr>
            <a:lvl6pPr marL="2743200" marR="0" lvl="5" indent="-317500" algn="ctr" rtl="0">
              <a:lnSpc>
                <a:spcPct val="100000"/>
              </a:lnSpc>
              <a:spcBef>
                <a:spcPts val="0"/>
              </a:spcBef>
              <a:spcAft>
                <a:spcPts val="0"/>
              </a:spcAft>
              <a:buClr>
                <a:schemeClr val="dk1"/>
              </a:buClr>
              <a:buSzPts val="2800"/>
              <a:buFont typeface="Ubuntu" panose="020B0704020202020204"/>
              <a:buNone/>
              <a:defRPr sz="2800" b="0" i="0" u="none" strike="noStrike" cap="none">
                <a:solidFill>
                  <a:schemeClr val="dk1"/>
                </a:solidFill>
                <a:latin typeface="Ubuntu" panose="020B0704020202020204"/>
                <a:ea typeface="Ubuntu" panose="020B0704020202020204"/>
                <a:cs typeface="Ubuntu" panose="020B0704020202020204"/>
                <a:sym typeface="Ubuntu" panose="020B0704020202020204"/>
              </a:defRPr>
            </a:lvl6pPr>
            <a:lvl7pPr marL="3200400" marR="0" lvl="6" indent="-317500" algn="ctr" rtl="0">
              <a:lnSpc>
                <a:spcPct val="100000"/>
              </a:lnSpc>
              <a:spcBef>
                <a:spcPts val="0"/>
              </a:spcBef>
              <a:spcAft>
                <a:spcPts val="0"/>
              </a:spcAft>
              <a:buClr>
                <a:schemeClr val="dk1"/>
              </a:buClr>
              <a:buSzPts val="2800"/>
              <a:buFont typeface="Ubuntu" panose="020B0704020202020204"/>
              <a:buNone/>
              <a:defRPr sz="2800" b="0" i="0" u="none" strike="noStrike" cap="none">
                <a:solidFill>
                  <a:schemeClr val="dk1"/>
                </a:solidFill>
                <a:latin typeface="Ubuntu" panose="020B0704020202020204"/>
                <a:ea typeface="Ubuntu" panose="020B0704020202020204"/>
                <a:cs typeface="Ubuntu" panose="020B0704020202020204"/>
                <a:sym typeface="Ubuntu" panose="020B0704020202020204"/>
              </a:defRPr>
            </a:lvl7pPr>
            <a:lvl8pPr marL="3657600" marR="0" lvl="7" indent="-317500" algn="ctr" rtl="0">
              <a:lnSpc>
                <a:spcPct val="100000"/>
              </a:lnSpc>
              <a:spcBef>
                <a:spcPts val="0"/>
              </a:spcBef>
              <a:spcAft>
                <a:spcPts val="0"/>
              </a:spcAft>
              <a:buClr>
                <a:schemeClr val="dk1"/>
              </a:buClr>
              <a:buSzPts val="2800"/>
              <a:buFont typeface="Ubuntu" panose="020B0704020202020204"/>
              <a:buNone/>
              <a:defRPr sz="2800" b="0" i="0" u="none" strike="noStrike" cap="none">
                <a:solidFill>
                  <a:schemeClr val="dk1"/>
                </a:solidFill>
                <a:latin typeface="Ubuntu" panose="020B0704020202020204"/>
                <a:ea typeface="Ubuntu" panose="020B0704020202020204"/>
                <a:cs typeface="Ubuntu" panose="020B0704020202020204"/>
                <a:sym typeface="Ubuntu" panose="020B0704020202020204"/>
              </a:defRPr>
            </a:lvl8pPr>
            <a:lvl9pPr marL="4114800" marR="0" lvl="8" indent="-317500" algn="ctr" rtl="0">
              <a:lnSpc>
                <a:spcPct val="100000"/>
              </a:lnSpc>
              <a:spcBef>
                <a:spcPts val="0"/>
              </a:spcBef>
              <a:spcAft>
                <a:spcPts val="0"/>
              </a:spcAft>
              <a:buClr>
                <a:schemeClr val="dk1"/>
              </a:buClr>
              <a:buSzPts val="2800"/>
              <a:buFont typeface="Ubuntu" panose="020B0704020202020204"/>
              <a:buNone/>
              <a:defRPr sz="2800" b="0" i="0" u="none" strike="noStrike" cap="none">
                <a:solidFill>
                  <a:schemeClr val="dk1"/>
                </a:solidFill>
                <a:latin typeface="Ubuntu" panose="020B0704020202020204"/>
                <a:ea typeface="Ubuntu" panose="020B0704020202020204"/>
                <a:cs typeface="Ubuntu" panose="020B0704020202020204"/>
                <a:sym typeface="Ubuntu" panose="020B0704020202020204"/>
              </a:defRPr>
            </a:lvl9pPr>
          </a:lstStyle>
          <a:p>
            <a:pPr eaLnBrk="1" hangingPunct="1">
              <a:defRPr/>
            </a:pPr>
            <a:r>
              <a:rPr lang="en-US" altLang="en-US" sz="3500" b="1" dirty="0">
                <a:solidFill>
                  <a:srgbClr val="0070C0"/>
                </a:solidFill>
                <a:latin typeface="Times New Roman" panose="02020603050405020304" charset="0"/>
                <a:cs typeface="Times New Roman" panose="02020603050405020304" charset="0"/>
                <a:sym typeface="+mn-ea"/>
              </a:rPr>
              <a:t>LỚP 5</a:t>
            </a:r>
          </a:p>
        </p:txBody>
      </p:sp>
      <p:pic>
        <p:nvPicPr>
          <p:cNvPr id="3078"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20163" y="2643188"/>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flipH="1">
            <a:off x="84138" y="2695575"/>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80500" y="727075"/>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flipH="1">
            <a:off x="152400" y="455613"/>
            <a:ext cx="938213"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p:nvPr/>
        </p:nvCxnSpPr>
        <p:spPr>
          <a:xfrm>
            <a:off x="3975100" y="1647825"/>
            <a:ext cx="4278313"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638"/>
    </mc:Choice>
    <mc:Fallback xmlns="">
      <p:transition spd="slow" advTm="26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14300" y="2286000"/>
            <a:ext cx="5410200" cy="868363"/>
          </a:xfrm>
        </p:spPr>
        <p:txBody>
          <a:bodyPr/>
          <a:lstStyle/>
          <a:p>
            <a:r>
              <a:rPr lang="en-US" altLang="en-US" sz="3200" b="1" u="sng" dirty="0" err="1" smtClean="0">
                <a:solidFill>
                  <a:srgbClr val="0000FF"/>
                </a:solidFill>
                <a:latin typeface="Times New Roman" panose="02020603050405020304" pitchFamily="18" charset="0"/>
                <a:cs typeface="Times New Roman" panose="02020603050405020304" pitchFamily="18" charset="0"/>
              </a:rPr>
              <a:t>Luyện</a:t>
            </a:r>
            <a:r>
              <a:rPr lang="en-US" altLang="en-US" sz="3200" b="1" u="sng" dirty="0" smtClean="0">
                <a:solidFill>
                  <a:srgbClr val="0000FF"/>
                </a:solidFill>
                <a:latin typeface="Times New Roman" panose="02020603050405020304" pitchFamily="18" charset="0"/>
                <a:cs typeface="Times New Roman" panose="02020603050405020304" pitchFamily="18" charset="0"/>
              </a:rPr>
              <a:t> </a:t>
            </a:r>
            <a:r>
              <a:rPr lang="en-US" altLang="en-US" sz="3200" b="1" u="sng" dirty="0" err="1" smtClean="0">
                <a:solidFill>
                  <a:srgbClr val="0000FF"/>
                </a:solidFill>
                <a:latin typeface="Times New Roman" panose="02020603050405020304" pitchFamily="18" charset="0"/>
                <a:cs typeface="Times New Roman" panose="02020603050405020304" pitchFamily="18" charset="0"/>
              </a:rPr>
              <a:t>đọc</a:t>
            </a:r>
            <a:r>
              <a:rPr lang="en-US" altLang="en-US" sz="3200" b="1" u="sng" dirty="0" smtClean="0">
                <a:solidFill>
                  <a:srgbClr val="0000FF"/>
                </a:solidFill>
                <a:latin typeface="Times New Roman" panose="02020603050405020304" pitchFamily="18" charset="0"/>
                <a:cs typeface="Times New Roman" panose="02020603050405020304" pitchFamily="18" charset="0"/>
              </a:rPr>
              <a:t> </a:t>
            </a:r>
            <a:r>
              <a:rPr lang="en-US" altLang="en-US" sz="3200" b="1" u="sng" dirty="0" err="1" smtClean="0">
                <a:solidFill>
                  <a:srgbClr val="0000FF"/>
                </a:solidFill>
                <a:latin typeface="Times New Roman" panose="02020603050405020304" pitchFamily="18" charset="0"/>
                <a:cs typeface="Times New Roman" panose="02020603050405020304" pitchFamily="18" charset="0"/>
              </a:rPr>
              <a:t>câu</a:t>
            </a:r>
            <a:r>
              <a:rPr lang="en-US" altLang="en-US" sz="3200" b="1" u="sng" dirty="0" smtClean="0">
                <a:solidFill>
                  <a:srgbClr val="0000FF"/>
                </a:solidFill>
                <a:latin typeface="Times New Roman" panose="02020603050405020304" pitchFamily="18" charset="0"/>
                <a:cs typeface="Times New Roman" panose="02020603050405020304" pitchFamily="18" charset="0"/>
              </a:rPr>
              <a:t> </a:t>
            </a:r>
            <a:r>
              <a:rPr lang="en-US" altLang="en-US" sz="3200" b="1" u="sng" dirty="0" err="1" smtClean="0">
                <a:solidFill>
                  <a:srgbClr val="0000FF"/>
                </a:solidFill>
                <a:latin typeface="Times New Roman" panose="02020603050405020304" pitchFamily="18" charset="0"/>
                <a:cs typeface="Times New Roman" panose="02020603050405020304" pitchFamily="18" charset="0"/>
              </a:rPr>
              <a:t>văn</a:t>
            </a:r>
            <a:r>
              <a:rPr lang="en-US" altLang="en-US" sz="3200" b="1" u="sng" dirty="0" smtClean="0">
                <a:solidFill>
                  <a:srgbClr val="0000FF"/>
                </a:solidFill>
                <a:latin typeface="Times New Roman" panose="02020603050405020304" pitchFamily="18" charset="0"/>
                <a:cs typeface="Times New Roman" panose="02020603050405020304" pitchFamily="18" charset="0"/>
              </a:rPr>
              <a:t>:</a:t>
            </a:r>
            <a:r>
              <a:rPr lang="en-US" altLang="en-US" sz="3200" u="sng" dirty="0" smtClean="0">
                <a:solidFill>
                  <a:srgbClr val="0000FF"/>
                </a:solidFill>
                <a:latin typeface="Times New Roman" panose="02020603050405020304" pitchFamily="18" charset="0"/>
                <a:cs typeface="Times New Roman" panose="02020603050405020304" pitchFamily="18" charset="0"/>
              </a:rPr>
              <a:t/>
            </a:r>
            <a:br>
              <a:rPr lang="en-US" altLang="en-US" sz="3200" u="sng" dirty="0" smtClean="0">
                <a:solidFill>
                  <a:srgbClr val="0000FF"/>
                </a:solidFill>
                <a:latin typeface="Times New Roman" panose="02020603050405020304" pitchFamily="18" charset="0"/>
                <a:cs typeface="Times New Roman" panose="02020603050405020304" pitchFamily="18" charset="0"/>
              </a:rPr>
            </a:br>
            <a:endParaRPr lang="en-US" altLang="en-US" sz="3200" dirty="0" smtClean="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2732088"/>
            <a:ext cx="8763000" cy="4525962"/>
          </a:xfrm>
        </p:spPr>
        <p:txBody>
          <a:bodyPr/>
          <a:lstStyle/>
          <a:p>
            <a:pPr marL="0" indent="0" eaLnBrk="1" hangingPunct="1">
              <a:buFontTx/>
              <a:buNone/>
              <a:defRPr/>
            </a:pPr>
            <a:r>
              <a:rPr lang="en-US" altLang="en-US" b="1" dirty="0" err="1">
                <a:solidFill>
                  <a:srgbClr val="000000"/>
                </a:solidFill>
                <a:latin typeface="Times New Roman" panose="02020603050405020304" pitchFamily="18" charset="0"/>
                <a:cs typeface="Times New Roman" panose="02020603050405020304" pitchFamily="18" charset="0"/>
              </a:rPr>
              <a:t>Với</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00"/>
                </a:solidFill>
                <a:latin typeface="Times New Roman" panose="02020603050405020304" pitchFamily="18" charset="0"/>
                <a:cs typeface="Times New Roman" panose="02020603050405020304" pitchFamily="18" charset="0"/>
              </a:rPr>
              <a:t>Quỹ</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00"/>
                </a:solidFill>
                <a:latin typeface="Times New Roman" panose="02020603050405020304" pitchFamily="18" charset="0"/>
                <a:cs typeface="Times New Roman" panose="02020603050405020304" pitchFamily="18" charset="0"/>
              </a:rPr>
              <a:t>Độc</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00"/>
                </a:solidFill>
                <a:latin typeface="Times New Roman" panose="02020603050405020304" pitchFamily="18" charset="0"/>
                <a:cs typeface="Times New Roman" panose="02020603050405020304" pitchFamily="18" charset="0"/>
              </a:rPr>
              <a:t>lập</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00"/>
                </a:solidFill>
                <a:latin typeface="Times New Roman" panose="02020603050405020304" pitchFamily="18" charset="0"/>
                <a:cs typeface="Times New Roman" panose="02020603050405020304" pitchFamily="18" charset="0"/>
              </a:rPr>
              <a:t>Trung</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00"/>
                </a:solidFill>
                <a:latin typeface="Times New Roman" panose="02020603050405020304" pitchFamily="18" charset="0"/>
                <a:cs typeface="Times New Roman" panose="02020603050405020304" pitchFamily="18" charset="0"/>
              </a:rPr>
              <a:t>ương</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00"/>
                </a:solidFill>
                <a:latin typeface="Times New Roman" panose="02020603050405020304" pitchFamily="18" charset="0"/>
                <a:cs typeface="Times New Roman" panose="02020603050405020304" pitchFamily="18" charset="0"/>
              </a:rPr>
              <a:t>ông</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00"/>
                </a:solidFill>
                <a:latin typeface="Times New Roman" panose="02020603050405020304" pitchFamily="18" charset="0"/>
                <a:cs typeface="Times New Roman" panose="02020603050405020304" pitchFamily="18" charset="0"/>
              </a:rPr>
              <a:t>đã</a:t>
            </a:r>
            <a:r>
              <a:rPr lang="en-US" altLang="en-US" b="1" dirty="0">
                <a:solidFill>
                  <a:srgbClr val="000000"/>
                </a:solidFill>
                <a:latin typeface="Times New Roman" panose="02020603050405020304" pitchFamily="18" charset="0"/>
                <a:cs typeface="Times New Roman" panose="02020603050405020304" pitchFamily="18" charset="0"/>
              </a:rPr>
              <a:t> </a:t>
            </a:r>
          </a:p>
          <a:p>
            <a:pPr marL="0" indent="0" eaLnBrk="1" hangingPunct="1">
              <a:buFontTx/>
              <a:buNone/>
              <a:defRPr/>
            </a:pPr>
            <a:r>
              <a:rPr lang="en-US" altLang="en-US" b="1" dirty="0" err="1">
                <a:solidFill>
                  <a:srgbClr val="000000"/>
                </a:solidFill>
                <a:latin typeface="Times New Roman" panose="02020603050405020304" pitchFamily="18" charset="0"/>
                <a:cs typeface="Times New Roman" panose="02020603050405020304" pitchFamily="18" charset="0"/>
              </a:rPr>
              <a:t>đóng</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00"/>
                </a:solidFill>
                <a:latin typeface="Times New Roman" panose="02020603050405020304" pitchFamily="18" charset="0"/>
                <a:cs typeface="Times New Roman" panose="02020603050405020304" pitchFamily="18" charset="0"/>
              </a:rPr>
              <a:t>góp</a:t>
            </a:r>
            <a:r>
              <a:rPr lang="en-US" altLang="en-US" b="1" dirty="0">
                <a:solidFill>
                  <a:srgbClr val="000000"/>
                </a:solidFill>
                <a:latin typeface="Times New Roman" panose="02020603050405020304" pitchFamily="18" charset="0"/>
                <a:cs typeface="Times New Roman" panose="02020603050405020304" pitchFamily="18" charset="0"/>
              </a:rPr>
              <a:t> 10 </a:t>
            </a:r>
            <a:r>
              <a:rPr lang="en-US" altLang="en-US" b="1" dirty="0" err="1">
                <a:solidFill>
                  <a:srgbClr val="000000"/>
                </a:solidFill>
                <a:latin typeface="Times New Roman" panose="02020603050405020304" pitchFamily="18" charset="0"/>
                <a:cs typeface="Times New Roman" panose="02020603050405020304" pitchFamily="18" charset="0"/>
              </a:rPr>
              <a:t>vạn</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00"/>
                </a:solidFill>
                <a:latin typeface="Times New Roman" panose="02020603050405020304" pitchFamily="18" charset="0"/>
                <a:cs typeface="Times New Roman" panose="02020603050405020304" pitchFamily="18" charset="0"/>
              </a:rPr>
              <a:t>đồng</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00"/>
                </a:solidFill>
                <a:latin typeface="Times New Roman" panose="02020603050405020304" pitchFamily="18" charset="0"/>
                <a:cs typeface="Times New Roman" panose="02020603050405020304" pitchFamily="18" charset="0"/>
              </a:rPr>
              <a:t>Đông</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00"/>
                </a:solidFill>
                <a:latin typeface="Times New Roman" panose="02020603050405020304" pitchFamily="18" charset="0"/>
                <a:cs typeface="Times New Roman" panose="02020603050405020304" pitchFamily="18" charset="0"/>
              </a:rPr>
              <a:t>Dương</a:t>
            </a:r>
            <a:r>
              <a:rPr lang="en-US" altLang="en-US" b="1" dirty="0">
                <a:solidFill>
                  <a:srgbClr val="000000"/>
                </a:solidFill>
                <a:latin typeface="Times New Roman" panose="02020603050405020304" pitchFamily="18" charset="0"/>
                <a:cs typeface="Times New Roman" panose="02020603050405020304" pitchFamily="18" charset="0"/>
              </a:rPr>
              <a:t> </a:t>
            </a:r>
            <a:endParaRPr lang="en-US" altLang="en-US" b="1" dirty="0" smtClean="0">
              <a:solidFill>
                <a:srgbClr val="000000"/>
              </a:solidFill>
              <a:latin typeface="Times New Roman" panose="02020603050405020304" pitchFamily="18" charset="0"/>
              <a:cs typeface="Times New Roman" panose="02020603050405020304" pitchFamily="18" charset="0"/>
            </a:endParaRPr>
          </a:p>
          <a:p>
            <a:pPr marL="0" indent="0" eaLnBrk="1" hangingPunct="1">
              <a:buFontTx/>
              <a:buNone/>
              <a:defRPr/>
            </a:pPr>
            <a:r>
              <a:rPr lang="en-US" altLang="en-US" b="1" dirty="0" err="1" smtClean="0">
                <a:solidFill>
                  <a:srgbClr val="000000"/>
                </a:solidFill>
                <a:latin typeface="Times New Roman" panose="02020603050405020304" pitchFamily="18" charset="0"/>
                <a:cs typeface="Times New Roman" panose="02020603050405020304" pitchFamily="18" charset="0"/>
              </a:rPr>
              <a:t>và</a:t>
            </a:r>
            <a:r>
              <a:rPr lang="en-US" altLang="en-US" b="1" dirty="0" smtClean="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00"/>
                </a:solidFill>
                <a:latin typeface="Times New Roman" panose="02020603050405020304" pitchFamily="18" charset="0"/>
                <a:cs typeface="Times New Roman" panose="02020603050405020304" pitchFamily="18" charset="0"/>
              </a:rPr>
              <a:t>được</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00"/>
                </a:solidFill>
                <a:latin typeface="Times New Roman" panose="02020603050405020304" pitchFamily="18" charset="0"/>
                <a:cs typeface="Times New Roman" panose="02020603050405020304" pitchFamily="18" charset="0"/>
              </a:rPr>
              <a:t>Chính</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00"/>
                </a:solidFill>
                <a:latin typeface="Times New Roman" panose="02020603050405020304" pitchFamily="18" charset="0"/>
                <a:cs typeface="Times New Roman" panose="02020603050405020304" pitchFamily="18" charset="0"/>
              </a:rPr>
              <a:t>phủ</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00"/>
                </a:solidFill>
                <a:latin typeface="Times New Roman" panose="02020603050405020304" pitchFamily="18" charset="0"/>
                <a:cs typeface="Times New Roman" panose="02020603050405020304" pitchFamily="18" charset="0"/>
              </a:rPr>
              <a:t>tín</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00"/>
                </a:solidFill>
                <a:latin typeface="Times New Roman" panose="02020603050405020304" pitchFamily="18" charset="0"/>
                <a:cs typeface="Times New Roman" panose="02020603050405020304" pitchFamily="18" charset="0"/>
              </a:rPr>
              <a:t>nhiệm</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00"/>
                </a:solidFill>
                <a:latin typeface="Times New Roman" panose="02020603050405020304" pitchFamily="18" charset="0"/>
                <a:cs typeface="Times New Roman" panose="02020603050405020304" pitchFamily="18" charset="0"/>
              </a:rPr>
              <a:t>giao</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00"/>
                </a:solidFill>
                <a:latin typeface="Times New Roman" panose="02020603050405020304" pitchFamily="18" charset="0"/>
                <a:cs typeface="Times New Roman" panose="02020603050405020304" pitchFamily="18" charset="0"/>
              </a:rPr>
              <a:t>phụ</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00"/>
                </a:solidFill>
                <a:latin typeface="Times New Roman" panose="02020603050405020304" pitchFamily="18" charset="0"/>
                <a:cs typeface="Times New Roman" panose="02020603050405020304" pitchFamily="18" charset="0"/>
              </a:rPr>
              <a:t>trách</a:t>
            </a:r>
            <a:r>
              <a:rPr lang="en-US" altLang="en-US" b="1"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00"/>
                </a:solidFill>
                <a:latin typeface="Times New Roman" panose="02020603050405020304" pitchFamily="18" charset="0"/>
                <a:cs typeface="Times New Roman" panose="02020603050405020304" pitchFamily="18" charset="0"/>
              </a:rPr>
              <a:t>Quỹ</a:t>
            </a:r>
            <a:r>
              <a:rPr lang="en-US" altLang="en-US" b="1" dirty="0">
                <a:solidFill>
                  <a:srgbClr val="000000"/>
                </a:solidFill>
                <a:latin typeface="Times New Roman" panose="02020603050405020304" pitchFamily="18" charset="0"/>
                <a:cs typeface="Times New Roman" panose="02020603050405020304" pitchFamily="18" charset="0"/>
              </a:rPr>
              <a:t>.</a:t>
            </a:r>
          </a:p>
          <a:p>
            <a:pPr>
              <a:defRPr/>
            </a:pPr>
            <a:endParaRPr lang="en-US" dirty="0"/>
          </a:p>
        </p:txBody>
      </p:sp>
      <p:cxnSp>
        <p:nvCxnSpPr>
          <p:cNvPr id="4" name="Straight Connector 3"/>
          <p:cNvCxnSpPr/>
          <p:nvPr/>
        </p:nvCxnSpPr>
        <p:spPr>
          <a:xfrm flipH="1">
            <a:off x="5718175" y="2703225"/>
            <a:ext cx="73025" cy="6905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2057400" y="3255170"/>
            <a:ext cx="73025" cy="6905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6629400" y="3334328"/>
            <a:ext cx="74613" cy="6921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448089" y="4443267"/>
            <a:ext cx="73025" cy="6905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534969" y="4443267"/>
            <a:ext cx="76200" cy="6905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297" name="Rectangle 8"/>
          <p:cNvSpPr>
            <a:spLocks noChangeArrowheads="1"/>
          </p:cNvSpPr>
          <p:nvPr/>
        </p:nvSpPr>
        <p:spPr bwMode="auto">
          <a:xfrm>
            <a:off x="1524000" y="685800"/>
            <a:ext cx="7162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b="1" dirty="0" err="1">
                <a:solidFill>
                  <a:srgbClr val="C00000"/>
                </a:solidFill>
                <a:latin typeface="Times New Roman" pitchFamily="18" charset="0"/>
                <a:cs typeface="Times New Roman" pitchFamily="18" charset="0"/>
              </a:rPr>
              <a:t>Nhà</a:t>
            </a:r>
            <a:r>
              <a:rPr lang="en-US" altLang="en-US" b="1" dirty="0">
                <a:solidFill>
                  <a:srgbClr val="C00000"/>
                </a:solidFill>
                <a:latin typeface="Times New Roman" pitchFamily="18" charset="0"/>
                <a:cs typeface="Times New Roman" pitchFamily="18" charset="0"/>
              </a:rPr>
              <a:t> </a:t>
            </a:r>
            <a:r>
              <a:rPr lang="en-US" altLang="en-US" b="1" dirty="0" err="1">
                <a:solidFill>
                  <a:srgbClr val="C00000"/>
                </a:solidFill>
                <a:latin typeface="Times New Roman" pitchFamily="18" charset="0"/>
                <a:cs typeface="Times New Roman" pitchFamily="18" charset="0"/>
              </a:rPr>
              <a:t>tài</a:t>
            </a:r>
            <a:r>
              <a:rPr lang="en-US" altLang="en-US" b="1" dirty="0">
                <a:solidFill>
                  <a:srgbClr val="C00000"/>
                </a:solidFill>
                <a:latin typeface="Times New Roman" pitchFamily="18" charset="0"/>
                <a:cs typeface="Times New Roman" pitchFamily="18" charset="0"/>
              </a:rPr>
              <a:t> </a:t>
            </a:r>
            <a:r>
              <a:rPr lang="en-US" altLang="en-US" b="1" dirty="0" err="1">
                <a:solidFill>
                  <a:srgbClr val="C00000"/>
                </a:solidFill>
                <a:latin typeface="Times New Roman" pitchFamily="18" charset="0"/>
                <a:cs typeface="Times New Roman" pitchFamily="18" charset="0"/>
              </a:rPr>
              <a:t>trợ</a:t>
            </a:r>
            <a:r>
              <a:rPr lang="en-US" altLang="en-US" b="1" dirty="0">
                <a:solidFill>
                  <a:srgbClr val="C00000"/>
                </a:solidFill>
                <a:latin typeface="Times New Roman" pitchFamily="18" charset="0"/>
                <a:cs typeface="Times New Roman" pitchFamily="18" charset="0"/>
              </a:rPr>
              <a:t> </a:t>
            </a:r>
            <a:r>
              <a:rPr lang="en-US" altLang="en-US" b="1" dirty="0" err="1">
                <a:solidFill>
                  <a:srgbClr val="C00000"/>
                </a:solidFill>
                <a:latin typeface="Times New Roman" pitchFamily="18" charset="0"/>
                <a:cs typeface="Times New Roman" pitchFamily="18" charset="0"/>
              </a:rPr>
              <a:t>đặc</a:t>
            </a:r>
            <a:r>
              <a:rPr lang="en-US" altLang="en-US" b="1" dirty="0">
                <a:solidFill>
                  <a:srgbClr val="C00000"/>
                </a:solidFill>
                <a:latin typeface="Times New Roman" pitchFamily="18" charset="0"/>
                <a:cs typeface="Times New Roman" pitchFamily="18" charset="0"/>
              </a:rPr>
              <a:t> </a:t>
            </a:r>
            <a:r>
              <a:rPr lang="en-US" altLang="en-US" b="1" dirty="0" err="1">
                <a:solidFill>
                  <a:srgbClr val="C00000"/>
                </a:solidFill>
                <a:latin typeface="Times New Roman" pitchFamily="18" charset="0"/>
                <a:cs typeface="Times New Roman" pitchFamily="18" charset="0"/>
              </a:rPr>
              <a:t>biệt</a:t>
            </a:r>
            <a:r>
              <a:rPr lang="en-US" altLang="en-US" b="1" dirty="0">
                <a:solidFill>
                  <a:srgbClr val="C00000"/>
                </a:solidFill>
                <a:latin typeface="Times New Roman" pitchFamily="18" charset="0"/>
                <a:cs typeface="Times New Roman" pitchFamily="18" charset="0"/>
              </a:rPr>
              <a:t> </a:t>
            </a:r>
            <a:r>
              <a:rPr lang="en-US" altLang="en-US" b="1" dirty="0" err="1">
                <a:solidFill>
                  <a:srgbClr val="C00000"/>
                </a:solidFill>
                <a:latin typeface="Times New Roman" pitchFamily="18" charset="0"/>
                <a:cs typeface="Times New Roman" pitchFamily="18" charset="0"/>
              </a:rPr>
              <a:t>của</a:t>
            </a:r>
            <a:r>
              <a:rPr lang="en-US" altLang="en-US" b="1" dirty="0">
                <a:solidFill>
                  <a:srgbClr val="C00000"/>
                </a:solidFill>
                <a:latin typeface="Times New Roman" pitchFamily="18" charset="0"/>
                <a:cs typeface="Times New Roman" pitchFamily="18" charset="0"/>
              </a:rPr>
              <a:t> </a:t>
            </a:r>
            <a:r>
              <a:rPr lang="en-US" altLang="en-US" b="1" dirty="0" err="1">
                <a:solidFill>
                  <a:srgbClr val="C00000"/>
                </a:solidFill>
                <a:latin typeface="Times New Roman" pitchFamily="18" charset="0"/>
                <a:cs typeface="Times New Roman" pitchFamily="18" charset="0"/>
              </a:rPr>
              <a:t>Cách</a:t>
            </a:r>
            <a:r>
              <a:rPr lang="en-US" altLang="en-US" b="1" dirty="0">
                <a:solidFill>
                  <a:srgbClr val="C00000"/>
                </a:solidFill>
                <a:latin typeface="Times New Roman" pitchFamily="18" charset="0"/>
                <a:cs typeface="Times New Roman" pitchFamily="18" charset="0"/>
              </a:rPr>
              <a:t> </a:t>
            </a:r>
            <a:r>
              <a:rPr lang="en-US" altLang="en-US" b="1" dirty="0" err="1">
                <a:solidFill>
                  <a:srgbClr val="C00000"/>
                </a:solidFill>
                <a:latin typeface="Times New Roman" pitchFamily="18" charset="0"/>
                <a:cs typeface="Times New Roman" pitchFamily="18" charset="0"/>
              </a:rPr>
              <a:t>mạng</a:t>
            </a:r>
            <a:r>
              <a:rPr lang="en-US" altLang="en-US" b="1" dirty="0">
                <a:solidFill>
                  <a:srgbClr val="C00000"/>
                </a:solidFill>
                <a:latin typeface="Times New Roman" pitchFamily="18" charset="0"/>
                <a:cs typeface="Times New Roman" pitchFamily="18" charset="0"/>
              </a:rPr>
              <a:t/>
            </a:r>
            <a:br>
              <a:rPr lang="en-US" altLang="en-US" b="1" dirty="0">
                <a:solidFill>
                  <a:srgbClr val="C00000"/>
                </a:solidFill>
                <a:latin typeface="Times New Roman" pitchFamily="18" charset="0"/>
                <a:cs typeface="Times New Roman" pitchFamily="18" charset="0"/>
              </a:rPr>
            </a:br>
            <a:r>
              <a:rPr lang="en-US" altLang="en-US" b="1" dirty="0">
                <a:solidFill>
                  <a:srgbClr val="C00000"/>
                </a:solidFill>
                <a:latin typeface="Times New Roman" pitchFamily="18" charset="0"/>
                <a:cs typeface="Times New Roman" pitchFamily="18" charset="0"/>
              </a:rPr>
              <a:t>                                                 </a:t>
            </a:r>
            <a:r>
              <a:rPr lang="en-US" altLang="en-US" sz="2000" b="1" dirty="0">
                <a:latin typeface="Times New Roman" pitchFamily="18" charset="0"/>
                <a:cs typeface="Times New Roman" pitchFamily="18" charset="0"/>
              </a:rPr>
              <a:t>Theo </a:t>
            </a:r>
            <a:r>
              <a:rPr lang="en-US" altLang="en-US" sz="2000" b="1" dirty="0" err="1">
                <a:latin typeface="Times New Roman" pitchFamily="18" charset="0"/>
                <a:cs typeface="Times New Roman" pitchFamily="18" charset="0"/>
              </a:rPr>
              <a:t>Phạm</a:t>
            </a:r>
            <a:r>
              <a:rPr lang="en-US" altLang="en-US" sz="2000" b="1" dirty="0">
                <a:latin typeface="Times New Roman" pitchFamily="18" charset="0"/>
                <a:cs typeface="Times New Roman" pitchFamily="18" charset="0"/>
              </a:rPr>
              <a:t> </a:t>
            </a:r>
            <a:r>
              <a:rPr lang="en-US" altLang="en-US" sz="2000" b="1" dirty="0" err="1">
                <a:latin typeface="Times New Roman" pitchFamily="18" charset="0"/>
                <a:cs typeface="Times New Roman" pitchFamily="18" charset="0"/>
              </a:rPr>
              <a:t>Khải</a:t>
            </a:r>
            <a:endParaRPr lang="en-US" altLang="en-US" dirty="0"/>
          </a:p>
        </p:txBody>
      </p:sp>
      <p:sp>
        <p:nvSpPr>
          <p:cNvPr id="12298" name="Rectangle 9"/>
          <p:cNvSpPr>
            <a:spLocks noChangeArrowheads="1"/>
          </p:cNvSpPr>
          <p:nvPr/>
        </p:nvSpPr>
        <p:spPr bwMode="auto">
          <a:xfrm>
            <a:off x="4160838" y="161925"/>
            <a:ext cx="1431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u="sng" dirty="0" err="1">
                <a:latin typeface="Times New Roman" pitchFamily="18" charset="0"/>
                <a:cs typeface="Times New Roman" pitchFamily="18" charset="0"/>
              </a:rPr>
              <a:t>Tập</a:t>
            </a:r>
            <a:r>
              <a:rPr lang="en-US" altLang="en-US" sz="2800" b="1" u="sng" dirty="0">
                <a:latin typeface="Times New Roman" pitchFamily="18" charset="0"/>
                <a:cs typeface="Times New Roman" pitchFamily="18" charset="0"/>
              </a:rPr>
              <a:t> </a:t>
            </a:r>
            <a:r>
              <a:rPr lang="en-US" altLang="en-US" sz="2800" b="1" u="sng" dirty="0" err="1">
                <a:latin typeface="Times New Roman" pitchFamily="18" charset="0"/>
                <a:cs typeface="Times New Roman" pitchFamily="18" charset="0"/>
              </a:rPr>
              <a:t>đọc</a:t>
            </a:r>
            <a:endParaRPr lang="en-US" altLang="en-US" sz="2800" b="1" u="sng"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290513" y="1508125"/>
            <a:ext cx="3505200" cy="584200"/>
          </a:xfrm>
          <a:prstGeom prst="rect">
            <a:avLst/>
          </a:prstGeom>
          <a:noFill/>
          <a:ln w="9525">
            <a:noFill/>
            <a:miter lim="800000"/>
            <a:headEnd/>
            <a:tailEnd/>
          </a:ln>
          <a:effectLst/>
        </p:spPr>
        <p:txBody>
          <a:bodyPr>
            <a:spAutoFit/>
          </a:bodyPr>
          <a:lstStyle/>
          <a:p>
            <a:pPr eaLnBrk="1" hangingPunct="1">
              <a:spcBef>
                <a:spcPct val="50000"/>
              </a:spcBef>
              <a:defRPr/>
            </a:pPr>
            <a:r>
              <a:rPr lang="en-US" sz="3200" b="1" u="sng" dirty="0" err="1">
                <a:solidFill>
                  <a:srgbClr val="00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Giải</a:t>
            </a:r>
            <a:r>
              <a:rPr lang="en-US" sz="3200" b="1" u="sng" dirty="0">
                <a:solidFill>
                  <a:srgbClr val="00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u="sng" dirty="0" err="1">
                <a:solidFill>
                  <a:srgbClr val="00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nghĩa</a:t>
            </a:r>
            <a:r>
              <a:rPr lang="en-US" sz="3200" b="1" u="sng" dirty="0">
                <a:solidFill>
                  <a:srgbClr val="00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b="1" u="sng" dirty="0" err="1">
                <a:solidFill>
                  <a:srgbClr val="00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từ</a:t>
            </a:r>
            <a:r>
              <a:rPr lang="en-US" sz="3200" b="1" u="sng" dirty="0">
                <a:solidFill>
                  <a:srgbClr val="00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
        <p:nvSpPr>
          <p:cNvPr id="13315" name="Text Box 26"/>
          <p:cNvSpPr txBox="1">
            <a:spLocks noChangeArrowheads="1"/>
          </p:cNvSpPr>
          <p:nvPr/>
        </p:nvSpPr>
        <p:spPr bwMode="auto">
          <a:xfrm>
            <a:off x="3749675" y="487363"/>
            <a:ext cx="14192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u="sng" dirty="0" err="1">
                <a:latin typeface="Times New Roman" pitchFamily="18" charset="0"/>
                <a:cs typeface="Times New Roman" pitchFamily="18" charset="0"/>
              </a:rPr>
              <a:t>Tập</a:t>
            </a:r>
            <a:r>
              <a:rPr lang="en-US" altLang="en-US" sz="2800" b="1" u="sng" dirty="0">
                <a:latin typeface="Times New Roman" pitchFamily="18" charset="0"/>
                <a:cs typeface="Times New Roman" pitchFamily="18" charset="0"/>
              </a:rPr>
              <a:t> </a:t>
            </a:r>
            <a:r>
              <a:rPr lang="en-US" altLang="en-US" sz="2800" b="1" u="sng" dirty="0" err="1">
                <a:latin typeface="Times New Roman" pitchFamily="18" charset="0"/>
                <a:cs typeface="Times New Roman" pitchFamily="18" charset="0"/>
              </a:rPr>
              <a:t>đọc</a:t>
            </a:r>
            <a:endParaRPr lang="en-US" altLang="en-US" sz="2800" b="1" u="sng" dirty="0">
              <a:latin typeface="Times New Roman" pitchFamily="18" charset="0"/>
              <a:cs typeface="Times New Roman" pitchFamily="18" charset="0"/>
            </a:endParaRPr>
          </a:p>
        </p:txBody>
      </p:sp>
      <p:sp>
        <p:nvSpPr>
          <p:cNvPr id="13316" name="TextBox 14"/>
          <p:cNvSpPr txBox="1">
            <a:spLocks noChangeArrowheads="1"/>
          </p:cNvSpPr>
          <p:nvPr/>
        </p:nvSpPr>
        <p:spPr bwMode="auto">
          <a:xfrm>
            <a:off x="914400" y="955675"/>
            <a:ext cx="800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b="1" dirty="0" err="1">
                <a:solidFill>
                  <a:srgbClr val="C00000"/>
                </a:solidFill>
                <a:latin typeface="Times New Roman" pitchFamily="18" charset="0"/>
                <a:cs typeface="Times New Roman" pitchFamily="18" charset="0"/>
              </a:rPr>
              <a:t>Nhà</a:t>
            </a:r>
            <a:r>
              <a:rPr lang="en-US" altLang="en-US" b="1" dirty="0">
                <a:solidFill>
                  <a:srgbClr val="C00000"/>
                </a:solidFill>
                <a:latin typeface="Times New Roman" pitchFamily="18" charset="0"/>
                <a:cs typeface="Times New Roman" pitchFamily="18" charset="0"/>
              </a:rPr>
              <a:t> </a:t>
            </a:r>
            <a:r>
              <a:rPr lang="en-US" altLang="en-US" b="1" dirty="0" err="1">
                <a:solidFill>
                  <a:srgbClr val="C00000"/>
                </a:solidFill>
                <a:latin typeface="Times New Roman" pitchFamily="18" charset="0"/>
                <a:cs typeface="Times New Roman" pitchFamily="18" charset="0"/>
              </a:rPr>
              <a:t>tài</a:t>
            </a:r>
            <a:r>
              <a:rPr lang="en-US" altLang="en-US" b="1" dirty="0">
                <a:solidFill>
                  <a:srgbClr val="C00000"/>
                </a:solidFill>
                <a:latin typeface="Times New Roman" pitchFamily="18" charset="0"/>
                <a:cs typeface="Times New Roman" pitchFamily="18" charset="0"/>
              </a:rPr>
              <a:t> </a:t>
            </a:r>
            <a:r>
              <a:rPr lang="en-US" altLang="en-US" b="1" dirty="0" err="1">
                <a:solidFill>
                  <a:srgbClr val="C00000"/>
                </a:solidFill>
                <a:latin typeface="Times New Roman" pitchFamily="18" charset="0"/>
                <a:cs typeface="Times New Roman" pitchFamily="18" charset="0"/>
              </a:rPr>
              <a:t>trợ</a:t>
            </a:r>
            <a:r>
              <a:rPr lang="en-US" altLang="en-US" b="1" dirty="0">
                <a:solidFill>
                  <a:srgbClr val="C00000"/>
                </a:solidFill>
                <a:latin typeface="Times New Roman" pitchFamily="18" charset="0"/>
                <a:cs typeface="Times New Roman" pitchFamily="18" charset="0"/>
              </a:rPr>
              <a:t> </a:t>
            </a:r>
            <a:r>
              <a:rPr lang="en-US" altLang="en-US" b="1" dirty="0" err="1">
                <a:solidFill>
                  <a:srgbClr val="C00000"/>
                </a:solidFill>
                <a:latin typeface="Times New Roman" pitchFamily="18" charset="0"/>
                <a:cs typeface="Times New Roman" pitchFamily="18" charset="0"/>
              </a:rPr>
              <a:t>đặc</a:t>
            </a:r>
            <a:r>
              <a:rPr lang="en-US" altLang="en-US" b="1" dirty="0">
                <a:solidFill>
                  <a:srgbClr val="C00000"/>
                </a:solidFill>
                <a:latin typeface="Times New Roman" pitchFamily="18" charset="0"/>
                <a:cs typeface="Times New Roman" pitchFamily="18" charset="0"/>
              </a:rPr>
              <a:t> </a:t>
            </a:r>
            <a:r>
              <a:rPr lang="en-US" altLang="en-US" b="1" dirty="0" err="1">
                <a:solidFill>
                  <a:srgbClr val="C00000"/>
                </a:solidFill>
                <a:latin typeface="Times New Roman" pitchFamily="18" charset="0"/>
                <a:cs typeface="Times New Roman" pitchFamily="18" charset="0"/>
              </a:rPr>
              <a:t>biệt</a:t>
            </a:r>
            <a:r>
              <a:rPr lang="en-US" altLang="en-US" b="1" dirty="0">
                <a:solidFill>
                  <a:srgbClr val="C00000"/>
                </a:solidFill>
                <a:latin typeface="Times New Roman" pitchFamily="18" charset="0"/>
                <a:cs typeface="Times New Roman" pitchFamily="18" charset="0"/>
              </a:rPr>
              <a:t> </a:t>
            </a:r>
            <a:r>
              <a:rPr lang="en-US" altLang="en-US" b="1" dirty="0" err="1">
                <a:solidFill>
                  <a:srgbClr val="C00000"/>
                </a:solidFill>
                <a:latin typeface="Times New Roman" pitchFamily="18" charset="0"/>
                <a:cs typeface="Times New Roman" pitchFamily="18" charset="0"/>
              </a:rPr>
              <a:t>của</a:t>
            </a:r>
            <a:r>
              <a:rPr lang="en-US" altLang="en-US" b="1" dirty="0">
                <a:solidFill>
                  <a:srgbClr val="C00000"/>
                </a:solidFill>
                <a:latin typeface="Times New Roman" pitchFamily="18" charset="0"/>
                <a:cs typeface="Times New Roman" pitchFamily="18" charset="0"/>
              </a:rPr>
              <a:t> </a:t>
            </a:r>
            <a:r>
              <a:rPr lang="en-US" altLang="en-US" b="1" dirty="0" err="1">
                <a:solidFill>
                  <a:srgbClr val="C00000"/>
                </a:solidFill>
                <a:latin typeface="Times New Roman" pitchFamily="18" charset="0"/>
                <a:cs typeface="Times New Roman" pitchFamily="18" charset="0"/>
              </a:rPr>
              <a:t>Cách</a:t>
            </a:r>
            <a:r>
              <a:rPr lang="en-US" altLang="en-US" b="1" dirty="0">
                <a:solidFill>
                  <a:srgbClr val="C00000"/>
                </a:solidFill>
                <a:latin typeface="Times New Roman" pitchFamily="18" charset="0"/>
                <a:cs typeface="Times New Roman" pitchFamily="18" charset="0"/>
              </a:rPr>
              <a:t> </a:t>
            </a:r>
            <a:r>
              <a:rPr lang="en-US" altLang="en-US" b="1" dirty="0" err="1">
                <a:solidFill>
                  <a:srgbClr val="C00000"/>
                </a:solidFill>
                <a:latin typeface="Times New Roman" pitchFamily="18" charset="0"/>
                <a:cs typeface="Times New Roman" pitchFamily="18" charset="0"/>
              </a:rPr>
              <a:t>mạng</a:t>
            </a:r>
            <a:endParaRPr lang="en-US" altLang="en-US" sz="2400" i="1" dirty="0">
              <a:solidFill>
                <a:srgbClr val="C00000"/>
              </a:solidFill>
              <a:latin typeface="Times New Roman" pitchFamily="18" charset="0"/>
              <a:cs typeface="Times New Roman" pitchFamily="18" charset="0"/>
            </a:endParaRPr>
          </a:p>
        </p:txBody>
      </p:sp>
      <p:sp>
        <p:nvSpPr>
          <p:cNvPr id="16" name="Text Box 12"/>
          <p:cNvSpPr txBox="1">
            <a:spLocks noChangeArrowheads="1"/>
          </p:cNvSpPr>
          <p:nvPr/>
        </p:nvSpPr>
        <p:spPr bwMode="auto">
          <a:xfrm>
            <a:off x="156368" y="2438761"/>
            <a:ext cx="8839200" cy="830262"/>
          </a:xfrm>
          <a:prstGeom prst="rect">
            <a:avLst/>
          </a:prstGeom>
          <a:noFill/>
          <a:ln w="9525">
            <a:noFill/>
            <a:miter lim="800000"/>
            <a:headEnd/>
            <a:tailEnd/>
          </a:ln>
          <a:effectLst/>
        </p:spPr>
        <p:txBody>
          <a:bodyPr>
            <a:spAutoFit/>
          </a:bodyPr>
          <a:lstStyle/>
          <a:p>
            <a:pPr eaLnBrk="1" hangingPunct="1">
              <a:spcBef>
                <a:spcPct val="50000"/>
              </a:spcBef>
              <a:defRPr/>
            </a:pPr>
            <a:r>
              <a:rPr lang="en-US" sz="2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Đồn</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điền</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cơ</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sở</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sản</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xuất</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nông</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nghiệp</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lớn</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trước</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đây,chủ</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yếu</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trồng</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những</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loại</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như</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cao</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su,cà</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phê</a:t>
            </a:r>
            <a:endPar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7" name="Text Box 12"/>
          <p:cNvSpPr txBox="1">
            <a:spLocks noChangeArrowheads="1"/>
          </p:cNvSpPr>
          <p:nvPr/>
        </p:nvSpPr>
        <p:spPr bwMode="auto">
          <a:xfrm>
            <a:off x="80962" y="2079914"/>
            <a:ext cx="7734301" cy="461962"/>
          </a:xfrm>
          <a:prstGeom prst="rect">
            <a:avLst/>
          </a:prstGeom>
          <a:noFill/>
          <a:ln w="9525">
            <a:noFill/>
            <a:miter lim="800000"/>
            <a:headEnd/>
            <a:tailEnd/>
          </a:ln>
          <a:effectLst/>
        </p:spPr>
        <p:txBody>
          <a:bodyPr>
            <a:spAutoFit/>
          </a:bodyPr>
          <a:lstStyle/>
          <a:p>
            <a:pPr eaLnBrk="1" hangingPunct="1">
              <a:spcBef>
                <a:spcPct val="50000"/>
              </a:spcBef>
              <a:defRPr/>
            </a:pPr>
            <a:r>
              <a:rPr lang="en-US" sz="2400" b="1" dirty="0">
                <a:effectLst>
                  <a:outerShdw blurRad="38100" dist="38100" dir="2700000" algn="tl">
                    <a:srgbClr val="C0C0C0"/>
                  </a:outerShdw>
                </a:effectLst>
                <a:latin typeface="HP001 5 hàng" pitchFamily="34" charset="0"/>
              </a:rPr>
              <a:t>  </a:t>
            </a:r>
            <a:r>
              <a:rPr lang="en-US" sz="2400" b="1" dirty="0">
                <a:solidFill>
                  <a:srgbClr val="FF0000"/>
                </a:solidFill>
                <a:effectLst>
                  <a:outerShdw blurRad="38100" dist="38100" dir="2700000" algn="tl">
                    <a:srgbClr val="C0C0C0"/>
                  </a:outerShdw>
                </a:effectLst>
                <a:latin typeface="HP001 5 hàng" pitchFamily="34" charset="0"/>
              </a:rPr>
              <a:t>-</a:t>
            </a:r>
            <a:r>
              <a:rPr lang="en-US" sz="2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Tài</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trợ</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giúp</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đỡ</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tiền</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của</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p>
        </p:txBody>
      </p:sp>
      <p:sp>
        <p:nvSpPr>
          <p:cNvPr id="18" name="Text Box 12"/>
          <p:cNvSpPr txBox="1">
            <a:spLocks noChangeArrowheads="1"/>
          </p:cNvSpPr>
          <p:nvPr/>
        </p:nvSpPr>
        <p:spPr bwMode="auto">
          <a:xfrm>
            <a:off x="80962" y="3206967"/>
            <a:ext cx="8990013" cy="831850"/>
          </a:xfrm>
          <a:prstGeom prst="rect">
            <a:avLst/>
          </a:prstGeom>
          <a:noFill/>
          <a:ln w="9525">
            <a:noFill/>
            <a:miter lim="800000"/>
            <a:headEnd/>
            <a:tailEnd/>
          </a:ln>
          <a:effectLst/>
        </p:spPr>
        <p:txBody>
          <a:bodyPr>
            <a:spAutoFit/>
          </a:bodyPr>
          <a:lstStyle/>
          <a:p>
            <a:pPr eaLnBrk="1" hangingPunct="1">
              <a:spcBef>
                <a:spcPct val="50000"/>
              </a:spcBef>
              <a:defRPr/>
            </a:pPr>
            <a:r>
              <a:rPr lang="en-US" sz="2400" b="1" dirty="0">
                <a:solidFill>
                  <a:srgbClr val="FF0000"/>
                </a:solidFill>
                <a:effectLst>
                  <a:outerShdw blurRad="38100" dist="38100" dir="2700000" algn="tl">
                    <a:srgbClr val="C0C0C0"/>
                  </a:outerShdw>
                </a:effectLst>
                <a:latin typeface="HP001 5 hàng" pitchFamily="34" charset="0"/>
              </a:rPr>
              <a:t> </a:t>
            </a:r>
            <a:r>
              <a:rPr lang="en-US" sz="2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Tay</a:t>
            </a:r>
            <a:r>
              <a:rPr lang="en-US" sz="2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hòm</a:t>
            </a:r>
            <a:r>
              <a:rPr lang="en-US" sz="2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chìa</a:t>
            </a:r>
            <a:r>
              <a:rPr lang="en-US" sz="2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khóa</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nắm</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quyền</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quản</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lý</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tiền</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bạc</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mọi</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công</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việc</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chi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tiêu</a:t>
            </a:r>
            <a:endPar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21" name="Text Box 12"/>
          <p:cNvSpPr txBox="1">
            <a:spLocks noChangeArrowheads="1"/>
          </p:cNvSpPr>
          <p:nvPr/>
        </p:nvSpPr>
        <p:spPr bwMode="auto">
          <a:xfrm>
            <a:off x="80962" y="3975173"/>
            <a:ext cx="8845550" cy="831850"/>
          </a:xfrm>
          <a:prstGeom prst="rect">
            <a:avLst/>
          </a:prstGeom>
          <a:noFill/>
          <a:ln w="9525">
            <a:noFill/>
            <a:miter lim="800000"/>
            <a:headEnd/>
            <a:tailEnd/>
          </a:ln>
          <a:effectLst/>
        </p:spPr>
        <p:txBody>
          <a:bodyPr>
            <a:spAutoFit/>
          </a:bodyPr>
          <a:lstStyle/>
          <a:p>
            <a:pPr eaLnBrk="1" hangingPunct="1">
              <a:spcBef>
                <a:spcPct val="50000"/>
              </a:spcBef>
              <a:defRPr/>
            </a:pPr>
            <a:r>
              <a:rPr lang="en-US" sz="2400" b="1" dirty="0">
                <a:effectLst>
                  <a:outerShdw blurRad="38100" dist="38100" dir="2700000" algn="tl">
                    <a:srgbClr val="C0C0C0"/>
                  </a:outerShdw>
                </a:effectLst>
                <a:latin typeface="HP001 5 hàng" pitchFamily="34" charset="0"/>
              </a:rPr>
              <a:t> </a:t>
            </a:r>
            <a:r>
              <a:rPr lang="en-US" sz="2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Quỹ</a:t>
            </a:r>
            <a:r>
              <a:rPr lang="en-US" sz="2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Độc</a:t>
            </a:r>
            <a:r>
              <a:rPr lang="en-US" sz="2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lập</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quỹ</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do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Chính</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phủ</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lập</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ra</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để</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quyên</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góp</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tiền</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bạc</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của</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nhân</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dân</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ủng</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hộ</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nền</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độc</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lập</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mới</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giành</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được</a:t>
            </a:r>
            <a:endPar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0" name="Text Box 12"/>
          <p:cNvSpPr txBox="1">
            <a:spLocks noChangeArrowheads="1"/>
          </p:cNvSpPr>
          <p:nvPr/>
        </p:nvSpPr>
        <p:spPr bwMode="auto">
          <a:xfrm>
            <a:off x="80962" y="4705642"/>
            <a:ext cx="8845550" cy="461665"/>
          </a:xfrm>
          <a:prstGeom prst="rect">
            <a:avLst/>
          </a:prstGeom>
          <a:noFill/>
          <a:ln w="9525">
            <a:noFill/>
            <a:miter lim="800000"/>
            <a:headEnd/>
            <a:tailEnd/>
          </a:ln>
          <a:effectLst/>
        </p:spPr>
        <p:txBody>
          <a:bodyPr>
            <a:spAutoFit/>
          </a:bodyPr>
          <a:lstStyle/>
          <a:p>
            <a:pPr eaLnBrk="1" hangingPunct="1">
              <a:spcBef>
                <a:spcPct val="50000"/>
              </a:spcBef>
              <a:defRPr/>
            </a:pPr>
            <a:r>
              <a:rPr lang="en-US" sz="2400" b="1" dirty="0">
                <a:effectLst>
                  <a:outerShdw blurRad="38100" dist="38100" dir="2700000" algn="tl">
                    <a:srgbClr val="C0C0C0"/>
                  </a:outerShdw>
                </a:effectLst>
                <a:latin typeface="HP001 5 hàng" pitchFamily="34" charset="0"/>
              </a:rPr>
              <a:t> </a:t>
            </a:r>
            <a:r>
              <a:rPr lang="en-US" sz="2400" b="1" dirty="0" smtClean="0">
                <a:effectLst>
                  <a:outerShdw blurRad="38100" dist="38100" dir="2700000" algn="tl">
                    <a:srgbClr val="C0C0C0"/>
                  </a:outerShdw>
                </a:effectLst>
                <a:latin typeface="HP001 5 hàng" pitchFamily="34" charset="0"/>
              </a:rPr>
              <a:t>5</a:t>
            </a:r>
            <a:r>
              <a:rPr lang="en-US" sz="24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Tổ</a:t>
            </a:r>
            <a:r>
              <a:rPr lang="en-US" sz="24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chứ</a:t>
            </a:r>
            <a:endPar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2" name="Text Box 12"/>
          <p:cNvSpPr txBox="1">
            <a:spLocks noChangeArrowheads="1"/>
          </p:cNvSpPr>
          <p:nvPr/>
        </p:nvSpPr>
        <p:spPr bwMode="auto">
          <a:xfrm>
            <a:off x="25400" y="5397029"/>
            <a:ext cx="8845550" cy="831850"/>
          </a:xfrm>
          <a:prstGeom prst="rect">
            <a:avLst/>
          </a:prstGeom>
          <a:noFill/>
          <a:ln w="9525">
            <a:noFill/>
            <a:miter lim="800000"/>
            <a:headEnd/>
            <a:tailEnd/>
          </a:ln>
          <a:effectLst/>
        </p:spPr>
        <p:txBody>
          <a:bodyPr>
            <a:spAutoFit/>
          </a:bodyPr>
          <a:lstStyle/>
          <a:p>
            <a:pPr eaLnBrk="1" hangingPunct="1">
              <a:spcBef>
                <a:spcPct val="50000"/>
              </a:spcBef>
              <a:defRPr/>
            </a:pPr>
            <a:r>
              <a:rPr lang="en-US" sz="2400" b="1" dirty="0">
                <a:effectLst>
                  <a:outerShdw blurRad="38100" dist="38100" dir="2700000" algn="tl">
                    <a:srgbClr val="C0C0C0"/>
                  </a:outerShdw>
                </a:effectLst>
                <a:latin typeface="HP001 5 hàng" pitchFamily="34" charset="0"/>
              </a:rPr>
              <a:t> 6</a:t>
            </a:r>
            <a:r>
              <a:rPr lang="en-US" sz="24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Quỹ</a:t>
            </a:r>
            <a:r>
              <a:rPr lang="en-US" sz="2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Độc</a:t>
            </a:r>
            <a:r>
              <a:rPr lang="en-US" sz="2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lập</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quỹ</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do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Chính</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phủ</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lập</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ra</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để</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quyên</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góp</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tiền</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bạc</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của</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nhân</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dân</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ủng</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hộ</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nền</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độc</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lập</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mới</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giành</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được</a:t>
            </a:r>
            <a:endPar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4" name="Text Box 12"/>
          <p:cNvSpPr txBox="1">
            <a:spLocks noChangeArrowheads="1"/>
          </p:cNvSpPr>
          <p:nvPr/>
        </p:nvSpPr>
        <p:spPr bwMode="auto">
          <a:xfrm>
            <a:off x="36512" y="6032312"/>
            <a:ext cx="8845550" cy="831850"/>
          </a:xfrm>
          <a:prstGeom prst="rect">
            <a:avLst/>
          </a:prstGeom>
          <a:noFill/>
          <a:ln w="9525">
            <a:noFill/>
            <a:miter lim="800000"/>
            <a:headEnd/>
            <a:tailEnd/>
          </a:ln>
          <a:effectLst/>
        </p:spPr>
        <p:txBody>
          <a:bodyPr>
            <a:spAutoFit/>
          </a:bodyPr>
          <a:lstStyle/>
          <a:p>
            <a:pPr eaLnBrk="1" hangingPunct="1">
              <a:spcBef>
                <a:spcPct val="50000"/>
              </a:spcBef>
              <a:defRPr/>
            </a:pPr>
            <a:r>
              <a:rPr lang="en-US" sz="2400" b="1" dirty="0">
                <a:effectLst>
                  <a:outerShdw blurRad="38100" dist="38100" dir="2700000" algn="tl">
                    <a:srgbClr val="C0C0C0"/>
                  </a:outerShdw>
                </a:effectLst>
                <a:latin typeface="HP001 5 hàng" pitchFamily="34" charset="0"/>
              </a:rPr>
              <a:t> </a:t>
            </a:r>
            <a:r>
              <a:rPr lang="en-US" sz="2400" b="1" dirty="0" smtClean="0">
                <a:effectLst>
                  <a:outerShdw blurRad="38100" dist="38100" dir="2700000" algn="tl">
                    <a:srgbClr val="C0C0C0"/>
                  </a:outerShdw>
                </a:effectLst>
                <a:latin typeface="HP001 5 hàng" pitchFamily="34" charset="0"/>
              </a:rPr>
              <a:t>7</a:t>
            </a:r>
            <a:r>
              <a:rPr lang="en-US" sz="2400" b="1" dirty="0" smtClean="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Quỹ</a:t>
            </a:r>
            <a:r>
              <a:rPr lang="en-US" sz="2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Độc</a:t>
            </a:r>
            <a:r>
              <a:rPr lang="en-US" sz="24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lập</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quỹ</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do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Chính</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phủ</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lập</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ra</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để</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quyên</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góp</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tiền</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bạc</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của</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nhân</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dân</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ủng</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hộ</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nền</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độc</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lập</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mới</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giành</a:t>
            </a:r>
            <a:r>
              <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được</a:t>
            </a:r>
            <a:endParaRPr lang="en-US" sz="2400" b="1"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1" grpId="0"/>
      <p:bldP spid="10" grpId="0"/>
      <p:bldP spid="12"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http://www.vatgia.com/raovat_pictures/1/xdg12530858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47800"/>
            <a:ext cx="4038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8" descr="http://www.vatgia.com/raovat_pictures/2/aew125308589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029200"/>
            <a:ext cx="3962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2" descr="gal_4ab04f2d3568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5181600"/>
            <a:ext cx="3962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 descr="http://files.myopera.com/QuangTuyen1967/blog/5xu-1942a-f.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370263"/>
            <a:ext cx="3962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descr="http://files.myopera.com/QuangTuyen1967/blog/5dong-1942-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950" y="1395413"/>
            <a:ext cx="39814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6" descr="http://files.myopera.com/QuangTuyen1967/blog/5dong-1932a-f.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3429000"/>
            <a:ext cx="4038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 Box 26"/>
          <p:cNvSpPr txBox="1">
            <a:spLocks noChangeArrowheads="1"/>
          </p:cNvSpPr>
          <p:nvPr/>
        </p:nvSpPr>
        <p:spPr bwMode="auto">
          <a:xfrm>
            <a:off x="3662363" y="534988"/>
            <a:ext cx="14192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u="sng">
                <a:latin typeface="Times New Roman" pitchFamily="18" charset="0"/>
                <a:cs typeface="Times New Roman" pitchFamily="18" charset="0"/>
              </a:rPr>
              <a:t>Tập đọc</a:t>
            </a:r>
          </a:p>
        </p:txBody>
      </p:sp>
      <p:sp>
        <p:nvSpPr>
          <p:cNvPr id="18441" name="TextBox 9"/>
          <p:cNvSpPr txBox="1">
            <a:spLocks noChangeArrowheads="1"/>
          </p:cNvSpPr>
          <p:nvPr/>
        </p:nvSpPr>
        <p:spPr bwMode="auto">
          <a:xfrm>
            <a:off x="1889125" y="947738"/>
            <a:ext cx="6172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rgbClr val="C00000"/>
                </a:solidFill>
                <a:latin typeface="Times New Roman" pitchFamily="18" charset="0"/>
                <a:cs typeface="Times New Roman" pitchFamily="18" charset="0"/>
              </a:rPr>
              <a:t>Nhà tài trợ đặc biệt của Cách mạng</a:t>
            </a:r>
            <a:endParaRPr lang="en-US" altLang="en-US" sz="2000" i="1">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fade">
                                      <p:cBhvr>
                                        <p:cTn id="7" dur="1000"/>
                                        <p:tgtEl>
                                          <p:spTgt spid="9222"/>
                                        </p:tgtEl>
                                      </p:cBhvr>
                                    </p:animEffect>
                                    <p:anim calcmode="lin" valueType="num">
                                      <p:cBhvr>
                                        <p:cTn id="8" dur="1000" fill="hold"/>
                                        <p:tgtEl>
                                          <p:spTgt spid="9222"/>
                                        </p:tgtEl>
                                        <p:attrNameLst>
                                          <p:attrName>ppt_x</p:attrName>
                                        </p:attrNameLst>
                                      </p:cBhvr>
                                      <p:tavLst>
                                        <p:tav tm="0">
                                          <p:val>
                                            <p:strVal val="#ppt_x"/>
                                          </p:val>
                                        </p:tav>
                                        <p:tav tm="100000">
                                          <p:val>
                                            <p:strVal val="#ppt_x"/>
                                          </p:val>
                                        </p:tav>
                                      </p:tavLst>
                                    </p:anim>
                                    <p:anim calcmode="lin" valueType="num">
                                      <p:cBhvr>
                                        <p:cTn id="9" dur="1000" fill="hold"/>
                                        <p:tgtEl>
                                          <p:spTgt spid="922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1000"/>
                                        <p:tgtEl>
                                          <p:spTgt spid="9218"/>
                                        </p:tgtEl>
                                      </p:cBhvr>
                                    </p:animEffect>
                                    <p:anim calcmode="lin" valueType="num">
                                      <p:cBhvr>
                                        <p:cTn id="13" dur="1000" fill="hold"/>
                                        <p:tgtEl>
                                          <p:spTgt spid="9218"/>
                                        </p:tgtEl>
                                        <p:attrNameLst>
                                          <p:attrName>ppt_x</p:attrName>
                                        </p:attrNameLst>
                                      </p:cBhvr>
                                      <p:tavLst>
                                        <p:tav tm="0">
                                          <p:val>
                                            <p:strVal val="#ppt_x"/>
                                          </p:val>
                                        </p:tav>
                                        <p:tav tm="100000">
                                          <p:val>
                                            <p:strVal val="#ppt_x"/>
                                          </p:val>
                                        </p:tav>
                                      </p:tavLst>
                                    </p:anim>
                                    <p:anim calcmode="lin" valueType="num">
                                      <p:cBhvr>
                                        <p:cTn id="14" dur="1000" fill="hold"/>
                                        <p:tgtEl>
                                          <p:spTgt spid="92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223"/>
                                        </p:tgtEl>
                                        <p:attrNameLst>
                                          <p:attrName>style.visibility</p:attrName>
                                        </p:attrNameLst>
                                      </p:cBhvr>
                                      <p:to>
                                        <p:strVal val="visible"/>
                                      </p:to>
                                    </p:set>
                                    <p:animEffect transition="in" filter="fade">
                                      <p:cBhvr>
                                        <p:cTn id="17" dur="1000"/>
                                        <p:tgtEl>
                                          <p:spTgt spid="9223"/>
                                        </p:tgtEl>
                                      </p:cBhvr>
                                    </p:animEffect>
                                    <p:anim calcmode="lin" valueType="num">
                                      <p:cBhvr>
                                        <p:cTn id="18" dur="1000" fill="hold"/>
                                        <p:tgtEl>
                                          <p:spTgt spid="9223"/>
                                        </p:tgtEl>
                                        <p:attrNameLst>
                                          <p:attrName>ppt_x</p:attrName>
                                        </p:attrNameLst>
                                      </p:cBhvr>
                                      <p:tavLst>
                                        <p:tav tm="0">
                                          <p:val>
                                            <p:strVal val="#ppt_x"/>
                                          </p:val>
                                        </p:tav>
                                        <p:tav tm="100000">
                                          <p:val>
                                            <p:strVal val="#ppt_x"/>
                                          </p:val>
                                        </p:tav>
                                      </p:tavLst>
                                    </p:anim>
                                    <p:anim calcmode="lin" valueType="num">
                                      <p:cBhvr>
                                        <p:cTn id="19" dur="1000" fill="hold"/>
                                        <p:tgtEl>
                                          <p:spTgt spid="92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221"/>
                                        </p:tgtEl>
                                        <p:attrNameLst>
                                          <p:attrName>style.visibility</p:attrName>
                                        </p:attrNameLst>
                                      </p:cBhvr>
                                      <p:to>
                                        <p:strVal val="visible"/>
                                      </p:to>
                                    </p:set>
                                    <p:animEffect transition="in" filter="fade">
                                      <p:cBhvr>
                                        <p:cTn id="22" dur="1000"/>
                                        <p:tgtEl>
                                          <p:spTgt spid="9221"/>
                                        </p:tgtEl>
                                      </p:cBhvr>
                                    </p:animEffect>
                                    <p:anim calcmode="lin" valueType="num">
                                      <p:cBhvr>
                                        <p:cTn id="23" dur="1000" fill="hold"/>
                                        <p:tgtEl>
                                          <p:spTgt spid="9221"/>
                                        </p:tgtEl>
                                        <p:attrNameLst>
                                          <p:attrName>ppt_x</p:attrName>
                                        </p:attrNameLst>
                                      </p:cBhvr>
                                      <p:tavLst>
                                        <p:tav tm="0">
                                          <p:val>
                                            <p:strVal val="#ppt_x"/>
                                          </p:val>
                                        </p:tav>
                                        <p:tav tm="100000">
                                          <p:val>
                                            <p:strVal val="#ppt_x"/>
                                          </p:val>
                                        </p:tav>
                                      </p:tavLst>
                                    </p:anim>
                                    <p:anim calcmode="lin" valueType="num">
                                      <p:cBhvr>
                                        <p:cTn id="24" dur="1000" fill="hold"/>
                                        <p:tgtEl>
                                          <p:spTgt spid="922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219"/>
                                        </p:tgtEl>
                                        <p:attrNameLst>
                                          <p:attrName>style.visibility</p:attrName>
                                        </p:attrNameLst>
                                      </p:cBhvr>
                                      <p:to>
                                        <p:strVal val="visible"/>
                                      </p:to>
                                    </p:set>
                                    <p:animEffect transition="in" filter="fade">
                                      <p:cBhvr>
                                        <p:cTn id="27" dur="1000"/>
                                        <p:tgtEl>
                                          <p:spTgt spid="9219"/>
                                        </p:tgtEl>
                                      </p:cBhvr>
                                    </p:animEffect>
                                    <p:anim calcmode="lin" valueType="num">
                                      <p:cBhvr>
                                        <p:cTn id="28" dur="1000" fill="hold"/>
                                        <p:tgtEl>
                                          <p:spTgt spid="9219"/>
                                        </p:tgtEl>
                                        <p:attrNameLst>
                                          <p:attrName>ppt_x</p:attrName>
                                        </p:attrNameLst>
                                      </p:cBhvr>
                                      <p:tavLst>
                                        <p:tav tm="0">
                                          <p:val>
                                            <p:strVal val="#ppt_x"/>
                                          </p:val>
                                        </p:tav>
                                        <p:tav tm="100000">
                                          <p:val>
                                            <p:strVal val="#ppt_x"/>
                                          </p:val>
                                        </p:tav>
                                      </p:tavLst>
                                    </p:anim>
                                    <p:anim calcmode="lin" valueType="num">
                                      <p:cBhvr>
                                        <p:cTn id="29" dur="1000" fill="hold"/>
                                        <p:tgtEl>
                                          <p:spTgt spid="921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220"/>
                                        </p:tgtEl>
                                        <p:attrNameLst>
                                          <p:attrName>style.visibility</p:attrName>
                                        </p:attrNameLst>
                                      </p:cBhvr>
                                      <p:to>
                                        <p:strVal val="visible"/>
                                      </p:to>
                                    </p:set>
                                    <p:animEffect transition="in" filter="fade">
                                      <p:cBhvr>
                                        <p:cTn id="32" dur="1000"/>
                                        <p:tgtEl>
                                          <p:spTgt spid="9220"/>
                                        </p:tgtEl>
                                      </p:cBhvr>
                                    </p:animEffect>
                                    <p:anim calcmode="lin" valueType="num">
                                      <p:cBhvr>
                                        <p:cTn id="33" dur="1000" fill="hold"/>
                                        <p:tgtEl>
                                          <p:spTgt spid="9220"/>
                                        </p:tgtEl>
                                        <p:attrNameLst>
                                          <p:attrName>ppt_x</p:attrName>
                                        </p:attrNameLst>
                                      </p:cBhvr>
                                      <p:tavLst>
                                        <p:tav tm="0">
                                          <p:val>
                                            <p:strVal val="#ppt_x"/>
                                          </p:val>
                                        </p:tav>
                                        <p:tav tm="100000">
                                          <p:val>
                                            <p:strVal val="#ppt_x"/>
                                          </p:val>
                                        </p:tav>
                                      </p:tavLst>
                                    </p:anim>
                                    <p:anim calcmode="lin" valueType="num">
                                      <p:cBhvr>
                                        <p:cTn id="34"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838200" y="2286000"/>
            <a:ext cx="7391400" cy="1143000"/>
          </a:xfrm>
        </p:spPr>
        <p:txBody>
          <a:bodyPr/>
          <a:lstStyle/>
          <a:p>
            <a:r>
              <a:rPr lang="en-US" altLang="en-US" sz="8000" b="1" u="sng" dirty="0" err="1" smtClean="0">
                <a:solidFill>
                  <a:srgbClr val="800000"/>
                </a:solidFill>
                <a:latin typeface="Times New Roman" pitchFamily="18" charset="0"/>
                <a:cs typeface="Times New Roman" pitchFamily="18" charset="0"/>
              </a:rPr>
              <a:t>Tìm</a:t>
            </a:r>
            <a:r>
              <a:rPr lang="en-US" altLang="en-US" sz="8000" b="1" u="sng" dirty="0" smtClean="0">
                <a:solidFill>
                  <a:srgbClr val="800000"/>
                </a:solidFill>
                <a:latin typeface="Times New Roman" pitchFamily="18" charset="0"/>
                <a:cs typeface="Times New Roman" pitchFamily="18" charset="0"/>
              </a:rPr>
              <a:t> </a:t>
            </a:r>
            <a:r>
              <a:rPr lang="en-US" altLang="en-US" sz="8000" b="1" u="sng" dirty="0" err="1" smtClean="0">
                <a:solidFill>
                  <a:srgbClr val="800000"/>
                </a:solidFill>
                <a:latin typeface="Times New Roman" pitchFamily="18" charset="0"/>
                <a:cs typeface="Times New Roman" pitchFamily="18" charset="0"/>
              </a:rPr>
              <a:t>hiểu</a:t>
            </a:r>
            <a:r>
              <a:rPr lang="en-US" altLang="en-US" sz="8000" b="1" u="sng" dirty="0" smtClean="0">
                <a:solidFill>
                  <a:srgbClr val="800000"/>
                </a:solidFill>
                <a:latin typeface="Times New Roman" pitchFamily="18" charset="0"/>
                <a:cs typeface="Times New Roman" pitchFamily="18" charset="0"/>
              </a:rPr>
              <a:t> </a:t>
            </a:r>
            <a:r>
              <a:rPr lang="en-US" altLang="en-US" sz="8000" b="1" u="sng" dirty="0" err="1" smtClean="0">
                <a:solidFill>
                  <a:srgbClr val="800000"/>
                </a:solidFill>
                <a:latin typeface="Times New Roman" pitchFamily="18" charset="0"/>
                <a:cs typeface="Times New Roman" pitchFamily="18" charset="0"/>
              </a:rPr>
              <a:t>bài</a:t>
            </a:r>
            <a:endParaRPr lang="en-US" altLang="en-US" sz="8000" b="1" u="sng" dirty="0" smtClean="0">
              <a:solidFill>
                <a:srgbClr val="800000"/>
              </a:solidFill>
              <a:latin typeface="Times New Roman" pitchFamily="18" charset="0"/>
              <a:cs typeface="Times New Roman" pitchFamily="18" charset="0"/>
            </a:endParaRPr>
          </a:p>
        </p:txBody>
      </p:sp>
      <p:grpSp>
        <p:nvGrpSpPr>
          <p:cNvPr id="14339" name="Google Shape;1157;p33"/>
          <p:cNvGrpSpPr>
            <a:grpSpLocks/>
          </p:cNvGrpSpPr>
          <p:nvPr/>
        </p:nvGrpSpPr>
        <p:grpSpPr bwMode="auto">
          <a:xfrm>
            <a:off x="20638" y="0"/>
            <a:ext cx="2357437" cy="1676400"/>
            <a:chOff x="3587075" y="2798640"/>
            <a:chExt cx="2198114" cy="1595468"/>
          </a:xfrm>
        </p:grpSpPr>
        <p:sp>
          <p:nvSpPr>
            <p:cNvPr id="4" name="Google Shape;1158;p33"/>
            <p:cNvSpPr/>
            <p:nvPr/>
          </p:nvSpPr>
          <p:spPr>
            <a:xfrm>
              <a:off x="5583880" y="3845666"/>
              <a:ext cx="201309" cy="442681"/>
            </a:xfrm>
            <a:custGeom>
              <a:avLst/>
              <a:gdLst/>
              <a:ahLst/>
              <a:cxnLst/>
              <a:rect l="l" t="t" r="r" b="b"/>
              <a:pathLst>
                <a:path w="9901" h="21781" extrusionOk="0">
                  <a:moveTo>
                    <a:pt x="4737" y="151"/>
                  </a:moveTo>
                  <a:cubicBezTo>
                    <a:pt x="3208" y="2006"/>
                    <a:pt x="1980" y="4838"/>
                    <a:pt x="1203" y="7419"/>
                  </a:cubicBezTo>
                  <a:cubicBezTo>
                    <a:pt x="577" y="9499"/>
                    <a:pt x="126" y="11855"/>
                    <a:pt x="51" y="14111"/>
                  </a:cubicBezTo>
                  <a:cubicBezTo>
                    <a:pt x="0" y="16041"/>
                    <a:pt x="251" y="18146"/>
                    <a:pt x="1178" y="19675"/>
                  </a:cubicBezTo>
                  <a:cubicBezTo>
                    <a:pt x="2131" y="21229"/>
                    <a:pt x="3509" y="21780"/>
                    <a:pt x="4963" y="21780"/>
                  </a:cubicBezTo>
                  <a:cubicBezTo>
                    <a:pt x="6391" y="21780"/>
                    <a:pt x="7795" y="21229"/>
                    <a:pt x="8747" y="19675"/>
                  </a:cubicBezTo>
                  <a:cubicBezTo>
                    <a:pt x="9675" y="18146"/>
                    <a:pt x="9900" y="16041"/>
                    <a:pt x="9850" y="14111"/>
                  </a:cubicBezTo>
                  <a:cubicBezTo>
                    <a:pt x="9800" y="11855"/>
                    <a:pt x="9324" y="9499"/>
                    <a:pt x="8722" y="7419"/>
                  </a:cubicBezTo>
                  <a:cubicBezTo>
                    <a:pt x="7945" y="4838"/>
                    <a:pt x="6717" y="2006"/>
                    <a:pt x="5163" y="151"/>
                  </a:cubicBezTo>
                  <a:cubicBezTo>
                    <a:pt x="5038" y="1"/>
                    <a:pt x="4863" y="1"/>
                    <a:pt x="4737" y="151"/>
                  </a:cubicBezTo>
                </a:path>
              </a:pathLst>
            </a:cu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a:latin typeface="Arial" panose="020B0604020202020204" pitchFamily="34" charset="0"/>
              </a:endParaRPr>
            </a:p>
          </p:txBody>
        </p:sp>
        <p:sp>
          <p:nvSpPr>
            <p:cNvPr id="14394" name="Google Shape;1159;p33"/>
            <p:cNvSpPr>
              <a:spLocks/>
            </p:cNvSpPr>
            <p:nvPr/>
          </p:nvSpPr>
          <p:spPr bwMode="auto">
            <a:xfrm>
              <a:off x="5599717" y="3928164"/>
              <a:ext cx="170735" cy="436467"/>
            </a:xfrm>
            <a:custGeom>
              <a:avLst/>
              <a:gdLst>
                <a:gd name="T0" fmla="*/ 1637734 w 8422"/>
                <a:gd name="T1" fmla="*/ 8755390 h 21530"/>
                <a:gd name="T2" fmla="*/ 1730623 w 8422"/>
                <a:gd name="T3" fmla="*/ 8848279 h 21530"/>
                <a:gd name="T4" fmla="*/ 1823086 w 8422"/>
                <a:gd name="T5" fmla="*/ 8755390 h 21530"/>
                <a:gd name="T6" fmla="*/ 1823086 w 8422"/>
                <a:gd name="T7" fmla="*/ 6375865 h 21530"/>
                <a:gd name="T8" fmla="*/ 3440264 w 8422"/>
                <a:gd name="T9" fmla="*/ 4759092 h 21530"/>
                <a:gd name="T10" fmla="*/ 3440264 w 8422"/>
                <a:gd name="T11" fmla="*/ 4676481 h 21530"/>
                <a:gd name="T12" fmla="*/ 3347801 w 8422"/>
                <a:gd name="T13" fmla="*/ 4676481 h 21530"/>
                <a:gd name="T14" fmla="*/ 1823086 w 8422"/>
                <a:gd name="T15" fmla="*/ 6200791 h 21530"/>
                <a:gd name="T16" fmla="*/ 1823086 w 8422"/>
                <a:gd name="T17" fmla="*/ 4810462 h 21530"/>
                <a:gd name="T18" fmla="*/ 3337523 w 8422"/>
                <a:gd name="T19" fmla="*/ 3286153 h 21530"/>
                <a:gd name="T20" fmla="*/ 3337523 w 8422"/>
                <a:gd name="T21" fmla="*/ 3203542 h 21530"/>
                <a:gd name="T22" fmla="*/ 3244634 w 8422"/>
                <a:gd name="T23" fmla="*/ 3203542 h 21530"/>
                <a:gd name="T24" fmla="*/ 1823086 w 8422"/>
                <a:gd name="T25" fmla="*/ 4635389 h 21530"/>
                <a:gd name="T26" fmla="*/ 1823086 w 8422"/>
                <a:gd name="T27" fmla="*/ 3244634 h 21530"/>
                <a:gd name="T28" fmla="*/ 3038746 w 8422"/>
                <a:gd name="T29" fmla="*/ 2029399 h 21530"/>
                <a:gd name="T30" fmla="*/ 3038746 w 8422"/>
                <a:gd name="T31" fmla="*/ 1936511 h 21530"/>
                <a:gd name="T32" fmla="*/ 2945858 w 8422"/>
                <a:gd name="T33" fmla="*/ 1936511 h 21530"/>
                <a:gd name="T34" fmla="*/ 1823086 w 8422"/>
                <a:gd name="T35" fmla="*/ 3069561 h 21530"/>
                <a:gd name="T36" fmla="*/ 1823086 w 8422"/>
                <a:gd name="T37" fmla="*/ 1679232 h 21530"/>
                <a:gd name="T38" fmla="*/ 2503248 w 8422"/>
                <a:gd name="T39" fmla="*/ 999495 h 21530"/>
                <a:gd name="T40" fmla="*/ 2503248 w 8422"/>
                <a:gd name="T41" fmla="*/ 916885 h 21530"/>
                <a:gd name="T42" fmla="*/ 2410360 w 8422"/>
                <a:gd name="T43" fmla="*/ 916885 h 21530"/>
                <a:gd name="T44" fmla="*/ 1823086 w 8422"/>
                <a:gd name="T45" fmla="*/ 1504159 h 21530"/>
                <a:gd name="T46" fmla="*/ 1823086 w 8422"/>
                <a:gd name="T47" fmla="*/ 103146 h 21530"/>
                <a:gd name="T48" fmla="*/ 1730623 w 8422"/>
                <a:gd name="T49" fmla="*/ 405 h 21530"/>
                <a:gd name="T50" fmla="*/ 1637734 w 8422"/>
                <a:gd name="T51" fmla="*/ 103146 h 21530"/>
                <a:gd name="T52" fmla="*/ 1637734 w 8422"/>
                <a:gd name="T53" fmla="*/ 1504159 h 21530"/>
                <a:gd name="T54" fmla="*/ 1050866 w 8422"/>
                <a:gd name="T55" fmla="*/ 916885 h 21530"/>
                <a:gd name="T56" fmla="*/ 957977 w 8422"/>
                <a:gd name="T57" fmla="*/ 916885 h 21530"/>
                <a:gd name="T58" fmla="*/ 957977 w 8422"/>
                <a:gd name="T59" fmla="*/ 999495 h 21530"/>
                <a:gd name="T60" fmla="*/ 1637734 w 8422"/>
                <a:gd name="T61" fmla="*/ 1679232 h 21530"/>
                <a:gd name="T62" fmla="*/ 1637734 w 8422"/>
                <a:gd name="T63" fmla="*/ 3069561 h 21530"/>
                <a:gd name="T64" fmla="*/ 566738 w 8422"/>
                <a:gd name="T65" fmla="*/ 1978029 h 21530"/>
                <a:gd name="T66" fmla="*/ 473849 w 8422"/>
                <a:gd name="T67" fmla="*/ 1978029 h 21530"/>
                <a:gd name="T68" fmla="*/ 473849 w 8422"/>
                <a:gd name="T69" fmla="*/ 2070492 h 21530"/>
                <a:gd name="T70" fmla="*/ 1637734 w 8422"/>
                <a:gd name="T71" fmla="*/ 3244634 h 21530"/>
                <a:gd name="T72" fmla="*/ 1637734 w 8422"/>
                <a:gd name="T73" fmla="*/ 4635389 h 21530"/>
                <a:gd name="T74" fmla="*/ 257684 w 8422"/>
                <a:gd name="T75" fmla="*/ 3265596 h 21530"/>
                <a:gd name="T76" fmla="*/ 175073 w 8422"/>
                <a:gd name="T77" fmla="*/ 3265596 h 21530"/>
                <a:gd name="T78" fmla="*/ 175073 w 8422"/>
                <a:gd name="T79" fmla="*/ 3358079 h 21530"/>
                <a:gd name="T80" fmla="*/ 1637734 w 8422"/>
                <a:gd name="T81" fmla="*/ 4810462 h 21530"/>
                <a:gd name="T82" fmla="*/ 1637734 w 8422"/>
                <a:gd name="T83" fmla="*/ 6200791 h 21530"/>
                <a:gd name="T84" fmla="*/ 113425 w 8422"/>
                <a:gd name="T85" fmla="*/ 4676481 h 21530"/>
                <a:gd name="T86" fmla="*/ 20556 w 8422"/>
                <a:gd name="T87" fmla="*/ 4676481 h 21530"/>
                <a:gd name="T88" fmla="*/ 20556 w 8422"/>
                <a:gd name="T89" fmla="*/ 4759092 h 21530"/>
                <a:gd name="T90" fmla="*/ 1637734 w 8422"/>
                <a:gd name="T91" fmla="*/ 6375865 h 21530"/>
                <a:gd name="T92" fmla="*/ 1637734 w 8422"/>
                <a:gd name="T93" fmla="*/ 8755390 h 215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422" h="21530" extrusionOk="0">
                  <a:moveTo>
                    <a:pt x="3985" y="21304"/>
                  </a:moveTo>
                  <a:cubicBezTo>
                    <a:pt x="3985" y="21429"/>
                    <a:pt x="4086" y="21530"/>
                    <a:pt x="4211" y="21530"/>
                  </a:cubicBezTo>
                  <a:cubicBezTo>
                    <a:pt x="4336" y="21530"/>
                    <a:pt x="4436" y="21429"/>
                    <a:pt x="4436" y="21304"/>
                  </a:cubicBezTo>
                  <a:lnTo>
                    <a:pt x="4436" y="15514"/>
                  </a:lnTo>
                  <a:lnTo>
                    <a:pt x="8371" y="11580"/>
                  </a:lnTo>
                  <a:cubicBezTo>
                    <a:pt x="8421" y="11530"/>
                    <a:pt x="8421" y="11429"/>
                    <a:pt x="8371" y="11379"/>
                  </a:cubicBezTo>
                  <a:cubicBezTo>
                    <a:pt x="8296" y="11304"/>
                    <a:pt x="8196" y="11304"/>
                    <a:pt x="8146" y="11379"/>
                  </a:cubicBezTo>
                  <a:lnTo>
                    <a:pt x="4436" y="15088"/>
                  </a:lnTo>
                  <a:lnTo>
                    <a:pt x="4436" y="11705"/>
                  </a:lnTo>
                  <a:lnTo>
                    <a:pt x="8121" y="7996"/>
                  </a:lnTo>
                  <a:cubicBezTo>
                    <a:pt x="8171" y="7946"/>
                    <a:pt x="8171" y="7845"/>
                    <a:pt x="8121" y="7795"/>
                  </a:cubicBezTo>
                  <a:cubicBezTo>
                    <a:pt x="8045" y="7720"/>
                    <a:pt x="7945" y="7720"/>
                    <a:pt x="7895" y="7795"/>
                  </a:cubicBezTo>
                  <a:lnTo>
                    <a:pt x="4436" y="11279"/>
                  </a:lnTo>
                  <a:lnTo>
                    <a:pt x="4436" y="7895"/>
                  </a:lnTo>
                  <a:lnTo>
                    <a:pt x="7394" y="4938"/>
                  </a:lnTo>
                  <a:cubicBezTo>
                    <a:pt x="7444" y="4863"/>
                    <a:pt x="7444" y="4788"/>
                    <a:pt x="7394" y="4712"/>
                  </a:cubicBezTo>
                  <a:cubicBezTo>
                    <a:pt x="7344" y="4662"/>
                    <a:pt x="7243" y="4662"/>
                    <a:pt x="7168" y="4712"/>
                  </a:cubicBezTo>
                  <a:lnTo>
                    <a:pt x="4436" y="7469"/>
                  </a:lnTo>
                  <a:lnTo>
                    <a:pt x="4436" y="4086"/>
                  </a:lnTo>
                  <a:lnTo>
                    <a:pt x="6091" y="2432"/>
                  </a:lnTo>
                  <a:cubicBezTo>
                    <a:pt x="6141" y="2382"/>
                    <a:pt x="6141" y="2281"/>
                    <a:pt x="6091" y="2231"/>
                  </a:cubicBezTo>
                  <a:cubicBezTo>
                    <a:pt x="6015" y="2156"/>
                    <a:pt x="5915" y="2156"/>
                    <a:pt x="5865" y="2231"/>
                  </a:cubicBezTo>
                  <a:lnTo>
                    <a:pt x="4436" y="3660"/>
                  </a:lnTo>
                  <a:lnTo>
                    <a:pt x="4436" y="251"/>
                  </a:lnTo>
                  <a:cubicBezTo>
                    <a:pt x="4436" y="126"/>
                    <a:pt x="4336" y="1"/>
                    <a:pt x="4211" y="1"/>
                  </a:cubicBezTo>
                  <a:cubicBezTo>
                    <a:pt x="4086" y="1"/>
                    <a:pt x="3985" y="126"/>
                    <a:pt x="3985" y="251"/>
                  </a:cubicBezTo>
                  <a:lnTo>
                    <a:pt x="3985" y="3660"/>
                  </a:lnTo>
                  <a:lnTo>
                    <a:pt x="2557" y="2231"/>
                  </a:lnTo>
                  <a:cubicBezTo>
                    <a:pt x="2482" y="2156"/>
                    <a:pt x="2406" y="2156"/>
                    <a:pt x="2331" y="2231"/>
                  </a:cubicBezTo>
                  <a:cubicBezTo>
                    <a:pt x="2281" y="2281"/>
                    <a:pt x="2281" y="2382"/>
                    <a:pt x="2331" y="2432"/>
                  </a:cubicBezTo>
                  <a:lnTo>
                    <a:pt x="3985" y="4086"/>
                  </a:lnTo>
                  <a:lnTo>
                    <a:pt x="3985" y="7469"/>
                  </a:lnTo>
                  <a:lnTo>
                    <a:pt x="1379" y="4813"/>
                  </a:lnTo>
                  <a:cubicBezTo>
                    <a:pt x="1329" y="4763"/>
                    <a:pt x="1228" y="4763"/>
                    <a:pt x="1153" y="4813"/>
                  </a:cubicBezTo>
                  <a:cubicBezTo>
                    <a:pt x="1103" y="4863"/>
                    <a:pt x="1103" y="4963"/>
                    <a:pt x="1153" y="5038"/>
                  </a:cubicBezTo>
                  <a:lnTo>
                    <a:pt x="3985" y="7895"/>
                  </a:lnTo>
                  <a:lnTo>
                    <a:pt x="3985" y="11279"/>
                  </a:lnTo>
                  <a:lnTo>
                    <a:pt x="627" y="7946"/>
                  </a:lnTo>
                  <a:cubicBezTo>
                    <a:pt x="577" y="7895"/>
                    <a:pt x="477" y="7895"/>
                    <a:pt x="426" y="7946"/>
                  </a:cubicBezTo>
                  <a:cubicBezTo>
                    <a:pt x="351" y="8021"/>
                    <a:pt x="351" y="8096"/>
                    <a:pt x="426" y="8171"/>
                  </a:cubicBezTo>
                  <a:lnTo>
                    <a:pt x="3985" y="11705"/>
                  </a:lnTo>
                  <a:lnTo>
                    <a:pt x="3985" y="15088"/>
                  </a:lnTo>
                  <a:lnTo>
                    <a:pt x="276" y="11379"/>
                  </a:lnTo>
                  <a:cubicBezTo>
                    <a:pt x="201" y="11304"/>
                    <a:pt x="101" y="11304"/>
                    <a:pt x="50" y="11379"/>
                  </a:cubicBezTo>
                  <a:cubicBezTo>
                    <a:pt x="0" y="11429"/>
                    <a:pt x="0" y="11530"/>
                    <a:pt x="50" y="11580"/>
                  </a:cubicBezTo>
                  <a:lnTo>
                    <a:pt x="3985" y="15514"/>
                  </a:lnTo>
                  <a:lnTo>
                    <a:pt x="3985" y="21304"/>
                  </a:ln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 name="Google Shape;1160;p33"/>
            <p:cNvSpPr/>
            <p:nvPr/>
          </p:nvSpPr>
          <p:spPr>
            <a:xfrm>
              <a:off x="3587075" y="3875884"/>
              <a:ext cx="201309" cy="441171"/>
            </a:xfrm>
            <a:custGeom>
              <a:avLst/>
              <a:gdLst/>
              <a:ahLst/>
              <a:cxnLst/>
              <a:rect l="l" t="t" r="r" b="b"/>
              <a:pathLst>
                <a:path w="9901" h="21780" extrusionOk="0">
                  <a:moveTo>
                    <a:pt x="4737" y="151"/>
                  </a:moveTo>
                  <a:cubicBezTo>
                    <a:pt x="3184" y="2005"/>
                    <a:pt x="1956" y="4837"/>
                    <a:pt x="1204" y="7419"/>
                  </a:cubicBezTo>
                  <a:cubicBezTo>
                    <a:pt x="577" y="9524"/>
                    <a:pt x="101" y="11855"/>
                    <a:pt x="51" y="14111"/>
                  </a:cubicBezTo>
                  <a:cubicBezTo>
                    <a:pt x="1" y="16040"/>
                    <a:pt x="226" y="18146"/>
                    <a:pt x="1154" y="19674"/>
                  </a:cubicBezTo>
                  <a:cubicBezTo>
                    <a:pt x="2106" y="21253"/>
                    <a:pt x="3509" y="21780"/>
                    <a:pt x="4938" y="21780"/>
                  </a:cubicBezTo>
                  <a:cubicBezTo>
                    <a:pt x="6392" y="21780"/>
                    <a:pt x="7770" y="21253"/>
                    <a:pt x="8722" y="19674"/>
                  </a:cubicBezTo>
                  <a:cubicBezTo>
                    <a:pt x="9650" y="18146"/>
                    <a:pt x="9900" y="16040"/>
                    <a:pt x="9850" y="14111"/>
                  </a:cubicBezTo>
                  <a:cubicBezTo>
                    <a:pt x="9775" y="11855"/>
                    <a:pt x="9324" y="9524"/>
                    <a:pt x="8697" y="7419"/>
                  </a:cubicBezTo>
                  <a:cubicBezTo>
                    <a:pt x="7920" y="4837"/>
                    <a:pt x="6692" y="2005"/>
                    <a:pt x="5164" y="151"/>
                  </a:cubicBezTo>
                  <a:cubicBezTo>
                    <a:pt x="5038" y="0"/>
                    <a:pt x="4863" y="0"/>
                    <a:pt x="4737" y="151"/>
                  </a:cubicBezTo>
                </a:path>
              </a:pathLst>
            </a:cu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a:latin typeface="Arial" panose="020B0604020202020204" pitchFamily="34" charset="0"/>
              </a:endParaRPr>
            </a:p>
          </p:txBody>
        </p:sp>
        <p:sp>
          <p:nvSpPr>
            <p:cNvPr id="14396" name="Google Shape;1161;p33"/>
            <p:cNvSpPr>
              <a:spLocks/>
            </p:cNvSpPr>
            <p:nvPr/>
          </p:nvSpPr>
          <p:spPr bwMode="auto">
            <a:xfrm>
              <a:off x="3601814" y="3958149"/>
              <a:ext cx="171242" cy="435960"/>
            </a:xfrm>
            <a:custGeom>
              <a:avLst/>
              <a:gdLst>
                <a:gd name="T0" fmla="*/ 1637736 w 8447"/>
                <a:gd name="T1" fmla="*/ 8745108 h 21505"/>
                <a:gd name="T2" fmla="*/ 1730625 w 8447"/>
                <a:gd name="T3" fmla="*/ 8837591 h 21505"/>
                <a:gd name="T4" fmla="*/ 1823493 w 8447"/>
                <a:gd name="T5" fmla="*/ 8745108 h 21505"/>
                <a:gd name="T6" fmla="*/ 1823493 w 8447"/>
                <a:gd name="T7" fmla="*/ 6375842 h 21505"/>
                <a:gd name="T8" fmla="*/ 3440267 w 8447"/>
                <a:gd name="T9" fmla="*/ 4758664 h 21505"/>
                <a:gd name="T10" fmla="*/ 3440267 w 8447"/>
                <a:gd name="T11" fmla="*/ 4666201 h 21505"/>
                <a:gd name="T12" fmla="*/ 3358083 w 8447"/>
                <a:gd name="T13" fmla="*/ 4666201 h 21505"/>
                <a:gd name="T14" fmla="*/ 1823493 w 8447"/>
                <a:gd name="T15" fmla="*/ 6190510 h 21505"/>
                <a:gd name="T16" fmla="*/ 1823493 w 8447"/>
                <a:gd name="T17" fmla="*/ 4800182 h 21505"/>
                <a:gd name="T18" fmla="*/ 3337526 w 8447"/>
                <a:gd name="T19" fmla="*/ 3285746 h 21505"/>
                <a:gd name="T20" fmla="*/ 3337526 w 8447"/>
                <a:gd name="T21" fmla="*/ 3193263 h 21505"/>
                <a:gd name="T22" fmla="*/ 3254916 w 8447"/>
                <a:gd name="T23" fmla="*/ 3193263 h 21505"/>
                <a:gd name="T24" fmla="*/ 1823493 w 8447"/>
                <a:gd name="T25" fmla="*/ 4625109 h 21505"/>
                <a:gd name="T26" fmla="*/ 1823493 w 8447"/>
                <a:gd name="T27" fmla="*/ 3234375 h 21505"/>
                <a:gd name="T28" fmla="*/ 3038750 w 8447"/>
                <a:gd name="T29" fmla="*/ 2019120 h 21505"/>
                <a:gd name="T30" fmla="*/ 3038750 w 8447"/>
                <a:gd name="T31" fmla="*/ 1936510 h 21505"/>
                <a:gd name="T32" fmla="*/ 2956139 w 8447"/>
                <a:gd name="T33" fmla="*/ 1936510 h 21505"/>
                <a:gd name="T34" fmla="*/ 1823493 w 8447"/>
                <a:gd name="T35" fmla="*/ 3059282 h 21505"/>
                <a:gd name="T36" fmla="*/ 1823493 w 8447"/>
                <a:gd name="T37" fmla="*/ 1668974 h 21505"/>
                <a:gd name="T38" fmla="*/ 2503251 w 8447"/>
                <a:gd name="T39" fmla="*/ 999069 h 21505"/>
                <a:gd name="T40" fmla="*/ 2503251 w 8447"/>
                <a:gd name="T41" fmla="*/ 906606 h 21505"/>
                <a:gd name="T42" fmla="*/ 2410362 w 8447"/>
                <a:gd name="T43" fmla="*/ 906606 h 21505"/>
                <a:gd name="T44" fmla="*/ 1823493 w 8447"/>
                <a:gd name="T45" fmla="*/ 1493475 h 21505"/>
                <a:gd name="T46" fmla="*/ 1823493 w 8447"/>
                <a:gd name="T47" fmla="*/ 92889 h 21505"/>
                <a:gd name="T48" fmla="*/ 1730625 w 8447"/>
                <a:gd name="T49" fmla="*/ 0 h 21505"/>
                <a:gd name="T50" fmla="*/ 1637736 w 8447"/>
                <a:gd name="T51" fmla="*/ 92889 h 21505"/>
                <a:gd name="T52" fmla="*/ 1637736 w 8447"/>
                <a:gd name="T53" fmla="*/ 1493475 h 21505"/>
                <a:gd name="T54" fmla="*/ 1050867 w 8447"/>
                <a:gd name="T55" fmla="*/ 906606 h 21505"/>
                <a:gd name="T56" fmla="*/ 968256 w 8447"/>
                <a:gd name="T57" fmla="*/ 906606 h 21505"/>
                <a:gd name="T58" fmla="*/ 968256 w 8447"/>
                <a:gd name="T59" fmla="*/ 999069 h 21505"/>
                <a:gd name="T60" fmla="*/ 1637736 w 8447"/>
                <a:gd name="T61" fmla="*/ 1668974 h 21505"/>
                <a:gd name="T62" fmla="*/ 1637736 w 8447"/>
                <a:gd name="T63" fmla="*/ 3059282 h 21505"/>
                <a:gd name="T64" fmla="*/ 566739 w 8447"/>
                <a:gd name="T65" fmla="*/ 1967324 h 21505"/>
                <a:gd name="T66" fmla="*/ 484128 w 8447"/>
                <a:gd name="T67" fmla="*/ 1967324 h 21505"/>
                <a:gd name="T68" fmla="*/ 484128 w 8447"/>
                <a:gd name="T69" fmla="*/ 2060213 h 21505"/>
                <a:gd name="T70" fmla="*/ 1637736 w 8447"/>
                <a:gd name="T71" fmla="*/ 3234375 h 21505"/>
                <a:gd name="T72" fmla="*/ 1637736 w 8447"/>
                <a:gd name="T73" fmla="*/ 4625109 h 21505"/>
                <a:gd name="T74" fmla="*/ 267962 w 8447"/>
                <a:gd name="T75" fmla="*/ 3265189 h 21505"/>
                <a:gd name="T76" fmla="*/ 175479 w 8447"/>
                <a:gd name="T77" fmla="*/ 3265189 h 21505"/>
                <a:gd name="T78" fmla="*/ 175479 w 8447"/>
                <a:gd name="T79" fmla="*/ 3347800 h 21505"/>
                <a:gd name="T80" fmla="*/ 1637736 w 8447"/>
                <a:gd name="T81" fmla="*/ 4800182 h 21505"/>
                <a:gd name="T82" fmla="*/ 1637736 w 8447"/>
                <a:gd name="T83" fmla="*/ 6190510 h 21505"/>
                <a:gd name="T84" fmla="*/ 113425 w 8447"/>
                <a:gd name="T85" fmla="*/ 4666201 h 21505"/>
                <a:gd name="T86" fmla="*/ 31240 w 8447"/>
                <a:gd name="T87" fmla="*/ 4666201 h 21505"/>
                <a:gd name="T88" fmla="*/ 31240 w 8447"/>
                <a:gd name="T89" fmla="*/ 4758664 h 21505"/>
                <a:gd name="T90" fmla="*/ 1637736 w 8447"/>
                <a:gd name="T91" fmla="*/ 6375842 h 21505"/>
                <a:gd name="T92" fmla="*/ 1637736 w 8447"/>
                <a:gd name="T93" fmla="*/ 8745108 h 21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447" h="21505" extrusionOk="0">
                  <a:moveTo>
                    <a:pt x="3985" y="21279"/>
                  </a:moveTo>
                  <a:cubicBezTo>
                    <a:pt x="3985" y="21404"/>
                    <a:pt x="4086" y="21504"/>
                    <a:pt x="4211" y="21504"/>
                  </a:cubicBezTo>
                  <a:cubicBezTo>
                    <a:pt x="4336" y="21504"/>
                    <a:pt x="4437" y="21404"/>
                    <a:pt x="4437" y="21279"/>
                  </a:cubicBezTo>
                  <a:lnTo>
                    <a:pt x="4437" y="15514"/>
                  </a:lnTo>
                  <a:lnTo>
                    <a:pt x="8371" y="11579"/>
                  </a:lnTo>
                  <a:cubicBezTo>
                    <a:pt x="8447" y="11504"/>
                    <a:pt x="8447" y="11429"/>
                    <a:pt x="8371" y="11354"/>
                  </a:cubicBezTo>
                  <a:cubicBezTo>
                    <a:pt x="8321" y="11304"/>
                    <a:pt x="8221" y="11304"/>
                    <a:pt x="8171" y="11354"/>
                  </a:cubicBezTo>
                  <a:lnTo>
                    <a:pt x="4437" y="15063"/>
                  </a:lnTo>
                  <a:lnTo>
                    <a:pt x="4437" y="11680"/>
                  </a:lnTo>
                  <a:lnTo>
                    <a:pt x="8121" y="7995"/>
                  </a:lnTo>
                  <a:cubicBezTo>
                    <a:pt x="8196" y="7920"/>
                    <a:pt x="8196" y="7845"/>
                    <a:pt x="8121" y="7770"/>
                  </a:cubicBezTo>
                  <a:cubicBezTo>
                    <a:pt x="8071" y="7720"/>
                    <a:pt x="7970" y="7720"/>
                    <a:pt x="7920" y="7770"/>
                  </a:cubicBezTo>
                  <a:lnTo>
                    <a:pt x="4437" y="11254"/>
                  </a:lnTo>
                  <a:lnTo>
                    <a:pt x="4437" y="7870"/>
                  </a:lnTo>
                  <a:lnTo>
                    <a:pt x="7394" y="4913"/>
                  </a:lnTo>
                  <a:cubicBezTo>
                    <a:pt x="7469" y="4863"/>
                    <a:pt x="7469" y="4762"/>
                    <a:pt x="7394" y="4712"/>
                  </a:cubicBezTo>
                  <a:cubicBezTo>
                    <a:pt x="7344" y="4637"/>
                    <a:pt x="7244" y="4637"/>
                    <a:pt x="7193" y="4712"/>
                  </a:cubicBezTo>
                  <a:lnTo>
                    <a:pt x="4437" y="7444"/>
                  </a:lnTo>
                  <a:lnTo>
                    <a:pt x="4437" y="4061"/>
                  </a:lnTo>
                  <a:lnTo>
                    <a:pt x="6091" y="2431"/>
                  </a:lnTo>
                  <a:cubicBezTo>
                    <a:pt x="6141" y="2356"/>
                    <a:pt x="6141" y="2256"/>
                    <a:pt x="6091" y="2206"/>
                  </a:cubicBezTo>
                  <a:cubicBezTo>
                    <a:pt x="6041" y="2156"/>
                    <a:pt x="5940" y="2156"/>
                    <a:pt x="5865" y="2206"/>
                  </a:cubicBezTo>
                  <a:lnTo>
                    <a:pt x="4437" y="3634"/>
                  </a:lnTo>
                  <a:lnTo>
                    <a:pt x="4437" y="226"/>
                  </a:lnTo>
                  <a:cubicBezTo>
                    <a:pt x="4437" y="101"/>
                    <a:pt x="4336" y="0"/>
                    <a:pt x="4211" y="0"/>
                  </a:cubicBezTo>
                  <a:cubicBezTo>
                    <a:pt x="4086" y="0"/>
                    <a:pt x="3985" y="101"/>
                    <a:pt x="3985" y="226"/>
                  </a:cubicBezTo>
                  <a:lnTo>
                    <a:pt x="3985" y="3634"/>
                  </a:lnTo>
                  <a:lnTo>
                    <a:pt x="2557" y="2206"/>
                  </a:lnTo>
                  <a:cubicBezTo>
                    <a:pt x="2507" y="2156"/>
                    <a:pt x="2406" y="2156"/>
                    <a:pt x="2356" y="2206"/>
                  </a:cubicBezTo>
                  <a:cubicBezTo>
                    <a:pt x="2281" y="2256"/>
                    <a:pt x="2281" y="2356"/>
                    <a:pt x="2356" y="2431"/>
                  </a:cubicBezTo>
                  <a:lnTo>
                    <a:pt x="3985" y="4061"/>
                  </a:lnTo>
                  <a:lnTo>
                    <a:pt x="3985" y="7444"/>
                  </a:lnTo>
                  <a:lnTo>
                    <a:pt x="1379" y="4787"/>
                  </a:lnTo>
                  <a:cubicBezTo>
                    <a:pt x="1329" y="4737"/>
                    <a:pt x="1229" y="4737"/>
                    <a:pt x="1178" y="4787"/>
                  </a:cubicBezTo>
                  <a:cubicBezTo>
                    <a:pt x="1103" y="4863"/>
                    <a:pt x="1103" y="4963"/>
                    <a:pt x="1178" y="5013"/>
                  </a:cubicBezTo>
                  <a:lnTo>
                    <a:pt x="3985" y="7870"/>
                  </a:lnTo>
                  <a:lnTo>
                    <a:pt x="3985" y="11254"/>
                  </a:lnTo>
                  <a:lnTo>
                    <a:pt x="652" y="7945"/>
                  </a:lnTo>
                  <a:cubicBezTo>
                    <a:pt x="577" y="7870"/>
                    <a:pt x="502" y="7870"/>
                    <a:pt x="427" y="7945"/>
                  </a:cubicBezTo>
                  <a:cubicBezTo>
                    <a:pt x="376" y="7995"/>
                    <a:pt x="376" y="8096"/>
                    <a:pt x="427" y="8146"/>
                  </a:cubicBezTo>
                  <a:lnTo>
                    <a:pt x="3985" y="11680"/>
                  </a:lnTo>
                  <a:lnTo>
                    <a:pt x="3985" y="15063"/>
                  </a:lnTo>
                  <a:lnTo>
                    <a:pt x="276" y="11354"/>
                  </a:lnTo>
                  <a:cubicBezTo>
                    <a:pt x="226" y="11304"/>
                    <a:pt x="126" y="11304"/>
                    <a:pt x="76" y="11354"/>
                  </a:cubicBezTo>
                  <a:cubicBezTo>
                    <a:pt x="0" y="11429"/>
                    <a:pt x="0" y="11504"/>
                    <a:pt x="76" y="11579"/>
                  </a:cubicBezTo>
                  <a:lnTo>
                    <a:pt x="3985" y="15514"/>
                  </a:lnTo>
                  <a:lnTo>
                    <a:pt x="3985" y="21279"/>
                  </a:ln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97" name="Google Shape;1162;p33"/>
            <p:cNvSpPr>
              <a:spLocks/>
            </p:cNvSpPr>
            <p:nvPr/>
          </p:nvSpPr>
          <p:spPr bwMode="auto">
            <a:xfrm>
              <a:off x="5403083" y="3692909"/>
              <a:ext cx="250487" cy="550784"/>
            </a:xfrm>
            <a:custGeom>
              <a:avLst/>
              <a:gdLst>
                <a:gd name="T0" fmla="*/ 2420638 w 12356"/>
                <a:gd name="T1" fmla="*/ 72332 h 27169"/>
                <a:gd name="T2" fmla="*/ 607830 w 12356"/>
                <a:gd name="T3" fmla="*/ 3801117 h 27169"/>
                <a:gd name="T4" fmla="*/ 20556 w 12356"/>
                <a:gd name="T5" fmla="*/ 7231105 h 27169"/>
                <a:gd name="T6" fmla="*/ 597552 w 12356"/>
                <a:gd name="T7" fmla="*/ 10084097 h 27169"/>
                <a:gd name="T8" fmla="*/ 2533657 w 12356"/>
                <a:gd name="T9" fmla="*/ 11165778 h 27169"/>
                <a:gd name="T10" fmla="*/ 4470167 w 12356"/>
                <a:gd name="T11" fmla="*/ 10084097 h 27169"/>
                <a:gd name="T12" fmla="*/ 5047183 w 12356"/>
                <a:gd name="T13" fmla="*/ 7231105 h 27169"/>
                <a:gd name="T14" fmla="*/ 4459889 w 12356"/>
                <a:gd name="T15" fmla="*/ 3801117 h 27169"/>
                <a:gd name="T16" fmla="*/ 2647082 w 12356"/>
                <a:gd name="T17" fmla="*/ 72332 h 27169"/>
                <a:gd name="T18" fmla="*/ 2420638 w 12356"/>
                <a:gd name="T19" fmla="*/ 72332 h 27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356" h="27169" extrusionOk="0">
                  <a:moveTo>
                    <a:pt x="5890" y="176"/>
                  </a:moveTo>
                  <a:cubicBezTo>
                    <a:pt x="3985" y="2507"/>
                    <a:pt x="2456" y="6041"/>
                    <a:pt x="1479" y="9249"/>
                  </a:cubicBezTo>
                  <a:cubicBezTo>
                    <a:pt x="702" y="11855"/>
                    <a:pt x="125" y="14788"/>
                    <a:pt x="50" y="17595"/>
                  </a:cubicBezTo>
                  <a:cubicBezTo>
                    <a:pt x="0" y="20026"/>
                    <a:pt x="301" y="22632"/>
                    <a:pt x="1454" y="24537"/>
                  </a:cubicBezTo>
                  <a:cubicBezTo>
                    <a:pt x="2632" y="26492"/>
                    <a:pt x="4361" y="27169"/>
                    <a:pt x="6165" y="27169"/>
                  </a:cubicBezTo>
                  <a:cubicBezTo>
                    <a:pt x="7970" y="27169"/>
                    <a:pt x="9699" y="26492"/>
                    <a:pt x="10877" y="24537"/>
                  </a:cubicBezTo>
                  <a:cubicBezTo>
                    <a:pt x="12055" y="22632"/>
                    <a:pt x="12356" y="20026"/>
                    <a:pt x="12281" y="17595"/>
                  </a:cubicBezTo>
                  <a:cubicBezTo>
                    <a:pt x="12206" y="14788"/>
                    <a:pt x="11629" y="11855"/>
                    <a:pt x="10852" y="9249"/>
                  </a:cubicBezTo>
                  <a:cubicBezTo>
                    <a:pt x="9900" y="6041"/>
                    <a:pt x="8346" y="2507"/>
                    <a:pt x="6441" y="176"/>
                  </a:cubicBezTo>
                  <a:cubicBezTo>
                    <a:pt x="6291" y="1"/>
                    <a:pt x="6065" y="1"/>
                    <a:pt x="5890" y="176"/>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9" name="Google Shape;1163;p33"/>
            <p:cNvSpPr/>
            <p:nvPr/>
          </p:nvSpPr>
          <p:spPr>
            <a:xfrm>
              <a:off x="5421057" y="3795808"/>
              <a:ext cx="213150" cy="543910"/>
            </a:xfrm>
            <a:custGeom>
              <a:avLst/>
              <a:gdLst/>
              <a:ahLst/>
              <a:cxnLst/>
              <a:rect l="l" t="t" r="r" b="b"/>
              <a:pathLst>
                <a:path w="10527" h="26843" extrusionOk="0">
                  <a:moveTo>
                    <a:pt x="4988" y="26542"/>
                  </a:moveTo>
                  <a:cubicBezTo>
                    <a:pt x="4988" y="26717"/>
                    <a:pt x="5113" y="26842"/>
                    <a:pt x="5263" y="26842"/>
                  </a:cubicBezTo>
                  <a:cubicBezTo>
                    <a:pt x="5414" y="26842"/>
                    <a:pt x="5539" y="26717"/>
                    <a:pt x="5539" y="26542"/>
                  </a:cubicBezTo>
                  <a:lnTo>
                    <a:pt x="5539" y="19324"/>
                  </a:lnTo>
                  <a:lnTo>
                    <a:pt x="10451" y="14436"/>
                  </a:lnTo>
                  <a:cubicBezTo>
                    <a:pt x="10527" y="14361"/>
                    <a:pt x="10527" y="14236"/>
                    <a:pt x="10451" y="14161"/>
                  </a:cubicBezTo>
                  <a:cubicBezTo>
                    <a:pt x="10376" y="14086"/>
                    <a:pt x="10251" y="14086"/>
                    <a:pt x="10176" y="14161"/>
                  </a:cubicBezTo>
                  <a:lnTo>
                    <a:pt x="5539" y="18797"/>
                  </a:lnTo>
                  <a:lnTo>
                    <a:pt x="5539" y="14587"/>
                  </a:lnTo>
                  <a:lnTo>
                    <a:pt x="10151" y="9950"/>
                  </a:lnTo>
                  <a:cubicBezTo>
                    <a:pt x="10201" y="9875"/>
                    <a:pt x="10201" y="9775"/>
                    <a:pt x="10151" y="9700"/>
                  </a:cubicBezTo>
                  <a:cubicBezTo>
                    <a:pt x="10076" y="9624"/>
                    <a:pt x="9950" y="9624"/>
                    <a:pt x="9875" y="9700"/>
                  </a:cubicBezTo>
                  <a:lnTo>
                    <a:pt x="5539" y="14035"/>
                  </a:lnTo>
                  <a:lnTo>
                    <a:pt x="5539" y="9825"/>
                  </a:lnTo>
                  <a:lnTo>
                    <a:pt x="9248" y="6141"/>
                  </a:lnTo>
                  <a:cubicBezTo>
                    <a:pt x="9324" y="6065"/>
                    <a:pt x="9324" y="5940"/>
                    <a:pt x="9248" y="5865"/>
                  </a:cubicBezTo>
                  <a:cubicBezTo>
                    <a:pt x="9173" y="5790"/>
                    <a:pt x="9048" y="5790"/>
                    <a:pt x="8973" y="5865"/>
                  </a:cubicBezTo>
                  <a:lnTo>
                    <a:pt x="5539" y="9273"/>
                  </a:lnTo>
                  <a:lnTo>
                    <a:pt x="5539" y="5063"/>
                  </a:lnTo>
                  <a:lnTo>
                    <a:pt x="7594" y="3008"/>
                  </a:lnTo>
                  <a:cubicBezTo>
                    <a:pt x="7670" y="2933"/>
                    <a:pt x="7670" y="2807"/>
                    <a:pt x="7594" y="2757"/>
                  </a:cubicBezTo>
                  <a:cubicBezTo>
                    <a:pt x="7519" y="2682"/>
                    <a:pt x="7394" y="2682"/>
                    <a:pt x="7319" y="2757"/>
                  </a:cubicBezTo>
                  <a:lnTo>
                    <a:pt x="5539" y="4537"/>
                  </a:lnTo>
                  <a:lnTo>
                    <a:pt x="5539" y="276"/>
                  </a:lnTo>
                  <a:cubicBezTo>
                    <a:pt x="5539" y="126"/>
                    <a:pt x="5414" y="0"/>
                    <a:pt x="5263" y="0"/>
                  </a:cubicBezTo>
                  <a:cubicBezTo>
                    <a:pt x="5113" y="0"/>
                    <a:pt x="4988" y="126"/>
                    <a:pt x="4988" y="276"/>
                  </a:cubicBezTo>
                  <a:lnTo>
                    <a:pt x="4988" y="4537"/>
                  </a:lnTo>
                  <a:lnTo>
                    <a:pt x="3208" y="2757"/>
                  </a:lnTo>
                  <a:cubicBezTo>
                    <a:pt x="3133" y="2682"/>
                    <a:pt x="3008" y="2682"/>
                    <a:pt x="2933" y="2757"/>
                  </a:cubicBezTo>
                  <a:cubicBezTo>
                    <a:pt x="2857" y="2807"/>
                    <a:pt x="2857" y="2933"/>
                    <a:pt x="2933" y="3008"/>
                  </a:cubicBezTo>
                  <a:lnTo>
                    <a:pt x="4988" y="5063"/>
                  </a:lnTo>
                  <a:lnTo>
                    <a:pt x="4988" y="9273"/>
                  </a:lnTo>
                  <a:lnTo>
                    <a:pt x="1730" y="5990"/>
                  </a:lnTo>
                  <a:cubicBezTo>
                    <a:pt x="1654" y="5915"/>
                    <a:pt x="1529" y="5915"/>
                    <a:pt x="1454" y="5990"/>
                  </a:cubicBezTo>
                  <a:cubicBezTo>
                    <a:pt x="1379" y="6065"/>
                    <a:pt x="1379" y="6166"/>
                    <a:pt x="1454" y="6241"/>
                  </a:cubicBezTo>
                  <a:lnTo>
                    <a:pt x="4988" y="9825"/>
                  </a:lnTo>
                  <a:lnTo>
                    <a:pt x="4988" y="14035"/>
                  </a:lnTo>
                  <a:lnTo>
                    <a:pt x="802" y="9900"/>
                  </a:lnTo>
                  <a:cubicBezTo>
                    <a:pt x="727" y="9825"/>
                    <a:pt x="602" y="9825"/>
                    <a:pt x="527" y="9900"/>
                  </a:cubicBezTo>
                  <a:cubicBezTo>
                    <a:pt x="451" y="9975"/>
                    <a:pt x="451" y="10101"/>
                    <a:pt x="527" y="10176"/>
                  </a:cubicBezTo>
                  <a:lnTo>
                    <a:pt x="4988" y="14587"/>
                  </a:lnTo>
                  <a:lnTo>
                    <a:pt x="4988" y="18797"/>
                  </a:lnTo>
                  <a:lnTo>
                    <a:pt x="351" y="14161"/>
                  </a:lnTo>
                  <a:cubicBezTo>
                    <a:pt x="276" y="14086"/>
                    <a:pt x="151" y="14086"/>
                    <a:pt x="75" y="14161"/>
                  </a:cubicBezTo>
                  <a:cubicBezTo>
                    <a:pt x="0" y="14236"/>
                    <a:pt x="0" y="14361"/>
                    <a:pt x="75" y="14436"/>
                  </a:cubicBezTo>
                  <a:lnTo>
                    <a:pt x="4988" y="19324"/>
                  </a:lnTo>
                  <a:lnTo>
                    <a:pt x="4988" y="26542"/>
                  </a:lnTo>
                </a:path>
              </a:pathLst>
            </a:cu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a:latin typeface="Arial" panose="020B0604020202020204" pitchFamily="34" charset="0"/>
              </a:endParaRPr>
            </a:p>
          </p:txBody>
        </p:sp>
        <p:sp>
          <p:nvSpPr>
            <p:cNvPr id="14399" name="Google Shape;1164;p33"/>
            <p:cNvSpPr>
              <a:spLocks/>
            </p:cNvSpPr>
            <p:nvPr/>
          </p:nvSpPr>
          <p:spPr bwMode="auto">
            <a:xfrm>
              <a:off x="3709528" y="3731024"/>
              <a:ext cx="250507" cy="550784"/>
            </a:xfrm>
            <a:custGeom>
              <a:avLst/>
              <a:gdLst>
                <a:gd name="T0" fmla="*/ 2431319 w 12357"/>
                <a:gd name="T1" fmla="*/ 72332 h 27169"/>
                <a:gd name="T2" fmla="*/ 607830 w 12357"/>
                <a:gd name="T3" fmla="*/ 3800691 h 27169"/>
                <a:gd name="T4" fmla="*/ 20962 w 12357"/>
                <a:gd name="T5" fmla="*/ 7240958 h 27169"/>
                <a:gd name="T6" fmla="*/ 597552 w 12357"/>
                <a:gd name="T7" fmla="*/ 10084097 h 27169"/>
                <a:gd name="T8" fmla="*/ 2534060 w 12357"/>
                <a:gd name="T9" fmla="*/ 11165372 h 27169"/>
                <a:gd name="T10" fmla="*/ 4480846 w 12357"/>
                <a:gd name="T11" fmla="*/ 10084097 h 27169"/>
                <a:gd name="T12" fmla="*/ 5047583 w 12357"/>
                <a:gd name="T13" fmla="*/ 7240958 h 27169"/>
                <a:gd name="T14" fmla="*/ 4460290 w 12357"/>
                <a:gd name="T15" fmla="*/ 3800691 h 27169"/>
                <a:gd name="T16" fmla="*/ 2647484 w 12357"/>
                <a:gd name="T17" fmla="*/ 72332 h 27169"/>
                <a:gd name="T18" fmla="*/ 2431319 w 12357"/>
                <a:gd name="T19" fmla="*/ 72332 h 27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357" h="27169" extrusionOk="0">
                  <a:moveTo>
                    <a:pt x="5916" y="176"/>
                  </a:moveTo>
                  <a:cubicBezTo>
                    <a:pt x="3986" y="2507"/>
                    <a:pt x="2457" y="6040"/>
                    <a:pt x="1479" y="9248"/>
                  </a:cubicBezTo>
                  <a:cubicBezTo>
                    <a:pt x="703" y="11855"/>
                    <a:pt x="126" y="14787"/>
                    <a:pt x="51" y="17619"/>
                  </a:cubicBezTo>
                  <a:cubicBezTo>
                    <a:pt x="1" y="20025"/>
                    <a:pt x="301" y="22632"/>
                    <a:pt x="1454" y="24537"/>
                  </a:cubicBezTo>
                  <a:cubicBezTo>
                    <a:pt x="2632" y="26492"/>
                    <a:pt x="4387" y="27168"/>
                    <a:pt x="6166" y="27168"/>
                  </a:cubicBezTo>
                  <a:cubicBezTo>
                    <a:pt x="7971" y="27168"/>
                    <a:pt x="9700" y="26492"/>
                    <a:pt x="10903" y="24537"/>
                  </a:cubicBezTo>
                  <a:cubicBezTo>
                    <a:pt x="12056" y="22632"/>
                    <a:pt x="12357" y="20025"/>
                    <a:pt x="12282" y="17619"/>
                  </a:cubicBezTo>
                  <a:cubicBezTo>
                    <a:pt x="12206" y="14787"/>
                    <a:pt x="11630" y="11855"/>
                    <a:pt x="10853" y="9248"/>
                  </a:cubicBezTo>
                  <a:cubicBezTo>
                    <a:pt x="9901" y="6040"/>
                    <a:pt x="8372" y="2507"/>
                    <a:pt x="6442" y="176"/>
                  </a:cubicBezTo>
                  <a:cubicBezTo>
                    <a:pt x="6292" y="0"/>
                    <a:pt x="6066" y="0"/>
                    <a:pt x="5916" y="176"/>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1" name="Google Shape;1165;p33"/>
            <p:cNvSpPr/>
            <p:nvPr/>
          </p:nvSpPr>
          <p:spPr>
            <a:xfrm>
              <a:off x="3727695" y="3833579"/>
              <a:ext cx="213150" cy="543910"/>
            </a:xfrm>
            <a:custGeom>
              <a:avLst/>
              <a:gdLst/>
              <a:ahLst/>
              <a:cxnLst/>
              <a:rect l="l" t="t" r="r" b="b"/>
              <a:pathLst>
                <a:path w="10527" h="26844" extrusionOk="0">
                  <a:moveTo>
                    <a:pt x="4988" y="26568"/>
                  </a:moveTo>
                  <a:cubicBezTo>
                    <a:pt x="4988" y="26718"/>
                    <a:pt x="5113" y="26843"/>
                    <a:pt x="5263" y="26843"/>
                  </a:cubicBezTo>
                  <a:cubicBezTo>
                    <a:pt x="5439" y="26843"/>
                    <a:pt x="5564" y="26718"/>
                    <a:pt x="5564" y="26568"/>
                  </a:cubicBezTo>
                  <a:lnTo>
                    <a:pt x="5564" y="19349"/>
                  </a:lnTo>
                  <a:lnTo>
                    <a:pt x="10451" y="14437"/>
                  </a:lnTo>
                  <a:cubicBezTo>
                    <a:pt x="10526" y="14362"/>
                    <a:pt x="10526" y="14237"/>
                    <a:pt x="10451" y="14161"/>
                  </a:cubicBezTo>
                  <a:cubicBezTo>
                    <a:pt x="10376" y="14086"/>
                    <a:pt x="10251" y="14086"/>
                    <a:pt x="10175" y="14161"/>
                  </a:cubicBezTo>
                  <a:lnTo>
                    <a:pt x="5564" y="18798"/>
                  </a:lnTo>
                  <a:lnTo>
                    <a:pt x="5564" y="14587"/>
                  </a:lnTo>
                  <a:lnTo>
                    <a:pt x="10150" y="9976"/>
                  </a:lnTo>
                  <a:cubicBezTo>
                    <a:pt x="10226" y="9901"/>
                    <a:pt x="10226" y="9775"/>
                    <a:pt x="10150" y="9700"/>
                  </a:cubicBezTo>
                  <a:cubicBezTo>
                    <a:pt x="10075" y="9625"/>
                    <a:pt x="9950" y="9625"/>
                    <a:pt x="9875" y="9700"/>
                  </a:cubicBezTo>
                  <a:lnTo>
                    <a:pt x="5564" y="14036"/>
                  </a:lnTo>
                  <a:lnTo>
                    <a:pt x="5564" y="9826"/>
                  </a:lnTo>
                  <a:lnTo>
                    <a:pt x="9248" y="6141"/>
                  </a:lnTo>
                  <a:cubicBezTo>
                    <a:pt x="9323" y="6066"/>
                    <a:pt x="9323" y="5941"/>
                    <a:pt x="9248" y="5866"/>
                  </a:cubicBezTo>
                  <a:cubicBezTo>
                    <a:pt x="9173" y="5790"/>
                    <a:pt x="9048" y="5790"/>
                    <a:pt x="8972" y="5866"/>
                  </a:cubicBezTo>
                  <a:lnTo>
                    <a:pt x="5564" y="9274"/>
                  </a:lnTo>
                  <a:lnTo>
                    <a:pt x="5564" y="5064"/>
                  </a:lnTo>
                  <a:lnTo>
                    <a:pt x="7594" y="3008"/>
                  </a:lnTo>
                  <a:cubicBezTo>
                    <a:pt x="7669" y="2933"/>
                    <a:pt x="7669" y="2833"/>
                    <a:pt x="7594" y="2758"/>
                  </a:cubicBezTo>
                  <a:cubicBezTo>
                    <a:pt x="7519" y="2683"/>
                    <a:pt x="7419" y="2683"/>
                    <a:pt x="7343" y="2758"/>
                  </a:cubicBezTo>
                  <a:lnTo>
                    <a:pt x="5564" y="4537"/>
                  </a:lnTo>
                  <a:lnTo>
                    <a:pt x="5564" y="277"/>
                  </a:lnTo>
                  <a:cubicBezTo>
                    <a:pt x="5564" y="126"/>
                    <a:pt x="5439" y="1"/>
                    <a:pt x="5263" y="1"/>
                  </a:cubicBezTo>
                  <a:cubicBezTo>
                    <a:pt x="5113" y="1"/>
                    <a:pt x="4988" y="126"/>
                    <a:pt x="4988" y="277"/>
                  </a:cubicBezTo>
                  <a:lnTo>
                    <a:pt x="4988" y="4537"/>
                  </a:lnTo>
                  <a:lnTo>
                    <a:pt x="3208" y="2758"/>
                  </a:lnTo>
                  <a:cubicBezTo>
                    <a:pt x="3133" y="2683"/>
                    <a:pt x="3008" y="2683"/>
                    <a:pt x="2932" y="2758"/>
                  </a:cubicBezTo>
                  <a:cubicBezTo>
                    <a:pt x="2857" y="2833"/>
                    <a:pt x="2857" y="2933"/>
                    <a:pt x="2932" y="3008"/>
                  </a:cubicBezTo>
                  <a:lnTo>
                    <a:pt x="4988" y="5064"/>
                  </a:lnTo>
                  <a:lnTo>
                    <a:pt x="4988" y="9274"/>
                  </a:lnTo>
                  <a:lnTo>
                    <a:pt x="1729" y="5991"/>
                  </a:lnTo>
                  <a:cubicBezTo>
                    <a:pt x="1654" y="5916"/>
                    <a:pt x="1554" y="5916"/>
                    <a:pt x="1479" y="5991"/>
                  </a:cubicBezTo>
                  <a:cubicBezTo>
                    <a:pt x="1404" y="6066"/>
                    <a:pt x="1404" y="6191"/>
                    <a:pt x="1479" y="6242"/>
                  </a:cubicBezTo>
                  <a:lnTo>
                    <a:pt x="4988" y="9826"/>
                  </a:lnTo>
                  <a:lnTo>
                    <a:pt x="4988" y="14036"/>
                  </a:lnTo>
                  <a:lnTo>
                    <a:pt x="802" y="9901"/>
                  </a:lnTo>
                  <a:cubicBezTo>
                    <a:pt x="727" y="9826"/>
                    <a:pt x="627" y="9826"/>
                    <a:pt x="551" y="9901"/>
                  </a:cubicBezTo>
                  <a:cubicBezTo>
                    <a:pt x="476" y="9976"/>
                    <a:pt x="476" y="10101"/>
                    <a:pt x="551" y="10176"/>
                  </a:cubicBezTo>
                  <a:lnTo>
                    <a:pt x="4988" y="14587"/>
                  </a:lnTo>
                  <a:lnTo>
                    <a:pt x="4988" y="18798"/>
                  </a:lnTo>
                  <a:lnTo>
                    <a:pt x="351" y="14161"/>
                  </a:lnTo>
                  <a:cubicBezTo>
                    <a:pt x="276" y="14086"/>
                    <a:pt x="150" y="14086"/>
                    <a:pt x="75" y="14161"/>
                  </a:cubicBezTo>
                  <a:cubicBezTo>
                    <a:pt x="0" y="14237"/>
                    <a:pt x="0" y="14362"/>
                    <a:pt x="75" y="14437"/>
                  </a:cubicBezTo>
                  <a:lnTo>
                    <a:pt x="4988" y="19349"/>
                  </a:lnTo>
                  <a:lnTo>
                    <a:pt x="4988" y="26568"/>
                  </a:lnTo>
                </a:path>
              </a:pathLst>
            </a:cu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a:latin typeface="Arial" panose="020B0604020202020204" pitchFamily="34" charset="0"/>
              </a:endParaRPr>
            </a:p>
          </p:txBody>
        </p:sp>
        <p:sp>
          <p:nvSpPr>
            <p:cNvPr id="14401" name="Google Shape;1166;p33"/>
            <p:cNvSpPr>
              <a:spLocks/>
            </p:cNvSpPr>
            <p:nvPr/>
          </p:nvSpPr>
          <p:spPr bwMode="auto">
            <a:xfrm>
              <a:off x="3914311" y="4210170"/>
              <a:ext cx="1531385" cy="45248"/>
            </a:xfrm>
            <a:custGeom>
              <a:avLst/>
              <a:gdLst>
                <a:gd name="T0" fmla="*/ 31044604 w 75540"/>
                <a:gd name="T1" fmla="*/ 0 h 2232"/>
                <a:gd name="T2" fmla="*/ 0 w 75540"/>
                <a:gd name="T3" fmla="*/ 0 h 2232"/>
                <a:gd name="T4" fmla="*/ 0 w 75540"/>
                <a:gd name="T5" fmla="*/ 916880 h 2232"/>
                <a:gd name="T6" fmla="*/ 31044604 w 75540"/>
                <a:gd name="T7" fmla="*/ 916880 h 2232"/>
                <a:gd name="T8" fmla="*/ 31044604 w 75540"/>
                <a:gd name="T9" fmla="*/ 0 h 2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540" h="2232" extrusionOk="0">
                  <a:moveTo>
                    <a:pt x="75539" y="0"/>
                  </a:moveTo>
                  <a:lnTo>
                    <a:pt x="0" y="0"/>
                  </a:lnTo>
                  <a:lnTo>
                    <a:pt x="0" y="2231"/>
                  </a:lnTo>
                  <a:lnTo>
                    <a:pt x="75539" y="2231"/>
                  </a:lnTo>
                  <a:lnTo>
                    <a:pt x="7553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02" name="Google Shape;1167;p33"/>
            <p:cNvSpPr>
              <a:spLocks/>
            </p:cNvSpPr>
            <p:nvPr/>
          </p:nvSpPr>
          <p:spPr bwMode="auto">
            <a:xfrm>
              <a:off x="3883820" y="4255400"/>
              <a:ext cx="1592364" cy="45228"/>
            </a:xfrm>
            <a:custGeom>
              <a:avLst/>
              <a:gdLst>
                <a:gd name="T0" fmla="*/ 32280787 w 78548"/>
                <a:gd name="T1" fmla="*/ 916886 h 2231"/>
                <a:gd name="T2" fmla="*/ 0 w 78548"/>
                <a:gd name="T3" fmla="*/ 916886 h 2231"/>
                <a:gd name="T4" fmla="*/ 0 w 78548"/>
                <a:gd name="T5" fmla="*/ 0 h 2231"/>
                <a:gd name="T6" fmla="*/ 32280787 w 78548"/>
                <a:gd name="T7" fmla="*/ 0 h 2231"/>
                <a:gd name="T8" fmla="*/ 32280787 w 78548"/>
                <a:gd name="T9" fmla="*/ 916886 h 2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548" h="2231" extrusionOk="0">
                  <a:moveTo>
                    <a:pt x="78547" y="2231"/>
                  </a:moveTo>
                  <a:lnTo>
                    <a:pt x="0" y="2231"/>
                  </a:lnTo>
                  <a:lnTo>
                    <a:pt x="0" y="0"/>
                  </a:lnTo>
                  <a:lnTo>
                    <a:pt x="78547" y="0"/>
                  </a:lnTo>
                  <a:lnTo>
                    <a:pt x="78547" y="223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 name="Google Shape;1168;p33"/>
            <p:cNvSpPr/>
            <p:nvPr/>
          </p:nvSpPr>
          <p:spPr>
            <a:xfrm>
              <a:off x="3838711" y="3390897"/>
              <a:ext cx="683858" cy="818886"/>
            </a:xfrm>
            <a:custGeom>
              <a:avLst/>
              <a:gdLst/>
              <a:ahLst/>
              <a:cxnLst/>
              <a:rect l="l" t="t" r="r" b="b"/>
              <a:pathLst>
                <a:path w="33761" h="40377" extrusionOk="0">
                  <a:moveTo>
                    <a:pt x="1" y="0"/>
                  </a:moveTo>
                  <a:lnTo>
                    <a:pt x="16517" y="0"/>
                  </a:lnTo>
                  <a:lnTo>
                    <a:pt x="33008" y="0"/>
                  </a:lnTo>
                  <a:cubicBezTo>
                    <a:pt x="33134" y="6717"/>
                    <a:pt x="33259" y="13459"/>
                    <a:pt x="33384" y="20201"/>
                  </a:cubicBezTo>
                  <a:cubicBezTo>
                    <a:pt x="33510" y="26918"/>
                    <a:pt x="33635" y="33660"/>
                    <a:pt x="33760" y="40376"/>
                  </a:cubicBezTo>
                  <a:lnTo>
                    <a:pt x="19249" y="40376"/>
                  </a:lnTo>
                  <a:lnTo>
                    <a:pt x="4738" y="40376"/>
                  </a:lnTo>
                  <a:cubicBezTo>
                    <a:pt x="3961" y="33660"/>
                    <a:pt x="3184" y="26918"/>
                    <a:pt x="2382" y="20201"/>
                  </a:cubicBezTo>
                  <a:cubicBezTo>
                    <a:pt x="1605" y="13459"/>
                    <a:pt x="803" y="6717"/>
                    <a:pt x="1" y="0"/>
                  </a:cubicBezTo>
                  <a:close/>
                </a:path>
              </a:pathLst>
            </a:custGeom>
            <a:solidFill>
              <a:schemeClr val="accent4"/>
            </a:solidFill>
            <a:ln>
              <a:noFill/>
            </a:ln>
          </p:spPr>
          <p:txBody>
            <a:bodyPr spcFirstLastPara="1" lIns="91425" tIns="91425" rIns="91425" bIns="91425" anchor="ctr"/>
            <a:lstStyle/>
            <a:p>
              <a:pPr eaLnBrk="1" hangingPunct="1">
                <a:spcBef>
                  <a:spcPts val="0"/>
                </a:spcBef>
                <a:spcAft>
                  <a:spcPts val="0"/>
                </a:spcAft>
                <a:defRPr/>
              </a:pPr>
              <a:endParaRPr>
                <a:latin typeface="Arial" panose="020B0604020202020204" pitchFamily="34" charset="0"/>
              </a:endParaRPr>
            </a:p>
          </p:txBody>
        </p:sp>
        <p:sp>
          <p:nvSpPr>
            <p:cNvPr id="14404" name="Google Shape;1169;p33"/>
            <p:cNvSpPr>
              <a:spLocks/>
            </p:cNvSpPr>
            <p:nvPr/>
          </p:nvSpPr>
          <p:spPr bwMode="auto">
            <a:xfrm>
              <a:off x="3808098" y="3304710"/>
              <a:ext cx="491345" cy="86401"/>
            </a:xfrm>
            <a:custGeom>
              <a:avLst/>
              <a:gdLst>
                <a:gd name="T0" fmla="*/ 9744208 w 24237"/>
                <a:gd name="T1" fmla="*/ 405 h 4262"/>
                <a:gd name="T2" fmla="*/ 5191852 w 24237"/>
                <a:gd name="T3" fmla="*/ 405 h 4262"/>
                <a:gd name="T4" fmla="*/ 639071 w 24237"/>
                <a:gd name="T5" fmla="*/ 405 h 4262"/>
                <a:gd name="T6" fmla="*/ 405 w 24237"/>
                <a:gd name="T7" fmla="*/ 1751151 h 4262"/>
                <a:gd name="T8" fmla="*/ 4985539 w 24237"/>
                <a:gd name="T9" fmla="*/ 1751151 h 4262"/>
                <a:gd name="T10" fmla="*/ 9960800 w 24237"/>
                <a:gd name="T11" fmla="*/ 1751151 h 4262"/>
                <a:gd name="T12" fmla="*/ 9744208 w 24237"/>
                <a:gd name="T13" fmla="*/ 405 h 42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237" h="4262" extrusionOk="0">
                  <a:moveTo>
                    <a:pt x="23710" y="1"/>
                  </a:moveTo>
                  <a:lnTo>
                    <a:pt x="12633" y="1"/>
                  </a:lnTo>
                  <a:lnTo>
                    <a:pt x="1555" y="1"/>
                  </a:lnTo>
                  <a:cubicBezTo>
                    <a:pt x="1029" y="1429"/>
                    <a:pt x="527" y="2833"/>
                    <a:pt x="1" y="4261"/>
                  </a:cubicBezTo>
                  <a:lnTo>
                    <a:pt x="12131" y="4261"/>
                  </a:lnTo>
                  <a:lnTo>
                    <a:pt x="24237" y="4261"/>
                  </a:lnTo>
                  <a:cubicBezTo>
                    <a:pt x="24061" y="2833"/>
                    <a:pt x="23886" y="1429"/>
                    <a:pt x="237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6" name="Google Shape;1170;p33"/>
            <p:cNvSpPr/>
            <p:nvPr/>
          </p:nvSpPr>
          <p:spPr>
            <a:xfrm>
              <a:off x="4826012" y="3390897"/>
              <a:ext cx="695700" cy="818886"/>
            </a:xfrm>
            <a:custGeom>
              <a:avLst/>
              <a:gdLst/>
              <a:ahLst/>
              <a:cxnLst/>
              <a:rect l="l" t="t" r="r" b="b"/>
              <a:pathLst>
                <a:path w="34312" h="40377" extrusionOk="0">
                  <a:moveTo>
                    <a:pt x="34312" y="0"/>
                  </a:moveTo>
                  <a:lnTo>
                    <a:pt x="17820" y="0"/>
                  </a:lnTo>
                  <a:lnTo>
                    <a:pt x="1304" y="0"/>
                  </a:lnTo>
                  <a:cubicBezTo>
                    <a:pt x="1103" y="6717"/>
                    <a:pt x="878" y="13459"/>
                    <a:pt x="652" y="20201"/>
                  </a:cubicBezTo>
                  <a:cubicBezTo>
                    <a:pt x="427" y="26918"/>
                    <a:pt x="226" y="33660"/>
                    <a:pt x="1" y="40376"/>
                  </a:cubicBezTo>
                  <a:lnTo>
                    <a:pt x="14512" y="40376"/>
                  </a:lnTo>
                  <a:lnTo>
                    <a:pt x="28998" y="40376"/>
                  </a:lnTo>
                  <a:cubicBezTo>
                    <a:pt x="29876" y="33660"/>
                    <a:pt x="30778" y="26918"/>
                    <a:pt x="31655" y="20201"/>
                  </a:cubicBezTo>
                  <a:cubicBezTo>
                    <a:pt x="32532" y="13459"/>
                    <a:pt x="33409" y="6717"/>
                    <a:pt x="34312" y="0"/>
                  </a:cubicBezTo>
                  <a:close/>
                </a:path>
              </a:pathLst>
            </a:custGeom>
            <a:solidFill>
              <a:schemeClr val="accent4"/>
            </a:solidFill>
            <a:ln>
              <a:noFill/>
            </a:ln>
          </p:spPr>
          <p:txBody>
            <a:bodyPr spcFirstLastPara="1" lIns="91425" tIns="91425" rIns="91425" bIns="91425" anchor="ctr"/>
            <a:lstStyle/>
            <a:p>
              <a:pPr eaLnBrk="1" hangingPunct="1">
                <a:spcBef>
                  <a:spcPts val="0"/>
                </a:spcBef>
                <a:spcAft>
                  <a:spcPts val="0"/>
                </a:spcAft>
                <a:defRPr/>
              </a:pPr>
              <a:endParaRPr>
                <a:latin typeface="Arial" panose="020B0604020202020204" pitchFamily="34" charset="0"/>
              </a:endParaRPr>
            </a:p>
          </p:txBody>
        </p:sp>
        <p:sp>
          <p:nvSpPr>
            <p:cNvPr id="14406" name="Google Shape;1171;p33"/>
            <p:cNvSpPr>
              <a:spLocks/>
            </p:cNvSpPr>
            <p:nvPr/>
          </p:nvSpPr>
          <p:spPr bwMode="auto">
            <a:xfrm>
              <a:off x="5060601" y="3304710"/>
              <a:ext cx="490838" cy="86401"/>
            </a:xfrm>
            <a:custGeom>
              <a:avLst/>
              <a:gdLst>
                <a:gd name="T0" fmla="*/ 257684 w 24212"/>
                <a:gd name="T1" fmla="*/ 405 h 4262"/>
                <a:gd name="T2" fmla="*/ 4810464 w 24212"/>
                <a:gd name="T3" fmla="*/ 405 h 4262"/>
                <a:gd name="T4" fmla="*/ 9352966 w 24212"/>
                <a:gd name="T5" fmla="*/ 405 h 4262"/>
                <a:gd name="T6" fmla="*/ 9950113 w 24212"/>
                <a:gd name="T7" fmla="*/ 1751151 h 4262"/>
                <a:gd name="T8" fmla="*/ 4985537 w 24212"/>
                <a:gd name="T9" fmla="*/ 1751151 h 4262"/>
                <a:gd name="T10" fmla="*/ 405 w 24212"/>
                <a:gd name="T11" fmla="*/ 1751151 h 4262"/>
                <a:gd name="T12" fmla="*/ 257684 w 24212"/>
                <a:gd name="T13" fmla="*/ 405 h 42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212" h="4262" extrusionOk="0">
                  <a:moveTo>
                    <a:pt x="627" y="1"/>
                  </a:moveTo>
                  <a:lnTo>
                    <a:pt x="11705" y="1"/>
                  </a:lnTo>
                  <a:lnTo>
                    <a:pt x="22758" y="1"/>
                  </a:lnTo>
                  <a:cubicBezTo>
                    <a:pt x="23259" y="1429"/>
                    <a:pt x="23735" y="2833"/>
                    <a:pt x="24211" y="4261"/>
                  </a:cubicBezTo>
                  <a:lnTo>
                    <a:pt x="12131" y="4261"/>
                  </a:lnTo>
                  <a:lnTo>
                    <a:pt x="1" y="4261"/>
                  </a:lnTo>
                  <a:cubicBezTo>
                    <a:pt x="201" y="2833"/>
                    <a:pt x="402" y="1429"/>
                    <a:pt x="627" y="1"/>
                  </a:cubicBezTo>
                </a:path>
              </a:pathLst>
            </a:custGeom>
            <a:solidFill>
              <a:srgbClr val="3F364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07" name="Google Shape;1172;p33"/>
            <p:cNvSpPr>
              <a:spLocks/>
            </p:cNvSpPr>
            <p:nvPr/>
          </p:nvSpPr>
          <p:spPr bwMode="auto">
            <a:xfrm>
              <a:off x="5070251" y="3450031"/>
              <a:ext cx="403950" cy="734209"/>
            </a:xfrm>
            <a:custGeom>
              <a:avLst/>
              <a:gdLst>
                <a:gd name="T0" fmla="*/ 5799255 w 19926"/>
                <a:gd name="T1" fmla="*/ 4439758 h 36217"/>
                <a:gd name="T2" fmla="*/ 7653581 w 19926"/>
                <a:gd name="T3" fmla="*/ 4336591 h 36217"/>
                <a:gd name="T4" fmla="*/ 7993450 w 19926"/>
                <a:gd name="T5" fmla="*/ 1534993 h 36217"/>
                <a:gd name="T6" fmla="*/ 8189080 w 19926"/>
                <a:gd name="T7" fmla="*/ 405 h 36217"/>
                <a:gd name="T8" fmla="*/ 6159680 w 19926"/>
                <a:gd name="T9" fmla="*/ 405 h 36217"/>
                <a:gd name="T10" fmla="*/ 5994885 w 19926"/>
                <a:gd name="T11" fmla="*/ 1504158 h 36217"/>
                <a:gd name="T12" fmla="*/ 3522875 w 19926"/>
                <a:gd name="T13" fmla="*/ 1514437 h 36217"/>
                <a:gd name="T14" fmla="*/ 3667135 w 19926"/>
                <a:gd name="T15" fmla="*/ 405 h 36217"/>
                <a:gd name="T16" fmla="*/ 5696514 w 19926"/>
                <a:gd name="T17" fmla="*/ 405 h 36217"/>
                <a:gd name="T18" fmla="*/ 5531719 w 19926"/>
                <a:gd name="T19" fmla="*/ 1534993 h 36217"/>
                <a:gd name="T20" fmla="*/ 5377181 w 19926"/>
                <a:gd name="T21" fmla="*/ 3038746 h 36217"/>
                <a:gd name="T22" fmla="*/ 5119518 w 19926"/>
                <a:gd name="T23" fmla="*/ 4439758 h 36217"/>
                <a:gd name="T24" fmla="*/ 3265597 w 19926"/>
                <a:gd name="T25" fmla="*/ 4305777 h 36217"/>
                <a:gd name="T26" fmla="*/ 999495 w 19926"/>
                <a:gd name="T27" fmla="*/ 1514437 h 36217"/>
                <a:gd name="T28" fmla="*/ 1112920 w 19926"/>
                <a:gd name="T29" fmla="*/ 405 h 36217"/>
                <a:gd name="T30" fmla="*/ 3141894 w 19926"/>
                <a:gd name="T31" fmla="*/ 405 h 36217"/>
                <a:gd name="T32" fmla="*/ 3007913 w 19926"/>
                <a:gd name="T33" fmla="*/ 1534993 h 36217"/>
                <a:gd name="T34" fmla="*/ 2760933 w 19926"/>
                <a:gd name="T35" fmla="*/ 4326333 h 36217"/>
                <a:gd name="T36" fmla="*/ 906607 w 19926"/>
                <a:gd name="T37" fmla="*/ 4439758 h 36217"/>
                <a:gd name="T38" fmla="*/ 896329 w 19926"/>
                <a:gd name="T39" fmla="*/ 2945857 h 36217"/>
                <a:gd name="T40" fmla="*/ 608236 w 19926"/>
                <a:gd name="T41" fmla="*/ 6757228 h 36217"/>
                <a:gd name="T42" fmla="*/ 834680 w 19926"/>
                <a:gd name="T43" fmla="*/ 5263754 h 36217"/>
                <a:gd name="T44" fmla="*/ 2668045 w 19926"/>
                <a:gd name="T45" fmla="*/ 5397329 h 36217"/>
                <a:gd name="T46" fmla="*/ 2421044 w 19926"/>
                <a:gd name="T47" fmla="*/ 8199353 h 36217"/>
                <a:gd name="T48" fmla="*/ 2297341 w 19926"/>
                <a:gd name="T49" fmla="*/ 9703106 h 36217"/>
                <a:gd name="T50" fmla="*/ 391665 w 19926"/>
                <a:gd name="T51" fmla="*/ 9703106 h 36217"/>
                <a:gd name="T52" fmla="*/ 2894914 w 19926"/>
                <a:gd name="T53" fmla="*/ 8322630 h 36217"/>
                <a:gd name="T54" fmla="*/ 3790837 w 19926"/>
                <a:gd name="T55" fmla="*/ 9703106 h 36217"/>
                <a:gd name="T56" fmla="*/ 4820742 w 19926"/>
                <a:gd name="T57" fmla="*/ 8302094 h 36217"/>
                <a:gd name="T58" fmla="*/ 4831000 w 19926"/>
                <a:gd name="T59" fmla="*/ 8199353 h 36217"/>
                <a:gd name="T60" fmla="*/ 4985537 w 19926"/>
                <a:gd name="T61" fmla="*/ 6664360 h 36217"/>
                <a:gd name="T62" fmla="*/ 5006073 w 19926"/>
                <a:gd name="T63" fmla="*/ 5263754 h 36217"/>
                <a:gd name="T64" fmla="*/ 3162450 w 19926"/>
                <a:gd name="T65" fmla="*/ 5376773 h 36217"/>
                <a:gd name="T66" fmla="*/ 2905172 w 19926"/>
                <a:gd name="T67" fmla="*/ 8178391 h 36217"/>
                <a:gd name="T68" fmla="*/ 5397738 w 19926"/>
                <a:gd name="T69" fmla="*/ 6767507 h 36217"/>
                <a:gd name="T70" fmla="*/ 5572811 w 19926"/>
                <a:gd name="T71" fmla="*/ 5263754 h 36217"/>
                <a:gd name="T72" fmla="*/ 7529879 w 19926"/>
                <a:gd name="T73" fmla="*/ 5263754 h 36217"/>
                <a:gd name="T74" fmla="*/ 7334249 w 19926"/>
                <a:gd name="T75" fmla="*/ 6798341 h 36217"/>
                <a:gd name="T76" fmla="*/ 6994380 w 19926"/>
                <a:gd name="T77" fmla="*/ 9599939 h 36217"/>
                <a:gd name="T78" fmla="*/ 5212386 w 19926"/>
                <a:gd name="T79" fmla="*/ 9703106 h 36217"/>
                <a:gd name="T80" fmla="*/ 4655926 w 19926"/>
                <a:gd name="T81" fmla="*/ 13483237 h 36217"/>
                <a:gd name="T82" fmla="*/ 5387460 w 19926"/>
                <a:gd name="T83" fmla="*/ 14883844 h 36217"/>
                <a:gd name="T84" fmla="*/ 6510252 w 19926"/>
                <a:gd name="T85" fmla="*/ 13524330 h 36217"/>
                <a:gd name="T86" fmla="*/ 6705882 w 19926"/>
                <a:gd name="T87" fmla="*/ 11937966 h 36217"/>
                <a:gd name="T88" fmla="*/ 6746975 w 19926"/>
                <a:gd name="T89" fmla="*/ 10444491 h 36217"/>
                <a:gd name="T90" fmla="*/ 4985537 w 19926"/>
                <a:gd name="T91" fmla="*/ 10547658 h 36217"/>
                <a:gd name="T92" fmla="*/ 4666204 w 19926"/>
                <a:gd name="T93" fmla="*/ 13349256 h 36217"/>
                <a:gd name="T94" fmla="*/ 2554620 w 19926"/>
                <a:gd name="T95" fmla="*/ 11948244 h 36217"/>
                <a:gd name="T96" fmla="*/ 2688601 w 19926"/>
                <a:gd name="T97" fmla="*/ 10444491 h 36217"/>
                <a:gd name="T98" fmla="*/ 4584020 w 19926"/>
                <a:gd name="T99" fmla="*/ 10444491 h 36217"/>
                <a:gd name="T100" fmla="*/ 4429482 w 19926"/>
                <a:gd name="T101" fmla="*/ 11979484 h 36217"/>
                <a:gd name="T102" fmla="*/ 4130706 w 19926"/>
                <a:gd name="T103" fmla="*/ 14770825 h 36217"/>
                <a:gd name="T104" fmla="*/ 2410786 w 19926"/>
                <a:gd name="T105" fmla="*/ 14883844 h 36217"/>
                <a:gd name="T106" fmla="*/ 113830 w 19926"/>
                <a:gd name="T107" fmla="*/ 13390349 h 36217"/>
                <a:gd name="T108" fmla="*/ 226849 w 19926"/>
                <a:gd name="T109" fmla="*/ 11804006 h 36217"/>
                <a:gd name="T110" fmla="*/ 1329086 w 19926"/>
                <a:gd name="T111" fmla="*/ 10444491 h 36217"/>
                <a:gd name="T112" fmla="*/ 2101732 w 19926"/>
                <a:gd name="T113" fmla="*/ 11845503 h 36217"/>
                <a:gd name="T114" fmla="*/ 1957473 w 19926"/>
                <a:gd name="T115" fmla="*/ 13483237 h 36217"/>
                <a:gd name="T116" fmla="*/ 999495 w 19926"/>
                <a:gd name="T117" fmla="*/ 14883844 h 36217"/>
                <a:gd name="T118" fmla="*/ 103572 w 19926"/>
                <a:gd name="T119" fmla="*/ 13503794 h 362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9926" h="36217" extrusionOk="0">
                  <a:moveTo>
                    <a:pt x="14161" y="7394"/>
                  </a:moveTo>
                  <a:lnTo>
                    <a:pt x="14161" y="7444"/>
                  </a:lnTo>
                  <a:cubicBezTo>
                    <a:pt x="14036" y="8447"/>
                    <a:pt x="13936" y="9474"/>
                    <a:pt x="13811" y="10477"/>
                  </a:cubicBezTo>
                  <a:lnTo>
                    <a:pt x="13785" y="10803"/>
                  </a:lnTo>
                  <a:lnTo>
                    <a:pt x="14111" y="10803"/>
                  </a:lnTo>
                  <a:lnTo>
                    <a:pt x="16066" y="10803"/>
                  </a:lnTo>
                  <a:lnTo>
                    <a:pt x="16342" y="10803"/>
                  </a:lnTo>
                  <a:lnTo>
                    <a:pt x="18322" y="10803"/>
                  </a:lnTo>
                  <a:lnTo>
                    <a:pt x="18572" y="10803"/>
                  </a:lnTo>
                  <a:lnTo>
                    <a:pt x="18623" y="10552"/>
                  </a:lnTo>
                  <a:cubicBezTo>
                    <a:pt x="18723" y="9524"/>
                    <a:pt x="18848" y="8522"/>
                    <a:pt x="18999" y="7494"/>
                  </a:cubicBezTo>
                  <a:lnTo>
                    <a:pt x="18999" y="7394"/>
                  </a:lnTo>
                  <a:lnTo>
                    <a:pt x="19049" y="7143"/>
                  </a:lnTo>
                  <a:cubicBezTo>
                    <a:pt x="19174" y="6016"/>
                    <a:pt x="19299" y="4863"/>
                    <a:pt x="19450" y="3735"/>
                  </a:cubicBezTo>
                  <a:lnTo>
                    <a:pt x="19475" y="3635"/>
                  </a:lnTo>
                  <a:lnTo>
                    <a:pt x="19500" y="3384"/>
                  </a:lnTo>
                  <a:cubicBezTo>
                    <a:pt x="19625" y="2356"/>
                    <a:pt x="19750" y="1354"/>
                    <a:pt x="19876" y="326"/>
                  </a:cubicBezTo>
                  <a:lnTo>
                    <a:pt x="19926" y="1"/>
                  </a:lnTo>
                  <a:lnTo>
                    <a:pt x="19575" y="1"/>
                  </a:lnTo>
                  <a:lnTo>
                    <a:pt x="17545" y="1"/>
                  </a:lnTo>
                  <a:lnTo>
                    <a:pt x="17269" y="1"/>
                  </a:lnTo>
                  <a:lnTo>
                    <a:pt x="15239" y="1"/>
                  </a:lnTo>
                  <a:lnTo>
                    <a:pt x="14988" y="1"/>
                  </a:lnTo>
                  <a:lnTo>
                    <a:pt x="14963" y="251"/>
                  </a:lnTo>
                  <a:cubicBezTo>
                    <a:pt x="14838" y="1279"/>
                    <a:pt x="14738" y="2281"/>
                    <a:pt x="14613" y="3309"/>
                  </a:cubicBezTo>
                  <a:lnTo>
                    <a:pt x="14587" y="3635"/>
                  </a:lnTo>
                  <a:lnTo>
                    <a:pt x="14587" y="3660"/>
                  </a:lnTo>
                  <a:cubicBezTo>
                    <a:pt x="14437" y="4788"/>
                    <a:pt x="14312" y="5940"/>
                    <a:pt x="14186" y="7068"/>
                  </a:cubicBezTo>
                  <a:lnTo>
                    <a:pt x="14161" y="7394"/>
                  </a:lnTo>
                  <a:close/>
                  <a:moveTo>
                    <a:pt x="8247" y="7168"/>
                  </a:moveTo>
                  <a:lnTo>
                    <a:pt x="8272" y="7068"/>
                  </a:lnTo>
                  <a:cubicBezTo>
                    <a:pt x="8372" y="5940"/>
                    <a:pt x="8472" y="4813"/>
                    <a:pt x="8572" y="3685"/>
                  </a:cubicBezTo>
                  <a:lnTo>
                    <a:pt x="8597" y="3409"/>
                  </a:lnTo>
                  <a:lnTo>
                    <a:pt x="8597" y="3309"/>
                  </a:lnTo>
                  <a:cubicBezTo>
                    <a:pt x="8698" y="2306"/>
                    <a:pt x="8798" y="1279"/>
                    <a:pt x="8898" y="276"/>
                  </a:cubicBezTo>
                  <a:lnTo>
                    <a:pt x="8923" y="1"/>
                  </a:lnTo>
                  <a:lnTo>
                    <a:pt x="9174" y="1"/>
                  </a:lnTo>
                  <a:lnTo>
                    <a:pt x="11229" y="1"/>
                  </a:lnTo>
                  <a:lnTo>
                    <a:pt x="11505" y="1"/>
                  </a:lnTo>
                  <a:lnTo>
                    <a:pt x="13535" y="1"/>
                  </a:lnTo>
                  <a:lnTo>
                    <a:pt x="13861" y="1"/>
                  </a:lnTo>
                  <a:lnTo>
                    <a:pt x="13811" y="326"/>
                  </a:lnTo>
                  <a:cubicBezTo>
                    <a:pt x="13710" y="1354"/>
                    <a:pt x="13610" y="2356"/>
                    <a:pt x="13510" y="3384"/>
                  </a:cubicBezTo>
                  <a:lnTo>
                    <a:pt x="13510" y="3409"/>
                  </a:lnTo>
                  <a:lnTo>
                    <a:pt x="13460" y="3735"/>
                  </a:lnTo>
                  <a:cubicBezTo>
                    <a:pt x="13334" y="4863"/>
                    <a:pt x="13209" y="5991"/>
                    <a:pt x="13109" y="7143"/>
                  </a:cubicBezTo>
                  <a:lnTo>
                    <a:pt x="13109" y="7168"/>
                  </a:lnTo>
                  <a:lnTo>
                    <a:pt x="13084" y="7319"/>
                  </a:lnTo>
                  <a:lnTo>
                    <a:pt x="13084" y="7394"/>
                  </a:lnTo>
                  <a:lnTo>
                    <a:pt x="13059" y="7494"/>
                  </a:lnTo>
                  <a:cubicBezTo>
                    <a:pt x="12958" y="8522"/>
                    <a:pt x="12833" y="9524"/>
                    <a:pt x="12758" y="10552"/>
                  </a:cubicBezTo>
                  <a:lnTo>
                    <a:pt x="12733" y="10803"/>
                  </a:lnTo>
                  <a:lnTo>
                    <a:pt x="12457" y="10803"/>
                  </a:lnTo>
                  <a:lnTo>
                    <a:pt x="10477" y="10803"/>
                  </a:lnTo>
                  <a:lnTo>
                    <a:pt x="10201" y="10803"/>
                  </a:lnTo>
                  <a:lnTo>
                    <a:pt x="8222" y="10803"/>
                  </a:lnTo>
                  <a:lnTo>
                    <a:pt x="7921" y="10803"/>
                  </a:lnTo>
                  <a:lnTo>
                    <a:pt x="7946" y="10477"/>
                  </a:lnTo>
                  <a:cubicBezTo>
                    <a:pt x="8021" y="9474"/>
                    <a:pt x="8121" y="8447"/>
                    <a:pt x="8222" y="7444"/>
                  </a:cubicBezTo>
                  <a:lnTo>
                    <a:pt x="8247" y="7168"/>
                  </a:lnTo>
                  <a:close/>
                  <a:moveTo>
                    <a:pt x="2181" y="7168"/>
                  </a:moveTo>
                  <a:lnTo>
                    <a:pt x="2181" y="7093"/>
                  </a:lnTo>
                  <a:cubicBezTo>
                    <a:pt x="2257" y="5940"/>
                    <a:pt x="2332" y="4813"/>
                    <a:pt x="2432" y="3685"/>
                  </a:cubicBezTo>
                  <a:lnTo>
                    <a:pt x="2432" y="3635"/>
                  </a:lnTo>
                  <a:lnTo>
                    <a:pt x="2457" y="3309"/>
                  </a:lnTo>
                  <a:cubicBezTo>
                    <a:pt x="2532" y="2306"/>
                    <a:pt x="2607" y="1279"/>
                    <a:pt x="2683" y="276"/>
                  </a:cubicBezTo>
                  <a:lnTo>
                    <a:pt x="2708" y="1"/>
                  </a:lnTo>
                  <a:lnTo>
                    <a:pt x="2983" y="1"/>
                  </a:lnTo>
                  <a:lnTo>
                    <a:pt x="5013" y="1"/>
                  </a:lnTo>
                  <a:lnTo>
                    <a:pt x="5289" y="1"/>
                  </a:lnTo>
                  <a:lnTo>
                    <a:pt x="7319" y="1"/>
                  </a:lnTo>
                  <a:lnTo>
                    <a:pt x="7645" y="1"/>
                  </a:lnTo>
                  <a:lnTo>
                    <a:pt x="7620" y="326"/>
                  </a:lnTo>
                  <a:cubicBezTo>
                    <a:pt x="7520" y="1329"/>
                    <a:pt x="7445" y="2356"/>
                    <a:pt x="7344" y="3359"/>
                  </a:cubicBezTo>
                  <a:lnTo>
                    <a:pt x="7344" y="3409"/>
                  </a:lnTo>
                  <a:lnTo>
                    <a:pt x="7319" y="3735"/>
                  </a:lnTo>
                  <a:cubicBezTo>
                    <a:pt x="7219" y="4863"/>
                    <a:pt x="7119" y="5991"/>
                    <a:pt x="7018" y="7118"/>
                  </a:cubicBezTo>
                  <a:lnTo>
                    <a:pt x="7018" y="7168"/>
                  </a:lnTo>
                  <a:lnTo>
                    <a:pt x="6993" y="7494"/>
                  </a:lnTo>
                  <a:cubicBezTo>
                    <a:pt x="6893" y="8497"/>
                    <a:pt x="6818" y="9524"/>
                    <a:pt x="6718" y="10527"/>
                  </a:cubicBezTo>
                  <a:lnTo>
                    <a:pt x="6693" y="10803"/>
                  </a:lnTo>
                  <a:lnTo>
                    <a:pt x="6417" y="10803"/>
                  </a:lnTo>
                  <a:lnTo>
                    <a:pt x="4462" y="10803"/>
                  </a:lnTo>
                  <a:lnTo>
                    <a:pt x="4186" y="10803"/>
                  </a:lnTo>
                  <a:lnTo>
                    <a:pt x="2206" y="10803"/>
                  </a:lnTo>
                  <a:lnTo>
                    <a:pt x="1906" y="10803"/>
                  </a:lnTo>
                  <a:lnTo>
                    <a:pt x="1931" y="10502"/>
                  </a:lnTo>
                  <a:cubicBezTo>
                    <a:pt x="2006" y="9474"/>
                    <a:pt x="2081" y="8447"/>
                    <a:pt x="2156" y="7444"/>
                  </a:cubicBezTo>
                  <a:lnTo>
                    <a:pt x="2156" y="7168"/>
                  </a:lnTo>
                  <a:lnTo>
                    <a:pt x="2181" y="7168"/>
                  </a:lnTo>
                  <a:close/>
                  <a:moveTo>
                    <a:pt x="1204" y="20201"/>
                  </a:moveTo>
                  <a:lnTo>
                    <a:pt x="1204" y="20201"/>
                  </a:lnTo>
                  <a:lnTo>
                    <a:pt x="1229" y="19900"/>
                  </a:lnTo>
                  <a:cubicBezTo>
                    <a:pt x="1304" y="18748"/>
                    <a:pt x="1404" y="17620"/>
                    <a:pt x="1480" y="16492"/>
                  </a:cubicBezTo>
                  <a:lnTo>
                    <a:pt x="1480" y="16442"/>
                  </a:lnTo>
                  <a:lnTo>
                    <a:pt x="1505" y="16116"/>
                  </a:lnTo>
                  <a:cubicBezTo>
                    <a:pt x="1580" y="15113"/>
                    <a:pt x="1655" y="14086"/>
                    <a:pt x="1730" y="13083"/>
                  </a:cubicBezTo>
                  <a:lnTo>
                    <a:pt x="1755" y="12808"/>
                  </a:lnTo>
                  <a:lnTo>
                    <a:pt x="2031" y="12808"/>
                  </a:lnTo>
                  <a:lnTo>
                    <a:pt x="3986" y="12808"/>
                  </a:lnTo>
                  <a:lnTo>
                    <a:pt x="4262" y="12808"/>
                  </a:lnTo>
                  <a:lnTo>
                    <a:pt x="6191" y="12808"/>
                  </a:lnTo>
                  <a:lnTo>
                    <a:pt x="6517" y="12808"/>
                  </a:lnTo>
                  <a:lnTo>
                    <a:pt x="6492" y="13133"/>
                  </a:lnTo>
                  <a:cubicBezTo>
                    <a:pt x="6392" y="14136"/>
                    <a:pt x="6317" y="15164"/>
                    <a:pt x="6216" y="16166"/>
                  </a:cubicBezTo>
                  <a:lnTo>
                    <a:pt x="6216" y="16216"/>
                  </a:lnTo>
                  <a:lnTo>
                    <a:pt x="6191" y="16542"/>
                  </a:lnTo>
                  <a:cubicBezTo>
                    <a:pt x="6091" y="17670"/>
                    <a:pt x="5991" y="18798"/>
                    <a:pt x="5891" y="19951"/>
                  </a:cubicBezTo>
                  <a:lnTo>
                    <a:pt x="5891" y="19976"/>
                  </a:lnTo>
                  <a:lnTo>
                    <a:pt x="5866" y="20301"/>
                  </a:lnTo>
                  <a:cubicBezTo>
                    <a:pt x="5790" y="21304"/>
                    <a:pt x="5690" y="22331"/>
                    <a:pt x="5590" y="23334"/>
                  </a:cubicBezTo>
                  <a:lnTo>
                    <a:pt x="5590" y="23610"/>
                  </a:lnTo>
                  <a:lnTo>
                    <a:pt x="5314" y="23610"/>
                  </a:lnTo>
                  <a:lnTo>
                    <a:pt x="3435" y="23610"/>
                  </a:lnTo>
                  <a:lnTo>
                    <a:pt x="3159" y="23610"/>
                  </a:lnTo>
                  <a:lnTo>
                    <a:pt x="1254" y="23610"/>
                  </a:lnTo>
                  <a:lnTo>
                    <a:pt x="953" y="23610"/>
                  </a:lnTo>
                  <a:lnTo>
                    <a:pt x="978" y="23309"/>
                  </a:lnTo>
                  <a:cubicBezTo>
                    <a:pt x="1054" y="22281"/>
                    <a:pt x="1129" y="21254"/>
                    <a:pt x="1204" y="20251"/>
                  </a:cubicBezTo>
                  <a:lnTo>
                    <a:pt x="1204" y="20201"/>
                  </a:lnTo>
                  <a:close/>
                  <a:moveTo>
                    <a:pt x="7044" y="20201"/>
                  </a:moveTo>
                  <a:lnTo>
                    <a:pt x="7044" y="20251"/>
                  </a:lnTo>
                  <a:cubicBezTo>
                    <a:pt x="6943" y="21254"/>
                    <a:pt x="6843" y="22281"/>
                    <a:pt x="6743" y="23284"/>
                  </a:cubicBezTo>
                  <a:lnTo>
                    <a:pt x="6718" y="23610"/>
                  </a:lnTo>
                  <a:lnTo>
                    <a:pt x="7044" y="23610"/>
                  </a:lnTo>
                  <a:lnTo>
                    <a:pt x="8948" y="23610"/>
                  </a:lnTo>
                  <a:lnTo>
                    <a:pt x="9224" y="23610"/>
                  </a:lnTo>
                  <a:lnTo>
                    <a:pt x="11079" y="23610"/>
                  </a:lnTo>
                  <a:lnTo>
                    <a:pt x="11354" y="23610"/>
                  </a:lnTo>
                  <a:lnTo>
                    <a:pt x="11379" y="23359"/>
                  </a:lnTo>
                  <a:cubicBezTo>
                    <a:pt x="11480" y="22331"/>
                    <a:pt x="11605" y="21329"/>
                    <a:pt x="11705" y="20301"/>
                  </a:cubicBezTo>
                  <a:lnTo>
                    <a:pt x="11730" y="20201"/>
                  </a:lnTo>
                  <a:lnTo>
                    <a:pt x="11730" y="20126"/>
                  </a:lnTo>
                  <a:lnTo>
                    <a:pt x="11755" y="19976"/>
                  </a:lnTo>
                  <a:lnTo>
                    <a:pt x="11755" y="19951"/>
                  </a:lnTo>
                  <a:cubicBezTo>
                    <a:pt x="11856" y="18798"/>
                    <a:pt x="11981" y="17670"/>
                    <a:pt x="12106" y="16542"/>
                  </a:cubicBezTo>
                  <a:lnTo>
                    <a:pt x="12106" y="16442"/>
                  </a:lnTo>
                  <a:lnTo>
                    <a:pt x="12131" y="16316"/>
                  </a:lnTo>
                  <a:lnTo>
                    <a:pt x="12131" y="16216"/>
                  </a:lnTo>
                  <a:lnTo>
                    <a:pt x="12156" y="16191"/>
                  </a:lnTo>
                  <a:cubicBezTo>
                    <a:pt x="12257" y="15164"/>
                    <a:pt x="12357" y="14161"/>
                    <a:pt x="12457" y="13133"/>
                  </a:cubicBezTo>
                  <a:lnTo>
                    <a:pt x="12507" y="12808"/>
                  </a:lnTo>
                  <a:lnTo>
                    <a:pt x="12181" y="12808"/>
                  </a:lnTo>
                  <a:lnTo>
                    <a:pt x="10227" y="12808"/>
                  </a:lnTo>
                  <a:lnTo>
                    <a:pt x="9951" y="12808"/>
                  </a:lnTo>
                  <a:lnTo>
                    <a:pt x="7996" y="12808"/>
                  </a:lnTo>
                  <a:lnTo>
                    <a:pt x="7720" y="12808"/>
                  </a:lnTo>
                  <a:lnTo>
                    <a:pt x="7695" y="13083"/>
                  </a:lnTo>
                  <a:cubicBezTo>
                    <a:pt x="7620" y="14086"/>
                    <a:pt x="7520" y="15113"/>
                    <a:pt x="7419" y="16116"/>
                  </a:cubicBezTo>
                  <a:lnTo>
                    <a:pt x="7369" y="16442"/>
                  </a:lnTo>
                  <a:lnTo>
                    <a:pt x="7394" y="16442"/>
                  </a:lnTo>
                  <a:lnTo>
                    <a:pt x="7394" y="16492"/>
                  </a:lnTo>
                  <a:cubicBezTo>
                    <a:pt x="7269" y="17620"/>
                    <a:pt x="7169" y="18748"/>
                    <a:pt x="7069" y="19900"/>
                  </a:cubicBezTo>
                  <a:lnTo>
                    <a:pt x="7044" y="20201"/>
                  </a:lnTo>
                  <a:close/>
                  <a:moveTo>
                    <a:pt x="12733" y="20201"/>
                  </a:moveTo>
                  <a:lnTo>
                    <a:pt x="12733" y="20201"/>
                  </a:lnTo>
                  <a:lnTo>
                    <a:pt x="12758" y="19875"/>
                  </a:lnTo>
                  <a:cubicBezTo>
                    <a:pt x="12883" y="18748"/>
                    <a:pt x="13034" y="17620"/>
                    <a:pt x="13134" y="16467"/>
                  </a:cubicBezTo>
                  <a:lnTo>
                    <a:pt x="13159" y="16442"/>
                  </a:lnTo>
                  <a:lnTo>
                    <a:pt x="13134" y="16442"/>
                  </a:lnTo>
                  <a:lnTo>
                    <a:pt x="13184" y="16116"/>
                  </a:lnTo>
                  <a:cubicBezTo>
                    <a:pt x="13309" y="15113"/>
                    <a:pt x="13409" y="14086"/>
                    <a:pt x="13510" y="13083"/>
                  </a:cubicBezTo>
                  <a:lnTo>
                    <a:pt x="13560" y="12808"/>
                  </a:lnTo>
                  <a:lnTo>
                    <a:pt x="13811" y="12808"/>
                  </a:lnTo>
                  <a:lnTo>
                    <a:pt x="15765" y="12808"/>
                  </a:lnTo>
                  <a:lnTo>
                    <a:pt x="16041" y="12808"/>
                  </a:lnTo>
                  <a:lnTo>
                    <a:pt x="17996" y="12808"/>
                  </a:lnTo>
                  <a:lnTo>
                    <a:pt x="18322" y="12808"/>
                  </a:lnTo>
                  <a:lnTo>
                    <a:pt x="18272" y="13133"/>
                  </a:lnTo>
                  <a:cubicBezTo>
                    <a:pt x="18171" y="14161"/>
                    <a:pt x="18046" y="15164"/>
                    <a:pt x="17896" y="16191"/>
                  </a:cubicBezTo>
                  <a:lnTo>
                    <a:pt x="17871" y="16442"/>
                  </a:lnTo>
                  <a:lnTo>
                    <a:pt x="17846" y="16542"/>
                  </a:lnTo>
                  <a:cubicBezTo>
                    <a:pt x="17720" y="17670"/>
                    <a:pt x="17570" y="18823"/>
                    <a:pt x="17445" y="19951"/>
                  </a:cubicBezTo>
                  <a:lnTo>
                    <a:pt x="17420" y="20201"/>
                  </a:lnTo>
                  <a:lnTo>
                    <a:pt x="17394" y="20301"/>
                  </a:lnTo>
                  <a:cubicBezTo>
                    <a:pt x="17269" y="21329"/>
                    <a:pt x="17144" y="22331"/>
                    <a:pt x="17019" y="23359"/>
                  </a:cubicBezTo>
                  <a:lnTo>
                    <a:pt x="16993" y="23610"/>
                  </a:lnTo>
                  <a:lnTo>
                    <a:pt x="16718" y="23610"/>
                  </a:lnTo>
                  <a:lnTo>
                    <a:pt x="14838" y="23610"/>
                  </a:lnTo>
                  <a:lnTo>
                    <a:pt x="14587" y="23610"/>
                  </a:lnTo>
                  <a:lnTo>
                    <a:pt x="12683" y="23610"/>
                  </a:lnTo>
                  <a:lnTo>
                    <a:pt x="12357" y="23610"/>
                  </a:lnTo>
                  <a:lnTo>
                    <a:pt x="12382" y="23284"/>
                  </a:lnTo>
                  <a:cubicBezTo>
                    <a:pt x="12507" y="22281"/>
                    <a:pt x="12607" y="21254"/>
                    <a:pt x="12733" y="20251"/>
                  </a:cubicBezTo>
                  <a:lnTo>
                    <a:pt x="12733" y="20201"/>
                  </a:lnTo>
                  <a:close/>
                  <a:moveTo>
                    <a:pt x="11329" y="32808"/>
                  </a:moveTo>
                  <a:lnTo>
                    <a:pt x="11329" y="32833"/>
                  </a:lnTo>
                  <a:cubicBezTo>
                    <a:pt x="11204" y="33860"/>
                    <a:pt x="11104" y="34863"/>
                    <a:pt x="10978" y="35890"/>
                  </a:cubicBezTo>
                  <a:lnTo>
                    <a:pt x="10953" y="36216"/>
                  </a:lnTo>
                  <a:lnTo>
                    <a:pt x="11279" y="36216"/>
                  </a:lnTo>
                  <a:lnTo>
                    <a:pt x="13109" y="36216"/>
                  </a:lnTo>
                  <a:lnTo>
                    <a:pt x="13359" y="36216"/>
                  </a:lnTo>
                  <a:lnTo>
                    <a:pt x="15164" y="36216"/>
                  </a:lnTo>
                  <a:lnTo>
                    <a:pt x="15415" y="36216"/>
                  </a:lnTo>
                  <a:lnTo>
                    <a:pt x="15465" y="35966"/>
                  </a:lnTo>
                  <a:cubicBezTo>
                    <a:pt x="15565" y="34938"/>
                    <a:pt x="15690" y="33936"/>
                    <a:pt x="15841" y="32908"/>
                  </a:cubicBezTo>
                  <a:lnTo>
                    <a:pt x="15866" y="32582"/>
                  </a:lnTo>
                  <a:lnTo>
                    <a:pt x="15866" y="32557"/>
                  </a:lnTo>
                  <a:cubicBezTo>
                    <a:pt x="16016" y="31429"/>
                    <a:pt x="16141" y="30276"/>
                    <a:pt x="16292" y="29149"/>
                  </a:cubicBezTo>
                  <a:lnTo>
                    <a:pt x="16317" y="29048"/>
                  </a:lnTo>
                  <a:lnTo>
                    <a:pt x="16342" y="28798"/>
                  </a:lnTo>
                  <a:cubicBezTo>
                    <a:pt x="16467" y="27770"/>
                    <a:pt x="16592" y="26743"/>
                    <a:pt x="16718" y="25740"/>
                  </a:cubicBezTo>
                  <a:lnTo>
                    <a:pt x="16768" y="25414"/>
                  </a:lnTo>
                  <a:lnTo>
                    <a:pt x="16417" y="25414"/>
                  </a:lnTo>
                  <a:lnTo>
                    <a:pt x="14537" y="25414"/>
                  </a:lnTo>
                  <a:lnTo>
                    <a:pt x="14287" y="25414"/>
                  </a:lnTo>
                  <a:lnTo>
                    <a:pt x="12407" y="25414"/>
                  </a:lnTo>
                  <a:lnTo>
                    <a:pt x="12156" y="25414"/>
                  </a:lnTo>
                  <a:lnTo>
                    <a:pt x="12131" y="25665"/>
                  </a:lnTo>
                  <a:cubicBezTo>
                    <a:pt x="12006" y="26692"/>
                    <a:pt x="11906" y="27695"/>
                    <a:pt x="11780" y="28722"/>
                  </a:cubicBezTo>
                  <a:lnTo>
                    <a:pt x="11755" y="29048"/>
                  </a:lnTo>
                  <a:lnTo>
                    <a:pt x="11755" y="29073"/>
                  </a:lnTo>
                  <a:cubicBezTo>
                    <a:pt x="11605" y="30201"/>
                    <a:pt x="11505" y="31354"/>
                    <a:pt x="11354" y="32482"/>
                  </a:cubicBezTo>
                  <a:lnTo>
                    <a:pt x="11329" y="32808"/>
                  </a:lnTo>
                  <a:close/>
                  <a:moveTo>
                    <a:pt x="5866" y="32808"/>
                  </a:moveTo>
                  <a:lnTo>
                    <a:pt x="5866" y="32808"/>
                  </a:lnTo>
                  <a:lnTo>
                    <a:pt x="5891" y="32482"/>
                  </a:lnTo>
                  <a:cubicBezTo>
                    <a:pt x="6016" y="31354"/>
                    <a:pt x="6116" y="30226"/>
                    <a:pt x="6216" y="29073"/>
                  </a:cubicBezTo>
                  <a:lnTo>
                    <a:pt x="6216" y="29048"/>
                  </a:lnTo>
                  <a:lnTo>
                    <a:pt x="6242" y="28722"/>
                  </a:lnTo>
                  <a:cubicBezTo>
                    <a:pt x="6342" y="27720"/>
                    <a:pt x="6442" y="26692"/>
                    <a:pt x="6517" y="25690"/>
                  </a:cubicBezTo>
                  <a:lnTo>
                    <a:pt x="6542" y="25414"/>
                  </a:lnTo>
                  <a:lnTo>
                    <a:pt x="6818" y="25414"/>
                  </a:lnTo>
                  <a:lnTo>
                    <a:pt x="8698" y="25414"/>
                  </a:lnTo>
                  <a:lnTo>
                    <a:pt x="8948" y="25414"/>
                  </a:lnTo>
                  <a:lnTo>
                    <a:pt x="10828" y="25414"/>
                  </a:lnTo>
                  <a:lnTo>
                    <a:pt x="11154" y="25414"/>
                  </a:lnTo>
                  <a:lnTo>
                    <a:pt x="11129" y="25740"/>
                  </a:lnTo>
                  <a:cubicBezTo>
                    <a:pt x="11029" y="26743"/>
                    <a:pt x="10928" y="27770"/>
                    <a:pt x="10803" y="28773"/>
                  </a:cubicBezTo>
                  <a:lnTo>
                    <a:pt x="10803" y="28823"/>
                  </a:lnTo>
                  <a:lnTo>
                    <a:pt x="10778" y="29149"/>
                  </a:lnTo>
                  <a:cubicBezTo>
                    <a:pt x="10653" y="30276"/>
                    <a:pt x="10527" y="31404"/>
                    <a:pt x="10402" y="32557"/>
                  </a:cubicBezTo>
                  <a:lnTo>
                    <a:pt x="10402" y="32582"/>
                  </a:lnTo>
                  <a:lnTo>
                    <a:pt x="10377" y="32908"/>
                  </a:lnTo>
                  <a:cubicBezTo>
                    <a:pt x="10252" y="33910"/>
                    <a:pt x="10151" y="34938"/>
                    <a:pt x="10051" y="35941"/>
                  </a:cubicBezTo>
                  <a:lnTo>
                    <a:pt x="10026" y="36216"/>
                  </a:lnTo>
                  <a:lnTo>
                    <a:pt x="9750" y="36216"/>
                  </a:lnTo>
                  <a:lnTo>
                    <a:pt x="7946" y="36216"/>
                  </a:lnTo>
                  <a:lnTo>
                    <a:pt x="7695" y="36216"/>
                  </a:lnTo>
                  <a:lnTo>
                    <a:pt x="5866" y="36216"/>
                  </a:lnTo>
                  <a:lnTo>
                    <a:pt x="5540" y="36216"/>
                  </a:lnTo>
                  <a:lnTo>
                    <a:pt x="5590" y="35890"/>
                  </a:lnTo>
                  <a:cubicBezTo>
                    <a:pt x="5665" y="34888"/>
                    <a:pt x="5765" y="33860"/>
                    <a:pt x="5866" y="32833"/>
                  </a:cubicBezTo>
                  <a:lnTo>
                    <a:pt x="5866" y="32808"/>
                  </a:lnTo>
                  <a:close/>
                  <a:moveTo>
                    <a:pt x="277" y="32582"/>
                  </a:moveTo>
                  <a:lnTo>
                    <a:pt x="302" y="32482"/>
                  </a:lnTo>
                  <a:cubicBezTo>
                    <a:pt x="377" y="31354"/>
                    <a:pt x="452" y="30226"/>
                    <a:pt x="552" y="29098"/>
                  </a:cubicBezTo>
                  <a:lnTo>
                    <a:pt x="552" y="29048"/>
                  </a:lnTo>
                  <a:lnTo>
                    <a:pt x="552" y="28722"/>
                  </a:lnTo>
                  <a:cubicBezTo>
                    <a:pt x="627" y="27720"/>
                    <a:pt x="728" y="26692"/>
                    <a:pt x="778" y="25690"/>
                  </a:cubicBezTo>
                  <a:lnTo>
                    <a:pt x="803" y="25414"/>
                  </a:lnTo>
                  <a:lnTo>
                    <a:pt x="1079" y="25414"/>
                  </a:lnTo>
                  <a:lnTo>
                    <a:pt x="2958" y="25414"/>
                  </a:lnTo>
                  <a:lnTo>
                    <a:pt x="3234" y="25414"/>
                  </a:lnTo>
                  <a:lnTo>
                    <a:pt x="5089" y="25414"/>
                  </a:lnTo>
                  <a:lnTo>
                    <a:pt x="5414" y="25414"/>
                  </a:lnTo>
                  <a:lnTo>
                    <a:pt x="5389" y="25740"/>
                  </a:lnTo>
                  <a:cubicBezTo>
                    <a:pt x="5314" y="26743"/>
                    <a:pt x="5214" y="27770"/>
                    <a:pt x="5114" y="28773"/>
                  </a:cubicBezTo>
                  <a:lnTo>
                    <a:pt x="5114" y="28823"/>
                  </a:lnTo>
                  <a:lnTo>
                    <a:pt x="5089" y="29124"/>
                  </a:lnTo>
                  <a:cubicBezTo>
                    <a:pt x="4988" y="30276"/>
                    <a:pt x="4913" y="31404"/>
                    <a:pt x="4788" y="32532"/>
                  </a:cubicBezTo>
                  <a:lnTo>
                    <a:pt x="4763" y="32808"/>
                  </a:lnTo>
                  <a:lnTo>
                    <a:pt x="4763" y="32908"/>
                  </a:lnTo>
                  <a:cubicBezTo>
                    <a:pt x="4688" y="33910"/>
                    <a:pt x="4587" y="34938"/>
                    <a:pt x="4487" y="35941"/>
                  </a:cubicBezTo>
                  <a:lnTo>
                    <a:pt x="4462" y="36216"/>
                  </a:lnTo>
                  <a:lnTo>
                    <a:pt x="4211" y="36216"/>
                  </a:lnTo>
                  <a:lnTo>
                    <a:pt x="2432" y="36216"/>
                  </a:lnTo>
                  <a:lnTo>
                    <a:pt x="2156" y="36216"/>
                  </a:lnTo>
                  <a:lnTo>
                    <a:pt x="327" y="36216"/>
                  </a:lnTo>
                  <a:lnTo>
                    <a:pt x="1" y="36216"/>
                  </a:lnTo>
                  <a:lnTo>
                    <a:pt x="26" y="35890"/>
                  </a:lnTo>
                  <a:cubicBezTo>
                    <a:pt x="101" y="34888"/>
                    <a:pt x="176" y="33860"/>
                    <a:pt x="252" y="32858"/>
                  </a:cubicBezTo>
                  <a:lnTo>
                    <a:pt x="277" y="32582"/>
                  </a:lnTo>
                </a:path>
              </a:pathLst>
            </a:custGeom>
            <a:solidFill>
              <a:srgbClr val="FFFFFF">
                <a:alpha val="65881"/>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08" name="Google Shape;1173;p33"/>
            <p:cNvSpPr>
              <a:spLocks/>
            </p:cNvSpPr>
            <p:nvPr/>
          </p:nvSpPr>
          <p:spPr bwMode="auto">
            <a:xfrm>
              <a:off x="3885847" y="3456641"/>
              <a:ext cx="392780" cy="727600"/>
            </a:xfrm>
            <a:custGeom>
              <a:avLst/>
              <a:gdLst>
                <a:gd name="T0" fmla="*/ 2451474 w 19375"/>
                <a:gd name="T1" fmla="*/ 4398239 h 35891"/>
                <a:gd name="T2" fmla="*/ 484128 w 19375"/>
                <a:gd name="T3" fmla="*/ 4398239 h 35891"/>
                <a:gd name="T4" fmla="*/ 309055 w 19375"/>
                <a:gd name="T5" fmla="*/ 2904764 h 35891"/>
                <a:gd name="T6" fmla="*/ 10684 w 19375"/>
                <a:gd name="T7" fmla="*/ 133981 h 35891"/>
                <a:gd name="T8" fmla="*/ 1915955 w 19375"/>
                <a:gd name="T9" fmla="*/ 0 h 35891"/>
                <a:gd name="T10" fmla="*/ 2163382 w 19375"/>
                <a:gd name="T11" fmla="*/ 1390733 h 35891"/>
                <a:gd name="T12" fmla="*/ 4635392 w 19375"/>
                <a:gd name="T13" fmla="*/ 1390733 h 35891"/>
                <a:gd name="T14" fmla="*/ 4759095 w 19375"/>
                <a:gd name="T15" fmla="*/ 3028467 h 35891"/>
                <a:gd name="T16" fmla="*/ 3811375 w 19375"/>
                <a:gd name="T17" fmla="*/ 4398239 h 35891"/>
                <a:gd name="T18" fmla="*/ 2760509 w 19375"/>
                <a:gd name="T19" fmla="*/ 3018189 h 35891"/>
                <a:gd name="T20" fmla="*/ 2626953 w 19375"/>
                <a:gd name="T21" fmla="*/ 1483196 h 35891"/>
                <a:gd name="T22" fmla="*/ 3429988 w 19375"/>
                <a:gd name="T23" fmla="*/ 0 h 35891"/>
                <a:gd name="T24" fmla="*/ 4625114 w 19375"/>
                <a:gd name="T25" fmla="*/ 1349641 h 35891"/>
                <a:gd name="T26" fmla="*/ 7333846 w 19375"/>
                <a:gd name="T27" fmla="*/ 4274536 h 35891"/>
                <a:gd name="T28" fmla="*/ 5479945 w 19375"/>
                <a:gd name="T29" fmla="*/ 4398239 h 35891"/>
                <a:gd name="T30" fmla="*/ 5263759 w 19375"/>
                <a:gd name="T31" fmla="*/ 3018189 h 35891"/>
                <a:gd name="T32" fmla="*/ 5140056 w 19375"/>
                <a:gd name="T33" fmla="*/ 1370177 h 35891"/>
                <a:gd name="T34" fmla="*/ 6118590 w 19375"/>
                <a:gd name="T35" fmla="*/ 0 h 35891"/>
                <a:gd name="T36" fmla="*/ 7148495 w 19375"/>
                <a:gd name="T37" fmla="*/ 1390733 h 35891"/>
                <a:gd name="T38" fmla="*/ 7467827 w 19375"/>
                <a:gd name="T39" fmla="*/ 6602710 h 35891"/>
                <a:gd name="T40" fmla="*/ 7570974 w 19375"/>
                <a:gd name="T41" fmla="*/ 8230165 h 35891"/>
                <a:gd name="T42" fmla="*/ 6767534 w 19375"/>
                <a:gd name="T43" fmla="*/ 9620493 h 35891"/>
                <a:gd name="T44" fmla="*/ 5655018 w 19375"/>
                <a:gd name="T45" fmla="*/ 8271258 h 35891"/>
                <a:gd name="T46" fmla="*/ 5531315 w 19375"/>
                <a:gd name="T47" fmla="*/ 6695173 h 35891"/>
                <a:gd name="T48" fmla="*/ 5562130 w 19375"/>
                <a:gd name="T49" fmla="*/ 5211977 h 35891"/>
                <a:gd name="T50" fmla="*/ 7395900 w 19375"/>
                <a:gd name="T51" fmla="*/ 5325401 h 35891"/>
                <a:gd name="T52" fmla="*/ 5170890 w 19375"/>
                <a:gd name="T53" fmla="*/ 8250722 h 35891"/>
                <a:gd name="T54" fmla="*/ 4264689 w 19375"/>
                <a:gd name="T55" fmla="*/ 9620493 h 35891"/>
                <a:gd name="T56" fmla="*/ 3244657 w 19375"/>
                <a:gd name="T57" fmla="*/ 8230165 h 35891"/>
                <a:gd name="T58" fmla="*/ 3100398 w 19375"/>
                <a:gd name="T59" fmla="*/ 6695173 h 35891"/>
                <a:gd name="T60" fmla="*/ 3883302 w 19375"/>
                <a:gd name="T61" fmla="*/ 5211977 h 35891"/>
                <a:gd name="T62" fmla="*/ 5036909 w 19375"/>
                <a:gd name="T63" fmla="*/ 6571470 h 35891"/>
                <a:gd name="T64" fmla="*/ 5160612 w 19375"/>
                <a:gd name="T65" fmla="*/ 8137277 h 35891"/>
                <a:gd name="T66" fmla="*/ 2966822 w 19375"/>
                <a:gd name="T67" fmla="*/ 9620493 h 35891"/>
                <a:gd name="T68" fmla="*/ 1061145 w 19375"/>
                <a:gd name="T69" fmla="*/ 9620493 h 35891"/>
                <a:gd name="T70" fmla="*/ 896329 w 19375"/>
                <a:gd name="T71" fmla="*/ 8127019 h 35891"/>
                <a:gd name="T72" fmla="*/ 587275 w 19375"/>
                <a:gd name="T73" fmla="*/ 5356215 h 35891"/>
                <a:gd name="T74" fmla="*/ 2430918 w 19375"/>
                <a:gd name="T75" fmla="*/ 5211977 h 35891"/>
                <a:gd name="T76" fmla="*/ 2668046 w 19375"/>
                <a:gd name="T77" fmla="*/ 6602710 h 35891"/>
                <a:gd name="T78" fmla="*/ 3327247 w 19375"/>
                <a:gd name="T79" fmla="*/ 13359531 h 35891"/>
                <a:gd name="T80" fmla="*/ 3162452 w 19375"/>
                <a:gd name="T81" fmla="*/ 11701242 h 35891"/>
                <a:gd name="T82" fmla="*/ 2019122 w 19375"/>
                <a:gd name="T83" fmla="*/ 10351621 h 35891"/>
                <a:gd name="T84" fmla="*/ 1308550 w 19375"/>
                <a:gd name="T85" fmla="*/ 11835223 h 35891"/>
                <a:gd name="T86" fmla="*/ 1462662 w 19375"/>
                <a:gd name="T87" fmla="*/ 13266643 h 35891"/>
                <a:gd name="T88" fmla="*/ 2492972 w 19375"/>
                <a:gd name="T89" fmla="*/ 14749860 h 35891"/>
                <a:gd name="T90" fmla="*/ 3327247 w 19375"/>
                <a:gd name="T91" fmla="*/ 13380088 h 35891"/>
                <a:gd name="T92" fmla="*/ 5572813 w 19375"/>
                <a:gd name="T93" fmla="*/ 13235829 h 35891"/>
                <a:gd name="T94" fmla="*/ 5685833 w 19375"/>
                <a:gd name="T95" fmla="*/ 14749860 h 35891"/>
                <a:gd name="T96" fmla="*/ 3852488 w 19375"/>
                <a:gd name="T97" fmla="*/ 14749860 h 35891"/>
                <a:gd name="T98" fmla="*/ 3708228 w 19375"/>
                <a:gd name="T99" fmla="*/ 13256365 h 35891"/>
                <a:gd name="T100" fmla="*/ 3461228 w 19375"/>
                <a:gd name="T101" fmla="*/ 10485581 h 35891"/>
                <a:gd name="T102" fmla="*/ 5232539 w 19375"/>
                <a:gd name="T103" fmla="*/ 10351621 h 35891"/>
                <a:gd name="T104" fmla="*/ 7787160 w 19375"/>
                <a:gd name="T105" fmla="*/ 11835223 h 35891"/>
                <a:gd name="T106" fmla="*/ 7880028 w 19375"/>
                <a:gd name="T107" fmla="*/ 13380088 h 35891"/>
                <a:gd name="T108" fmla="*/ 6983699 w 19375"/>
                <a:gd name="T109" fmla="*/ 14749860 h 35891"/>
                <a:gd name="T110" fmla="*/ 6015443 w 19375"/>
                <a:gd name="T111" fmla="*/ 13266643 h 35891"/>
                <a:gd name="T112" fmla="*/ 5912702 w 19375"/>
                <a:gd name="T113" fmla="*/ 11835223 h 35891"/>
                <a:gd name="T114" fmla="*/ 6674645 w 19375"/>
                <a:gd name="T115" fmla="*/ 10351621 h 35891"/>
                <a:gd name="T116" fmla="*/ 7776882 w 19375"/>
                <a:gd name="T117" fmla="*/ 11701242 h 358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375" h="35891" extrusionOk="0">
                  <a:moveTo>
                    <a:pt x="5615" y="7118"/>
                  </a:moveTo>
                  <a:lnTo>
                    <a:pt x="5615" y="7118"/>
                  </a:lnTo>
                  <a:lnTo>
                    <a:pt x="5640" y="7369"/>
                  </a:lnTo>
                  <a:cubicBezTo>
                    <a:pt x="5740" y="8371"/>
                    <a:pt x="5840" y="9374"/>
                    <a:pt x="5940" y="10401"/>
                  </a:cubicBezTo>
                  <a:lnTo>
                    <a:pt x="5965" y="10702"/>
                  </a:lnTo>
                  <a:lnTo>
                    <a:pt x="5640" y="10702"/>
                  </a:lnTo>
                  <a:lnTo>
                    <a:pt x="3735" y="10702"/>
                  </a:lnTo>
                  <a:lnTo>
                    <a:pt x="3409" y="10702"/>
                  </a:lnTo>
                  <a:lnTo>
                    <a:pt x="1429" y="10702"/>
                  </a:lnTo>
                  <a:lnTo>
                    <a:pt x="1178" y="10702"/>
                  </a:lnTo>
                  <a:lnTo>
                    <a:pt x="1153" y="10452"/>
                  </a:lnTo>
                  <a:cubicBezTo>
                    <a:pt x="1028" y="9449"/>
                    <a:pt x="928" y="8447"/>
                    <a:pt x="803" y="7444"/>
                  </a:cubicBezTo>
                  <a:lnTo>
                    <a:pt x="803" y="7344"/>
                  </a:lnTo>
                  <a:lnTo>
                    <a:pt x="752" y="7068"/>
                  </a:lnTo>
                  <a:cubicBezTo>
                    <a:pt x="652" y="5940"/>
                    <a:pt x="527" y="4837"/>
                    <a:pt x="402" y="3710"/>
                  </a:cubicBezTo>
                  <a:lnTo>
                    <a:pt x="402" y="3609"/>
                  </a:lnTo>
                  <a:lnTo>
                    <a:pt x="376" y="3609"/>
                  </a:lnTo>
                  <a:lnTo>
                    <a:pt x="351" y="3359"/>
                  </a:lnTo>
                  <a:cubicBezTo>
                    <a:pt x="251" y="2331"/>
                    <a:pt x="151" y="1329"/>
                    <a:pt x="26" y="326"/>
                  </a:cubicBezTo>
                  <a:lnTo>
                    <a:pt x="1" y="0"/>
                  </a:lnTo>
                  <a:lnTo>
                    <a:pt x="326" y="0"/>
                  </a:lnTo>
                  <a:lnTo>
                    <a:pt x="2306" y="0"/>
                  </a:lnTo>
                  <a:lnTo>
                    <a:pt x="2632" y="0"/>
                  </a:lnTo>
                  <a:lnTo>
                    <a:pt x="4662" y="0"/>
                  </a:lnTo>
                  <a:lnTo>
                    <a:pt x="4913" y="0"/>
                  </a:lnTo>
                  <a:lnTo>
                    <a:pt x="4938" y="276"/>
                  </a:lnTo>
                  <a:cubicBezTo>
                    <a:pt x="5063" y="1279"/>
                    <a:pt x="5138" y="2281"/>
                    <a:pt x="5239" y="3284"/>
                  </a:cubicBezTo>
                  <a:lnTo>
                    <a:pt x="5264" y="3384"/>
                  </a:lnTo>
                  <a:lnTo>
                    <a:pt x="5289" y="3634"/>
                  </a:lnTo>
                  <a:cubicBezTo>
                    <a:pt x="5389" y="4762"/>
                    <a:pt x="5489" y="5890"/>
                    <a:pt x="5615" y="7018"/>
                  </a:cubicBezTo>
                  <a:lnTo>
                    <a:pt x="5615" y="7118"/>
                  </a:lnTo>
                  <a:close/>
                  <a:moveTo>
                    <a:pt x="11254" y="3384"/>
                  </a:moveTo>
                  <a:lnTo>
                    <a:pt x="11279" y="3384"/>
                  </a:lnTo>
                  <a:lnTo>
                    <a:pt x="11279" y="3660"/>
                  </a:lnTo>
                  <a:cubicBezTo>
                    <a:pt x="11354" y="4787"/>
                    <a:pt x="11454" y="5890"/>
                    <a:pt x="11554" y="7018"/>
                  </a:cubicBezTo>
                  <a:lnTo>
                    <a:pt x="11554" y="7118"/>
                  </a:lnTo>
                  <a:lnTo>
                    <a:pt x="11580" y="7369"/>
                  </a:lnTo>
                  <a:cubicBezTo>
                    <a:pt x="11655" y="8396"/>
                    <a:pt x="11730" y="9399"/>
                    <a:pt x="11805" y="10401"/>
                  </a:cubicBezTo>
                  <a:lnTo>
                    <a:pt x="11830" y="10702"/>
                  </a:lnTo>
                  <a:lnTo>
                    <a:pt x="11529" y="10702"/>
                  </a:lnTo>
                  <a:lnTo>
                    <a:pt x="9600" y="10702"/>
                  </a:lnTo>
                  <a:lnTo>
                    <a:pt x="9274" y="10702"/>
                  </a:lnTo>
                  <a:lnTo>
                    <a:pt x="7294" y="10702"/>
                  </a:lnTo>
                  <a:lnTo>
                    <a:pt x="7043" y="10702"/>
                  </a:lnTo>
                  <a:lnTo>
                    <a:pt x="7018" y="10452"/>
                  </a:lnTo>
                  <a:cubicBezTo>
                    <a:pt x="6918" y="9449"/>
                    <a:pt x="6818" y="8421"/>
                    <a:pt x="6742" y="7419"/>
                  </a:cubicBezTo>
                  <a:lnTo>
                    <a:pt x="6717" y="7344"/>
                  </a:lnTo>
                  <a:lnTo>
                    <a:pt x="6692" y="7068"/>
                  </a:lnTo>
                  <a:cubicBezTo>
                    <a:pt x="6592" y="5940"/>
                    <a:pt x="6492" y="4812"/>
                    <a:pt x="6392" y="3685"/>
                  </a:cubicBezTo>
                  <a:lnTo>
                    <a:pt x="6392" y="3609"/>
                  </a:lnTo>
                  <a:lnTo>
                    <a:pt x="6366" y="3334"/>
                  </a:lnTo>
                  <a:cubicBezTo>
                    <a:pt x="6266" y="2331"/>
                    <a:pt x="6166" y="1329"/>
                    <a:pt x="6091" y="326"/>
                  </a:cubicBezTo>
                  <a:lnTo>
                    <a:pt x="6066" y="0"/>
                  </a:lnTo>
                  <a:lnTo>
                    <a:pt x="6366" y="0"/>
                  </a:lnTo>
                  <a:lnTo>
                    <a:pt x="8346" y="0"/>
                  </a:lnTo>
                  <a:lnTo>
                    <a:pt x="8672" y="0"/>
                  </a:lnTo>
                  <a:lnTo>
                    <a:pt x="10727" y="0"/>
                  </a:lnTo>
                  <a:lnTo>
                    <a:pt x="11003" y="0"/>
                  </a:lnTo>
                  <a:lnTo>
                    <a:pt x="11003" y="276"/>
                  </a:lnTo>
                  <a:cubicBezTo>
                    <a:pt x="11078" y="1279"/>
                    <a:pt x="11179" y="2281"/>
                    <a:pt x="11254" y="3284"/>
                  </a:cubicBezTo>
                  <a:lnTo>
                    <a:pt x="11254" y="3384"/>
                  </a:lnTo>
                  <a:close/>
                  <a:moveTo>
                    <a:pt x="17620" y="7118"/>
                  </a:moveTo>
                  <a:lnTo>
                    <a:pt x="17645" y="7118"/>
                  </a:lnTo>
                  <a:lnTo>
                    <a:pt x="17645" y="7394"/>
                  </a:lnTo>
                  <a:cubicBezTo>
                    <a:pt x="17720" y="8396"/>
                    <a:pt x="17770" y="9399"/>
                    <a:pt x="17845" y="10401"/>
                  </a:cubicBezTo>
                  <a:lnTo>
                    <a:pt x="17845" y="10702"/>
                  </a:lnTo>
                  <a:lnTo>
                    <a:pt x="17544" y="10702"/>
                  </a:lnTo>
                  <a:lnTo>
                    <a:pt x="15590" y="10702"/>
                  </a:lnTo>
                  <a:lnTo>
                    <a:pt x="15289" y="10702"/>
                  </a:lnTo>
                  <a:lnTo>
                    <a:pt x="13334" y="10702"/>
                  </a:lnTo>
                  <a:lnTo>
                    <a:pt x="13058" y="10702"/>
                  </a:lnTo>
                  <a:lnTo>
                    <a:pt x="13033" y="10452"/>
                  </a:lnTo>
                  <a:cubicBezTo>
                    <a:pt x="12958" y="9424"/>
                    <a:pt x="12883" y="8421"/>
                    <a:pt x="12808" y="7419"/>
                  </a:cubicBezTo>
                  <a:lnTo>
                    <a:pt x="12808" y="7344"/>
                  </a:lnTo>
                  <a:lnTo>
                    <a:pt x="12783" y="7068"/>
                  </a:lnTo>
                  <a:cubicBezTo>
                    <a:pt x="12707" y="5940"/>
                    <a:pt x="12607" y="4812"/>
                    <a:pt x="12532" y="3685"/>
                  </a:cubicBezTo>
                  <a:lnTo>
                    <a:pt x="12532" y="3609"/>
                  </a:lnTo>
                  <a:lnTo>
                    <a:pt x="12507" y="3334"/>
                  </a:lnTo>
                  <a:cubicBezTo>
                    <a:pt x="12432" y="2331"/>
                    <a:pt x="12356" y="1329"/>
                    <a:pt x="12306" y="326"/>
                  </a:cubicBezTo>
                  <a:lnTo>
                    <a:pt x="12281" y="0"/>
                  </a:lnTo>
                  <a:lnTo>
                    <a:pt x="12582" y="0"/>
                  </a:lnTo>
                  <a:lnTo>
                    <a:pt x="14587" y="0"/>
                  </a:lnTo>
                  <a:lnTo>
                    <a:pt x="14888" y="0"/>
                  </a:lnTo>
                  <a:lnTo>
                    <a:pt x="16918" y="0"/>
                  </a:lnTo>
                  <a:lnTo>
                    <a:pt x="17194" y="0"/>
                  </a:lnTo>
                  <a:lnTo>
                    <a:pt x="17219" y="276"/>
                  </a:lnTo>
                  <a:cubicBezTo>
                    <a:pt x="17294" y="1279"/>
                    <a:pt x="17344" y="2281"/>
                    <a:pt x="17394" y="3309"/>
                  </a:cubicBezTo>
                  <a:lnTo>
                    <a:pt x="17394" y="3384"/>
                  </a:lnTo>
                  <a:lnTo>
                    <a:pt x="17419" y="3384"/>
                  </a:lnTo>
                  <a:lnTo>
                    <a:pt x="17419" y="3660"/>
                  </a:lnTo>
                  <a:cubicBezTo>
                    <a:pt x="17494" y="4787"/>
                    <a:pt x="17570" y="5915"/>
                    <a:pt x="17620" y="7018"/>
                  </a:cubicBezTo>
                  <a:lnTo>
                    <a:pt x="17620" y="7118"/>
                  </a:lnTo>
                  <a:close/>
                  <a:moveTo>
                    <a:pt x="18171" y="16066"/>
                  </a:moveTo>
                  <a:lnTo>
                    <a:pt x="18171" y="16066"/>
                  </a:lnTo>
                  <a:lnTo>
                    <a:pt x="18196" y="16341"/>
                  </a:lnTo>
                  <a:cubicBezTo>
                    <a:pt x="18271" y="17469"/>
                    <a:pt x="18321" y="18597"/>
                    <a:pt x="18397" y="19725"/>
                  </a:cubicBezTo>
                  <a:lnTo>
                    <a:pt x="18422" y="20026"/>
                  </a:lnTo>
                  <a:lnTo>
                    <a:pt x="18422" y="20076"/>
                  </a:lnTo>
                  <a:cubicBezTo>
                    <a:pt x="18472" y="21078"/>
                    <a:pt x="18547" y="22081"/>
                    <a:pt x="18597" y="23108"/>
                  </a:cubicBezTo>
                  <a:lnTo>
                    <a:pt x="18622" y="23409"/>
                  </a:lnTo>
                  <a:lnTo>
                    <a:pt x="18296" y="23409"/>
                  </a:lnTo>
                  <a:lnTo>
                    <a:pt x="16467" y="23409"/>
                  </a:lnTo>
                  <a:lnTo>
                    <a:pt x="16166" y="23409"/>
                  </a:lnTo>
                  <a:lnTo>
                    <a:pt x="14261" y="23409"/>
                  </a:lnTo>
                  <a:lnTo>
                    <a:pt x="13986" y="23409"/>
                  </a:lnTo>
                  <a:lnTo>
                    <a:pt x="13986" y="23133"/>
                  </a:lnTo>
                  <a:cubicBezTo>
                    <a:pt x="13910" y="22131"/>
                    <a:pt x="13835" y="21128"/>
                    <a:pt x="13760" y="20126"/>
                  </a:cubicBezTo>
                  <a:lnTo>
                    <a:pt x="13735" y="20026"/>
                  </a:lnTo>
                  <a:lnTo>
                    <a:pt x="13710" y="19750"/>
                  </a:lnTo>
                  <a:cubicBezTo>
                    <a:pt x="13635" y="18647"/>
                    <a:pt x="13560" y="17519"/>
                    <a:pt x="13484" y="16391"/>
                  </a:cubicBezTo>
                  <a:lnTo>
                    <a:pt x="13459" y="16291"/>
                  </a:lnTo>
                  <a:lnTo>
                    <a:pt x="13459" y="16041"/>
                  </a:lnTo>
                  <a:cubicBezTo>
                    <a:pt x="13359" y="15013"/>
                    <a:pt x="13284" y="14010"/>
                    <a:pt x="13234" y="13008"/>
                  </a:cubicBezTo>
                  <a:lnTo>
                    <a:pt x="13209" y="12682"/>
                  </a:lnTo>
                  <a:lnTo>
                    <a:pt x="13534" y="12682"/>
                  </a:lnTo>
                  <a:lnTo>
                    <a:pt x="15414" y="12682"/>
                  </a:lnTo>
                  <a:lnTo>
                    <a:pt x="15740" y="12682"/>
                  </a:lnTo>
                  <a:lnTo>
                    <a:pt x="17695" y="12682"/>
                  </a:lnTo>
                  <a:lnTo>
                    <a:pt x="17971" y="12682"/>
                  </a:lnTo>
                  <a:lnTo>
                    <a:pt x="17996" y="12958"/>
                  </a:lnTo>
                  <a:cubicBezTo>
                    <a:pt x="18046" y="13985"/>
                    <a:pt x="18096" y="14988"/>
                    <a:pt x="18171" y="15990"/>
                  </a:cubicBezTo>
                  <a:lnTo>
                    <a:pt x="18171" y="16066"/>
                  </a:lnTo>
                  <a:close/>
                  <a:moveTo>
                    <a:pt x="12557" y="19800"/>
                  </a:moveTo>
                  <a:lnTo>
                    <a:pt x="12557" y="19800"/>
                  </a:lnTo>
                  <a:lnTo>
                    <a:pt x="12582" y="20076"/>
                  </a:lnTo>
                  <a:cubicBezTo>
                    <a:pt x="12657" y="21078"/>
                    <a:pt x="12732" y="22081"/>
                    <a:pt x="12833" y="23083"/>
                  </a:cubicBezTo>
                  <a:lnTo>
                    <a:pt x="12858" y="23409"/>
                  </a:lnTo>
                  <a:lnTo>
                    <a:pt x="12532" y="23409"/>
                  </a:lnTo>
                  <a:lnTo>
                    <a:pt x="10702" y="23409"/>
                  </a:lnTo>
                  <a:lnTo>
                    <a:pt x="10377" y="23409"/>
                  </a:lnTo>
                  <a:lnTo>
                    <a:pt x="8472" y="23409"/>
                  </a:lnTo>
                  <a:lnTo>
                    <a:pt x="8196" y="23409"/>
                  </a:lnTo>
                  <a:lnTo>
                    <a:pt x="8196" y="23133"/>
                  </a:lnTo>
                  <a:cubicBezTo>
                    <a:pt x="8096" y="22131"/>
                    <a:pt x="7996" y="21128"/>
                    <a:pt x="7920" y="20126"/>
                  </a:cubicBezTo>
                  <a:lnTo>
                    <a:pt x="7895" y="20026"/>
                  </a:lnTo>
                  <a:lnTo>
                    <a:pt x="7870" y="19775"/>
                  </a:lnTo>
                  <a:cubicBezTo>
                    <a:pt x="7770" y="18647"/>
                    <a:pt x="7670" y="17519"/>
                    <a:pt x="7569" y="16391"/>
                  </a:cubicBezTo>
                  <a:lnTo>
                    <a:pt x="7544" y="16291"/>
                  </a:lnTo>
                  <a:lnTo>
                    <a:pt x="7519" y="16041"/>
                  </a:lnTo>
                  <a:cubicBezTo>
                    <a:pt x="7444" y="15038"/>
                    <a:pt x="7344" y="14010"/>
                    <a:pt x="7244" y="13008"/>
                  </a:cubicBezTo>
                  <a:lnTo>
                    <a:pt x="7219" y="12682"/>
                  </a:lnTo>
                  <a:lnTo>
                    <a:pt x="7544" y="12682"/>
                  </a:lnTo>
                  <a:lnTo>
                    <a:pt x="9449" y="12682"/>
                  </a:lnTo>
                  <a:lnTo>
                    <a:pt x="9750" y="12682"/>
                  </a:lnTo>
                  <a:lnTo>
                    <a:pt x="11730" y="12682"/>
                  </a:lnTo>
                  <a:lnTo>
                    <a:pt x="12006" y="12682"/>
                  </a:lnTo>
                  <a:lnTo>
                    <a:pt x="12031" y="12958"/>
                  </a:lnTo>
                  <a:cubicBezTo>
                    <a:pt x="12106" y="13960"/>
                    <a:pt x="12181" y="14988"/>
                    <a:pt x="12256" y="15990"/>
                  </a:cubicBezTo>
                  <a:lnTo>
                    <a:pt x="12281" y="16291"/>
                  </a:lnTo>
                  <a:lnTo>
                    <a:pt x="12281" y="16341"/>
                  </a:lnTo>
                  <a:cubicBezTo>
                    <a:pt x="12382" y="17469"/>
                    <a:pt x="12457" y="18597"/>
                    <a:pt x="12557" y="19725"/>
                  </a:cubicBezTo>
                  <a:lnTo>
                    <a:pt x="12557" y="19800"/>
                  </a:lnTo>
                  <a:close/>
                  <a:moveTo>
                    <a:pt x="6868" y="19800"/>
                  </a:moveTo>
                  <a:lnTo>
                    <a:pt x="6868" y="19800"/>
                  </a:lnTo>
                  <a:lnTo>
                    <a:pt x="6893" y="20076"/>
                  </a:lnTo>
                  <a:cubicBezTo>
                    <a:pt x="6993" y="21078"/>
                    <a:pt x="7093" y="22081"/>
                    <a:pt x="7194" y="23083"/>
                  </a:cubicBezTo>
                  <a:lnTo>
                    <a:pt x="7219" y="23409"/>
                  </a:lnTo>
                  <a:lnTo>
                    <a:pt x="6893" y="23409"/>
                  </a:lnTo>
                  <a:lnTo>
                    <a:pt x="5063" y="23409"/>
                  </a:lnTo>
                  <a:lnTo>
                    <a:pt x="4737" y="23409"/>
                  </a:lnTo>
                  <a:lnTo>
                    <a:pt x="2858" y="23409"/>
                  </a:lnTo>
                  <a:lnTo>
                    <a:pt x="2582" y="23409"/>
                  </a:lnTo>
                  <a:lnTo>
                    <a:pt x="2557" y="23133"/>
                  </a:lnTo>
                  <a:cubicBezTo>
                    <a:pt x="2432" y="22131"/>
                    <a:pt x="2331" y="21128"/>
                    <a:pt x="2231" y="20126"/>
                  </a:cubicBezTo>
                  <a:lnTo>
                    <a:pt x="2206" y="20026"/>
                  </a:lnTo>
                  <a:lnTo>
                    <a:pt x="2181" y="19775"/>
                  </a:lnTo>
                  <a:cubicBezTo>
                    <a:pt x="2056" y="18647"/>
                    <a:pt x="1930" y="17519"/>
                    <a:pt x="1805" y="16391"/>
                  </a:cubicBezTo>
                  <a:lnTo>
                    <a:pt x="1805" y="16291"/>
                  </a:lnTo>
                  <a:lnTo>
                    <a:pt x="1755" y="16041"/>
                  </a:lnTo>
                  <a:cubicBezTo>
                    <a:pt x="1655" y="15038"/>
                    <a:pt x="1554" y="14036"/>
                    <a:pt x="1429" y="13033"/>
                  </a:cubicBezTo>
                  <a:lnTo>
                    <a:pt x="1404" y="12682"/>
                  </a:lnTo>
                  <a:lnTo>
                    <a:pt x="1730" y="12682"/>
                  </a:lnTo>
                  <a:lnTo>
                    <a:pt x="3610" y="12682"/>
                  </a:lnTo>
                  <a:lnTo>
                    <a:pt x="3935" y="12682"/>
                  </a:lnTo>
                  <a:lnTo>
                    <a:pt x="5915" y="12682"/>
                  </a:lnTo>
                  <a:lnTo>
                    <a:pt x="6166" y="12682"/>
                  </a:lnTo>
                  <a:lnTo>
                    <a:pt x="6191" y="12958"/>
                  </a:lnTo>
                  <a:cubicBezTo>
                    <a:pt x="6291" y="13960"/>
                    <a:pt x="6392" y="14963"/>
                    <a:pt x="6492" y="15965"/>
                  </a:cubicBezTo>
                  <a:lnTo>
                    <a:pt x="6492" y="16066"/>
                  </a:lnTo>
                  <a:lnTo>
                    <a:pt x="6517" y="16341"/>
                  </a:lnTo>
                  <a:cubicBezTo>
                    <a:pt x="6642" y="17469"/>
                    <a:pt x="6742" y="18572"/>
                    <a:pt x="6843" y="19700"/>
                  </a:cubicBezTo>
                  <a:lnTo>
                    <a:pt x="6868" y="19800"/>
                  </a:lnTo>
                  <a:close/>
                  <a:moveTo>
                    <a:pt x="8096" y="32507"/>
                  </a:moveTo>
                  <a:lnTo>
                    <a:pt x="8096" y="32507"/>
                  </a:lnTo>
                  <a:lnTo>
                    <a:pt x="8071" y="32206"/>
                  </a:lnTo>
                  <a:cubicBezTo>
                    <a:pt x="7945" y="31078"/>
                    <a:pt x="7845" y="29950"/>
                    <a:pt x="7745" y="28823"/>
                  </a:cubicBezTo>
                  <a:lnTo>
                    <a:pt x="7720" y="28547"/>
                  </a:lnTo>
                  <a:lnTo>
                    <a:pt x="7695" y="28472"/>
                  </a:lnTo>
                  <a:cubicBezTo>
                    <a:pt x="7620" y="27469"/>
                    <a:pt x="7519" y="26442"/>
                    <a:pt x="7419" y="25439"/>
                  </a:cubicBezTo>
                  <a:lnTo>
                    <a:pt x="7394" y="25188"/>
                  </a:lnTo>
                  <a:lnTo>
                    <a:pt x="7118" y="25188"/>
                  </a:lnTo>
                  <a:lnTo>
                    <a:pt x="5239" y="25188"/>
                  </a:lnTo>
                  <a:lnTo>
                    <a:pt x="4913" y="25188"/>
                  </a:lnTo>
                  <a:lnTo>
                    <a:pt x="3108" y="25188"/>
                  </a:lnTo>
                  <a:lnTo>
                    <a:pt x="2783" y="25188"/>
                  </a:lnTo>
                  <a:lnTo>
                    <a:pt x="2833" y="25514"/>
                  </a:lnTo>
                  <a:cubicBezTo>
                    <a:pt x="2933" y="26517"/>
                    <a:pt x="3058" y="27519"/>
                    <a:pt x="3158" y="28522"/>
                  </a:cubicBezTo>
                  <a:lnTo>
                    <a:pt x="3184" y="28798"/>
                  </a:lnTo>
                  <a:lnTo>
                    <a:pt x="3209" y="28873"/>
                  </a:lnTo>
                  <a:cubicBezTo>
                    <a:pt x="3309" y="30001"/>
                    <a:pt x="3434" y="31128"/>
                    <a:pt x="3585" y="32256"/>
                  </a:cubicBezTo>
                  <a:lnTo>
                    <a:pt x="3585" y="32281"/>
                  </a:lnTo>
                  <a:lnTo>
                    <a:pt x="3559" y="32281"/>
                  </a:lnTo>
                  <a:lnTo>
                    <a:pt x="3610" y="32607"/>
                  </a:lnTo>
                  <a:cubicBezTo>
                    <a:pt x="3710" y="33610"/>
                    <a:pt x="3835" y="34637"/>
                    <a:pt x="3935" y="35640"/>
                  </a:cubicBezTo>
                  <a:lnTo>
                    <a:pt x="3960" y="35890"/>
                  </a:lnTo>
                  <a:lnTo>
                    <a:pt x="4236" y="35890"/>
                  </a:lnTo>
                  <a:lnTo>
                    <a:pt x="6066" y="35890"/>
                  </a:lnTo>
                  <a:lnTo>
                    <a:pt x="6392" y="35890"/>
                  </a:lnTo>
                  <a:lnTo>
                    <a:pt x="8121" y="35890"/>
                  </a:lnTo>
                  <a:lnTo>
                    <a:pt x="8447" y="35890"/>
                  </a:lnTo>
                  <a:lnTo>
                    <a:pt x="8397" y="35564"/>
                  </a:lnTo>
                  <a:cubicBezTo>
                    <a:pt x="8296" y="34562"/>
                    <a:pt x="8196" y="33559"/>
                    <a:pt x="8096" y="32557"/>
                  </a:cubicBezTo>
                  <a:lnTo>
                    <a:pt x="8096" y="32507"/>
                  </a:lnTo>
                  <a:close/>
                  <a:moveTo>
                    <a:pt x="13259" y="28547"/>
                  </a:moveTo>
                  <a:lnTo>
                    <a:pt x="13259" y="28547"/>
                  </a:lnTo>
                  <a:lnTo>
                    <a:pt x="13284" y="28823"/>
                  </a:lnTo>
                  <a:cubicBezTo>
                    <a:pt x="13359" y="29950"/>
                    <a:pt x="13459" y="31078"/>
                    <a:pt x="13560" y="32206"/>
                  </a:cubicBezTo>
                  <a:lnTo>
                    <a:pt x="13585" y="32507"/>
                  </a:lnTo>
                  <a:lnTo>
                    <a:pt x="13560" y="32507"/>
                  </a:lnTo>
                  <a:lnTo>
                    <a:pt x="13560" y="32557"/>
                  </a:lnTo>
                  <a:cubicBezTo>
                    <a:pt x="13635" y="33559"/>
                    <a:pt x="13735" y="34562"/>
                    <a:pt x="13810" y="35564"/>
                  </a:cubicBezTo>
                  <a:lnTo>
                    <a:pt x="13835" y="35890"/>
                  </a:lnTo>
                  <a:lnTo>
                    <a:pt x="13534" y="35890"/>
                  </a:lnTo>
                  <a:lnTo>
                    <a:pt x="11780" y="35890"/>
                  </a:lnTo>
                  <a:lnTo>
                    <a:pt x="11454" y="35890"/>
                  </a:lnTo>
                  <a:lnTo>
                    <a:pt x="9650" y="35890"/>
                  </a:lnTo>
                  <a:lnTo>
                    <a:pt x="9374" y="35890"/>
                  </a:lnTo>
                  <a:lnTo>
                    <a:pt x="9349" y="35640"/>
                  </a:lnTo>
                  <a:cubicBezTo>
                    <a:pt x="9249" y="34612"/>
                    <a:pt x="9148" y="33610"/>
                    <a:pt x="9073" y="32607"/>
                  </a:cubicBezTo>
                  <a:lnTo>
                    <a:pt x="9023" y="32281"/>
                  </a:lnTo>
                  <a:lnTo>
                    <a:pt x="9048" y="32281"/>
                  </a:lnTo>
                  <a:lnTo>
                    <a:pt x="9023" y="32256"/>
                  </a:lnTo>
                  <a:cubicBezTo>
                    <a:pt x="8923" y="31128"/>
                    <a:pt x="8823" y="30001"/>
                    <a:pt x="8722" y="28873"/>
                  </a:cubicBezTo>
                  <a:lnTo>
                    <a:pt x="8722" y="28798"/>
                  </a:lnTo>
                  <a:lnTo>
                    <a:pt x="8697" y="28522"/>
                  </a:lnTo>
                  <a:cubicBezTo>
                    <a:pt x="8597" y="27519"/>
                    <a:pt x="8497" y="26517"/>
                    <a:pt x="8422" y="25514"/>
                  </a:cubicBezTo>
                  <a:lnTo>
                    <a:pt x="8372" y="25188"/>
                  </a:lnTo>
                  <a:lnTo>
                    <a:pt x="8697" y="25188"/>
                  </a:lnTo>
                  <a:lnTo>
                    <a:pt x="10527" y="25188"/>
                  </a:lnTo>
                  <a:lnTo>
                    <a:pt x="10828" y="25188"/>
                  </a:lnTo>
                  <a:lnTo>
                    <a:pt x="12732" y="25188"/>
                  </a:lnTo>
                  <a:lnTo>
                    <a:pt x="12983" y="25188"/>
                  </a:lnTo>
                  <a:lnTo>
                    <a:pt x="13008" y="25464"/>
                  </a:lnTo>
                  <a:cubicBezTo>
                    <a:pt x="13083" y="26467"/>
                    <a:pt x="13184" y="27469"/>
                    <a:pt x="13259" y="28472"/>
                  </a:cubicBezTo>
                  <a:lnTo>
                    <a:pt x="13259" y="28547"/>
                  </a:lnTo>
                  <a:close/>
                  <a:moveTo>
                    <a:pt x="18948" y="28798"/>
                  </a:moveTo>
                  <a:lnTo>
                    <a:pt x="18948" y="28823"/>
                  </a:lnTo>
                  <a:cubicBezTo>
                    <a:pt x="19023" y="29950"/>
                    <a:pt x="19098" y="31078"/>
                    <a:pt x="19149" y="32206"/>
                  </a:cubicBezTo>
                  <a:lnTo>
                    <a:pt x="19174" y="32507"/>
                  </a:lnTo>
                  <a:lnTo>
                    <a:pt x="19174" y="32557"/>
                  </a:lnTo>
                  <a:cubicBezTo>
                    <a:pt x="19224" y="33559"/>
                    <a:pt x="19299" y="34587"/>
                    <a:pt x="19349" y="35590"/>
                  </a:cubicBezTo>
                  <a:lnTo>
                    <a:pt x="19374" y="35890"/>
                  </a:lnTo>
                  <a:lnTo>
                    <a:pt x="19073" y="35890"/>
                  </a:lnTo>
                  <a:lnTo>
                    <a:pt x="17319" y="35890"/>
                  </a:lnTo>
                  <a:lnTo>
                    <a:pt x="16993" y="35890"/>
                  </a:lnTo>
                  <a:lnTo>
                    <a:pt x="15189" y="35890"/>
                  </a:lnTo>
                  <a:lnTo>
                    <a:pt x="14913" y="35890"/>
                  </a:lnTo>
                  <a:lnTo>
                    <a:pt x="14888" y="35615"/>
                  </a:lnTo>
                  <a:cubicBezTo>
                    <a:pt x="14813" y="34612"/>
                    <a:pt x="14737" y="33610"/>
                    <a:pt x="14662" y="32607"/>
                  </a:cubicBezTo>
                  <a:lnTo>
                    <a:pt x="14637" y="32281"/>
                  </a:lnTo>
                  <a:lnTo>
                    <a:pt x="14637" y="32256"/>
                  </a:lnTo>
                  <a:cubicBezTo>
                    <a:pt x="14562" y="31128"/>
                    <a:pt x="14487" y="30001"/>
                    <a:pt x="14412" y="28873"/>
                  </a:cubicBezTo>
                  <a:lnTo>
                    <a:pt x="14387" y="28798"/>
                  </a:lnTo>
                  <a:lnTo>
                    <a:pt x="14362" y="28522"/>
                  </a:lnTo>
                  <a:cubicBezTo>
                    <a:pt x="14286" y="27519"/>
                    <a:pt x="14211" y="26492"/>
                    <a:pt x="14136" y="25489"/>
                  </a:cubicBezTo>
                  <a:lnTo>
                    <a:pt x="14111" y="25188"/>
                  </a:lnTo>
                  <a:lnTo>
                    <a:pt x="14437" y="25188"/>
                  </a:lnTo>
                  <a:lnTo>
                    <a:pt x="16241" y="25188"/>
                  </a:lnTo>
                  <a:lnTo>
                    <a:pt x="16567" y="25188"/>
                  </a:lnTo>
                  <a:lnTo>
                    <a:pt x="18447" y="25188"/>
                  </a:lnTo>
                  <a:lnTo>
                    <a:pt x="18722" y="25188"/>
                  </a:lnTo>
                  <a:lnTo>
                    <a:pt x="18748" y="25464"/>
                  </a:lnTo>
                  <a:cubicBezTo>
                    <a:pt x="18798" y="26467"/>
                    <a:pt x="18873" y="27469"/>
                    <a:pt x="18923" y="28472"/>
                  </a:cubicBezTo>
                  <a:lnTo>
                    <a:pt x="18948" y="28798"/>
                  </a:lnTo>
                  <a:close/>
                </a:path>
              </a:pathLst>
            </a:custGeom>
            <a:solidFill>
              <a:srgbClr val="FFFFFF">
                <a:alpha val="65881"/>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09" name="Google Shape;1174;p33"/>
            <p:cNvSpPr>
              <a:spLocks/>
            </p:cNvSpPr>
            <p:nvPr/>
          </p:nvSpPr>
          <p:spPr bwMode="auto">
            <a:xfrm>
              <a:off x="3812680" y="3406849"/>
              <a:ext cx="1737678" cy="22361"/>
            </a:xfrm>
            <a:custGeom>
              <a:avLst/>
              <a:gdLst>
                <a:gd name="T0" fmla="*/ 0 w 85716"/>
                <a:gd name="T1" fmla="*/ 453322 h 1103"/>
                <a:gd name="T2" fmla="*/ 35226680 w 85716"/>
                <a:gd name="T3" fmla="*/ 453322 h 1103"/>
                <a:gd name="T4" fmla="*/ 35226680 w 85716"/>
                <a:gd name="T5" fmla="*/ 0 h 1103"/>
                <a:gd name="T6" fmla="*/ 0 w 85716"/>
                <a:gd name="T7" fmla="*/ 0 h 1103"/>
                <a:gd name="T8" fmla="*/ 0 w 85716"/>
                <a:gd name="T9" fmla="*/ 453322 h 1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716" h="1103" extrusionOk="0">
                  <a:moveTo>
                    <a:pt x="0" y="1103"/>
                  </a:moveTo>
                  <a:lnTo>
                    <a:pt x="85715" y="1103"/>
                  </a:lnTo>
                  <a:lnTo>
                    <a:pt x="85715" y="0"/>
                  </a:lnTo>
                  <a:lnTo>
                    <a:pt x="0" y="0"/>
                  </a:lnTo>
                  <a:lnTo>
                    <a:pt x="0" y="110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21" name="Google Shape;1175;p33"/>
            <p:cNvSpPr/>
            <p:nvPr/>
          </p:nvSpPr>
          <p:spPr>
            <a:xfrm>
              <a:off x="4262052" y="3069084"/>
              <a:ext cx="839280" cy="1140699"/>
            </a:xfrm>
            <a:custGeom>
              <a:avLst/>
              <a:gdLst/>
              <a:ahLst/>
              <a:cxnLst/>
              <a:rect l="l" t="t" r="r" b="b"/>
              <a:pathLst>
                <a:path w="41455" h="56267" extrusionOk="0">
                  <a:moveTo>
                    <a:pt x="41455" y="0"/>
                  </a:moveTo>
                  <a:lnTo>
                    <a:pt x="41455" y="0"/>
                  </a:lnTo>
                  <a:lnTo>
                    <a:pt x="1" y="0"/>
                  </a:lnTo>
                  <a:lnTo>
                    <a:pt x="1" y="0"/>
                  </a:lnTo>
                  <a:lnTo>
                    <a:pt x="1" y="0"/>
                  </a:lnTo>
                  <a:cubicBezTo>
                    <a:pt x="452" y="8823"/>
                    <a:pt x="878" y="21003"/>
                    <a:pt x="1329" y="29825"/>
                  </a:cubicBezTo>
                  <a:cubicBezTo>
                    <a:pt x="1755" y="38647"/>
                    <a:pt x="2206" y="47469"/>
                    <a:pt x="2633" y="56266"/>
                  </a:cubicBezTo>
                  <a:lnTo>
                    <a:pt x="20377" y="56266"/>
                  </a:lnTo>
                  <a:lnTo>
                    <a:pt x="38096" y="56266"/>
                  </a:lnTo>
                  <a:cubicBezTo>
                    <a:pt x="38673" y="47469"/>
                    <a:pt x="39224" y="38647"/>
                    <a:pt x="39776" y="29825"/>
                  </a:cubicBezTo>
                  <a:cubicBezTo>
                    <a:pt x="40327" y="21003"/>
                    <a:pt x="40903" y="8823"/>
                    <a:pt x="41455" y="0"/>
                  </a:cubicBezTo>
                  <a:lnTo>
                    <a:pt x="41455" y="0"/>
                  </a:lnTo>
                  <a:close/>
                </a:path>
              </a:pathLst>
            </a:custGeom>
            <a:solidFill>
              <a:schemeClr val="accent5"/>
            </a:solidFill>
            <a:ln>
              <a:noFill/>
            </a:ln>
          </p:spPr>
          <p:txBody>
            <a:bodyPr spcFirstLastPara="1" lIns="91425" tIns="91425" rIns="91425" bIns="91425" anchor="ctr"/>
            <a:lstStyle/>
            <a:p>
              <a:pPr eaLnBrk="1" hangingPunct="1">
                <a:spcBef>
                  <a:spcPts val="0"/>
                </a:spcBef>
                <a:spcAft>
                  <a:spcPts val="0"/>
                </a:spcAft>
                <a:defRPr/>
              </a:pPr>
              <a:endParaRPr>
                <a:latin typeface="Arial" panose="020B0604020202020204" pitchFamily="34" charset="0"/>
              </a:endParaRPr>
            </a:p>
          </p:txBody>
        </p:sp>
        <p:sp>
          <p:nvSpPr>
            <p:cNvPr id="14411" name="Google Shape;1176;p33"/>
            <p:cNvSpPr>
              <a:spLocks/>
            </p:cNvSpPr>
            <p:nvPr/>
          </p:nvSpPr>
          <p:spPr bwMode="auto">
            <a:xfrm>
              <a:off x="4293853" y="3817389"/>
              <a:ext cx="766219" cy="102660"/>
            </a:xfrm>
            <a:custGeom>
              <a:avLst/>
              <a:gdLst>
                <a:gd name="T0" fmla="*/ 15533166 w 37796"/>
                <a:gd name="T1" fmla="*/ 405 h 5064"/>
                <a:gd name="T2" fmla="*/ 7766593 w 37796"/>
                <a:gd name="T3" fmla="*/ 405 h 5064"/>
                <a:gd name="T4" fmla="*/ 405 w 37796"/>
                <a:gd name="T5" fmla="*/ 405 h 5064"/>
                <a:gd name="T6" fmla="*/ 41518 w 37796"/>
                <a:gd name="T7" fmla="*/ 2081176 h 5064"/>
                <a:gd name="T8" fmla="*/ 7766593 w 37796"/>
                <a:gd name="T9" fmla="*/ 2081176 h 5064"/>
                <a:gd name="T10" fmla="*/ 15481390 w 37796"/>
                <a:gd name="T11" fmla="*/ 2081176 h 5064"/>
                <a:gd name="T12" fmla="*/ 15533166 w 37796"/>
                <a:gd name="T13" fmla="*/ 405 h 50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796" h="5064" extrusionOk="0">
                  <a:moveTo>
                    <a:pt x="37796" y="1"/>
                  </a:moveTo>
                  <a:lnTo>
                    <a:pt x="18898" y="1"/>
                  </a:lnTo>
                  <a:lnTo>
                    <a:pt x="1" y="1"/>
                  </a:lnTo>
                  <a:cubicBezTo>
                    <a:pt x="26" y="1705"/>
                    <a:pt x="76" y="3384"/>
                    <a:pt x="101" y="5064"/>
                  </a:cubicBezTo>
                  <a:lnTo>
                    <a:pt x="18898" y="5064"/>
                  </a:lnTo>
                  <a:lnTo>
                    <a:pt x="37670" y="5064"/>
                  </a:lnTo>
                  <a:cubicBezTo>
                    <a:pt x="37720" y="3384"/>
                    <a:pt x="37771" y="1705"/>
                    <a:pt x="37796"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12" name="Google Shape;1177;p33"/>
            <p:cNvSpPr>
              <a:spLocks/>
            </p:cNvSpPr>
            <p:nvPr/>
          </p:nvSpPr>
          <p:spPr bwMode="auto">
            <a:xfrm>
              <a:off x="4317229" y="3144650"/>
              <a:ext cx="728614" cy="658512"/>
            </a:xfrm>
            <a:custGeom>
              <a:avLst/>
              <a:gdLst>
                <a:gd name="T0" fmla="*/ 14348350 w 35941"/>
                <a:gd name="T1" fmla="*/ 5994886 h 32483"/>
                <a:gd name="T2" fmla="*/ 12195674 w 35941"/>
                <a:gd name="T3" fmla="*/ 4151263 h 32483"/>
                <a:gd name="T4" fmla="*/ 12278264 w 35941"/>
                <a:gd name="T5" fmla="*/ 1957473 h 32483"/>
                <a:gd name="T6" fmla="*/ 12350191 w 35941"/>
                <a:gd name="T7" fmla="*/ 405 h 32483"/>
                <a:gd name="T8" fmla="*/ 14760551 w 35941"/>
                <a:gd name="T9" fmla="*/ 134386 h 32483"/>
                <a:gd name="T10" fmla="*/ 14564921 w 35941"/>
                <a:gd name="T11" fmla="*/ 4037818 h 32483"/>
                <a:gd name="T12" fmla="*/ 11536453 w 35941"/>
                <a:gd name="T13" fmla="*/ 4161521 h 32483"/>
                <a:gd name="T14" fmla="*/ 9260074 w 35941"/>
                <a:gd name="T15" fmla="*/ 5994886 h 32483"/>
                <a:gd name="T16" fmla="*/ 9208703 w 35941"/>
                <a:gd name="T17" fmla="*/ 2039658 h 32483"/>
                <a:gd name="T18" fmla="*/ 9208703 w 35941"/>
                <a:gd name="T19" fmla="*/ 1833770 h 32483"/>
                <a:gd name="T20" fmla="*/ 11536453 w 35941"/>
                <a:gd name="T21" fmla="*/ 405 h 32483"/>
                <a:gd name="T22" fmla="*/ 14193813 w 35941"/>
                <a:gd name="T23" fmla="*/ 11392219 h 32483"/>
                <a:gd name="T24" fmla="*/ 12916929 w 35941"/>
                <a:gd name="T25" fmla="*/ 13349287 h 32483"/>
                <a:gd name="T26" fmla="*/ 11928117 w 35941"/>
                <a:gd name="T27" fmla="*/ 11392219 h 32483"/>
                <a:gd name="T28" fmla="*/ 12010322 w 35941"/>
                <a:gd name="T29" fmla="*/ 9280634 h 32483"/>
                <a:gd name="T30" fmla="*/ 13163929 w 35941"/>
                <a:gd name="T31" fmla="*/ 7365085 h 32483"/>
                <a:gd name="T32" fmla="*/ 14307258 w 35941"/>
                <a:gd name="T33" fmla="*/ 9280634 h 32483"/>
                <a:gd name="T34" fmla="*/ 11299731 w 35941"/>
                <a:gd name="T35" fmla="*/ 11515922 h 32483"/>
                <a:gd name="T36" fmla="*/ 9126093 w 35941"/>
                <a:gd name="T37" fmla="*/ 13349287 h 32483"/>
                <a:gd name="T38" fmla="*/ 9074722 w 35941"/>
                <a:gd name="T39" fmla="*/ 9394059 h 32483"/>
                <a:gd name="T40" fmla="*/ 9074722 w 35941"/>
                <a:gd name="T41" fmla="*/ 9198429 h 32483"/>
                <a:gd name="T42" fmla="*/ 11299731 w 35941"/>
                <a:gd name="T43" fmla="*/ 7365085 h 32483"/>
                <a:gd name="T44" fmla="*/ 11361379 w 35941"/>
                <a:gd name="T45" fmla="*/ 9404337 h 32483"/>
                <a:gd name="T46" fmla="*/ 8456613 w 35941"/>
                <a:gd name="T47" fmla="*/ 13235862 h 32483"/>
                <a:gd name="T48" fmla="*/ 6211474 w 35941"/>
                <a:gd name="T49" fmla="*/ 13349287 h 32483"/>
                <a:gd name="T50" fmla="*/ 6211474 w 35941"/>
                <a:gd name="T51" fmla="*/ 9404337 h 32483"/>
                <a:gd name="T52" fmla="*/ 6334751 w 35941"/>
                <a:gd name="T53" fmla="*/ 7365085 h 32483"/>
                <a:gd name="T54" fmla="*/ 8508410 w 35941"/>
                <a:gd name="T55" fmla="*/ 9198429 h 32483"/>
                <a:gd name="T56" fmla="*/ 8580316 w 35941"/>
                <a:gd name="T57" fmla="*/ 4079336 h 32483"/>
                <a:gd name="T58" fmla="*/ 7313285 w 35941"/>
                <a:gd name="T59" fmla="*/ 5994886 h 32483"/>
                <a:gd name="T60" fmla="*/ 6211474 w 35941"/>
                <a:gd name="T61" fmla="*/ 2039658 h 32483"/>
                <a:gd name="T62" fmla="*/ 7478080 w 35941"/>
                <a:gd name="T63" fmla="*/ 405 h 32483"/>
                <a:gd name="T64" fmla="*/ 8600873 w 35941"/>
                <a:gd name="T65" fmla="*/ 1957473 h 32483"/>
                <a:gd name="T66" fmla="*/ 5624180 w 35941"/>
                <a:gd name="T67" fmla="*/ 3955633 h 32483"/>
                <a:gd name="T68" fmla="*/ 5510755 w 35941"/>
                <a:gd name="T69" fmla="*/ 5994886 h 32483"/>
                <a:gd name="T70" fmla="*/ 3265596 w 35941"/>
                <a:gd name="T71" fmla="*/ 4161521 h 32483"/>
                <a:gd name="T72" fmla="*/ 3213820 w 35941"/>
                <a:gd name="T73" fmla="*/ 1957473 h 32483"/>
                <a:gd name="T74" fmla="*/ 4460295 w 35941"/>
                <a:gd name="T75" fmla="*/ 405 h 32483"/>
                <a:gd name="T76" fmla="*/ 5665272 w 35941"/>
                <a:gd name="T77" fmla="*/ 11433737 h 32483"/>
                <a:gd name="T78" fmla="*/ 4480851 w 35941"/>
                <a:gd name="T79" fmla="*/ 13349287 h 32483"/>
                <a:gd name="T80" fmla="*/ 3399577 w 35941"/>
                <a:gd name="T81" fmla="*/ 11433737 h 32483"/>
                <a:gd name="T82" fmla="*/ 3358079 w 35941"/>
                <a:gd name="T83" fmla="*/ 9290912 h 32483"/>
                <a:gd name="T84" fmla="*/ 4542906 w 35941"/>
                <a:gd name="T85" fmla="*/ 7365085 h 32483"/>
                <a:gd name="T86" fmla="*/ 5644736 w 35941"/>
                <a:gd name="T87" fmla="*/ 9322132 h 32483"/>
                <a:gd name="T88" fmla="*/ 2698878 w 35941"/>
                <a:gd name="T89" fmla="*/ 11515922 h 32483"/>
                <a:gd name="T90" fmla="*/ 618514 w 35941"/>
                <a:gd name="T91" fmla="*/ 13349287 h 32483"/>
                <a:gd name="T92" fmla="*/ 432757 w 35941"/>
                <a:gd name="T93" fmla="*/ 11320292 h 32483"/>
                <a:gd name="T94" fmla="*/ 401943 w 35941"/>
                <a:gd name="T95" fmla="*/ 7365085 h 32483"/>
                <a:gd name="T96" fmla="*/ 2647487 w 35941"/>
                <a:gd name="T97" fmla="*/ 9198429 h 32483"/>
                <a:gd name="T98" fmla="*/ 2462156 w 35941"/>
                <a:gd name="T99" fmla="*/ 1957473 h 32483"/>
                <a:gd name="T100" fmla="*/ 2564897 w 35941"/>
                <a:gd name="T101" fmla="*/ 5871588 h 32483"/>
                <a:gd name="T102" fmla="*/ 226849 w 35941"/>
                <a:gd name="T103" fmla="*/ 5994886 h 32483"/>
                <a:gd name="T104" fmla="*/ 72332 w 35941"/>
                <a:gd name="T105" fmla="*/ 2049936 h 32483"/>
                <a:gd name="T106" fmla="*/ 124108 w 35941"/>
                <a:gd name="T107" fmla="*/ 405 h 32483"/>
                <a:gd name="T108" fmla="*/ 2462156 w 35941"/>
                <a:gd name="T109" fmla="*/ 1833770 h 324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941" h="32483" extrusionOk="0">
                  <a:moveTo>
                    <a:pt x="35440" y="9825"/>
                  </a:moveTo>
                  <a:lnTo>
                    <a:pt x="35440" y="9825"/>
                  </a:lnTo>
                  <a:lnTo>
                    <a:pt x="35440" y="10126"/>
                  </a:lnTo>
                  <a:cubicBezTo>
                    <a:pt x="35364" y="11530"/>
                    <a:pt x="35289" y="12908"/>
                    <a:pt x="35214" y="14312"/>
                  </a:cubicBezTo>
                  <a:lnTo>
                    <a:pt x="35214" y="14587"/>
                  </a:lnTo>
                  <a:lnTo>
                    <a:pt x="34913" y="14587"/>
                  </a:lnTo>
                  <a:lnTo>
                    <a:pt x="32532" y="14587"/>
                  </a:lnTo>
                  <a:lnTo>
                    <a:pt x="32207" y="14587"/>
                  </a:lnTo>
                  <a:lnTo>
                    <a:pt x="29826" y="14587"/>
                  </a:lnTo>
                  <a:lnTo>
                    <a:pt x="29525" y="14587"/>
                  </a:lnTo>
                  <a:lnTo>
                    <a:pt x="29525" y="14287"/>
                  </a:lnTo>
                  <a:cubicBezTo>
                    <a:pt x="29575" y="12883"/>
                    <a:pt x="29625" y="11505"/>
                    <a:pt x="29675" y="10101"/>
                  </a:cubicBezTo>
                  <a:lnTo>
                    <a:pt x="29700" y="9825"/>
                  </a:lnTo>
                  <a:lnTo>
                    <a:pt x="29700" y="9625"/>
                  </a:lnTo>
                  <a:cubicBezTo>
                    <a:pt x="29750" y="8071"/>
                    <a:pt x="29826" y="6517"/>
                    <a:pt x="29876" y="4963"/>
                  </a:cubicBezTo>
                  <a:lnTo>
                    <a:pt x="29876" y="4763"/>
                  </a:lnTo>
                  <a:lnTo>
                    <a:pt x="29876" y="4688"/>
                  </a:lnTo>
                  <a:lnTo>
                    <a:pt x="29876" y="4662"/>
                  </a:lnTo>
                  <a:lnTo>
                    <a:pt x="29901" y="4462"/>
                  </a:lnTo>
                  <a:cubicBezTo>
                    <a:pt x="29951" y="3084"/>
                    <a:pt x="30001" y="1680"/>
                    <a:pt x="30051" y="302"/>
                  </a:cubicBezTo>
                  <a:lnTo>
                    <a:pt x="30051" y="1"/>
                  </a:lnTo>
                  <a:lnTo>
                    <a:pt x="30327" y="1"/>
                  </a:lnTo>
                  <a:lnTo>
                    <a:pt x="32808" y="1"/>
                  </a:lnTo>
                  <a:lnTo>
                    <a:pt x="33134" y="1"/>
                  </a:lnTo>
                  <a:lnTo>
                    <a:pt x="35615" y="1"/>
                  </a:lnTo>
                  <a:lnTo>
                    <a:pt x="35941" y="1"/>
                  </a:lnTo>
                  <a:lnTo>
                    <a:pt x="35916" y="327"/>
                  </a:lnTo>
                  <a:cubicBezTo>
                    <a:pt x="35841" y="1705"/>
                    <a:pt x="35791" y="3109"/>
                    <a:pt x="35715" y="4487"/>
                  </a:cubicBezTo>
                  <a:lnTo>
                    <a:pt x="35690" y="4763"/>
                  </a:lnTo>
                  <a:lnTo>
                    <a:pt x="35690" y="4988"/>
                  </a:lnTo>
                  <a:cubicBezTo>
                    <a:pt x="35615" y="6542"/>
                    <a:pt x="35540" y="8096"/>
                    <a:pt x="35465" y="9650"/>
                  </a:cubicBezTo>
                  <a:lnTo>
                    <a:pt x="35440" y="9825"/>
                  </a:lnTo>
                  <a:close/>
                  <a:moveTo>
                    <a:pt x="28222" y="4763"/>
                  </a:moveTo>
                  <a:lnTo>
                    <a:pt x="28222" y="4963"/>
                  </a:lnTo>
                  <a:cubicBezTo>
                    <a:pt x="28171" y="6517"/>
                    <a:pt x="28121" y="8071"/>
                    <a:pt x="28071" y="9625"/>
                  </a:cubicBezTo>
                  <a:lnTo>
                    <a:pt x="28071" y="9825"/>
                  </a:lnTo>
                  <a:lnTo>
                    <a:pt x="28071" y="10126"/>
                  </a:lnTo>
                  <a:cubicBezTo>
                    <a:pt x="28021" y="11505"/>
                    <a:pt x="27971" y="12908"/>
                    <a:pt x="27921" y="14287"/>
                  </a:cubicBezTo>
                  <a:lnTo>
                    <a:pt x="27921" y="14587"/>
                  </a:lnTo>
                  <a:lnTo>
                    <a:pt x="27645" y="14587"/>
                  </a:lnTo>
                  <a:lnTo>
                    <a:pt x="25239" y="14587"/>
                  </a:lnTo>
                  <a:lnTo>
                    <a:pt x="24913" y="14587"/>
                  </a:lnTo>
                  <a:lnTo>
                    <a:pt x="22532" y="14587"/>
                  </a:lnTo>
                  <a:lnTo>
                    <a:pt x="22232" y="14587"/>
                  </a:lnTo>
                  <a:lnTo>
                    <a:pt x="22232" y="14287"/>
                  </a:lnTo>
                  <a:cubicBezTo>
                    <a:pt x="22257" y="12883"/>
                    <a:pt x="22282" y="11505"/>
                    <a:pt x="22307" y="10101"/>
                  </a:cubicBezTo>
                  <a:lnTo>
                    <a:pt x="22332" y="9876"/>
                  </a:lnTo>
                  <a:lnTo>
                    <a:pt x="22332" y="9625"/>
                  </a:lnTo>
                  <a:cubicBezTo>
                    <a:pt x="22357" y="8071"/>
                    <a:pt x="22382" y="6517"/>
                    <a:pt x="22407" y="4963"/>
                  </a:cubicBezTo>
                  <a:lnTo>
                    <a:pt x="22407" y="4763"/>
                  </a:lnTo>
                  <a:lnTo>
                    <a:pt x="22407" y="4688"/>
                  </a:lnTo>
                  <a:lnTo>
                    <a:pt x="22407" y="4662"/>
                  </a:lnTo>
                  <a:lnTo>
                    <a:pt x="22407" y="4462"/>
                  </a:lnTo>
                  <a:cubicBezTo>
                    <a:pt x="22432" y="3084"/>
                    <a:pt x="22457" y="1680"/>
                    <a:pt x="22482" y="302"/>
                  </a:cubicBezTo>
                  <a:lnTo>
                    <a:pt x="22482" y="1"/>
                  </a:lnTo>
                  <a:lnTo>
                    <a:pt x="22783" y="1"/>
                  </a:lnTo>
                  <a:lnTo>
                    <a:pt x="25239" y="1"/>
                  </a:lnTo>
                  <a:lnTo>
                    <a:pt x="25590" y="1"/>
                  </a:lnTo>
                  <a:lnTo>
                    <a:pt x="28071" y="1"/>
                  </a:lnTo>
                  <a:lnTo>
                    <a:pt x="28372" y="1"/>
                  </a:lnTo>
                  <a:lnTo>
                    <a:pt x="28372" y="302"/>
                  </a:lnTo>
                  <a:cubicBezTo>
                    <a:pt x="28322" y="1705"/>
                    <a:pt x="28272" y="3084"/>
                    <a:pt x="28222" y="4487"/>
                  </a:cubicBezTo>
                  <a:lnTo>
                    <a:pt x="28222" y="4763"/>
                  </a:lnTo>
                  <a:close/>
                  <a:moveTo>
                    <a:pt x="34537" y="27720"/>
                  </a:moveTo>
                  <a:lnTo>
                    <a:pt x="34537" y="27720"/>
                  </a:lnTo>
                  <a:lnTo>
                    <a:pt x="34537" y="28046"/>
                  </a:lnTo>
                  <a:cubicBezTo>
                    <a:pt x="34462" y="29425"/>
                    <a:pt x="34387" y="30828"/>
                    <a:pt x="34312" y="32206"/>
                  </a:cubicBezTo>
                  <a:lnTo>
                    <a:pt x="34312" y="32482"/>
                  </a:lnTo>
                  <a:lnTo>
                    <a:pt x="34036" y="32482"/>
                  </a:lnTo>
                  <a:lnTo>
                    <a:pt x="31730" y="32482"/>
                  </a:lnTo>
                  <a:lnTo>
                    <a:pt x="31430" y="32482"/>
                  </a:lnTo>
                  <a:lnTo>
                    <a:pt x="29149" y="32482"/>
                  </a:lnTo>
                  <a:lnTo>
                    <a:pt x="28848" y="32482"/>
                  </a:lnTo>
                  <a:lnTo>
                    <a:pt x="28848" y="32181"/>
                  </a:lnTo>
                  <a:cubicBezTo>
                    <a:pt x="28923" y="30803"/>
                    <a:pt x="28973" y="29399"/>
                    <a:pt x="29024" y="28021"/>
                  </a:cubicBezTo>
                  <a:lnTo>
                    <a:pt x="29024" y="27720"/>
                  </a:lnTo>
                  <a:lnTo>
                    <a:pt x="29049" y="27520"/>
                  </a:lnTo>
                  <a:cubicBezTo>
                    <a:pt x="29099" y="25966"/>
                    <a:pt x="29149" y="24412"/>
                    <a:pt x="29199" y="22858"/>
                  </a:cubicBezTo>
                  <a:lnTo>
                    <a:pt x="29224" y="22683"/>
                  </a:lnTo>
                  <a:lnTo>
                    <a:pt x="29224" y="22582"/>
                  </a:lnTo>
                  <a:lnTo>
                    <a:pt x="29224" y="22357"/>
                  </a:lnTo>
                  <a:cubicBezTo>
                    <a:pt x="29274" y="20978"/>
                    <a:pt x="29324" y="19600"/>
                    <a:pt x="29374" y="18196"/>
                  </a:cubicBezTo>
                  <a:lnTo>
                    <a:pt x="29400" y="17921"/>
                  </a:lnTo>
                  <a:lnTo>
                    <a:pt x="29675" y="17921"/>
                  </a:lnTo>
                  <a:lnTo>
                    <a:pt x="32031" y="17921"/>
                  </a:lnTo>
                  <a:lnTo>
                    <a:pt x="32357" y="17921"/>
                  </a:lnTo>
                  <a:lnTo>
                    <a:pt x="34738" y="17921"/>
                  </a:lnTo>
                  <a:lnTo>
                    <a:pt x="35039" y="17921"/>
                  </a:lnTo>
                  <a:lnTo>
                    <a:pt x="35014" y="18221"/>
                  </a:lnTo>
                  <a:cubicBezTo>
                    <a:pt x="34963" y="19625"/>
                    <a:pt x="34888" y="21003"/>
                    <a:pt x="34813" y="22407"/>
                  </a:cubicBezTo>
                  <a:lnTo>
                    <a:pt x="34813" y="22582"/>
                  </a:lnTo>
                  <a:lnTo>
                    <a:pt x="34788" y="22883"/>
                  </a:lnTo>
                  <a:cubicBezTo>
                    <a:pt x="34713" y="24437"/>
                    <a:pt x="34638" y="25991"/>
                    <a:pt x="34537" y="27545"/>
                  </a:cubicBezTo>
                  <a:lnTo>
                    <a:pt x="34537" y="27720"/>
                  </a:lnTo>
                  <a:close/>
                  <a:moveTo>
                    <a:pt x="27495" y="27821"/>
                  </a:moveTo>
                  <a:lnTo>
                    <a:pt x="27495" y="28021"/>
                  </a:lnTo>
                  <a:cubicBezTo>
                    <a:pt x="27470" y="29425"/>
                    <a:pt x="27420" y="30803"/>
                    <a:pt x="27369" y="32206"/>
                  </a:cubicBezTo>
                  <a:lnTo>
                    <a:pt x="27344" y="32482"/>
                  </a:lnTo>
                  <a:lnTo>
                    <a:pt x="27069" y="32482"/>
                  </a:lnTo>
                  <a:lnTo>
                    <a:pt x="24788" y="32482"/>
                  </a:lnTo>
                  <a:lnTo>
                    <a:pt x="24487" y="32482"/>
                  </a:lnTo>
                  <a:lnTo>
                    <a:pt x="22206" y="32482"/>
                  </a:lnTo>
                  <a:lnTo>
                    <a:pt x="21906" y="32482"/>
                  </a:lnTo>
                  <a:lnTo>
                    <a:pt x="21906" y="32181"/>
                  </a:lnTo>
                  <a:cubicBezTo>
                    <a:pt x="21931" y="30803"/>
                    <a:pt x="21956" y="29399"/>
                    <a:pt x="21981" y="28021"/>
                  </a:cubicBezTo>
                  <a:lnTo>
                    <a:pt x="21981" y="27795"/>
                  </a:lnTo>
                  <a:lnTo>
                    <a:pt x="22006" y="27520"/>
                  </a:lnTo>
                  <a:cubicBezTo>
                    <a:pt x="22031" y="25966"/>
                    <a:pt x="22056" y="24412"/>
                    <a:pt x="22081" y="22858"/>
                  </a:cubicBezTo>
                  <a:lnTo>
                    <a:pt x="22081" y="22683"/>
                  </a:lnTo>
                  <a:lnTo>
                    <a:pt x="22081" y="22607"/>
                  </a:lnTo>
                  <a:lnTo>
                    <a:pt x="22081" y="22582"/>
                  </a:lnTo>
                  <a:lnTo>
                    <a:pt x="22081" y="22382"/>
                  </a:lnTo>
                  <a:cubicBezTo>
                    <a:pt x="22106" y="20978"/>
                    <a:pt x="22131" y="19600"/>
                    <a:pt x="22156" y="18196"/>
                  </a:cubicBezTo>
                  <a:lnTo>
                    <a:pt x="22181" y="17921"/>
                  </a:lnTo>
                  <a:lnTo>
                    <a:pt x="22457" y="17921"/>
                  </a:lnTo>
                  <a:lnTo>
                    <a:pt x="24813" y="17921"/>
                  </a:lnTo>
                  <a:lnTo>
                    <a:pt x="25139" y="17921"/>
                  </a:lnTo>
                  <a:lnTo>
                    <a:pt x="27495" y="17921"/>
                  </a:lnTo>
                  <a:lnTo>
                    <a:pt x="27795" y="17921"/>
                  </a:lnTo>
                  <a:lnTo>
                    <a:pt x="27795" y="18221"/>
                  </a:lnTo>
                  <a:cubicBezTo>
                    <a:pt x="27770" y="19600"/>
                    <a:pt x="27720" y="21003"/>
                    <a:pt x="27670" y="22382"/>
                  </a:cubicBezTo>
                  <a:lnTo>
                    <a:pt x="27670" y="22683"/>
                  </a:lnTo>
                  <a:lnTo>
                    <a:pt x="27645" y="22883"/>
                  </a:lnTo>
                  <a:cubicBezTo>
                    <a:pt x="27620" y="24437"/>
                    <a:pt x="27570" y="25991"/>
                    <a:pt x="27520" y="27545"/>
                  </a:cubicBezTo>
                  <a:lnTo>
                    <a:pt x="27495" y="27821"/>
                  </a:lnTo>
                  <a:close/>
                  <a:moveTo>
                    <a:pt x="20628" y="27720"/>
                  </a:moveTo>
                  <a:lnTo>
                    <a:pt x="20653" y="27720"/>
                  </a:lnTo>
                  <a:lnTo>
                    <a:pt x="20628" y="28021"/>
                  </a:lnTo>
                  <a:cubicBezTo>
                    <a:pt x="20628" y="29425"/>
                    <a:pt x="20602" y="30803"/>
                    <a:pt x="20577" y="32206"/>
                  </a:cubicBezTo>
                  <a:lnTo>
                    <a:pt x="20577" y="32482"/>
                  </a:lnTo>
                  <a:lnTo>
                    <a:pt x="20302" y="32482"/>
                  </a:lnTo>
                  <a:lnTo>
                    <a:pt x="17996" y="32482"/>
                  </a:lnTo>
                  <a:lnTo>
                    <a:pt x="17695" y="32482"/>
                  </a:lnTo>
                  <a:lnTo>
                    <a:pt x="15414" y="32482"/>
                  </a:lnTo>
                  <a:lnTo>
                    <a:pt x="15114" y="32482"/>
                  </a:lnTo>
                  <a:lnTo>
                    <a:pt x="15114" y="32206"/>
                  </a:lnTo>
                  <a:lnTo>
                    <a:pt x="15114" y="28021"/>
                  </a:lnTo>
                  <a:lnTo>
                    <a:pt x="15114" y="27821"/>
                  </a:lnTo>
                  <a:lnTo>
                    <a:pt x="15114" y="27545"/>
                  </a:lnTo>
                  <a:cubicBezTo>
                    <a:pt x="15114" y="25991"/>
                    <a:pt x="15114" y="24437"/>
                    <a:pt x="15114" y="22883"/>
                  </a:cubicBezTo>
                  <a:lnTo>
                    <a:pt x="15114" y="22683"/>
                  </a:lnTo>
                  <a:lnTo>
                    <a:pt x="15114" y="22382"/>
                  </a:lnTo>
                  <a:cubicBezTo>
                    <a:pt x="15114" y="20978"/>
                    <a:pt x="15114" y="19600"/>
                    <a:pt x="15114" y="18221"/>
                  </a:cubicBezTo>
                  <a:lnTo>
                    <a:pt x="15114" y="17921"/>
                  </a:lnTo>
                  <a:lnTo>
                    <a:pt x="15414" y="17921"/>
                  </a:lnTo>
                  <a:lnTo>
                    <a:pt x="17770" y="17921"/>
                  </a:lnTo>
                  <a:lnTo>
                    <a:pt x="18096" y="17921"/>
                  </a:lnTo>
                  <a:lnTo>
                    <a:pt x="20477" y="17921"/>
                  </a:lnTo>
                  <a:lnTo>
                    <a:pt x="20778" y="17921"/>
                  </a:lnTo>
                  <a:lnTo>
                    <a:pt x="20753" y="18221"/>
                  </a:lnTo>
                  <a:cubicBezTo>
                    <a:pt x="20753" y="19600"/>
                    <a:pt x="20728" y="21003"/>
                    <a:pt x="20703" y="22382"/>
                  </a:cubicBezTo>
                  <a:lnTo>
                    <a:pt x="20703" y="22582"/>
                  </a:lnTo>
                  <a:lnTo>
                    <a:pt x="20703" y="22883"/>
                  </a:lnTo>
                  <a:cubicBezTo>
                    <a:pt x="20678" y="24437"/>
                    <a:pt x="20653" y="25991"/>
                    <a:pt x="20628" y="27545"/>
                  </a:cubicBezTo>
                  <a:lnTo>
                    <a:pt x="20628" y="27720"/>
                  </a:lnTo>
                  <a:close/>
                  <a:moveTo>
                    <a:pt x="20878" y="9926"/>
                  </a:moveTo>
                  <a:lnTo>
                    <a:pt x="20878" y="10126"/>
                  </a:lnTo>
                  <a:cubicBezTo>
                    <a:pt x="20853" y="11505"/>
                    <a:pt x="20828" y="12908"/>
                    <a:pt x="20803" y="14287"/>
                  </a:cubicBezTo>
                  <a:lnTo>
                    <a:pt x="20803" y="14587"/>
                  </a:lnTo>
                  <a:lnTo>
                    <a:pt x="20527" y="14587"/>
                  </a:lnTo>
                  <a:lnTo>
                    <a:pt x="18121" y="14587"/>
                  </a:lnTo>
                  <a:lnTo>
                    <a:pt x="17795" y="14587"/>
                  </a:lnTo>
                  <a:lnTo>
                    <a:pt x="15414" y="14587"/>
                  </a:lnTo>
                  <a:lnTo>
                    <a:pt x="15114" y="14587"/>
                  </a:lnTo>
                  <a:lnTo>
                    <a:pt x="15114" y="14287"/>
                  </a:lnTo>
                  <a:lnTo>
                    <a:pt x="15114" y="10126"/>
                  </a:lnTo>
                  <a:lnTo>
                    <a:pt x="15114" y="9625"/>
                  </a:lnTo>
                  <a:lnTo>
                    <a:pt x="15114" y="4963"/>
                  </a:lnTo>
                  <a:lnTo>
                    <a:pt x="15114" y="4462"/>
                  </a:lnTo>
                  <a:cubicBezTo>
                    <a:pt x="15114" y="3084"/>
                    <a:pt x="15114" y="1705"/>
                    <a:pt x="15114" y="302"/>
                  </a:cubicBezTo>
                  <a:lnTo>
                    <a:pt x="15089" y="1"/>
                  </a:lnTo>
                  <a:lnTo>
                    <a:pt x="15389" y="1"/>
                  </a:lnTo>
                  <a:lnTo>
                    <a:pt x="17896" y="1"/>
                  </a:lnTo>
                  <a:lnTo>
                    <a:pt x="18196" y="1"/>
                  </a:lnTo>
                  <a:lnTo>
                    <a:pt x="20703" y="1"/>
                  </a:lnTo>
                  <a:lnTo>
                    <a:pt x="20978" y="1"/>
                  </a:lnTo>
                  <a:lnTo>
                    <a:pt x="20978" y="302"/>
                  </a:lnTo>
                  <a:cubicBezTo>
                    <a:pt x="20978" y="1705"/>
                    <a:pt x="20953" y="3084"/>
                    <a:pt x="20953" y="4487"/>
                  </a:cubicBezTo>
                  <a:lnTo>
                    <a:pt x="20928" y="4763"/>
                  </a:lnTo>
                  <a:lnTo>
                    <a:pt x="20928" y="4963"/>
                  </a:lnTo>
                  <a:cubicBezTo>
                    <a:pt x="20903" y="6517"/>
                    <a:pt x="20903" y="8071"/>
                    <a:pt x="20878" y="9625"/>
                  </a:cubicBezTo>
                  <a:lnTo>
                    <a:pt x="20878" y="9926"/>
                  </a:lnTo>
                  <a:close/>
                  <a:moveTo>
                    <a:pt x="13635" y="4763"/>
                  </a:moveTo>
                  <a:lnTo>
                    <a:pt x="13635" y="4963"/>
                  </a:lnTo>
                  <a:cubicBezTo>
                    <a:pt x="13660" y="6517"/>
                    <a:pt x="13660" y="8071"/>
                    <a:pt x="13685" y="9625"/>
                  </a:cubicBezTo>
                  <a:lnTo>
                    <a:pt x="13685" y="9926"/>
                  </a:lnTo>
                  <a:lnTo>
                    <a:pt x="13685" y="10126"/>
                  </a:lnTo>
                  <a:cubicBezTo>
                    <a:pt x="13685" y="11505"/>
                    <a:pt x="13685" y="12883"/>
                    <a:pt x="13710" y="14287"/>
                  </a:cubicBezTo>
                  <a:lnTo>
                    <a:pt x="13710" y="14587"/>
                  </a:lnTo>
                  <a:lnTo>
                    <a:pt x="13409" y="14587"/>
                  </a:lnTo>
                  <a:lnTo>
                    <a:pt x="11003" y="14587"/>
                  </a:lnTo>
                  <a:lnTo>
                    <a:pt x="10678" y="14587"/>
                  </a:lnTo>
                  <a:lnTo>
                    <a:pt x="8297" y="14587"/>
                  </a:lnTo>
                  <a:lnTo>
                    <a:pt x="7996" y="14587"/>
                  </a:lnTo>
                  <a:lnTo>
                    <a:pt x="7996" y="14287"/>
                  </a:lnTo>
                  <a:cubicBezTo>
                    <a:pt x="7971" y="12908"/>
                    <a:pt x="7946" y="11505"/>
                    <a:pt x="7946" y="10126"/>
                  </a:cubicBezTo>
                  <a:lnTo>
                    <a:pt x="7921" y="9926"/>
                  </a:lnTo>
                  <a:lnTo>
                    <a:pt x="7921" y="9625"/>
                  </a:lnTo>
                  <a:cubicBezTo>
                    <a:pt x="7896" y="8071"/>
                    <a:pt x="7871" y="6517"/>
                    <a:pt x="7820" y="4963"/>
                  </a:cubicBezTo>
                  <a:lnTo>
                    <a:pt x="7820" y="4763"/>
                  </a:lnTo>
                  <a:lnTo>
                    <a:pt x="7820" y="4487"/>
                  </a:lnTo>
                  <a:cubicBezTo>
                    <a:pt x="7795" y="3084"/>
                    <a:pt x="7770" y="1705"/>
                    <a:pt x="7745" y="302"/>
                  </a:cubicBezTo>
                  <a:lnTo>
                    <a:pt x="7745" y="1"/>
                  </a:lnTo>
                  <a:lnTo>
                    <a:pt x="8046" y="1"/>
                  </a:lnTo>
                  <a:lnTo>
                    <a:pt x="10502" y="1"/>
                  </a:lnTo>
                  <a:lnTo>
                    <a:pt x="10853" y="1"/>
                  </a:lnTo>
                  <a:lnTo>
                    <a:pt x="13334" y="1"/>
                  </a:lnTo>
                  <a:lnTo>
                    <a:pt x="13610" y="1"/>
                  </a:lnTo>
                  <a:lnTo>
                    <a:pt x="13635" y="302"/>
                  </a:lnTo>
                  <a:cubicBezTo>
                    <a:pt x="13635" y="1680"/>
                    <a:pt x="13635" y="3084"/>
                    <a:pt x="13635" y="4462"/>
                  </a:cubicBezTo>
                  <a:lnTo>
                    <a:pt x="13635" y="4763"/>
                  </a:lnTo>
                  <a:close/>
                  <a:moveTo>
                    <a:pt x="13785" y="27821"/>
                  </a:moveTo>
                  <a:lnTo>
                    <a:pt x="13785" y="28021"/>
                  </a:lnTo>
                  <a:cubicBezTo>
                    <a:pt x="13785" y="29425"/>
                    <a:pt x="13785" y="30803"/>
                    <a:pt x="13785" y="32206"/>
                  </a:cubicBezTo>
                  <a:lnTo>
                    <a:pt x="13785" y="32482"/>
                  </a:lnTo>
                  <a:lnTo>
                    <a:pt x="13510" y="32482"/>
                  </a:lnTo>
                  <a:lnTo>
                    <a:pt x="11229" y="32482"/>
                  </a:lnTo>
                  <a:lnTo>
                    <a:pt x="10903" y="32482"/>
                  </a:lnTo>
                  <a:lnTo>
                    <a:pt x="8622" y="32482"/>
                  </a:lnTo>
                  <a:lnTo>
                    <a:pt x="8347" y="32482"/>
                  </a:lnTo>
                  <a:lnTo>
                    <a:pt x="8347" y="32206"/>
                  </a:lnTo>
                  <a:cubicBezTo>
                    <a:pt x="8322" y="30803"/>
                    <a:pt x="8297" y="29425"/>
                    <a:pt x="8272" y="28021"/>
                  </a:cubicBezTo>
                  <a:lnTo>
                    <a:pt x="8272" y="27821"/>
                  </a:lnTo>
                  <a:lnTo>
                    <a:pt x="8272" y="27720"/>
                  </a:lnTo>
                  <a:lnTo>
                    <a:pt x="8247" y="27545"/>
                  </a:lnTo>
                  <a:cubicBezTo>
                    <a:pt x="8221" y="25991"/>
                    <a:pt x="8196" y="24437"/>
                    <a:pt x="8171" y="22883"/>
                  </a:cubicBezTo>
                  <a:lnTo>
                    <a:pt x="8171" y="22607"/>
                  </a:lnTo>
                  <a:lnTo>
                    <a:pt x="8171" y="22382"/>
                  </a:lnTo>
                  <a:cubicBezTo>
                    <a:pt x="8121" y="21003"/>
                    <a:pt x="8096" y="19600"/>
                    <a:pt x="8071" y="18221"/>
                  </a:cubicBezTo>
                  <a:lnTo>
                    <a:pt x="8071" y="17921"/>
                  </a:lnTo>
                  <a:lnTo>
                    <a:pt x="8372" y="17921"/>
                  </a:lnTo>
                  <a:lnTo>
                    <a:pt x="10728" y="17921"/>
                  </a:lnTo>
                  <a:lnTo>
                    <a:pt x="11054" y="17921"/>
                  </a:lnTo>
                  <a:lnTo>
                    <a:pt x="13435" y="17921"/>
                  </a:lnTo>
                  <a:lnTo>
                    <a:pt x="13710" y="17921"/>
                  </a:lnTo>
                  <a:lnTo>
                    <a:pt x="13710" y="18221"/>
                  </a:lnTo>
                  <a:cubicBezTo>
                    <a:pt x="13735" y="19600"/>
                    <a:pt x="13735" y="20978"/>
                    <a:pt x="13735" y="22382"/>
                  </a:cubicBezTo>
                  <a:lnTo>
                    <a:pt x="13760" y="22683"/>
                  </a:lnTo>
                  <a:lnTo>
                    <a:pt x="13735" y="22683"/>
                  </a:lnTo>
                  <a:lnTo>
                    <a:pt x="13735" y="22883"/>
                  </a:lnTo>
                  <a:cubicBezTo>
                    <a:pt x="13760" y="24437"/>
                    <a:pt x="13760" y="25966"/>
                    <a:pt x="13785" y="27520"/>
                  </a:cubicBezTo>
                  <a:lnTo>
                    <a:pt x="13785" y="27821"/>
                  </a:lnTo>
                  <a:close/>
                  <a:moveTo>
                    <a:pt x="6567" y="27720"/>
                  </a:moveTo>
                  <a:lnTo>
                    <a:pt x="6567" y="27720"/>
                  </a:lnTo>
                  <a:lnTo>
                    <a:pt x="6567" y="28021"/>
                  </a:lnTo>
                  <a:cubicBezTo>
                    <a:pt x="6617" y="29399"/>
                    <a:pt x="6642" y="30803"/>
                    <a:pt x="6693" y="32181"/>
                  </a:cubicBezTo>
                  <a:lnTo>
                    <a:pt x="6693" y="32482"/>
                  </a:lnTo>
                  <a:lnTo>
                    <a:pt x="6392" y="32482"/>
                  </a:lnTo>
                  <a:lnTo>
                    <a:pt x="4111" y="32482"/>
                  </a:lnTo>
                  <a:lnTo>
                    <a:pt x="3785" y="32482"/>
                  </a:lnTo>
                  <a:lnTo>
                    <a:pt x="1505" y="32482"/>
                  </a:lnTo>
                  <a:lnTo>
                    <a:pt x="1229" y="32482"/>
                  </a:lnTo>
                  <a:lnTo>
                    <a:pt x="1229" y="32206"/>
                  </a:lnTo>
                  <a:cubicBezTo>
                    <a:pt x="1179" y="30803"/>
                    <a:pt x="1129" y="29425"/>
                    <a:pt x="1079" y="28046"/>
                  </a:cubicBezTo>
                  <a:lnTo>
                    <a:pt x="1053" y="27821"/>
                  </a:lnTo>
                  <a:lnTo>
                    <a:pt x="1053" y="27545"/>
                  </a:lnTo>
                  <a:cubicBezTo>
                    <a:pt x="978" y="25991"/>
                    <a:pt x="928" y="24437"/>
                    <a:pt x="878" y="22883"/>
                  </a:cubicBezTo>
                  <a:lnTo>
                    <a:pt x="853" y="22607"/>
                  </a:lnTo>
                  <a:lnTo>
                    <a:pt x="853" y="22382"/>
                  </a:lnTo>
                  <a:cubicBezTo>
                    <a:pt x="803" y="21003"/>
                    <a:pt x="753" y="19625"/>
                    <a:pt x="703" y="18221"/>
                  </a:cubicBezTo>
                  <a:lnTo>
                    <a:pt x="678" y="17921"/>
                  </a:lnTo>
                  <a:lnTo>
                    <a:pt x="978" y="17921"/>
                  </a:lnTo>
                  <a:lnTo>
                    <a:pt x="3334" y="17921"/>
                  </a:lnTo>
                  <a:lnTo>
                    <a:pt x="3660" y="17921"/>
                  </a:lnTo>
                  <a:lnTo>
                    <a:pt x="6041" y="17921"/>
                  </a:lnTo>
                  <a:lnTo>
                    <a:pt x="6317" y="17921"/>
                  </a:lnTo>
                  <a:lnTo>
                    <a:pt x="6342" y="18196"/>
                  </a:lnTo>
                  <a:cubicBezTo>
                    <a:pt x="6367" y="19600"/>
                    <a:pt x="6392" y="20978"/>
                    <a:pt x="6442" y="22382"/>
                  </a:cubicBezTo>
                  <a:lnTo>
                    <a:pt x="6442" y="22683"/>
                  </a:lnTo>
                  <a:lnTo>
                    <a:pt x="6442" y="22858"/>
                  </a:lnTo>
                  <a:cubicBezTo>
                    <a:pt x="6492" y="24412"/>
                    <a:pt x="6517" y="25966"/>
                    <a:pt x="6567" y="27520"/>
                  </a:cubicBezTo>
                  <a:lnTo>
                    <a:pt x="6567" y="27720"/>
                  </a:lnTo>
                  <a:close/>
                  <a:moveTo>
                    <a:pt x="5991" y="4763"/>
                  </a:moveTo>
                  <a:lnTo>
                    <a:pt x="6016" y="4963"/>
                  </a:lnTo>
                  <a:cubicBezTo>
                    <a:pt x="6041" y="6517"/>
                    <a:pt x="6091" y="8071"/>
                    <a:pt x="6116" y="9625"/>
                  </a:cubicBezTo>
                  <a:lnTo>
                    <a:pt x="6141" y="9926"/>
                  </a:lnTo>
                  <a:lnTo>
                    <a:pt x="6141" y="10101"/>
                  </a:lnTo>
                  <a:cubicBezTo>
                    <a:pt x="6166" y="11505"/>
                    <a:pt x="6191" y="12883"/>
                    <a:pt x="6241" y="14287"/>
                  </a:cubicBezTo>
                  <a:lnTo>
                    <a:pt x="6241" y="14587"/>
                  </a:lnTo>
                  <a:lnTo>
                    <a:pt x="5941" y="14587"/>
                  </a:lnTo>
                  <a:lnTo>
                    <a:pt x="3535" y="14587"/>
                  </a:lnTo>
                  <a:lnTo>
                    <a:pt x="3209" y="14587"/>
                  </a:lnTo>
                  <a:lnTo>
                    <a:pt x="828" y="14587"/>
                  </a:lnTo>
                  <a:lnTo>
                    <a:pt x="552" y="14587"/>
                  </a:lnTo>
                  <a:lnTo>
                    <a:pt x="552" y="14287"/>
                  </a:lnTo>
                  <a:cubicBezTo>
                    <a:pt x="502" y="12908"/>
                    <a:pt x="427" y="11505"/>
                    <a:pt x="377" y="10126"/>
                  </a:cubicBezTo>
                  <a:lnTo>
                    <a:pt x="377" y="9825"/>
                  </a:lnTo>
                  <a:lnTo>
                    <a:pt x="377" y="9625"/>
                  </a:lnTo>
                  <a:cubicBezTo>
                    <a:pt x="327" y="8071"/>
                    <a:pt x="251" y="6517"/>
                    <a:pt x="176" y="4988"/>
                  </a:cubicBezTo>
                  <a:lnTo>
                    <a:pt x="176" y="4662"/>
                  </a:lnTo>
                  <a:lnTo>
                    <a:pt x="176" y="4487"/>
                  </a:lnTo>
                  <a:cubicBezTo>
                    <a:pt x="126" y="3084"/>
                    <a:pt x="76" y="1705"/>
                    <a:pt x="26" y="327"/>
                  </a:cubicBezTo>
                  <a:lnTo>
                    <a:pt x="1" y="1"/>
                  </a:lnTo>
                  <a:lnTo>
                    <a:pt x="302" y="1"/>
                  </a:lnTo>
                  <a:lnTo>
                    <a:pt x="2783" y="1"/>
                  </a:lnTo>
                  <a:lnTo>
                    <a:pt x="3109" y="1"/>
                  </a:lnTo>
                  <a:lnTo>
                    <a:pt x="5590" y="1"/>
                  </a:lnTo>
                  <a:lnTo>
                    <a:pt x="5866" y="1"/>
                  </a:lnTo>
                  <a:lnTo>
                    <a:pt x="5891" y="302"/>
                  </a:lnTo>
                  <a:cubicBezTo>
                    <a:pt x="5941" y="1680"/>
                    <a:pt x="5966" y="3084"/>
                    <a:pt x="5991" y="4462"/>
                  </a:cubicBezTo>
                  <a:lnTo>
                    <a:pt x="5991" y="4763"/>
                  </a:lnTo>
                </a:path>
              </a:pathLst>
            </a:custGeom>
            <a:solidFill>
              <a:srgbClr val="FFFFFF">
                <a:alpha val="65881"/>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13" name="Google Shape;1178;p33"/>
            <p:cNvSpPr>
              <a:spLocks/>
            </p:cNvSpPr>
            <p:nvPr/>
          </p:nvSpPr>
          <p:spPr bwMode="auto">
            <a:xfrm>
              <a:off x="4434613" y="3938828"/>
              <a:ext cx="491851" cy="250507"/>
            </a:xfrm>
            <a:custGeom>
              <a:avLst/>
              <a:gdLst>
                <a:gd name="T0" fmla="*/ 6324468 w 24262"/>
                <a:gd name="T1" fmla="*/ 3512592 h 12357"/>
                <a:gd name="T2" fmla="*/ 6293653 w 24262"/>
                <a:gd name="T3" fmla="*/ 5078397 h 12357"/>
                <a:gd name="T4" fmla="*/ 5016345 w 24262"/>
                <a:gd name="T5" fmla="*/ 5078397 h 12357"/>
                <a:gd name="T6" fmla="*/ 3697944 w 24262"/>
                <a:gd name="T7" fmla="*/ 5078397 h 12357"/>
                <a:gd name="T8" fmla="*/ 3574242 w 24262"/>
                <a:gd name="T9" fmla="*/ 4954695 h 12357"/>
                <a:gd name="T10" fmla="*/ 3574242 w 24262"/>
                <a:gd name="T11" fmla="*/ 3337519 h 12357"/>
                <a:gd name="T12" fmla="*/ 3574242 w 24262"/>
                <a:gd name="T13" fmla="*/ 1555527 h 12357"/>
                <a:gd name="T14" fmla="*/ 3574242 w 24262"/>
                <a:gd name="T15" fmla="*/ 405 h 12357"/>
                <a:gd name="T16" fmla="*/ 4902920 w 24262"/>
                <a:gd name="T17" fmla="*/ 405 h 12357"/>
                <a:gd name="T18" fmla="*/ 6262819 w 24262"/>
                <a:gd name="T19" fmla="*/ 405 h 12357"/>
                <a:gd name="T20" fmla="*/ 6386116 w 24262"/>
                <a:gd name="T21" fmla="*/ 113830 h 12357"/>
                <a:gd name="T22" fmla="*/ 6365580 w 24262"/>
                <a:gd name="T23" fmla="*/ 1679230 h 12357"/>
                <a:gd name="T24" fmla="*/ 6355302 w 24262"/>
                <a:gd name="T25" fmla="*/ 1730601 h 12357"/>
                <a:gd name="T26" fmla="*/ 6334746 w 24262"/>
                <a:gd name="T27" fmla="*/ 3461221 h 12357"/>
                <a:gd name="T28" fmla="*/ 9898709 w 24262"/>
                <a:gd name="T29" fmla="*/ 1679230 h 12357"/>
                <a:gd name="T30" fmla="*/ 9826377 w 24262"/>
                <a:gd name="T31" fmla="*/ 3347797 h 12357"/>
                <a:gd name="T32" fmla="*/ 9826377 w 24262"/>
                <a:gd name="T33" fmla="*/ 3389295 h 12357"/>
                <a:gd name="T34" fmla="*/ 9754450 w 24262"/>
                <a:gd name="T35" fmla="*/ 4954695 h 12357"/>
                <a:gd name="T36" fmla="*/ 9641026 w 24262"/>
                <a:gd name="T37" fmla="*/ 5078397 h 12357"/>
                <a:gd name="T38" fmla="*/ 8312347 w 24262"/>
                <a:gd name="T39" fmla="*/ 5078397 h 12357"/>
                <a:gd name="T40" fmla="*/ 7035038 w 24262"/>
                <a:gd name="T41" fmla="*/ 5078397 h 12357"/>
                <a:gd name="T42" fmla="*/ 7076151 w 24262"/>
                <a:gd name="T43" fmla="*/ 3512592 h 12357"/>
                <a:gd name="T44" fmla="*/ 7076151 w 24262"/>
                <a:gd name="T45" fmla="*/ 3337519 h 12357"/>
                <a:gd name="T46" fmla="*/ 7117649 w 24262"/>
                <a:gd name="T47" fmla="*/ 1679230 h 12357"/>
                <a:gd name="T48" fmla="*/ 7117649 w 24262"/>
                <a:gd name="T49" fmla="*/ 1627860 h 12357"/>
                <a:gd name="T50" fmla="*/ 7117649 w 24262"/>
                <a:gd name="T51" fmla="*/ 1607324 h 12357"/>
                <a:gd name="T52" fmla="*/ 7158741 w 24262"/>
                <a:gd name="T53" fmla="*/ 113830 h 12357"/>
                <a:gd name="T54" fmla="*/ 7282444 w 24262"/>
                <a:gd name="T55" fmla="*/ 405 h 12357"/>
                <a:gd name="T56" fmla="*/ 8641957 w 24262"/>
                <a:gd name="T57" fmla="*/ 405 h 12357"/>
                <a:gd name="T58" fmla="*/ 9970636 w 24262"/>
                <a:gd name="T59" fmla="*/ 405 h 12357"/>
                <a:gd name="T60" fmla="*/ 9908987 w 24262"/>
                <a:gd name="T61" fmla="*/ 1565806 h 12357"/>
                <a:gd name="T62" fmla="*/ 2822558 w 24262"/>
                <a:gd name="T63" fmla="*/ 1679230 h 12357"/>
                <a:gd name="T64" fmla="*/ 2832836 w 24262"/>
                <a:gd name="T65" fmla="*/ 3337519 h 12357"/>
                <a:gd name="T66" fmla="*/ 2832836 w 24262"/>
                <a:gd name="T67" fmla="*/ 3461221 h 12357"/>
                <a:gd name="T68" fmla="*/ 2843114 w 24262"/>
                <a:gd name="T69" fmla="*/ 4954695 h 12357"/>
                <a:gd name="T70" fmla="*/ 2729690 w 24262"/>
                <a:gd name="T71" fmla="*/ 5078397 h 12357"/>
                <a:gd name="T72" fmla="*/ 1401011 w 24262"/>
                <a:gd name="T73" fmla="*/ 5078397 h 12357"/>
                <a:gd name="T74" fmla="*/ 123703 w 24262"/>
                <a:gd name="T75" fmla="*/ 5078397 h 12357"/>
                <a:gd name="T76" fmla="*/ 92889 w 24262"/>
                <a:gd name="T77" fmla="*/ 3512592 h 12357"/>
                <a:gd name="T78" fmla="*/ 92889 w 24262"/>
                <a:gd name="T79" fmla="*/ 3461221 h 12357"/>
                <a:gd name="T80" fmla="*/ 41518 w 24262"/>
                <a:gd name="T81" fmla="*/ 1730601 h 12357"/>
                <a:gd name="T82" fmla="*/ 41518 w 24262"/>
                <a:gd name="T83" fmla="*/ 1679230 h 12357"/>
                <a:gd name="T84" fmla="*/ 0 w 24262"/>
                <a:gd name="T85" fmla="*/ 124108 h 12357"/>
                <a:gd name="T86" fmla="*/ 123703 w 24262"/>
                <a:gd name="T87" fmla="*/ 405 h 12357"/>
                <a:gd name="T88" fmla="*/ 1483196 w 24262"/>
                <a:gd name="T89" fmla="*/ 405 h 12357"/>
                <a:gd name="T90" fmla="*/ 2811875 w 24262"/>
                <a:gd name="T91" fmla="*/ 405 h 12357"/>
                <a:gd name="T92" fmla="*/ 2822558 w 24262"/>
                <a:gd name="T93" fmla="*/ 1555527 h 12357"/>
                <a:gd name="T94" fmla="*/ 2822558 w 24262"/>
                <a:gd name="T95" fmla="*/ 1679230 h 1235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4262" h="12357" extrusionOk="0">
                  <a:moveTo>
                    <a:pt x="15389" y="8422"/>
                  </a:moveTo>
                  <a:lnTo>
                    <a:pt x="15389" y="8547"/>
                  </a:lnTo>
                  <a:cubicBezTo>
                    <a:pt x="15364" y="9725"/>
                    <a:pt x="15339" y="10903"/>
                    <a:pt x="15339" y="12056"/>
                  </a:cubicBezTo>
                  <a:lnTo>
                    <a:pt x="15314" y="12357"/>
                  </a:lnTo>
                  <a:lnTo>
                    <a:pt x="15038" y="12357"/>
                  </a:lnTo>
                  <a:lnTo>
                    <a:pt x="12206" y="12357"/>
                  </a:lnTo>
                  <a:lnTo>
                    <a:pt x="11830" y="12357"/>
                  </a:lnTo>
                  <a:lnTo>
                    <a:pt x="8998" y="12357"/>
                  </a:lnTo>
                  <a:lnTo>
                    <a:pt x="8697" y="12357"/>
                  </a:lnTo>
                  <a:lnTo>
                    <a:pt x="8697" y="12056"/>
                  </a:lnTo>
                  <a:lnTo>
                    <a:pt x="8697" y="8547"/>
                  </a:lnTo>
                  <a:lnTo>
                    <a:pt x="8697" y="8121"/>
                  </a:lnTo>
                  <a:lnTo>
                    <a:pt x="8697" y="4211"/>
                  </a:lnTo>
                  <a:lnTo>
                    <a:pt x="8697" y="3785"/>
                  </a:lnTo>
                  <a:cubicBezTo>
                    <a:pt x="8697" y="2633"/>
                    <a:pt x="8697" y="1455"/>
                    <a:pt x="8697" y="277"/>
                  </a:cubicBezTo>
                  <a:lnTo>
                    <a:pt x="8697" y="1"/>
                  </a:lnTo>
                  <a:lnTo>
                    <a:pt x="8973" y="1"/>
                  </a:lnTo>
                  <a:lnTo>
                    <a:pt x="11930" y="1"/>
                  </a:lnTo>
                  <a:lnTo>
                    <a:pt x="12306" y="1"/>
                  </a:lnTo>
                  <a:lnTo>
                    <a:pt x="15239" y="1"/>
                  </a:lnTo>
                  <a:lnTo>
                    <a:pt x="15539" y="1"/>
                  </a:lnTo>
                  <a:lnTo>
                    <a:pt x="15539" y="277"/>
                  </a:lnTo>
                  <a:cubicBezTo>
                    <a:pt x="15539" y="1455"/>
                    <a:pt x="15514" y="2633"/>
                    <a:pt x="15489" y="3810"/>
                  </a:cubicBezTo>
                  <a:lnTo>
                    <a:pt x="15489" y="4086"/>
                  </a:lnTo>
                  <a:lnTo>
                    <a:pt x="15464" y="4086"/>
                  </a:lnTo>
                  <a:lnTo>
                    <a:pt x="15464" y="4211"/>
                  </a:lnTo>
                  <a:cubicBezTo>
                    <a:pt x="15464" y="5515"/>
                    <a:pt x="15439" y="6818"/>
                    <a:pt x="15414" y="8146"/>
                  </a:cubicBezTo>
                  <a:lnTo>
                    <a:pt x="15414" y="8422"/>
                  </a:lnTo>
                  <a:lnTo>
                    <a:pt x="15389" y="8422"/>
                  </a:lnTo>
                  <a:close/>
                  <a:moveTo>
                    <a:pt x="24086" y="4086"/>
                  </a:moveTo>
                  <a:lnTo>
                    <a:pt x="24086" y="4211"/>
                  </a:lnTo>
                  <a:cubicBezTo>
                    <a:pt x="24011" y="5540"/>
                    <a:pt x="23985" y="6843"/>
                    <a:pt x="23910" y="8146"/>
                  </a:cubicBezTo>
                  <a:lnTo>
                    <a:pt x="23910" y="8247"/>
                  </a:lnTo>
                  <a:lnTo>
                    <a:pt x="23910" y="8572"/>
                  </a:lnTo>
                  <a:cubicBezTo>
                    <a:pt x="23835" y="9725"/>
                    <a:pt x="23785" y="10903"/>
                    <a:pt x="23735" y="12056"/>
                  </a:cubicBezTo>
                  <a:lnTo>
                    <a:pt x="23735" y="12357"/>
                  </a:lnTo>
                  <a:lnTo>
                    <a:pt x="23459" y="12357"/>
                  </a:lnTo>
                  <a:lnTo>
                    <a:pt x="20602" y="12357"/>
                  </a:lnTo>
                  <a:lnTo>
                    <a:pt x="20226" y="12357"/>
                  </a:lnTo>
                  <a:lnTo>
                    <a:pt x="17419" y="12357"/>
                  </a:lnTo>
                  <a:lnTo>
                    <a:pt x="17118" y="12357"/>
                  </a:lnTo>
                  <a:lnTo>
                    <a:pt x="17118" y="12056"/>
                  </a:lnTo>
                  <a:cubicBezTo>
                    <a:pt x="17143" y="10878"/>
                    <a:pt x="17193" y="9700"/>
                    <a:pt x="17218" y="8547"/>
                  </a:cubicBezTo>
                  <a:lnTo>
                    <a:pt x="17218" y="8347"/>
                  </a:lnTo>
                  <a:lnTo>
                    <a:pt x="17218" y="8121"/>
                  </a:lnTo>
                  <a:cubicBezTo>
                    <a:pt x="17269" y="6818"/>
                    <a:pt x="17294" y="5515"/>
                    <a:pt x="17319" y="4211"/>
                  </a:cubicBezTo>
                  <a:lnTo>
                    <a:pt x="17319" y="4086"/>
                  </a:lnTo>
                  <a:lnTo>
                    <a:pt x="17319" y="3961"/>
                  </a:lnTo>
                  <a:lnTo>
                    <a:pt x="17319" y="3911"/>
                  </a:lnTo>
                  <a:lnTo>
                    <a:pt x="17319" y="3785"/>
                  </a:lnTo>
                  <a:cubicBezTo>
                    <a:pt x="17369" y="2607"/>
                    <a:pt x="17394" y="1455"/>
                    <a:pt x="17419" y="277"/>
                  </a:cubicBezTo>
                  <a:lnTo>
                    <a:pt x="17419" y="1"/>
                  </a:lnTo>
                  <a:lnTo>
                    <a:pt x="17720" y="1"/>
                  </a:lnTo>
                  <a:lnTo>
                    <a:pt x="20627" y="1"/>
                  </a:lnTo>
                  <a:lnTo>
                    <a:pt x="21028" y="1"/>
                  </a:lnTo>
                  <a:lnTo>
                    <a:pt x="23960" y="1"/>
                  </a:lnTo>
                  <a:lnTo>
                    <a:pt x="24261" y="1"/>
                  </a:lnTo>
                  <a:lnTo>
                    <a:pt x="24261" y="302"/>
                  </a:lnTo>
                  <a:cubicBezTo>
                    <a:pt x="24211" y="1455"/>
                    <a:pt x="24161" y="2633"/>
                    <a:pt x="24111" y="3810"/>
                  </a:cubicBezTo>
                  <a:lnTo>
                    <a:pt x="24086" y="4086"/>
                  </a:lnTo>
                  <a:close/>
                  <a:moveTo>
                    <a:pt x="6868" y="4086"/>
                  </a:moveTo>
                  <a:lnTo>
                    <a:pt x="6868" y="4211"/>
                  </a:lnTo>
                  <a:cubicBezTo>
                    <a:pt x="6868" y="5515"/>
                    <a:pt x="6893" y="6818"/>
                    <a:pt x="6893" y="8121"/>
                  </a:cubicBezTo>
                  <a:lnTo>
                    <a:pt x="6918" y="8422"/>
                  </a:lnTo>
                  <a:lnTo>
                    <a:pt x="6893" y="8422"/>
                  </a:lnTo>
                  <a:lnTo>
                    <a:pt x="6893" y="8547"/>
                  </a:lnTo>
                  <a:cubicBezTo>
                    <a:pt x="6893" y="9725"/>
                    <a:pt x="6918" y="10878"/>
                    <a:pt x="6918" y="12056"/>
                  </a:cubicBezTo>
                  <a:lnTo>
                    <a:pt x="6918" y="12357"/>
                  </a:lnTo>
                  <a:lnTo>
                    <a:pt x="6642" y="12357"/>
                  </a:lnTo>
                  <a:lnTo>
                    <a:pt x="3810" y="12357"/>
                  </a:lnTo>
                  <a:lnTo>
                    <a:pt x="3409" y="12357"/>
                  </a:lnTo>
                  <a:lnTo>
                    <a:pt x="602" y="12357"/>
                  </a:lnTo>
                  <a:lnTo>
                    <a:pt x="301" y="12357"/>
                  </a:lnTo>
                  <a:lnTo>
                    <a:pt x="301" y="12056"/>
                  </a:lnTo>
                  <a:cubicBezTo>
                    <a:pt x="276" y="10903"/>
                    <a:pt x="251" y="9725"/>
                    <a:pt x="226" y="8547"/>
                  </a:cubicBezTo>
                  <a:lnTo>
                    <a:pt x="226" y="8422"/>
                  </a:lnTo>
                  <a:lnTo>
                    <a:pt x="201" y="8146"/>
                  </a:lnTo>
                  <a:cubicBezTo>
                    <a:pt x="176" y="6843"/>
                    <a:pt x="126" y="5515"/>
                    <a:pt x="101" y="4211"/>
                  </a:cubicBezTo>
                  <a:lnTo>
                    <a:pt x="101" y="4086"/>
                  </a:lnTo>
                  <a:lnTo>
                    <a:pt x="76" y="3810"/>
                  </a:lnTo>
                  <a:cubicBezTo>
                    <a:pt x="76" y="2633"/>
                    <a:pt x="25" y="1455"/>
                    <a:pt x="0" y="302"/>
                  </a:cubicBezTo>
                  <a:lnTo>
                    <a:pt x="0" y="1"/>
                  </a:lnTo>
                  <a:lnTo>
                    <a:pt x="301" y="1"/>
                  </a:lnTo>
                  <a:lnTo>
                    <a:pt x="3208" y="1"/>
                  </a:lnTo>
                  <a:lnTo>
                    <a:pt x="3609" y="1"/>
                  </a:lnTo>
                  <a:lnTo>
                    <a:pt x="6542" y="1"/>
                  </a:lnTo>
                  <a:lnTo>
                    <a:pt x="6842" y="1"/>
                  </a:lnTo>
                  <a:lnTo>
                    <a:pt x="6842" y="277"/>
                  </a:lnTo>
                  <a:cubicBezTo>
                    <a:pt x="6842" y="1455"/>
                    <a:pt x="6868" y="2633"/>
                    <a:pt x="6868" y="3785"/>
                  </a:cubicBezTo>
                  <a:lnTo>
                    <a:pt x="6868" y="4086"/>
                  </a:lnTo>
                </a:path>
              </a:pathLst>
            </a:custGeom>
            <a:solidFill>
              <a:srgbClr val="FFFFFF">
                <a:alpha val="65881"/>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14" name="Google Shape;1179;p33"/>
            <p:cNvSpPr>
              <a:spLocks/>
            </p:cNvSpPr>
            <p:nvPr/>
          </p:nvSpPr>
          <p:spPr bwMode="auto">
            <a:xfrm>
              <a:off x="4314188" y="4210170"/>
              <a:ext cx="731148" cy="45248"/>
            </a:xfrm>
            <a:custGeom>
              <a:avLst/>
              <a:gdLst>
                <a:gd name="T0" fmla="*/ 14822198 w 36066"/>
                <a:gd name="T1" fmla="*/ 0 h 2232"/>
                <a:gd name="T2" fmla="*/ 0 w 36066"/>
                <a:gd name="T3" fmla="*/ 0 h 2232"/>
                <a:gd name="T4" fmla="*/ 0 w 36066"/>
                <a:gd name="T5" fmla="*/ 916880 h 2232"/>
                <a:gd name="T6" fmla="*/ 14822198 w 36066"/>
                <a:gd name="T7" fmla="*/ 916880 h 2232"/>
                <a:gd name="T8" fmla="*/ 14822198 w 36066"/>
                <a:gd name="T9" fmla="*/ 0 h 2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66" h="2232" extrusionOk="0">
                  <a:moveTo>
                    <a:pt x="36066" y="0"/>
                  </a:moveTo>
                  <a:lnTo>
                    <a:pt x="0" y="0"/>
                  </a:lnTo>
                  <a:lnTo>
                    <a:pt x="0" y="2231"/>
                  </a:lnTo>
                  <a:lnTo>
                    <a:pt x="36066" y="2231"/>
                  </a:lnTo>
                  <a:lnTo>
                    <a:pt x="36066" y="0"/>
                  </a:lnTo>
                  <a:close/>
                </a:path>
              </a:pathLst>
            </a:custGeom>
            <a:solidFill>
              <a:srgbClr val="3F364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15" name="Google Shape;1180;p33"/>
            <p:cNvSpPr>
              <a:spLocks/>
            </p:cNvSpPr>
            <p:nvPr/>
          </p:nvSpPr>
          <p:spPr bwMode="auto">
            <a:xfrm>
              <a:off x="4271512" y="4255400"/>
              <a:ext cx="816515" cy="45228"/>
            </a:xfrm>
            <a:custGeom>
              <a:avLst/>
              <a:gdLst>
                <a:gd name="T0" fmla="*/ 16552385 w 40277"/>
                <a:gd name="T1" fmla="*/ 916886 h 2231"/>
                <a:gd name="T2" fmla="*/ 0 w 40277"/>
                <a:gd name="T3" fmla="*/ 916886 h 2231"/>
                <a:gd name="T4" fmla="*/ 0 w 40277"/>
                <a:gd name="T5" fmla="*/ 0 h 2231"/>
                <a:gd name="T6" fmla="*/ 16552385 w 40277"/>
                <a:gd name="T7" fmla="*/ 0 h 2231"/>
                <a:gd name="T8" fmla="*/ 16552385 w 40277"/>
                <a:gd name="T9" fmla="*/ 916886 h 2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277" h="2231" extrusionOk="0">
                  <a:moveTo>
                    <a:pt x="40276" y="2231"/>
                  </a:moveTo>
                  <a:lnTo>
                    <a:pt x="0" y="2231"/>
                  </a:lnTo>
                  <a:lnTo>
                    <a:pt x="0" y="0"/>
                  </a:lnTo>
                  <a:lnTo>
                    <a:pt x="40276" y="0"/>
                  </a:lnTo>
                  <a:lnTo>
                    <a:pt x="40276" y="2231"/>
                  </a:lnTo>
                  <a:close/>
                </a:path>
              </a:pathLst>
            </a:custGeom>
            <a:solidFill>
              <a:srgbClr val="372A3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16" name="Google Shape;1181;p33"/>
            <p:cNvSpPr>
              <a:spLocks/>
            </p:cNvSpPr>
            <p:nvPr/>
          </p:nvSpPr>
          <p:spPr bwMode="auto">
            <a:xfrm>
              <a:off x="4251684" y="3029820"/>
              <a:ext cx="859696" cy="44741"/>
            </a:xfrm>
            <a:custGeom>
              <a:avLst/>
              <a:gdLst>
                <a:gd name="T0" fmla="*/ 405 w 42407"/>
                <a:gd name="T1" fmla="*/ 906598 h 2207"/>
                <a:gd name="T2" fmla="*/ 17428189 w 42407"/>
                <a:gd name="T3" fmla="*/ 906598 h 2207"/>
                <a:gd name="T4" fmla="*/ 17428189 w 42407"/>
                <a:gd name="T5" fmla="*/ 405 h 2207"/>
                <a:gd name="T6" fmla="*/ 405 w 42407"/>
                <a:gd name="T7" fmla="*/ 405 h 2207"/>
                <a:gd name="T8" fmla="*/ 405 w 42407"/>
                <a:gd name="T9" fmla="*/ 906598 h 2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407" h="2207" extrusionOk="0">
                  <a:moveTo>
                    <a:pt x="1" y="2206"/>
                  </a:moveTo>
                  <a:lnTo>
                    <a:pt x="42407" y="2206"/>
                  </a:lnTo>
                  <a:lnTo>
                    <a:pt x="42407" y="1"/>
                  </a:lnTo>
                  <a:lnTo>
                    <a:pt x="1" y="1"/>
                  </a:lnTo>
                  <a:lnTo>
                    <a:pt x="1" y="220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17" name="Google Shape;1182;p33"/>
            <p:cNvSpPr>
              <a:spLocks/>
            </p:cNvSpPr>
            <p:nvPr/>
          </p:nvSpPr>
          <p:spPr bwMode="auto">
            <a:xfrm>
              <a:off x="4251684" y="3092831"/>
              <a:ext cx="859696" cy="22381"/>
            </a:xfrm>
            <a:custGeom>
              <a:avLst/>
              <a:gdLst>
                <a:gd name="T0" fmla="*/ 405 w 42407"/>
                <a:gd name="T1" fmla="*/ 453317 h 1104"/>
                <a:gd name="T2" fmla="*/ 17428189 w 42407"/>
                <a:gd name="T3" fmla="*/ 453317 h 1104"/>
                <a:gd name="T4" fmla="*/ 17428189 w 42407"/>
                <a:gd name="T5" fmla="*/ 0 h 1104"/>
                <a:gd name="T6" fmla="*/ 405 w 42407"/>
                <a:gd name="T7" fmla="*/ 0 h 1104"/>
                <a:gd name="T8" fmla="*/ 405 w 42407"/>
                <a:gd name="T9" fmla="*/ 453317 h 1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407" h="1104" extrusionOk="0">
                  <a:moveTo>
                    <a:pt x="1" y="1103"/>
                  </a:moveTo>
                  <a:lnTo>
                    <a:pt x="42407" y="1103"/>
                  </a:lnTo>
                  <a:lnTo>
                    <a:pt x="42407" y="0"/>
                  </a:lnTo>
                  <a:lnTo>
                    <a:pt x="1" y="0"/>
                  </a:lnTo>
                  <a:lnTo>
                    <a:pt x="1" y="110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18" name="Google Shape;1183;p33"/>
            <p:cNvSpPr>
              <a:spLocks/>
            </p:cNvSpPr>
            <p:nvPr/>
          </p:nvSpPr>
          <p:spPr bwMode="auto">
            <a:xfrm>
              <a:off x="4293853" y="3817389"/>
              <a:ext cx="766219" cy="17820"/>
            </a:xfrm>
            <a:custGeom>
              <a:avLst/>
              <a:gdLst>
                <a:gd name="T0" fmla="*/ 15533166 w 37796"/>
                <a:gd name="T1" fmla="*/ 405 h 879"/>
                <a:gd name="T2" fmla="*/ 7766593 w 37796"/>
                <a:gd name="T3" fmla="*/ 405 h 879"/>
                <a:gd name="T4" fmla="*/ 405 w 37796"/>
                <a:gd name="T5" fmla="*/ 405 h 879"/>
                <a:gd name="T6" fmla="*/ 41518 w 37796"/>
                <a:gd name="T7" fmla="*/ 360860 h 879"/>
                <a:gd name="T8" fmla="*/ 7766593 w 37796"/>
                <a:gd name="T9" fmla="*/ 360860 h 879"/>
                <a:gd name="T10" fmla="*/ 15481390 w 37796"/>
                <a:gd name="T11" fmla="*/ 360860 h 879"/>
                <a:gd name="T12" fmla="*/ 15533166 w 37796"/>
                <a:gd name="T13" fmla="*/ 405 h 8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796" h="879" extrusionOk="0">
                  <a:moveTo>
                    <a:pt x="37796" y="1"/>
                  </a:moveTo>
                  <a:lnTo>
                    <a:pt x="18898" y="1"/>
                  </a:lnTo>
                  <a:lnTo>
                    <a:pt x="1" y="1"/>
                  </a:lnTo>
                  <a:cubicBezTo>
                    <a:pt x="26" y="302"/>
                    <a:pt x="76" y="577"/>
                    <a:pt x="101" y="878"/>
                  </a:cubicBezTo>
                  <a:lnTo>
                    <a:pt x="18898" y="878"/>
                  </a:lnTo>
                  <a:lnTo>
                    <a:pt x="37670" y="878"/>
                  </a:lnTo>
                  <a:cubicBezTo>
                    <a:pt x="37720" y="577"/>
                    <a:pt x="37771" y="302"/>
                    <a:pt x="3779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19" name="Google Shape;1184;p33"/>
            <p:cNvSpPr>
              <a:spLocks/>
            </p:cNvSpPr>
            <p:nvPr/>
          </p:nvSpPr>
          <p:spPr bwMode="auto">
            <a:xfrm>
              <a:off x="4770972" y="2848939"/>
              <a:ext cx="104687" cy="109249"/>
            </a:xfrm>
            <a:custGeom>
              <a:avLst/>
              <a:gdLst>
                <a:gd name="T0" fmla="*/ 405 w 5164"/>
                <a:gd name="T1" fmla="*/ 2214760 h 5389"/>
                <a:gd name="T2" fmla="*/ 2122263 w 5164"/>
                <a:gd name="T3" fmla="*/ 1091963 h 5389"/>
                <a:gd name="T4" fmla="*/ 31240 w 5164"/>
                <a:gd name="T5" fmla="*/ 0 h 5389"/>
                <a:gd name="T6" fmla="*/ 405 w 5164"/>
                <a:gd name="T7" fmla="*/ 2214760 h 53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64" h="5389" extrusionOk="0">
                  <a:moveTo>
                    <a:pt x="1" y="5389"/>
                  </a:moveTo>
                  <a:lnTo>
                    <a:pt x="5164" y="2657"/>
                  </a:lnTo>
                  <a:lnTo>
                    <a:pt x="76" y="0"/>
                  </a:lnTo>
                  <a:cubicBezTo>
                    <a:pt x="26" y="1780"/>
                    <a:pt x="1" y="3584"/>
                    <a:pt x="1" y="5389"/>
                  </a:cubicBezTo>
                </a:path>
              </a:pathLst>
            </a:custGeom>
            <a:solidFill>
              <a:srgbClr val="E96C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20" name="Google Shape;1185;p33"/>
            <p:cNvSpPr>
              <a:spLocks/>
            </p:cNvSpPr>
            <p:nvPr/>
          </p:nvSpPr>
          <p:spPr bwMode="auto">
            <a:xfrm>
              <a:off x="4683593" y="2799654"/>
              <a:ext cx="112289" cy="151415"/>
            </a:xfrm>
            <a:custGeom>
              <a:avLst/>
              <a:gdLst>
                <a:gd name="T0" fmla="*/ 30814 w 5539"/>
                <a:gd name="T1" fmla="*/ 0 h 7469"/>
                <a:gd name="T2" fmla="*/ 2276371 w 5539"/>
                <a:gd name="T3" fmla="*/ 577015 h 7469"/>
                <a:gd name="T4" fmla="*/ 2276371 w 5539"/>
                <a:gd name="T5" fmla="*/ 2513096 h 7469"/>
                <a:gd name="T6" fmla="*/ 0 w 5539"/>
                <a:gd name="T7" fmla="*/ 3069554 h 7469"/>
                <a:gd name="T8" fmla="*/ 30814 w 5539"/>
                <a:gd name="T9" fmla="*/ 0 h 74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39" h="7469" extrusionOk="0">
                  <a:moveTo>
                    <a:pt x="75" y="0"/>
                  </a:moveTo>
                  <a:lnTo>
                    <a:pt x="5539" y="1404"/>
                  </a:lnTo>
                  <a:lnTo>
                    <a:pt x="5539" y="6115"/>
                  </a:lnTo>
                  <a:lnTo>
                    <a:pt x="0" y="7469"/>
                  </a:lnTo>
                  <a:lnTo>
                    <a:pt x="75" y="0"/>
                  </a:lnTo>
                  <a:close/>
                </a:path>
              </a:pathLst>
            </a:custGeom>
            <a:solidFill>
              <a:srgbClr val="E96C2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21" name="Google Shape;1186;p33"/>
            <p:cNvSpPr>
              <a:spLocks/>
            </p:cNvSpPr>
            <p:nvPr/>
          </p:nvSpPr>
          <p:spPr bwMode="auto">
            <a:xfrm>
              <a:off x="4682052" y="2798640"/>
              <a:ext cx="7136" cy="231188"/>
            </a:xfrm>
            <a:custGeom>
              <a:avLst/>
              <a:gdLst>
                <a:gd name="T0" fmla="*/ 144666 w 352"/>
                <a:gd name="T1" fmla="*/ 4614435 h 11404"/>
                <a:gd name="T2" fmla="*/ 72333 w 352"/>
                <a:gd name="T3" fmla="*/ 4686767 h 11404"/>
                <a:gd name="T4" fmla="*/ 405 w 352"/>
                <a:gd name="T5" fmla="*/ 4614435 h 11404"/>
                <a:gd name="T6" fmla="*/ 405 w 352"/>
                <a:gd name="T7" fmla="*/ 82611 h 11404"/>
                <a:gd name="T8" fmla="*/ 72333 w 352"/>
                <a:gd name="T9" fmla="*/ 0 h 11404"/>
                <a:gd name="T10" fmla="*/ 144666 w 352"/>
                <a:gd name="T11" fmla="*/ 82611 h 11404"/>
                <a:gd name="T12" fmla="*/ 144666 w 352"/>
                <a:gd name="T13" fmla="*/ 4614435 h 114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2" h="11404" extrusionOk="0">
                  <a:moveTo>
                    <a:pt x="352" y="11228"/>
                  </a:moveTo>
                  <a:cubicBezTo>
                    <a:pt x="352" y="11328"/>
                    <a:pt x="277" y="11404"/>
                    <a:pt x="176" y="11404"/>
                  </a:cubicBezTo>
                  <a:cubicBezTo>
                    <a:pt x="76" y="11404"/>
                    <a:pt x="1" y="11328"/>
                    <a:pt x="1" y="11228"/>
                  </a:cubicBezTo>
                  <a:lnTo>
                    <a:pt x="1" y="201"/>
                  </a:lnTo>
                  <a:cubicBezTo>
                    <a:pt x="1" y="100"/>
                    <a:pt x="76" y="0"/>
                    <a:pt x="176" y="0"/>
                  </a:cubicBezTo>
                  <a:cubicBezTo>
                    <a:pt x="277" y="0"/>
                    <a:pt x="352" y="100"/>
                    <a:pt x="352" y="201"/>
                  </a:cubicBezTo>
                  <a:lnTo>
                    <a:pt x="352" y="11228"/>
                  </a:lnTo>
                  <a:close/>
                </a:path>
              </a:pathLst>
            </a:custGeom>
            <a:solidFill>
              <a:srgbClr val="3F364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22" name="Google Shape;1187;p33"/>
            <p:cNvSpPr>
              <a:spLocks/>
            </p:cNvSpPr>
            <p:nvPr/>
          </p:nvSpPr>
          <p:spPr bwMode="auto">
            <a:xfrm>
              <a:off x="4505246" y="3850435"/>
              <a:ext cx="39126" cy="53864"/>
            </a:xfrm>
            <a:custGeom>
              <a:avLst/>
              <a:gdLst>
                <a:gd name="T0" fmla="*/ 391240 w 1930"/>
                <a:gd name="T1" fmla="*/ 0 h 2657"/>
                <a:gd name="T2" fmla="*/ 113425 w 1930"/>
                <a:gd name="T3" fmla="*/ 82610 h 2657"/>
                <a:gd name="T4" fmla="*/ 0 w 1930"/>
                <a:gd name="T5" fmla="*/ 288498 h 2657"/>
                <a:gd name="T6" fmla="*/ 103147 w 1930"/>
                <a:gd name="T7" fmla="*/ 494405 h 2657"/>
                <a:gd name="T8" fmla="*/ 380982 w 1930"/>
                <a:gd name="T9" fmla="*/ 628386 h 2657"/>
                <a:gd name="T10" fmla="*/ 535499 w 1930"/>
                <a:gd name="T11" fmla="*/ 700293 h 2657"/>
                <a:gd name="T12" fmla="*/ 577017 w 1930"/>
                <a:gd name="T13" fmla="*/ 793181 h 2657"/>
                <a:gd name="T14" fmla="*/ 535499 w 1930"/>
                <a:gd name="T15" fmla="*/ 885644 h 2657"/>
                <a:gd name="T16" fmla="*/ 401944 w 1930"/>
                <a:gd name="T17" fmla="*/ 927162 h 2657"/>
                <a:gd name="T18" fmla="*/ 278241 w 1930"/>
                <a:gd name="T19" fmla="*/ 906606 h 2657"/>
                <a:gd name="T20" fmla="*/ 195630 w 1930"/>
                <a:gd name="T21" fmla="*/ 865108 h 2657"/>
                <a:gd name="T22" fmla="*/ 164795 w 1930"/>
                <a:gd name="T23" fmla="*/ 710571 h 2657"/>
                <a:gd name="T24" fmla="*/ 0 w 1930"/>
                <a:gd name="T25" fmla="*/ 710571 h 2657"/>
                <a:gd name="T26" fmla="*/ 0 w 1930"/>
                <a:gd name="T27" fmla="*/ 937440 h 2657"/>
                <a:gd name="T28" fmla="*/ 175074 w 1930"/>
                <a:gd name="T29" fmla="*/ 1050439 h 2657"/>
                <a:gd name="T30" fmla="*/ 401944 w 1930"/>
                <a:gd name="T31" fmla="*/ 1091957 h 2657"/>
                <a:gd name="T32" fmla="*/ 690037 w 1930"/>
                <a:gd name="T33" fmla="*/ 1009347 h 2657"/>
                <a:gd name="T34" fmla="*/ 793183 w 1930"/>
                <a:gd name="T35" fmla="*/ 793181 h 2657"/>
                <a:gd name="T36" fmla="*/ 700295 w 1930"/>
                <a:gd name="T37" fmla="*/ 587274 h 2657"/>
                <a:gd name="T38" fmla="*/ 432758 w 1930"/>
                <a:gd name="T39" fmla="*/ 453313 h 2657"/>
                <a:gd name="T40" fmla="*/ 267962 w 1930"/>
                <a:gd name="T41" fmla="*/ 380981 h 2657"/>
                <a:gd name="T42" fmla="*/ 216166 w 1930"/>
                <a:gd name="T43" fmla="*/ 288498 h 2657"/>
                <a:gd name="T44" fmla="*/ 257684 w 1930"/>
                <a:gd name="T45" fmla="*/ 195630 h 2657"/>
                <a:gd name="T46" fmla="*/ 401944 w 1930"/>
                <a:gd name="T47" fmla="*/ 164795 h 2657"/>
                <a:gd name="T48" fmla="*/ 514943 w 1930"/>
                <a:gd name="T49" fmla="*/ 175073 h 2657"/>
                <a:gd name="T50" fmla="*/ 587275 w 1930"/>
                <a:gd name="T51" fmla="*/ 205908 h 2657"/>
                <a:gd name="T52" fmla="*/ 618110 w 1930"/>
                <a:gd name="T53" fmla="*/ 350146 h 2657"/>
                <a:gd name="T54" fmla="*/ 782905 w 1930"/>
                <a:gd name="T55" fmla="*/ 350146 h 2657"/>
                <a:gd name="T56" fmla="*/ 782905 w 1930"/>
                <a:gd name="T57" fmla="*/ 133981 h 2657"/>
                <a:gd name="T58" fmla="*/ 607832 w 1930"/>
                <a:gd name="T59" fmla="*/ 30814 h 2657"/>
                <a:gd name="T60" fmla="*/ 391240 w 1930"/>
                <a:gd name="T61" fmla="*/ 0 h 265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930" h="2657" extrusionOk="0">
                  <a:moveTo>
                    <a:pt x="952" y="0"/>
                  </a:moveTo>
                  <a:cubicBezTo>
                    <a:pt x="677" y="0"/>
                    <a:pt x="451" y="75"/>
                    <a:pt x="276" y="201"/>
                  </a:cubicBezTo>
                  <a:cubicBezTo>
                    <a:pt x="100" y="326"/>
                    <a:pt x="0" y="501"/>
                    <a:pt x="0" y="702"/>
                  </a:cubicBezTo>
                  <a:cubicBezTo>
                    <a:pt x="0" y="927"/>
                    <a:pt x="75" y="1078"/>
                    <a:pt x="251" y="1203"/>
                  </a:cubicBezTo>
                  <a:cubicBezTo>
                    <a:pt x="401" y="1328"/>
                    <a:pt x="627" y="1429"/>
                    <a:pt x="927" y="1529"/>
                  </a:cubicBezTo>
                  <a:cubicBezTo>
                    <a:pt x="1103" y="1579"/>
                    <a:pt x="1228" y="1629"/>
                    <a:pt x="1303" y="1704"/>
                  </a:cubicBezTo>
                  <a:cubicBezTo>
                    <a:pt x="1379" y="1754"/>
                    <a:pt x="1404" y="1830"/>
                    <a:pt x="1404" y="1930"/>
                  </a:cubicBezTo>
                  <a:cubicBezTo>
                    <a:pt x="1404" y="2030"/>
                    <a:pt x="1379" y="2105"/>
                    <a:pt x="1303" y="2155"/>
                  </a:cubicBezTo>
                  <a:cubicBezTo>
                    <a:pt x="1228" y="2231"/>
                    <a:pt x="1128" y="2256"/>
                    <a:pt x="978" y="2256"/>
                  </a:cubicBezTo>
                  <a:cubicBezTo>
                    <a:pt x="877" y="2256"/>
                    <a:pt x="777" y="2231"/>
                    <a:pt x="677" y="2206"/>
                  </a:cubicBezTo>
                  <a:cubicBezTo>
                    <a:pt x="602" y="2180"/>
                    <a:pt x="526" y="2155"/>
                    <a:pt x="476" y="2105"/>
                  </a:cubicBezTo>
                  <a:lnTo>
                    <a:pt x="401" y="1729"/>
                  </a:lnTo>
                  <a:lnTo>
                    <a:pt x="0" y="1729"/>
                  </a:lnTo>
                  <a:lnTo>
                    <a:pt x="0" y="2281"/>
                  </a:lnTo>
                  <a:cubicBezTo>
                    <a:pt x="125" y="2406"/>
                    <a:pt x="251" y="2481"/>
                    <a:pt x="426" y="2556"/>
                  </a:cubicBezTo>
                  <a:cubicBezTo>
                    <a:pt x="602" y="2607"/>
                    <a:pt x="777" y="2657"/>
                    <a:pt x="978" y="2657"/>
                  </a:cubicBezTo>
                  <a:cubicBezTo>
                    <a:pt x="1253" y="2657"/>
                    <a:pt x="1504" y="2581"/>
                    <a:pt x="1679" y="2456"/>
                  </a:cubicBezTo>
                  <a:cubicBezTo>
                    <a:pt x="1855" y="2331"/>
                    <a:pt x="1930" y="2155"/>
                    <a:pt x="1930" y="1930"/>
                  </a:cubicBezTo>
                  <a:cubicBezTo>
                    <a:pt x="1930" y="1729"/>
                    <a:pt x="1855" y="1554"/>
                    <a:pt x="1704" y="1429"/>
                  </a:cubicBezTo>
                  <a:cubicBezTo>
                    <a:pt x="1554" y="1278"/>
                    <a:pt x="1353" y="1178"/>
                    <a:pt x="1053" y="1103"/>
                  </a:cubicBezTo>
                  <a:cubicBezTo>
                    <a:pt x="877" y="1053"/>
                    <a:pt x="727" y="977"/>
                    <a:pt x="652" y="927"/>
                  </a:cubicBezTo>
                  <a:cubicBezTo>
                    <a:pt x="551" y="877"/>
                    <a:pt x="526" y="802"/>
                    <a:pt x="526" y="702"/>
                  </a:cubicBezTo>
                  <a:cubicBezTo>
                    <a:pt x="526" y="627"/>
                    <a:pt x="551" y="551"/>
                    <a:pt x="627" y="476"/>
                  </a:cubicBezTo>
                  <a:cubicBezTo>
                    <a:pt x="727" y="426"/>
                    <a:pt x="827" y="401"/>
                    <a:pt x="978" y="401"/>
                  </a:cubicBezTo>
                  <a:cubicBezTo>
                    <a:pt x="1053" y="401"/>
                    <a:pt x="1153" y="401"/>
                    <a:pt x="1253" y="426"/>
                  </a:cubicBezTo>
                  <a:cubicBezTo>
                    <a:pt x="1328" y="451"/>
                    <a:pt x="1404" y="476"/>
                    <a:pt x="1429" y="501"/>
                  </a:cubicBezTo>
                  <a:lnTo>
                    <a:pt x="1504" y="852"/>
                  </a:lnTo>
                  <a:lnTo>
                    <a:pt x="1905" y="852"/>
                  </a:lnTo>
                  <a:lnTo>
                    <a:pt x="1905" y="326"/>
                  </a:lnTo>
                  <a:cubicBezTo>
                    <a:pt x="1780" y="226"/>
                    <a:pt x="1654" y="150"/>
                    <a:pt x="1479" y="75"/>
                  </a:cubicBezTo>
                  <a:cubicBezTo>
                    <a:pt x="1328" y="25"/>
                    <a:pt x="1128" y="0"/>
                    <a:pt x="9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23" name="Google Shape;1188;p33"/>
            <p:cNvSpPr>
              <a:spLocks/>
            </p:cNvSpPr>
            <p:nvPr/>
          </p:nvSpPr>
          <p:spPr bwMode="auto">
            <a:xfrm>
              <a:off x="4561120" y="3850435"/>
              <a:ext cx="42714" cy="53864"/>
            </a:xfrm>
            <a:custGeom>
              <a:avLst/>
              <a:gdLst>
                <a:gd name="T0" fmla="*/ 484531 w 2107"/>
                <a:gd name="T1" fmla="*/ 0 h 2657"/>
                <a:gd name="T2" fmla="*/ 134386 w 2107"/>
                <a:gd name="T3" fmla="*/ 144259 h 2657"/>
                <a:gd name="T4" fmla="*/ 405 w 2107"/>
                <a:gd name="T5" fmla="*/ 525220 h 2657"/>
                <a:gd name="T6" fmla="*/ 405 w 2107"/>
                <a:gd name="T7" fmla="*/ 556054 h 2657"/>
                <a:gd name="T8" fmla="*/ 134386 w 2107"/>
                <a:gd name="T9" fmla="*/ 937440 h 2657"/>
                <a:gd name="T10" fmla="*/ 484531 w 2107"/>
                <a:gd name="T11" fmla="*/ 1091957 h 2657"/>
                <a:gd name="T12" fmla="*/ 700696 w 2107"/>
                <a:gd name="T13" fmla="*/ 1040181 h 2657"/>
                <a:gd name="T14" fmla="*/ 865511 w 2107"/>
                <a:gd name="T15" fmla="*/ 927162 h 2657"/>
                <a:gd name="T16" fmla="*/ 865511 w 2107"/>
                <a:gd name="T17" fmla="*/ 710571 h 2657"/>
                <a:gd name="T18" fmla="*/ 710974 w 2107"/>
                <a:gd name="T19" fmla="*/ 710571 h 2657"/>
                <a:gd name="T20" fmla="*/ 690438 w 2107"/>
                <a:gd name="T21" fmla="*/ 854830 h 2657"/>
                <a:gd name="T22" fmla="*/ 608234 w 2107"/>
                <a:gd name="T23" fmla="*/ 906606 h 2657"/>
                <a:gd name="T24" fmla="*/ 494809 w 2107"/>
                <a:gd name="T25" fmla="*/ 927162 h 2657"/>
                <a:gd name="T26" fmla="*/ 288923 w 2107"/>
                <a:gd name="T27" fmla="*/ 823996 h 2657"/>
                <a:gd name="T28" fmla="*/ 206312 w 2107"/>
                <a:gd name="T29" fmla="*/ 556054 h 2657"/>
                <a:gd name="T30" fmla="*/ 206312 w 2107"/>
                <a:gd name="T31" fmla="*/ 525220 h 2657"/>
                <a:gd name="T32" fmla="*/ 288923 w 2107"/>
                <a:gd name="T33" fmla="*/ 257684 h 2657"/>
                <a:gd name="T34" fmla="*/ 494809 w 2107"/>
                <a:gd name="T35" fmla="*/ 164795 h 2657"/>
                <a:gd name="T36" fmla="*/ 608234 w 2107"/>
                <a:gd name="T37" fmla="*/ 175073 h 2657"/>
                <a:gd name="T38" fmla="*/ 690438 w 2107"/>
                <a:gd name="T39" fmla="*/ 226444 h 2657"/>
                <a:gd name="T40" fmla="*/ 710974 w 2107"/>
                <a:gd name="T41" fmla="*/ 370703 h 2657"/>
                <a:gd name="T42" fmla="*/ 865511 w 2107"/>
                <a:gd name="T43" fmla="*/ 370703 h 2657"/>
                <a:gd name="T44" fmla="*/ 865511 w 2107"/>
                <a:gd name="T45" fmla="*/ 154517 h 2657"/>
                <a:gd name="T46" fmla="*/ 700696 w 2107"/>
                <a:gd name="T47" fmla="*/ 41092 h 2657"/>
                <a:gd name="T48" fmla="*/ 484531 w 2107"/>
                <a:gd name="T49" fmla="*/ 0 h 26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07" h="2657" extrusionOk="0">
                  <a:moveTo>
                    <a:pt x="1179" y="0"/>
                  </a:moveTo>
                  <a:cubicBezTo>
                    <a:pt x="828" y="0"/>
                    <a:pt x="552" y="100"/>
                    <a:pt x="327" y="351"/>
                  </a:cubicBezTo>
                  <a:cubicBezTo>
                    <a:pt x="101" y="602"/>
                    <a:pt x="1" y="902"/>
                    <a:pt x="1" y="1278"/>
                  </a:cubicBezTo>
                  <a:lnTo>
                    <a:pt x="1" y="1353"/>
                  </a:lnTo>
                  <a:cubicBezTo>
                    <a:pt x="1" y="1729"/>
                    <a:pt x="101" y="2055"/>
                    <a:pt x="327" y="2281"/>
                  </a:cubicBezTo>
                  <a:cubicBezTo>
                    <a:pt x="552" y="2531"/>
                    <a:pt x="828" y="2657"/>
                    <a:pt x="1179" y="2657"/>
                  </a:cubicBezTo>
                  <a:cubicBezTo>
                    <a:pt x="1379" y="2657"/>
                    <a:pt x="1555" y="2607"/>
                    <a:pt x="1705" y="2531"/>
                  </a:cubicBezTo>
                  <a:cubicBezTo>
                    <a:pt x="1881" y="2456"/>
                    <a:pt x="2006" y="2381"/>
                    <a:pt x="2106" y="2256"/>
                  </a:cubicBezTo>
                  <a:lnTo>
                    <a:pt x="2106" y="1729"/>
                  </a:lnTo>
                  <a:lnTo>
                    <a:pt x="1730" y="1729"/>
                  </a:lnTo>
                  <a:lnTo>
                    <a:pt x="1680" y="2080"/>
                  </a:lnTo>
                  <a:cubicBezTo>
                    <a:pt x="1630" y="2130"/>
                    <a:pt x="1555" y="2180"/>
                    <a:pt x="1480" y="2206"/>
                  </a:cubicBezTo>
                  <a:cubicBezTo>
                    <a:pt x="1405" y="2231"/>
                    <a:pt x="1304" y="2256"/>
                    <a:pt x="1204" y="2256"/>
                  </a:cubicBezTo>
                  <a:cubicBezTo>
                    <a:pt x="978" y="2256"/>
                    <a:pt x="803" y="2155"/>
                    <a:pt x="703" y="2005"/>
                  </a:cubicBezTo>
                  <a:cubicBezTo>
                    <a:pt x="577" y="1830"/>
                    <a:pt x="502" y="1629"/>
                    <a:pt x="502" y="1353"/>
                  </a:cubicBezTo>
                  <a:lnTo>
                    <a:pt x="502" y="1278"/>
                  </a:lnTo>
                  <a:cubicBezTo>
                    <a:pt x="502" y="1003"/>
                    <a:pt x="577" y="802"/>
                    <a:pt x="703" y="627"/>
                  </a:cubicBezTo>
                  <a:cubicBezTo>
                    <a:pt x="803" y="476"/>
                    <a:pt x="978" y="401"/>
                    <a:pt x="1204" y="401"/>
                  </a:cubicBezTo>
                  <a:cubicBezTo>
                    <a:pt x="1304" y="401"/>
                    <a:pt x="1405" y="401"/>
                    <a:pt x="1480" y="426"/>
                  </a:cubicBezTo>
                  <a:cubicBezTo>
                    <a:pt x="1555" y="451"/>
                    <a:pt x="1630" y="501"/>
                    <a:pt x="1680" y="551"/>
                  </a:cubicBezTo>
                  <a:lnTo>
                    <a:pt x="1730" y="902"/>
                  </a:lnTo>
                  <a:lnTo>
                    <a:pt x="2106" y="902"/>
                  </a:lnTo>
                  <a:lnTo>
                    <a:pt x="2106" y="376"/>
                  </a:lnTo>
                  <a:cubicBezTo>
                    <a:pt x="2006" y="276"/>
                    <a:pt x="1881" y="175"/>
                    <a:pt x="1705" y="100"/>
                  </a:cubicBezTo>
                  <a:cubicBezTo>
                    <a:pt x="1555" y="25"/>
                    <a:pt x="1379" y="0"/>
                    <a:pt x="117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24" name="Google Shape;1189;p33"/>
            <p:cNvSpPr>
              <a:spLocks/>
            </p:cNvSpPr>
            <p:nvPr/>
          </p:nvSpPr>
          <p:spPr bwMode="auto">
            <a:xfrm>
              <a:off x="4621596" y="3850942"/>
              <a:ext cx="53377" cy="52344"/>
            </a:xfrm>
            <a:custGeom>
              <a:avLst/>
              <a:gdLst>
                <a:gd name="T0" fmla="*/ 0 w 2633"/>
                <a:gd name="T1" fmla="*/ 0 h 2582"/>
                <a:gd name="T2" fmla="*/ 0 w 2633"/>
                <a:gd name="T3" fmla="*/ 133982 h 2582"/>
                <a:gd name="T4" fmla="*/ 113424 w 2633"/>
                <a:gd name="T5" fmla="*/ 154538 h 2582"/>
                <a:gd name="T6" fmla="*/ 113424 w 2633"/>
                <a:gd name="T7" fmla="*/ 916892 h 2582"/>
                <a:gd name="T8" fmla="*/ 0 w 2633"/>
                <a:gd name="T9" fmla="*/ 937448 h 2582"/>
                <a:gd name="T10" fmla="*/ 0 w 2633"/>
                <a:gd name="T11" fmla="*/ 1061152 h 2582"/>
                <a:gd name="T12" fmla="*/ 432753 w 2633"/>
                <a:gd name="T13" fmla="*/ 1061152 h 2582"/>
                <a:gd name="T14" fmla="*/ 432753 w 2633"/>
                <a:gd name="T15" fmla="*/ 937448 h 2582"/>
                <a:gd name="T16" fmla="*/ 319329 w 2633"/>
                <a:gd name="T17" fmla="*/ 916892 h 2582"/>
                <a:gd name="T18" fmla="*/ 319329 w 2633"/>
                <a:gd name="T19" fmla="*/ 618113 h 2582"/>
                <a:gd name="T20" fmla="*/ 752062 w 2633"/>
                <a:gd name="T21" fmla="*/ 618113 h 2582"/>
                <a:gd name="T22" fmla="*/ 752062 w 2633"/>
                <a:gd name="T23" fmla="*/ 916892 h 2582"/>
                <a:gd name="T24" fmla="*/ 638639 w 2633"/>
                <a:gd name="T25" fmla="*/ 937448 h 2582"/>
                <a:gd name="T26" fmla="*/ 638639 w 2633"/>
                <a:gd name="T27" fmla="*/ 1061152 h 2582"/>
                <a:gd name="T28" fmla="*/ 1081670 w 2633"/>
                <a:gd name="T29" fmla="*/ 1061152 h 2582"/>
                <a:gd name="T30" fmla="*/ 1081670 w 2633"/>
                <a:gd name="T31" fmla="*/ 937448 h 2582"/>
                <a:gd name="T32" fmla="*/ 968246 w 2633"/>
                <a:gd name="T33" fmla="*/ 916892 h 2582"/>
                <a:gd name="T34" fmla="*/ 968246 w 2633"/>
                <a:gd name="T35" fmla="*/ 154538 h 2582"/>
                <a:gd name="T36" fmla="*/ 1081670 w 2633"/>
                <a:gd name="T37" fmla="*/ 133982 h 2582"/>
                <a:gd name="T38" fmla="*/ 1081670 w 2633"/>
                <a:gd name="T39" fmla="*/ 0 h 2582"/>
                <a:gd name="T40" fmla="*/ 638639 w 2633"/>
                <a:gd name="T41" fmla="*/ 0 h 2582"/>
                <a:gd name="T42" fmla="*/ 638639 w 2633"/>
                <a:gd name="T43" fmla="*/ 133982 h 2582"/>
                <a:gd name="T44" fmla="*/ 752062 w 2633"/>
                <a:gd name="T45" fmla="*/ 154538 h 2582"/>
                <a:gd name="T46" fmla="*/ 752062 w 2633"/>
                <a:gd name="T47" fmla="*/ 453317 h 2582"/>
                <a:gd name="T48" fmla="*/ 319329 w 2633"/>
                <a:gd name="T49" fmla="*/ 453317 h 2582"/>
                <a:gd name="T50" fmla="*/ 319329 w 2633"/>
                <a:gd name="T51" fmla="*/ 154538 h 2582"/>
                <a:gd name="T52" fmla="*/ 432753 w 2633"/>
                <a:gd name="T53" fmla="*/ 133982 h 2582"/>
                <a:gd name="T54" fmla="*/ 432753 w 2633"/>
                <a:gd name="T55" fmla="*/ 0 h 2582"/>
                <a:gd name="T56" fmla="*/ 0 w 2633"/>
                <a:gd name="T57" fmla="*/ 0 h 25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633" h="2582" extrusionOk="0">
                  <a:moveTo>
                    <a:pt x="0" y="0"/>
                  </a:moveTo>
                  <a:lnTo>
                    <a:pt x="0" y="326"/>
                  </a:lnTo>
                  <a:lnTo>
                    <a:pt x="276" y="376"/>
                  </a:lnTo>
                  <a:lnTo>
                    <a:pt x="276" y="2231"/>
                  </a:lnTo>
                  <a:lnTo>
                    <a:pt x="0" y="2281"/>
                  </a:lnTo>
                  <a:lnTo>
                    <a:pt x="0" y="2582"/>
                  </a:lnTo>
                  <a:lnTo>
                    <a:pt x="1053" y="2582"/>
                  </a:lnTo>
                  <a:lnTo>
                    <a:pt x="1053" y="2281"/>
                  </a:lnTo>
                  <a:lnTo>
                    <a:pt x="777" y="2231"/>
                  </a:lnTo>
                  <a:lnTo>
                    <a:pt x="777" y="1504"/>
                  </a:lnTo>
                  <a:lnTo>
                    <a:pt x="1830" y="1504"/>
                  </a:lnTo>
                  <a:lnTo>
                    <a:pt x="1830" y="2231"/>
                  </a:lnTo>
                  <a:lnTo>
                    <a:pt x="1554" y="2281"/>
                  </a:lnTo>
                  <a:lnTo>
                    <a:pt x="1554" y="2582"/>
                  </a:lnTo>
                  <a:lnTo>
                    <a:pt x="2632" y="2582"/>
                  </a:lnTo>
                  <a:lnTo>
                    <a:pt x="2632" y="2281"/>
                  </a:lnTo>
                  <a:lnTo>
                    <a:pt x="2356" y="2231"/>
                  </a:lnTo>
                  <a:lnTo>
                    <a:pt x="2356" y="376"/>
                  </a:lnTo>
                  <a:lnTo>
                    <a:pt x="2632" y="326"/>
                  </a:lnTo>
                  <a:lnTo>
                    <a:pt x="2632" y="0"/>
                  </a:lnTo>
                  <a:lnTo>
                    <a:pt x="1554" y="0"/>
                  </a:lnTo>
                  <a:lnTo>
                    <a:pt x="1554" y="326"/>
                  </a:lnTo>
                  <a:lnTo>
                    <a:pt x="1830" y="376"/>
                  </a:lnTo>
                  <a:lnTo>
                    <a:pt x="1830" y="1103"/>
                  </a:lnTo>
                  <a:lnTo>
                    <a:pt x="777" y="1103"/>
                  </a:lnTo>
                  <a:lnTo>
                    <a:pt x="777" y="376"/>
                  </a:lnTo>
                  <a:lnTo>
                    <a:pt x="1053" y="326"/>
                  </a:lnTo>
                  <a:lnTo>
                    <a:pt x="1053"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25" name="Google Shape;1190;p33"/>
            <p:cNvSpPr>
              <a:spLocks/>
            </p:cNvSpPr>
            <p:nvPr/>
          </p:nvSpPr>
          <p:spPr bwMode="auto">
            <a:xfrm>
              <a:off x="4691723" y="3850435"/>
              <a:ext cx="47782" cy="53864"/>
            </a:xfrm>
            <a:custGeom>
              <a:avLst/>
              <a:gdLst>
                <a:gd name="T0" fmla="*/ 484125 w 2357"/>
                <a:gd name="T1" fmla="*/ 164795 h 2657"/>
                <a:gd name="T2" fmla="*/ 679753 w 2357"/>
                <a:gd name="T3" fmla="*/ 267962 h 2657"/>
                <a:gd name="T4" fmla="*/ 752065 w 2357"/>
                <a:gd name="T5" fmla="*/ 535498 h 2657"/>
                <a:gd name="T6" fmla="*/ 752065 w 2357"/>
                <a:gd name="T7" fmla="*/ 545776 h 2657"/>
                <a:gd name="T8" fmla="*/ 690011 w 2357"/>
                <a:gd name="T9" fmla="*/ 823996 h 2657"/>
                <a:gd name="T10" fmla="*/ 484125 w 2357"/>
                <a:gd name="T11" fmla="*/ 927162 h 2657"/>
                <a:gd name="T12" fmla="*/ 278218 w 2357"/>
                <a:gd name="T13" fmla="*/ 823996 h 2657"/>
                <a:gd name="T14" fmla="*/ 216164 w 2357"/>
                <a:gd name="T15" fmla="*/ 545776 h 2657"/>
                <a:gd name="T16" fmla="*/ 216164 w 2357"/>
                <a:gd name="T17" fmla="*/ 535498 h 2657"/>
                <a:gd name="T18" fmla="*/ 278218 w 2357"/>
                <a:gd name="T19" fmla="*/ 267962 h 2657"/>
                <a:gd name="T20" fmla="*/ 484125 w 2357"/>
                <a:gd name="T21" fmla="*/ 164795 h 2657"/>
                <a:gd name="T22" fmla="*/ 484125 w 2357"/>
                <a:gd name="T23" fmla="*/ 0 h 2657"/>
                <a:gd name="T24" fmla="*/ 133980 w 2357"/>
                <a:gd name="T25" fmla="*/ 144259 h 2657"/>
                <a:gd name="T26" fmla="*/ 0 w 2357"/>
                <a:gd name="T27" fmla="*/ 535498 h 2657"/>
                <a:gd name="T28" fmla="*/ 0 w 2357"/>
                <a:gd name="T29" fmla="*/ 545776 h 2657"/>
                <a:gd name="T30" fmla="*/ 133980 w 2357"/>
                <a:gd name="T31" fmla="*/ 937440 h 2657"/>
                <a:gd name="T32" fmla="*/ 484125 w 2357"/>
                <a:gd name="T33" fmla="*/ 1091957 h 2657"/>
                <a:gd name="T34" fmla="*/ 834269 w 2357"/>
                <a:gd name="T35" fmla="*/ 937440 h 2657"/>
                <a:gd name="T36" fmla="*/ 968249 w 2357"/>
                <a:gd name="T37" fmla="*/ 545776 h 2657"/>
                <a:gd name="T38" fmla="*/ 968249 w 2357"/>
                <a:gd name="T39" fmla="*/ 535498 h 2657"/>
                <a:gd name="T40" fmla="*/ 834269 w 2357"/>
                <a:gd name="T41" fmla="*/ 144259 h 2657"/>
                <a:gd name="T42" fmla="*/ 484125 w 2357"/>
                <a:gd name="T43" fmla="*/ 0 h 26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57" h="2657" extrusionOk="0">
                  <a:moveTo>
                    <a:pt x="1178" y="401"/>
                  </a:moveTo>
                  <a:cubicBezTo>
                    <a:pt x="1379" y="401"/>
                    <a:pt x="1554" y="476"/>
                    <a:pt x="1654" y="652"/>
                  </a:cubicBezTo>
                  <a:cubicBezTo>
                    <a:pt x="1780" y="802"/>
                    <a:pt x="1830" y="1028"/>
                    <a:pt x="1830" y="1303"/>
                  </a:cubicBezTo>
                  <a:lnTo>
                    <a:pt x="1830" y="1328"/>
                  </a:lnTo>
                  <a:cubicBezTo>
                    <a:pt x="1830" y="1604"/>
                    <a:pt x="1780" y="1830"/>
                    <a:pt x="1679" y="2005"/>
                  </a:cubicBezTo>
                  <a:cubicBezTo>
                    <a:pt x="1554" y="2155"/>
                    <a:pt x="1404" y="2256"/>
                    <a:pt x="1178" y="2256"/>
                  </a:cubicBezTo>
                  <a:cubicBezTo>
                    <a:pt x="953" y="2256"/>
                    <a:pt x="802" y="2155"/>
                    <a:pt x="677" y="2005"/>
                  </a:cubicBezTo>
                  <a:cubicBezTo>
                    <a:pt x="577" y="1830"/>
                    <a:pt x="526" y="1604"/>
                    <a:pt x="526" y="1328"/>
                  </a:cubicBezTo>
                  <a:lnTo>
                    <a:pt x="526" y="1303"/>
                  </a:lnTo>
                  <a:cubicBezTo>
                    <a:pt x="526" y="1028"/>
                    <a:pt x="577" y="802"/>
                    <a:pt x="677" y="652"/>
                  </a:cubicBezTo>
                  <a:cubicBezTo>
                    <a:pt x="802" y="476"/>
                    <a:pt x="953" y="401"/>
                    <a:pt x="1178" y="401"/>
                  </a:cubicBezTo>
                  <a:close/>
                  <a:moveTo>
                    <a:pt x="1178" y="0"/>
                  </a:moveTo>
                  <a:cubicBezTo>
                    <a:pt x="827" y="0"/>
                    <a:pt x="552" y="125"/>
                    <a:pt x="326" y="351"/>
                  </a:cubicBezTo>
                  <a:cubicBezTo>
                    <a:pt x="125" y="602"/>
                    <a:pt x="0" y="927"/>
                    <a:pt x="0" y="1303"/>
                  </a:cubicBezTo>
                  <a:lnTo>
                    <a:pt x="0" y="1328"/>
                  </a:lnTo>
                  <a:cubicBezTo>
                    <a:pt x="0" y="1704"/>
                    <a:pt x="125" y="2030"/>
                    <a:pt x="326" y="2281"/>
                  </a:cubicBezTo>
                  <a:cubicBezTo>
                    <a:pt x="552" y="2531"/>
                    <a:pt x="827" y="2657"/>
                    <a:pt x="1178" y="2657"/>
                  </a:cubicBezTo>
                  <a:cubicBezTo>
                    <a:pt x="1529" y="2657"/>
                    <a:pt x="1805" y="2531"/>
                    <a:pt x="2030" y="2281"/>
                  </a:cubicBezTo>
                  <a:cubicBezTo>
                    <a:pt x="2231" y="2030"/>
                    <a:pt x="2356" y="1704"/>
                    <a:pt x="2356" y="1328"/>
                  </a:cubicBezTo>
                  <a:lnTo>
                    <a:pt x="2356" y="1303"/>
                  </a:lnTo>
                  <a:cubicBezTo>
                    <a:pt x="2356" y="927"/>
                    <a:pt x="2231" y="602"/>
                    <a:pt x="2030" y="351"/>
                  </a:cubicBezTo>
                  <a:cubicBezTo>
                    <a:pt x="1805" y="125"/>
                    <a:pt x="1529" y="0"/>
                    <a:pt x="11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26" name="Google Shape;1191;p33"/>
            <p:cNvSpPr>
              <a:spLocks/>
            </p:cNvSpPr>
            <p:nvPr/>
          </p:nvSpPr>
          <p:spPr bwMode="auto">
            <a:xfrm>
              <a:off x="4756254" y="3850435"/>
              <a:ext cx="47762" cy="53864"/>
            </a:xfrm>
            <a:custGeom>
              <a:avLst/>
              <a:gdLst>
                <a:gd name="T0" fmla="*/ 484127 w 2356"/>
                <a:gd name="T1" fmla="*/ 164795 h 2657"/>
                <a:gd name="T2" fmla="*/ 690035 w 2356"/>
                <a:gd name="T3" fmla="*/ 267962 h 2657"/>
                <a:gd name="T4" fmla="*/ 752089 w 2356"/>
                <a:gd name="T5" fmla="*/ 535498 h 2657"/>
                <a:gd name="T6" fmla="*/ 752089 w 2356"/>
                <a:gd name="T7" fmla="*/ 545776 h 2657"/>
                <a:gd name="T8" fmla="*/ 690035 w 2356"/>
                <a:gd name="T9" fmla="*/ 823996 h 2657"/>
                <a:gd name="T10" fmla="*/ 484127 w 2356"/>
                <a:gd name="T11" fmla="*/ 927162 h 2657"/>
                <a:gd name="T12" fmla="*/ 288498 w 2356"/>
                <a:gd name="T13" fmla="*/ 823996 h 2657"/>
                <a:gd name="T14" fmla="*/ 216166 w 2356"/>
                <a:gd name="T15" fmla="*/ 545776 h 2657"/>
                <a:gd name="T16" fmla="*/ 216166 w 2356"/>
                <a:gd name="T17" fmla="*/ 535498 h 2657"/>
                <a:gd name="T18" fmla="*/ 288498 w 2356"/>
                <a:gd name="T19" fmla="*/ 267962 h 2657"/>
                <a:gd name="T20" fmla="*/ 484127 w 2356"/>
                <a:gd name="T21" fmla="*/ 164795 h 2657"/>
                <a:gd name="T22" fmla="*/ 484127 w 2356"/>
                <a:gd name="T23" fmla="*/ 0 h 2657"/>
                <a:gd name="T24" fmla="*/ 133981 w 2356"/>
                <a:gd name="T25" fmla="*/ 144259 h 2657"/>
                <a:gd name="T26" fmla="*/ 0 w 2356"/>
                <a:gd name="T27" fmla="*/ 535498 h 2657"/>
                <a:gd name="T28" fmla="*/ 0 w 2356"/>
                <a:gd name="T29" fmla="*/ 545776 h 2657"/>
                <a:gd name="T30" fmla="*/ 133981 w 2356"/>
                <a:gd name="T31" fmla="*/ 937440 h 2657"/>
                <a:gd name="T32" fmla="*/ 484127 w 2356"/>
                <a:gd name="T33" fmla="*/ 1091957 h 2657"/>
                <a:gd name="T34" fmla="*/ 834274 w 2356"/>
                <a:gd name="T35" fmla="*/ 937440 h 2657"/>
                <a:gd name="T36" fmla="*/ 968255 w 2356"/>
                <a:gd name="T37" fmla="*/ 545776 h 2657"/>
                <a:gd name="T38" fmla="*/ 968255 w 2356"/>
                <a:gd name="T39" fmla="*/ 535498 h 2657"/>
                <a:gd name="T40" fmla="*/ 834274 w 2356"/>
                <a:gd name="T41" fmla="*/ 144259 h 2657"/>
                <a:gd name="T42" fmla="*/ 484127 w 2356"/>
                <a:gd name="T43" fmla="*/ 0 h 26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56" h="2657" extrusionOk="0">
                  <a:moveTo>
                    <a:pt x="1178" y="401"/>
                  </a:moveTo>
                  <a:cubicBezTo>
                    <a:pt x="1404" y="401"/>
                    <a:pt x="1554" y="476"/>
                    <a:pt x="1679" y="652"/>
                  </a:cubicBezTo>
                  <a:cubicBezTo>
                    <a:pt x="1780" y="802"/>
                    <a:pt x="1830" y="1028"/>
                    <a:pt x="1830" y="1303"/>
                  </a:cubicBezTo>
                  <a:lnTo>
                    <a:pt x="1830" y="1328"/>
                  </a:lnTo>
                  <a:cubicBezTo>
                    <a:pt x="1830" y="1604"/>
                    <a:pt x="1780" y="1830"/>
                    <a:pt x="1679" y="2005"/>
                  </a:cubicBezTo>
                  <a:cubicBezTo>
                    <a:pt x="1554" y="2155"/>
                    <a:pt x="1404" y="2256"/>
                    <a:pt x="1178" y="2256"/>
                  </a:cubicBezTo>
                  <a:cubicBezTo>
                    <a:pt x="952" y="2256"/>
                    <a:pt x="802" y="2155"/>
                    <a:pt x="702" y="2005"/>
                  </a:cubicBezTo>
                  <a:cubicBezTo>
                    <a:pt x="577" y="1830"/>
                    <a:pt x="526" y="1604"/>
                    <a:pt x="526" y="1328"/>
                  </a:cubicBezTo>
                  <a:lnTo>
                    <a:pt x="526" y="1303"/>
                  </a:lnTo>
                  <a:cubicBezTo>
                    <a:pt x="526" y="1028"/>
                    <a:pt x="577" y="802"/>
                    <a:pt x="702" y="652"/>
                  </a:cubicBezTo>
                  <a:cubicBezTo>
                    <a:pt x="802" y="476"/>
                    <a:pt x="952" y="401"/>
                    <a:pt x="1178" y="401"/>
                  </a:cubicBezTo>
                  <a:close/>
                  <a:moveTo>
                    <a:pt x="1178" y="0"/>
                  </a:moveTo>
                  <a:cubicBezTo>
                    <a:pt x="827" y="0"/>
                    <a:pt x="551" y="125"/>
                    <a:pt x="326" y="351"/>
                  </a:cubicBezTo>
                  <a:cubicBezTo>
                    <a:pt x="125" y="602"/>
                    <a:pt x="0" y="927"/>
                    <a:pt x="0" y="1303"/>
                  </a:cubicBezTo>
                  <a:lnTo>
                    <a:pt x="0" y="1328"/>
                  </a:lnTo>
                  <a:cubicBezTo>
                    <a:pt x="0" y="1704"/>
                    <a:pt x="125" y="2030"/>
                    <a:pt x="326" y="2281"/>
                  </a:cubicBezTo>
                  <a:cubicBezTo>
                    <a:pt x="551" y="2531"/>
                    <a:pt x="827" y="2657"/>
                    <a:pt x="1178" y="2657"/>
                  </a:cubicBezTo>
                  <a:cubicBezTo>
                    <a:pt x="1529" y="2657"/>
                    <a:pt x="1805" y="2531"/>
                    <a:pt x="2030" y="2281"/>
                  </a:cubicBezTo>
                  <a:cubicBezTo>
                    <a:pt x="2256" y="2030"/>
                    <a:pt x="2356" y="1704"/>
                    <a:pt x="2356" y="1328"/>
                  </a:cubicBezTo>
                  <a:lnTo>
                    <a:pt x="2356" y="1303"/>
                  </a:lnTo>
                  <a:cubicBezTo>
                    <a:pt x="2356" y="927"/>
                    <a:pt x="2256" y="602"/>
                    <a:pt x="2030" y="351"/>
                  </a:cubicBezTo>
                  <a:cubicBezTo>
                    <a:pt x="1805" y="125"/>
                    <a:pt x="1529" y="0"/>
                    <a:pt x="11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427" name="Google Shape;1192;p33"/>
            <p:cNvSpPr>
              <a:spLocks/>
            </p:cNvSpPr>
            <p:nvPr/>
          </p:nvSpPr>
          <p:spPr bwMode="auto">
            <a:xfrm>
              <a:off x="4820785" y="3850942"/>
              <a:ext cx="39126" cy="52344"/>
            </a:xfrm>
            <a:custGeom>
              <a:avLst/>
              <a:gdLst>
                <a:gd name="T0" fmla="*/ 0 w 1930"/>
                <a:gd name="T1" fmla="*/ 0 h 2582"/>
                <a:gd name="T2" fmla="*/ 0 w 1930"/>
                <a:gd name="T3" fmla="*/ 133982 h 2582"/>
                <a:gd name="T4" fmla="*/ 113425 w 1930"/>
                <a:gd name="T5" fmla="*/ 154538 h 2582"/>
                <a:gd name="T6" fmla="*/ 113425 w 1930"/>
                <a:gd name="T7" fmla="*/ 916892 h 2582"/>
                <a:gd name="T8" fmla="*/ 0 w 1930"/>
                <a:gd name="T9" fmla="*/ 937448 h 2582"/>
                <a:gd name="T10" fmla="*/ 0 w 1930"/>
                <a:gd name="T11" fmla="*/ 1061152 h 2582"/>
                <a:gd name="T12" fmla="*/ 793183 w 1930"/>
                <a:gd name="T13" fmla="*/ 1061152 h 2582"/>
                <a:gd name="T14" fmla="*/ 793183 w 1930"/>
                <a:gd name="T15" fmla="*/ 762374 h 2582"/>
                <a:gd name="T16" fmla="*/ 638666 w 1930"/>
                <a:gd name="T17" fmla="*/ 762374 h 2582"/>
                <a:gd name="T18" fmla="*/ 628388 w 1930"/>
                <a:gd name="T19" fmla="*/ 896356 h 2582"/>
                <a:gd name="T20" fmla="*/ 319333 w 1930"/>
                <a:gd name="T21" fmla="*/ 896356 h 2582"/>
                <a:gd name="T22" fmla="*/ 319333 w 1930"/>
                <a:gd name="T23" fmla="*/ 154538 h 2582"/>
                <a:gd name="T24" fmla="*/ 443036 w 1930"/>
                <a:gd name="T25" fmla="*/ 133982 h 2582"/>
                <a:gd name="T26" fmla="*/ 443036 w 1930"/>
                <a:gd name="T27" fmla="*/ 0 h 2582"/>
                <a:gd name="T28" fmla="*/ 0 w 1930"/>
                <a:gd name="T29" fmla="*/ 0 h 25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930" h="2582" extrusionOk="0">
                  <a:moveTo>
                    <a:pt x="0" y="0"/>
                  </a:moveTo>
                  <a:lnTo>
                    <a:pt x="0" y="326"/>
                  </a:lnTo>
                  <a:lnTo>
                    <a:pt x="276" y="376"/>
                  </a:lnTo>
                  <a:lnTo>
                    <a:pt x="276" y="2231"/>
                  </a:lnTo>
                  <a:lnTo>
                    <a:pt x="0" y="2281"/>
                  </a:lnTo>
                  <a:lnTo>
                    <a:pt x="0" y="2582"/>
                  </a:lnTo>
                  <a:lnTo>
                    <a:pt x="1930" y="2582"/>
                  </a:lnTo>
                  <a:lnTo>
                    <a:pt x="1930" y="1855"/>
                  </a:lnTo>
                  <a:lnTo>
                    <a:pt x="1554" y="1855"/>
                  </a:lnTo>
                  <a:lnTo>
                    <a:pt x="1529" y="2181"/>
                  </a:lnTo>
                  <a:lnTo>
                    <a:pt x="777" y="2181"/>
                  </a:lnTo>
                  <a:lnTo>
                    <a:pt x="777" y="376"/>
                  </a:lnTo>
                  <a:lnTo>
                    <a:pt x="1078" y="326"/>
                  </a:lnTo>
                  <a:lnTo>
                    <a:pt x="1078"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grpSp>
        <p:nvGrpSpPr>
          <p:cNvPr id="14340" name="Google Shape;1268;p37"/>
          <p:cNvGrpSpPr>
            <a:grpSpLocks/>
          </p:cNvGrpSpPr>
          <p:nvPr/>
        </p:nvGrpSpPr>
        <p:grpSpPr bwMode="auto">
          <a:xfrm>
            <a:off x="7429500" y="3733800"/>
            <a:ext cx="1600200" cy="3033713"/>
            <a:chOff x="6435050" y="1025875"/>
            <a:chExt cx="1554725" cy="3337250"/>
          </a:xfrm>
        </p:grpSpPr>
        <p:sp>
          <p:nvSpPr>
            <p:cNvPr id="14342" name="Google Shape;1269;p37"/>
            <p:cNvSpPr>
              <a:spLocks/>
            </p:cNvSpPr>
            <p:nvPr/>
          </p:nvSpPr>
          <p:spPr bwMode="auto">
            <a:xfrm>
              <a:off x="6601175" y="3198075"/>
              <a:ext cx="100975" cy="96350"/>
            </a:xfrm>
            <a:custGeom>
              <a:avLst/>
              <a:gdLst>
                <a:gd name="T0" fmla="*/ 587500 w 4039"/>
                <a:gd name="T1" fmla="*/ 625 h 3854"/>
                <a:gd name="T2" fmla="*/ 429375 w 4039"/>
                <a:gd name="T3" fmla="*/ 60000 h 3854"/>
                <a:gd name="T4" fmla="*/ 855000 w 4039"/>
                <a:gd name="T5" fmla="*/ 1091250 h 3854"/>
                <a:gd name="T6" fmla="*/ 288125 w 4039"/>
                <a:gd name="T7" fmla="*/ 921875 h 3854"/>
                <a:gd name="T8" fmla="*/ 347500 w 4039"/>
                <a:gd name="T9" fmla="*/ 1565625 h 3854"/>
                <a:gd name="T10" fmla="*/ 2160625 w 4039"/>
                <a:gd name="T11" fmla="*/ 2408125 h 3854"/>
                <a:gd name="T12" fmla="*/ 2523750 w 4039"/>
                <a:gd name="T13" fmla="*/ 2383750 h 3854"/>
                <a:gd name="T14" fmla="*/ 1525625 w 4039"/>
                <a:gd name="T15" fmla="*/ 485625 h 3854"/>
                <a:gd name="T16" fmla="*/ 587500 w 4039"/>
                <a:gd name="T17" fmla="*/ 625 h 38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39" h="3854" extrusionOk="0">
                  <a:moveTo>
                    <a:pt x="940" y="1"/>
                  </a:moveTo>
                  <a:cubicBezTo>
                    <a:pt x="837" y="1"/>
                    <a:pt x="750" y="29"/>
                    <a:pt x="687" y="96"/>
                  </a:cubicBezTo>
                  <a:cubicBezTo>
                    <a:pt x="294" y="541"/>
                    <a:pt x="1368" y="1746"/>
                    <a:pt x="1368" y="1746"/>
                  </a:cubicBezTo>
                  <a:cubicBezTo>
                    <a:pt x="1368" y="1746"/>
                    <a:pt x="812" y="1475"/>
                    <a:pt x="461" y="1475"/>
                  </a:cubicBezTo>
                  <a:cubicBezTo>
                    <a:pt x="149" y="1475"/>
                    <a:pt x="0" y="1690"/>
                    <a:pt x="556" y="2505"/>
                  </a:cubicBezTo>
                  <a:cubicBezTo>
                    <a:pt x="1362" y="3669"/>
                    <a:pt x="2695" y="3853"/>
                    <a:pt x="3457" y="3853"/>
                  </a:cubicBezTo>
                  <a:cubicBezTo>
                    <a:pt x="3809" y="3853"/>
                    <a:pt x="4038" y="3814"/>
                    <a:pt x="4038" y="3814"/>
                  </a:cubicBezTo>
                  <a:lnTo>
                    <a:pt x="2441" y="777"/>
                  </a:lnTo>
                  <a:cubicBezTo>
                    <a:pt x="2441" y="777"/>
                    <a:pt x="1480" y="1"/>
                    <a:pt x="940" y="1"/>
                  </a:cubicBezTo>
                  <a:close/>
                </a:path>
              </a:pathLst>
            </a:custGeom>
            <a:solidFill>
              <a:srgbClr val="F797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43" name="Google Shape;1270;p37"/>
            <p:cNvSpPr>
              <a:spLocks/>
            </p:cNvSpPr>
            <p:nvPr/>
          </p:nvSpPr>
          <p:spPr bwMode="auto">
            <a:xfrm>
              <a:off x="6632725" y="3083250"/>
              <a:ext cx="216700" cy="211525"/>
            </a:xfrm>
            <a:custGeom>
              <a:avLst/>
              <a:gdLst>
                <a:gd name="T0" fmla="*/ 3291875 w 8668"/>
                <a:gd name="T1" fmla="*/ 625 h 8461"/>
                <a:gd name="T2" fmla="*/ 625 w 8668"/>
                <a:gd name="T3" fmla="*/ 1850625 h 8461"/>
                <a:gd name="T4" fmla="*/ 1588125 w 8668"/>
                <a:gd name="T5" fmla="*/ 5270625 h 8461"/>
                <a:gd name="T6" fmla="*/ 1715625 w 8668"/>
                <a:gd name="T7" fmla="*/ 5287500 h 8461"/>
                <a:gd name="T8" fmla="*/ 5188125 w 8668"/>
                <a:gd name="T9" fmla="*/ 3143125 h 8461"/>
                <a:gd name="T10" fmla="*/ 3650000 w 8668"/>
                <a:gd name="T11" fmla="*/ 148750 h 8461"/>
                <a:gd name="T12" fmla="*/ 3291875 w 8668"/>
                <a:gd name="T13" fmla="*/ 625 h 84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68" h="8461" extrusionOk="0">
                  <a:moveTo>
                    <a:pt x="5267" y="1"/>
                  </a:moveTo>
                  <a:cubicBezTo>
                    <a:pt x="3710" y="1"/>
                    <a:pt x="1" y="2557"/>
                    <a:pt x="1" y="2961"/>
                  </a:cubicBezTo>
                  <a:cubicBezTo>
                    <a:pt x="1" y="3406"/>
                    <a:pt x="1651" y="8171"/>
                    <a:pt x="2541" y="8433"/>
                  </a:cubicBezTo>
                  <a:cubicBezTo>
                    <a:pt x="2595" y="8451"/>
                    <a:pt x="2664" y="8460"/>
                    <a:pt x="2745" y="8460"/>
                  </a:cubicBezTo>
                  <a:cubicBezTo>
                    <a:pt x="3958" y="8460"/>
                    <a:pt x="7958" y="6526"/>
                    <a:pt x="8301" y="5029"/>
                  </a:cubicBezTo>
                  <a:cubicBezTo>
                    <a:pt x="8668" y="3432"/>
                    <a:pt x="5840" y="238"/>
                    <a:pt x="5840" y="238"/>
                  </a:cubicBezTo>
                  <a:cubicBezTo>
                    <a:pt x="5727" y="72"/>
                    <a:pt x="5527" y="1"/>
                    <a:pt x="5267" y="1"/>
                  </a:cubicBezTo>
                  <a:close/>
                </a:path>
              </a:pathLst>
            </a:custGeom>
            <a:solidFill>
              <a:srgbClr val="F797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44" name="Google Shape;1271;p37"/>
            <p:cNvSpPr>
              <a:spLocks/>
            </p:cNvSpPr>
            <p:nvPr/>
          </p:nvSpPr>
          <p:spPr bwMode="auto">
            <a:xfrm>
              <a:off x="6649375" y="3211600"/>
              <a:ext cx="31700" cy="63675"/>
            </a:xfrm>
            <a:custGeom>
              <a:avLst/>
              <a:gdLst>
                <a:gd name="T0" fmla="*/ 58750 w 1268"/>
                <a:gd name="T1" fmla="*/ 625 h 2547"/>
                <a:gd name="T2" fmla="*/ 10000 w 1268"/>
                <a:gd name="T3" fmla="*/ 65625 h 2547"/>
                <a:gd name="T4" fmla="*/ 271875 w 1268"/>
                <a:gd name="T5" fmla="*/ 883750 h 2547"/>
                <a:gd name="T6" fmla="*/ 468125 w 1268"/>
                <a:gd name="T7" fmla="*/ 1260000 h 2547"/>
                <a:gd name="T8" fmla="*/ 598750 w 1268"/>
                <a:gd name="T9" fmla="*/ 1440000 h 2547"/>
                <a:gd name="T10" fmla="*/ 730000 w 1268"/>
                <a:gd name="T11" fmla="*/ 1587500 h 2547"/>
                <a:gd name="T12" fmla="*/ 747500 w 1268"/>
                <a:gd name="T13" fmla="*/ 1591875 h 2547"/>
                <a:gd name="T14" fmla="*/ 778750 w 1268"/>
                <a:gd name="T15" fmla="*/ 1538125 h 2547"/>
                <a:gd name="T16" fmla="*/ 696875 w 1268"/>
                <a:gd name="T17" fmla="*/ 1375000 h 2547"/>
                <a:gd name="T18" fmla="*/ 582500 w 1268"/>
                <a:gd name="T19" fmla="*/ 1211250 h 2547"/>
                <a:gd name="T20" fmla="*/ 370000 w 1268"/>
                <a:gd name="T21" fmla="*/ 834375 h 2547"/>
                <a:gd name="T22" fmla="*/ 108125 w 1268"/>
                <a:gd name="T23" fmla="*/ 49375 h 2547"/>
                <a:gd name="T24" fmla="*/ 58750 w 1268"/>
                <a:gd name="T25" fmla="*/ 625 h 25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68" h="2547" extrusionOk="0">
                  <a:moveTo>
                    <a:pt x="94" y="1"/>
                  </a:moveTo>
                  <a:cubicBezTo>
                    <a:pt x="47" y="1"/>
                    <a:pt x="1" y="44"/>
                    <a:pt x="16" y="105"/>
                  </a:cubicBezTo>
                  <a:cubicBezTo>
                    <a:pt x="94" y="576"/>
                    <a:pt x="225" y="995"/>
                    <a:pt x="435" y="1414"/>
                  </a:cubicBezTo>
                  <a:cubicBezTo>
                    <a:pt x="513" y="1623"/>
                    <a:pt x="618" y="1833"/>
                    <a:pt x="749" y="2016"/>
                  </a:cubicBezTo>
                  <a:cubicBezTo>
                    <a:pt x="801" y="2121"/>
                    <a:pt x="880" y="2200"/>
                    <a:pt x="958" y="2304"/>
                  </a:cubicBezTo>
                  <a:cubicBezTo>
                    <a:pt x="1011" y="2383"/>
                    <a:pt x="1063" y="2488"/>
                    <a:pt x="1168" y="2540"/>
                  </a:cubicBezTo>
                  <a:cubicBezTo>
                    <a:pt x="1177" y="2545"/>
                    <a:pt x="1187" y="2547"/>
                    <a:pt x="1196" y="2547"/>
                  </a:cubicBezTo>
                  <a:cubicBezTo>
                    <a:pt x="1237" y="2547"/>
                    <a:pt x="1268" y="2504"/>
                    <a:pt x="1246" y="2461"/>
                  </a:cubicBezTo>
                  <a:cubicBezTo>
                    <a:pt x="1220" y="2383"/>
                    <a:pt x="1168" y="2304"/>
                    <a:pt x="1115" y="2200"/>
                  </a:cubicBezTo>
                  <a:cubicBezTo>
                    <a:pt x="1037" y="2121"/>
                    <a:pt x="985" y="2042"/>
                    <a:pt x="932" y="1938"/>
                  </a:cubicBezTo>
                  <a:cubicBezTo>
                    <a:pt x="801" y="1754"/>
                    <a:pt x="696" y="1545"/>
                    <a:pt x="592" y="1335"/>
                  </a:cubicBezTo>
                  <a:cubicBezTo>
                    <a:pt x="408" y="943"/>
                    <a:pt x="251" y="498"/>
                    <a:pt x="173" y="79"/>
                  </a:cubicBezTo>
                  <a:cubicBezTo>
                    <a:pt x="162" y="24"/>
                    <a:pt x="128" y="1"/>
                    <a:pt x="94" y="1"/>
                  </a:cubicBezTo>
                  <a:close/>
                </a:path>
              </a:pathLst>
            </a:custGeom>
            <a:solidFill>
              <a:srgbClr val="C632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45" name="Google Shape;1272;p37"/>
            <p:cNvSpPr>
              <a:spLocks/>
            </p:cNvSpPr>
            <p:nvPr/>
          </p:nvSpPr>
          <p:spPr bwMode="auto">
            <a:xfrm>
              <a:off x="6435050" y="2274100"/>
              <a:ext cx="578025" cy="934900"/>
            </a:xfrm>
            <a:custGeom>
              <a:avLst/>
              <a:gdLst>
                <a:gd name="T0" fmla="*/ 12764375 w 23121"/>
                <a:gd name="T1" fmla="*/ 0 h 37396"/>
                <a:gd name="T2" fmla="*/ 2373125 w 23121"/>
                <a:gd name="T3" fmla="*/ 8120000 h 37396"/>
                <a:gd name="T4" fmla="*/ 3944375 w 23121"/>
                <a:gd name="T5" fmla="*/ 21981250 h 37396"/>
                <a:gd name="T6" fmla="*/ 3993125 w 23121"/>
                <a:gd name="T7" fmla="*/ 22128125 h 37396"/>
                <a:gd name="T8" fmla="*/ 4484375 w 23121"/>
                <a:gd name="T9" fmla="*/ 23371875 h 37396"/>
                <a:gd name="T10" fmla="*/ 9295625 w 23121"/>
                <a:gd name="T11" fmla="*/ 19984375 h 37396"/>
                <a:gd name="T12" fmla="*/ 8755625 w 23121"/>
                <a:gd name="T13" fmla="*/ 18642500 h 37396"/>
                <a:gd name="T14" fmla="*/ 8690000 w 23121"/>
                <a:gd name="T15" fmla="*/ 18478750 h 37396"/>
                <a:gd name="T16" fmla="*/ 7184375 w 23121"/>
                <a:gd name="T17" fmla="*/ 11818125 h 37396"/>
                <a:gd name="T18" fmla="*/ 12634375 w 23121"/>
                <a:gd name="T19" fmla="*/ 7006875 h 37396"/>
                <a:gd name="T20" fmla="*/ 13157500 w 23121"/>
                <a:gd name="T21" fmla="*/ 100625 h 37396"/>
                <a:gd name="T22" fmla="*/ 12764375 w 23121"/>
                <a:gd name="T23" fmla="*/ 0 h 373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121" h="37396" extrusionOk="0">
                  <a:moveTo>
                    <a:pt x="20423" y="0"/>
                  </a:moveTo>
                  <a:cubicBezTo>
                    <a:pt x="17322" y="0"/>
                    <a:pt x="7494" y="7410"/>
                    <a:pt x="3797" y="12992"/>
                  </a:cubicBezTo>
                  <a:cubicBezTo>
                    <a:pt x="0" y="18726"/>
                    <a:pt x="3011" y="26581"/>
                    <a:pt x="6311" y="35170"/>
                  </a:cubicBezTo>
                  <a:cubicBezTo>
                    <a:pt x="6337" y="35248"/>
                    <a:pt x="6363" y="35327"/>
                    <a:pt x="6389" y="35405"/>
                  </a:cubicBezTo>
                  <a:cubicBezTo>
                    <a:pt x="6651" y="36060"/>
                    <a:pt x="6913" y="36741"/>
                    <a:pt x="7175" y="37395"/>
                  </a:cubicBezTo>
                  <a:lnTo>
                    <a:pt x="14873" y="31975"/>
                  </a:lnTo>
                  <a:cubicBezTo>
                    <a:pt x="14873" y="31975"/>
                    <a:pt x="14506" y="31111"/>
                    <a:pt x="14009" y="29828"/>
                  </a:cubicBezTo>
                  <a:cubicBezTo>
                    <a:pt x="13983" y="29749"/>
                    <a:pt x="13930" y="29671"/>
                    <a:pt x="13904" y="29566"/>
                  </a:cubicBezTo>
                  <a:cubicBezTo>
                    <a:pt x="12778" y="26607"/>
                    <a:pt x="11102" y="21606"/>
                    <a:pt x="11495" y="18909"/>
                  </a:cubicBezTo>
                  <a:cubicBezTo>
                    <a:pt x="12097" y="14877"/>
                    <a:pt x="17282" y="12703"/>
                    <a:pt x="20215" y="11211"/>
                  </a:cubicBezTo>
                  <a:cubicBezTo>
                    <a:pt x="22571" y="10033"/>
                    <a:pt x="23121" y="1575"/>
                    <a:pt x="21052" y="161"/>
                  </a:cubicBezTo>
                  <a:cubicBezTo>
                    <a:pt x="20895" y="52"/>
                    <a:pt x="20682" y="0"/>
                    <a:pt x="2042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46" name="Google Shape;1273;p37"/>
            <p:cNvSpPr>
              <a:spLocks/>
            </p:cNvSpPr>
            <p:nvPr/>
          </p:nvSpPr>
          <p:spPr bwMode="auto">
            <a:xfrm>
              <a:off x="6592800" y="3013250"/>
              <a:ext cx="192475" cy="146000"/>
            </a:xfrm>
            <a:custGeom>
              <a:avLst/>
              <a:gdLst>
                <a:gd name="T0" fmla="*/ 4746250 w 7699"/>
                <a:gd name="T1" fmla="*/ 0 h 5840"/>
                <a:gd name="T2" fmla="*/ 4664375 w 7699"/>
                <a:gd name="T3" fmla="*/ 49375 h 5840"/>
                <a:gd name="T4" fmla="*/ 3290000 w 7699"/>
                <a:gd name="T5" fmla="*/ 916250 h 5840"/>
                <a:gd name="T6" fmla="*/ 753125 w 7699"/>
                <a:gd name="T7" fmla="*/ 2831250 h 5840"/>
                <a:gd name="T8" fmla="*/ 625 w 7699"/>
                <a:gd name="T9" fmla="*/ 3502500 h 5840"/>
                <a:gd name="T10" fmla="*/ 49375 w 7699"/>
                <a:gd name="T11" fmla="*/ 3649375 h 5840"/>
                <a:gd name="T12" fmla="*/ 2651875 w 7699"/>
                <a:gd name="T13" fmla="*/ 1555000 h 5840"/>
                <a:gd name="T14" fmla="*/ 4337500 w 7699"/>
                <a:gd name="T15" fmla="*/ 441875 h 5840"/>
                <a:gd name="T16" fmla="*/ 4811875 w 7699"/>
                <a:gd name="T17" fmla="*/ 163750 h 5840"/>
                <a:gd name="T18" fmla="*/ 4746250 w 7699"/>
                <a:gd name="T19" fmla="*/ 0 h 58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99" h="5840" extrusionOk="0">
                  <a:moveTo>
                    <a:pt x="7594" y="0"/>
                  </a:moveTo>
                  <a:cubicBezTo>
                    <a:pt x="7542" y="26"/>
                    <a:pt x="7516" y="53"/>
                    <a:pt x="7463" y="79"/>
                  </a:cubicBezTo>
                  <a:cubicBezTo>
                    <a:pt x="6730" y="524"/>
                    <a:pt x="5997" y="969"/>
                    <a:pt x="5264" y="1466"/>
                  </a:cubicBezTo>
                  <a:cubicBezTo>
                    <a:pt x="3850" y="2409"/>
                    <a:pt x="2514" y="3430"/>
                    <a:pt x="1205" y="4530"/>
                  </a:cubicBezTo>
                  <a:cubicBezTo>
                    <a:pt x="812" y="4897"/>
                    <a:pt x="393" y="5237"/>
                    <a:pt x="1" y="5604"/>
                  </a:cubicBezTo>
                  <a:cubicBezTo>
                    <a:pt x="27" y="5682"/>
                    <a:pt x="53" y="5761"/>
                    <a:pt x="79" y="5839"/>
                  </a:cubicBezTo>
                  <a:cubicBezTo>
                    <a:pt x="1415" y="4661"/>
                    <a:pt x="2776" y="3535"/>
                    <a:pt x="4243" y="2488"/>
                  </a:cubicBezTo>
                  <a:cubicBezTo>
                    <a:pt x="5133" y="1859"/>
                    <a:pt x="6023" y="1283"/>
                    <a:pt x="6940" y="707"/>
                  </a:cubicBezTo>
                  <a:cubicBezTo>
                    <a:pt x="7201" y="550"/>
                    <a:pt x="7437" y="419"/>
                    <a:pt x="7699" y="262"/>
                  </a:cubicBezTo>
                  <a:cubicBezTo>
                    <a:pt x="7673" y="183"/>
                    <a:pt x="7620" y="105"/>
                    <a:pt x="7594" y="0"/>
                  </a:cubicBezTo>
                  <a:close/>
                </a:path>
              </a:pathLst>
            </a:custGeom>
            <a:solidFill>
              <a:srgbClr val="100F0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47" name="Google Shape;1274;p37"/>
            <p:cNvSpPr>
              <a:spLocks/>
            </p:cNvSpPr>
            <p:nvPr/>
          </p:nvSpPr>
          <p:spPr bwMode="auto">
            <a:xfrm>
              <a:off x="7015675" y="2177300"/>
              <a:ext cx="857575" cy="1069875"/>
            </a:xfrm>
            <a:custGeom>
              <a:avLst/>
              <a:gdLst>
                <a:gd name="T0" fmla="*/ 10960000 w 34303"/>
                <a:gd name="T1" fmla="*/ 625 h 42795"/>
                <a:gd name="T2" fmla="*/ 3338750 w 34303"/>
                <a:gd name="T3" fmla="*/ 1211250 h 42795"/>
                <a:gd name="T4" fmla="*/ 2111875 w 34303"/>
                <a:gd name="T5" fmla="*/ 25563125 h 42795"/>
                <a:gd name="T6" fmla="*/ 9839375 w 34303"/>
                <a:gd name="T7" fmla="*/ 26746250 h 42795"/>
                <a:gd name="T8" fmla="*/ 19769375 w 34303"/>
                <a:gd name="T9" fmla="*/ 25415625 h 42795"/>
                <a:gd name="T10" fmla="*/ 20636875 w 34303"/>
                <a:gd name="T11" fmla="*/ 10016250 h 42795"/>
                <a:gd name="T12" fmla="*/ 14369375 w 34303"/>
                <a:gd name="T13" fmla="*/ 180625 h 42795"/>
                <a:gd name="T14" fmla="*/ 10960000 w 34303"/>
                <a:gd name="T15" fmla="*/ 625 h 427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303" h="42795" extrusionOk="0">
                  <a:moveTo>
                    <a:pt x="17536" y="1"/>
                  </a:moveTo>
                  <a:cubicBezTo>
                    <a:pt x="11261" y="1"/>
                    <a:pt x="5914" y="1081"/>
                    <a:pt x="5342" y="1938"/>
                  </a:cubicBezTo>
                  <a:cubicBezTo>
                    <a:pt x="1" y="10056"/>
                    <a:pt x="603" y="37968"/>
                    <a:pt x="3379" y="40901"/>
                  </a:cubicBezTo>
                  <a:cubicBezTo>
                    <a:pt x="4635" y="42229"/>
                    <a:pt x="10000" y="42794"/>
                    <a:pt x="15743" y="42794"/>
                  </a:cubicBezTo>
                  <a:cubicBezTo>
                    <a:pt x="22681" y="42794"/>
                    <a:pt x="30170" y="41969"/>
                    <a:pt x="31631" y="40665"/>
                  </a:cubicBezTo>
                  <a:cubicBezTo>
                    <a:pt x="34302" y="38282"/>
                    <a:pt x="33019" y="22676"/>
                    <a:pt x="33019" y="16026"/>
                  </a:cubicBezTo>
                  <a:cubicBezTo>
                    <a:pt x="33045" y="9401"/>
                    <a:pt x="31343" y="1205"/>
                    <a:pt x="22991" y="289"/>
                  </a:cubicBezTo>
                  <a:cubicBezTo>
                    <a:pt x="21156" y="87"/>
                    <a:pt x="19309" y="1"/>
                    <a:pt x="17536" y="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48" name="Google Shape;1275;p37"/>
            <p:cNvSpPr>
              <a:spLocks/>
            </p:cNvSpPr>
            <p:nvPr/>
          </p:nvSpPr>
          <p:spPr bwMode="auto">
            <a:xfrm>
              <a:off x="7767175" y="3051875"/>
              <a:ext cx="77275" cy="160400"/>
            </a:xfrm>
            <a:custGeom>
              <a:avLst/>
              <a:gdLst>
                <a:gd name="T0" fmla="*/ 0 w 3091"/>
                <a:gd name="T1" fmla="*/ 4009375 h 6416"/>
                <a:gd name="T2" fmla="*/ 981875 w 3091"/>
                <a:gd name="T3" fmla="*/ 3551250 h 6416"/>
                <a:gd name="T4" fmla="*/ 1931250 w 3091"/>
                <a:gd name="T5" fmla="*/ 0 h 6416"/>
                <a:gd name="T6" fmla="*/ 1931250 w 3091"/>
                <a:gd name="T7" fmla="*/ 0 h 6416"/>
                <a:gd name="T8" fmla="*/ 981875 w 3091"/>
                <a:gd name="T9" fmla="*/ 3551250 h 6416"/>
                <a:gd name="T10" fmla="*/ 0 w 3091"/>
                <a:gd name="T11" fmla="*/ 4009375 h 64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91" h="6416" extrusionOk="0">
                  <a:moveTo>
                    <a:pt x="0" y="6415"/>
                  </a:moveTo>
                  <a:cubicBezTo>
                    <a:pt x="734" y="6180"/>
                    <a:pt x="1283" y="5944"/>
                    <a:pt x="1571" y="5682"/>
                  </a:cubicBezTo>
                  <a:cubicBezTo>
                    <a:pt x="2436" y="4923"/>
                    <a:pt x="2881" y="2776"/>
                    <a:pt x="3090" y="0"/>
                  </a:cubicBezTo>
                  <a:cubicBezTo>
                    <a:pt x="2881" y="2776"/>
                    <a:pt x="2436" y="4923"/>
                    <a:pt x="1571" y="5682"/>
                  </a:cubicBezTo>
                  <a:cubicBezTo>
                    <a:pt x="1283" y="5944"/>
                    <a:pt x="734" y="6180"/>
                    <a:pt x="0" y="6415"/>
                  </a:cubicBezTo>
                  <a:close/>
                </a:path>
              </a:pathLst>
            </a:custGeom>
            <a:solidFill>
              <a:srgbClr val="A0DEC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47" name="Google Shape;1276;p37"/>
            <p:cNvSpPr/>
            <p:nvPr/>
          </p:nvSpPr>
          <p:spPr>
            <a:xfrm>
              <a:off x="7608806" y="2220369"/>
              <a:ext cx="235985" cy="1007637"/>
            </a:xfrm>
            <a:custGeom>
              <a:avLst/>
              <a:gdLst/>
              <a:ahLst/>
              <a:cxnLst/>
              <a:rect l="l" t="t" r="r" b="b"/>
              <a:pathLst>
                <a:path w="9454" h="40325" extrusionOk="0">
                  <a:moveTo>
                    <a:pt x="3666" y="1"/>
                  </a:moveTo>
                  <a:cubicBezTo>
                    <a:pt x="3038" y="472"/>
                    <a:pt x="2488" y="1101"/>
                    <a:pt x="2069" y="1886"/>
                  </a:cubicBezTo>
                  <a:cubicBezTo>
                    <a:pt x="1598" y="2724"/>
                    <a:pt x="1257" y="3667"/>
                    <a:pt x="1048" y="4636"/>
                  </a:cubicBezTo>
                  <a:cubicBezTo>
                    <a:pt x="1991" y="5395"/>
                    <a:pt x="2907" y="6233"/>
                    <a:pt x="3797" y="7071"/>
                  </a:cubicBezTo>
                  <a:cubicBezTo>
                    <a:pt x="5761" y="8904"/>
                    <a:pt x="7646" y="10894"/>
                    <a:pt x="9322" y="13041"/>
                  </a:cubicBezTo>
                  <a:cubicBezTo>
                    <a:pt x="9139" y="8092"/>
                    <a:pt x="7908" y="2593"/>
                    <a:pt x="3666" y="1"/>
                  </a:cubicBezTo>
                  <a:close/>
                  <a:moveTo>
                    <a:pt x="53" y="16995"/>
                  </a:moveTo>
                  <a:cubicBezTo>
                    <a:pt x="27" y="17597"/>
                    <a:pt x="27" y="18199"/>
                    <a:pt x="1" y="18775"/>
                  </a:cubicBezTo>
                  <a:cubicBezTo>
                    <a:pt x="262" y="21865"/>
                    <a:pt x="524" y="25059"/>
                    <a:pt x="786" y="28097"/>
                  </a:cubicBezTo>
                  <a:cubicBezTo>
                    <a:pt x="1834" y="25845"/>
                    <a:pt x="2671" y="23462"/>
                    <a:pt x="2619" y="21786"/>
                  </a:cubicBezTo>
                  <a:cubicBezTo>
                    <a:pt x="2567" y="20294"/>
                    <a:pt x="1807" y="18932"/>
                    <a:pt x="865" y="17832"/>
                  </a:cubicBezTo>
                  <a:cubicBezTo>
                    <a:pt x="603" y="17544"/>
                    <a:pt x="341" y="17256"/>
                    <a:pt x="53" y="16995"/>
                  </a:cubicBezTo>
                  <a:close/>
                  <a:moveTo>
                    <a:pt x="9453" y="33255"/>
                  </a:moveTo>
                  <a:lnTo>
                    <a:pt x="9453" y="33255"/>
                  </a:lnTo>
                  <a:cubicBezTo>
                    <a:pt x="8484" y="35193"/>
                    <a:pt x="7358" y="37157"/>
                    <a:pt x="6232" y="39147"/>
                  </a:cubicBezTo>
                  <a:cubicBezTo>
                    <a:pt x="6180" y="39225"/>
                    <a:pt x="6154" y="39304"/>
                    <a:pt x="6102" y="39356"/>
                  </a:cubicBezTo>
                  <a:cubicBezTo>
                    <a:pt x="6023" y="39513"/>
                    <a:pt x="5944" y="39644"/>
                    <a:pt x="5866" y="39801"/>
                  </a:cubicBezTo>
                  <a:cubicBezTo>
                    <a:pt x="6023" y="39749"/>
                    <a:pt x="6206" y="39723"/>
                    <a:pt x="6363" y="39670"/>
                  </a:cubicBezTo>
                  <a:cubicBezTo>
                    <a:pt x="7097" y="39435"/>
                    <a:pt x="7646" y="39199"/>
                    <a:pt x="7934" y="38937"/>
                  </a:cubicBezTo>
                  <a:cubicBezTo>
                    <a:pt x="8799" y="38178"/>
                    <a:pt x="9244" y="36031"/>
                    <a:pt x="9453" y="33255"/>
                  </a:cubicBezTo>
                  <a:close/>
                  <a:moveTo>
                    <a:pt x="1807" y="38570"/>
                  </a:moveTo>
                  <a:cubicBezTo>
                    <a:pt x="1807" y="38675"/>
                    <a:pt x="1834" y="38806"/>
                    <a:pt x="1834" y="38911"/>
                  </a:cubicBezTo>
                  <a:cubicBezTo>
                    <a:pt x="2226" y="39513"/>
                    <a:pt x="2698" y="39984"/>
                    <a:pt x="3221" y="40325"/>
                  </a:cubicBezTo>
                  <a:cubicBezTo>
                    <a:pt x="3405" y="40299"/>
                    <a:pt x="3588" y="40272"/>
                    <a:pt x="3745" y="40246"/>
                  </a:cubicBezTo>
                  <a:lnTo>
                    <a:pt x="1807" y="38570"/>
                  </a:lnTo>
                  <a:close/>
                </a:path>
              </a:pathLst>
            </a:cu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a:latin typeface="Arial" panose="020B0604020202020204" pitchFamily="34" charset="0"/>
              </a:endParaRPr>
            </a:p>
          </p:txBody>
        </p:sp>
        <p:sp>
          <p:nvSpPr>
            <p:cNvPr id="14350" name="Google Shape;1277;p37"/>
            <p:cNvSpPr>
              <a:spLocks/>
            </p:cNvSpPr>
            <p:nvPr/>
          </p:nvSpPr>
          <p:spPr bwMode="auto">
            <a:xfrm>
              <a:off x="6829125" y="3097675"/>
              <a:ext cx="864750" cy="1135775"/>
            </a:xfrm>
            <a:custGeom>
              <a:avLst/>
              <a:gdLst>
                <a:gd name="T0" fmla="*/ 0 w 34590"/>
                <a:gd name="T1" fmla="*/ 625 h 45431"/>
                <a:gd name="T2" fmla="*/ 589375 w 34590"/>
                <a:gd name="T3" fmla="*/ 11178125 h 45431"/>
                <a:gd name="T4" fmla="*/ 2585625 w 34590"/>
                <a:gd name="T5" fmla="*/ 28394375 h 45431"/>
                <a:gd name="T6" fmla="*/ 8919375 w 34590"/>
                <a:gd name="T7" fmla="*/ 28394375 h 45431"/>
                <a:gd name="T8" fmla="*/ 8411875 w 34590"/>
                <a:gd name="T9" fmla="*/ 4271875 h 45431"/>
                <a:gd name="T10" fmla="*/ 8768125 w 34590"/>
                <a:gd name="T11" fmla="*/ 4234375 h 45431"/>
                <a:gd name="T12" fmla="*/ 10211875 w 34590"/>
                <a:gd name="T13" fmla="*/ 4697500 h 45431"/>
                <a:gd name="T14" fmla="*/ 15350625 w 34590"/>
                <a:gd name="T15" fmla="*/ 28394375 h 45431"/>
                <a:gd name="T16" fmla="*/ 21618750 w 34590"/>
                <a:gd name="T17" fmla="*/ 28394375 h 45431"/>
                <a:gd name="T18" fmla="*/ 17903750 w 34590"/>
                <a:gd name="T19" fmla="*/ 556875 h 45431"/>
                <a:gd name="T20" fmla="*/ 17380000 w 34590"/>
                <a:gd name="T21" fmla="*/ 622500 h 45431"/>
                <a:gd name="T22" fmla="*/ 10540000 w 34590"/>
                <a:gd name="T23" fmla="*/ 1000000 h 45431"/>
                <a:gd name="T24" fmla="*/ 6382500 w 34590"/>
                <a:gd name="T25" fmla="*/ 884375 h 45431"/>
                <a:gd name="T26" fmla="*/ 0 w 34590"/>
                <a:gd name="T27" fmla="*/ 625 h 454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590" h="45431" extrusionOk="0">
                  <a:moveTo>
                    <a:pt x="0" y="1"/>
                  </a:moveTo>
                  <a:cubicBezTo>
                    <a:pt x="79" y="7699"/>
                    <a:pt x="472" y="14638"/>
                    <a:pt x="943" y="17885"/>
                  </a:cubicBezTo>
                  <a:cubicBezTo>
                    <a:pt x="2174" y="26526"/>
                    <a:pt x="4137" y="45431"/>
                    <a:pt x="4137" y="45431"/>
                  </a:cubicBezTo>
                  <a:lnTo>
                    <a:pt x="14271" y="45431"/>
                  </a:lnTo>
                  <a:cubicBezTo>
                    <a:pt x="14218" y="37392"/>
                    <a:pt x="12804" y="6940"/>
                    <a:pt x="13459" y="6835"/>
                  </a:cubicBezTo>
                  <a:cubicBezTo>
                    <a:pt x="13631" y="6799"/>
                    <a:pt x="13818" y="6775"/>
                    <a:pt x="14029" y="6775"/>
                  </a:cubicBezTo>
                  <a:cubicBezTo>
                    <a:pt x="14589" y="6775"/>
                    <a:pt x="15312" y="6945"/>
                    <a:pt x="16339" y="7516"/>
                  </a:cubicBezTo>
                  <a:cubicBezTo>
                    <a:pt x="18198" y="8537"/>
                    <a:pt x="24561" y="45431"/>
                    <a:pt x="24561" y="45431"/>
                  </a:cubicBezTo>
                  <a:lnTo>
                    <a:pt x="34590" y="45431"/>
                  </a:lnTo>
                  <a:cubicBezTo>
                    <a:pt x="33673" y="36633"/>
                    <a:pt x="29772" y="9715"/>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F797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51" name="Google Shape;1278;p37"/>
            <p:cNvSpPr>
              <a:spLocks/>
            </p:cNvSpPr>
            <p:nvPr/>
          </p:nvSpPr>
          <p:spPr bwMode="auto">
            <a:xfrm>
              <a:off x="7418925" y="4062575"/>
              <a:ext cx="274950" cy="170875"/>
            </a:xfrm>
            <a:custGeom>
              <a:avLst/>
              <a:gdLst>
                <a:gd name="T0" fmla="*/ 6366250 w 10998"/>
                <a:gd name="T1" fmla="*/ 625 h 6835"/>
                <a:gd name="T2" fmla="*/ 4550000 w 10998"/>
                <a:gd name="T3" fmla="*/ 295000 h 6835"/>
                <a:gd name="T4" fmla="*/ 0 w 10998"/>
                <a:gd name="T5" fmla="*/ 802500 h 6835"/>
                <a:gd name="T6" fmla="*/ 605625 w 10998"/>
                <a:gd name="T7" fmla="*/ 4271875 h 6835"/>
                <a:gd name="T8" fmla="*/ 6873750 w 10998"/>
                <a:gd name="T9" fmla="*/ 4271875 h 6835"/>
                <a:gd name="T10" fmla="*/ 6366250 w 10998"/>
                <a:gd name="T11" fmla="*/ 625 h 68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98" h="6835" extrusionOk="0">
                  <a:moveTo>
                    <a:pt x="10186" y="1"/>
                  </a:moveTo>
                  <a:cubicBezTo>
                    <a:pt x="9217" y="184"/>
                    <a:pt x="8248" y="341"/>
                    <a:pt x="7280" y="472"/>
                  </a:cubicBezTo>
                  <a:cubicBezTo>
                    <a:pt x="4871" y="812"/>
                    <a:pt x="2435" y="1074"/>
                    <a:pt x="0" y="1284"/>
                  </a:cubicBezTo>
                  <a:cubicBezTo>
                    <a:pt x="603" y="4635"/>
                    <a:pt x="969" y="6835"/>
                    <a:pt x="969" y="6835"/>
                  </a:cubicBezTo>
                  <a:lnTo>
                    <a:pt x="10998" y="6835"/>
                  </a:lnTo>
                  <a:cubicBezTo>
                    <a:pt x="10814" y="5133"/>
                    <a:pt x="10526" y="2776"/>
                    <a:pt x="10186"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52" name="Google Shape;1279;p37"/>
            <p:cNvSpPr>
              <a:spLocks/>
            </p:cNvSpPr>
            <p:nvPr/>
          </p:nvSpPr>
          <p:spPr bwMode="auto">
            <a:xfrm>
              <a:off x="6918150" y="4099900"/>
              <a:ext cx="267750" cy="133550"/>
            </a:xfrm>
            <a:custGeom>
              <a:avLst/>
              <a:gdLst>
                <a:gd name="T0" fmla="*/ 0 w 10710"/>
                <a:gd name="T1" fmla="*/ 0 h 5342"/>
                <a:gd name="T2" fmla="*/ 0 w 10710"/>
                <a:gd name="T3" fmla="*/ 0 h 5342"/>
                <a:gd name="T4" fmla="*/ 360000 w 10710"/>
                <a:gd name="T5" fmla="*/ 3338750 h 5342"/>
                <a:gd name="T6" fmla="*/ 6693750 w 10710"/>
                <a:gd name="T7" fmla="*/ 3338750 h 5342"/>
                <a:gd name="T8" fmla="*/ 6611875 w 10710"/>
                <a:gd name="T9" fmla="*/ 147500 h 5342"/>
                <a:gd name="T10" fmla="*/ 5168125 w 10710"/>
                <a:gd name="T11" fmla="*/ 158125 h 5342"/>
                <a:gd name="T12" fmla="*/ 3125625 w 10710"/>
                <a:gd name="T13" fmla="*/ 131250 h 5342"/>
                <a:gd name="T14" fmla="*/ 0 w 10710"/>
                <a:gd name="T15" fmla="*/ 0 h 5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10" h="5342" extrusionOk="0">
                  <a:moveTo>
                    <a:pt x="0" y="0"/>
                  </a:moveTo>
                  <a:lnTo>
                    <a:pt x="0" y="0"/>
                  </a:lnTo>
                  <a:cubicBezTo>
                    <a:pt x="341" y="3195"/>
                    <a:pt x="576" y="5342"/>
                    <a:pt x="576" y="5342"/>
                  </a:cubicBezTo>
                  <a:lnTo>
                    <a:pt x="10710" y="5342"/>
                  </a:lnTo>
                  <a:cubicBezTo>
                    <a:pt x="10683" y="4111"/>
                    <a:pt x="10657" y="2331"/>
                    <a:pt x="10579" y="236"/>
                  </a:cubicBezTo>
                  <a:cubicBezTo>
                    <a:pt x="9809" y="247"/>
                    <a:pt x="9039" y="253"/>
                    <a:pt x="8269" y="253"/>
                  </a:cubicBezTo>
                  <a:cubicBezTo>
                    <a:pt x="7180" y="253"/>
                    <a:pt x="6091" y="240"/>
                    <a:pt x="5001" y="210"/>
                  </a:cubicBezTo>
                  <a:cubicBezTo>
                    <a:pt x="3326" y="157"/>
                    <a:pt x="1676" y="105"/>
                    <a:pt x="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53" name="Google Shape;1280;p37"/>
            <p:cNvSpPr>
              <a:spLocks/>
            </p:cNvSpPr>
            <p:nvPr/>
          </p:nvSpPr>
          <p:spPr bwMode="auto">
            <a:xfrm>
              <a:off x="6829125" y="3097675"/>
              <a:ext cx="807150" cy="712250"/>
            </a:xfrm>
            <a:custGeom>
              <a:avLst/>
              <a:gdLst>
                <a:gd name="T0" fmla="*/ 0 w 32286"/>
                <a:gd name="T1" fmla="*/ 625 h 28490"/>
                <a:gd name="T2" fmla="*/ 589375 w 32286"/>
                <a:gd name="T3" fmla="*/ 11178125 h 28490"/>
                <a:gd name="T4" fmla="*/ 1309375 w 32286"/>
                <a:gd name="T5" fmla="*/ 16856875 h 28490"/>
                <a:gd name="T6" fmla="*/ 3043750 w 32286"/>
                <a:gd name="T7" fmla="*/ 17151250 h 28490"/>
                <a:gd name="T8" fmla="*/ 7822500 w 32286"/>
                <a:gd name="T9" fmla="*/ 17642500 h 28490"/>
                <a:gd name="T10" fmla="*/ 8608125 w 32286"/>
                <a:gd name="T11" fmla="*/ 17691250 h 28490"/>
                <a:gd name="T12" fmla="*/ 8411875 w 32286"/>
                <a:gd name="T13" fmla="*/ 4271875 h 28490"/>
                <a:gd name="T14" fmla="*/ 8768125 w 32286"/>
                <a:gd name="T15" fmla="*/ 4234375 h 28490"/>
                <a:gd name="T16" fmla="*/ 10211875 w 32286"/>
                <a:gd name="T17" fmla="*/ 4697500 h 28490"/>
                <a:gd name="T18" fmla="*/ 13419375 w 32286"/>
                <a:gd name="T19" fmla="*/ 17805625 h 28490"/>
                <a:gd name="T20" fmla="*/ 20178750 w 32286"/>
                <a:gd name="T21" fmla="*/ 17233125 h 28490"/>
                <a:gd name="T22" fmla="*/ 17903750 w 32286"/>
                <a:gd name="T23" fmla="*/ 556875 h 28490"/>
                <a:gd name="T24" fmla="*/ 17380000 w 32286"/>
                <a:gd name="T25" fmla="*/ 622500 h 28490"/>
                <a:gd name="T26" fmla="*/ 10540000 w 32286"/>
                <a:gd name="T27" fmla="*/ 1000000 h 28490"/>
                <a:gd name="T28" fmla="*/ 6382500 w 32286"/>
                <a:gd name="T29" fmla="*/ 884375 h 28490"/>
                <a:gd name="T30" fmla="*/ 0 w 32286"/>
                <a:gd name="T31" fmla="*/ 625 h 284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2286" h="28490" extrusionOk="0">
                  <a:moveTo>
                    <a:pt x="0" y="1"/>
                  </a:moveTo>
                  <a:cubicBezTo>
                    <a:pt x="79" y="7699"/>
                    <a:pt x="472" y="14638"/>
                    <a:pt x="943" y="17885"/>
                  </a:cubicBezTo>
                  <a:cubicBezTo>
                    <a:pt x="1283" y="20320"/>
                    <a:pt x="1676" y="23567"/>
                    <a:pt x="2095" y="26971"/>
                  </a:cubicBezTo>
                  <a:cubicBezTo>
                    <a:pt x="3011" y="27154"/>
                    <a:pt x="3928" y="27311"/>
                    <a:pt x="4870" y="27442"/>
                  </a:cubicBezTo>
                  <a:cubicBezTo>
                    <a:pt x="7410" y="27809"/>
                    <a:pt x="9950" y="28018"/>
                    <a:pt x="12516" y="28228"/>
                  </a:cubicBezTo>
                  <a:cubicBezTo>
                    <a:pt x="12935" y="28254"/>
                    <a:pt x="13354" y="28280"/>
                    <a:pt x="13773" y="28306"/>
                  </a:cubicBezTo>
                  <a:cubicBezTo>
                    <a:pt x="13407" y="17806"/>
                    <a:pt x="13066" y="6887"/>
                    <a:pt x="13459" y="6835"/>
                  </a:cubicBezTo>
                  <a:cubicBezTo>
                    <a:pt x="13631" y="6799"/>
                    <a:pt x="13818" y="6775"/>
                    <a:pt x="14029" y="6775"/>
                  </a:cubicBezTo>
                  <a:cubicBezTo>
                    <a:pt x="14589" y="6775"/>
                    <a:pt x="15312" y="6945"/>
                    <a:pt x="16339" y="7516"/>
                  </a:cubicBezTo>
                  <a:cubicBezTo>
                    <a:pt x="17334" y="8040"/>
                    <a:pt x="19586" y="18618"/>
                    <a:pt x="21471" y="28489"/>
                  </a:cubicBezTo>
                  <a:cubicBezTo>
                    <a:pt x="25085" y="28385"/>
                    <a:pt x="28698" y="28018"/>
                    <a:pt x="32286" y="27573"/>
                  </a:cubicBezTo>
                  <a:cubicBezTo>
                    <a:pt x="30898" y="17309"/>
                    <a:pt x="29301" y="6050"/>
                    <a:pt x="28646" y="891"/>
                  </a:cubicBezTo>
                  <a:cubicBezTo>
                    <a:pt x="28358" y="917"/>
                    <a:pt x="28096" y="970"/>
                    <a:pt x="27808" y="996"/>
                  </a:cubicBezTo>
                  <a:cubicBezTo>
                    <a:pt x="24174" y="1420"/>
                    <a:pt x="20520" y="1600"/>
                    <a:pt x="16864" y="1600"/>
                  </a:cubicBezTo>
                  <a:cubicBezTo>
                    <a:pt x="14646" y="1600"/>
                    <a:pt x="12427" y="1534"/>
                    <a:pt x="10212" y="1415"/>
                  </a:cubicBezTo>
                  <a:cubicBezTo>
                    <a:pt x="6808" y="1232"/>
                    <a:pt x="3326" y="865"/>
                    <a:pt x="0" y="1"/>
                  </a:cubicBezTo>
                  <a:close/>
                </a:path>
              </a:pathLst>
            </a:custGeom>
            <a:solidFill>
              <a:srgbClr val="B2242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54" name="Google Shape;1281;p37"/>
            <p:cNvSpPr>
              <a:spLocks/>
            </p:cNvSpPr>
            <p:nvPr/>
          </p:nvSpPr>
          <p:spPr bwMode="auto">
            <a:xfrm>
              <a:off x="6766925" y="4219550"/>
              <a:ext cx="455625" cy="143575"/>
            </a:xfrm>
            <a:custGeom>
              <a:avLst/>
              <a:gdLst>
                <a:gd name="T0" fmla="*/ 5687500 w 18225"/>
                <a:gd name="T1" fmla="*/ 625 h 5743"/>
                <a:gd name="T2" fmla="*/ 4026250 w 18225"/>
                <a:gd name="T3" fmla="*/ 52500 h 5743"/>
                <a:gd name="T4" fmla="*/ 1850000 w 18225"/>
                <a:gd name="T5" fmla="*/ 1165625 h 5743"/>
                <a:gd name="T6" fmla="*/ 115000 w 18225"/>
                <a:gd name="T7" fmla="*/ 2867500 h 5743"/>
                <a:gd name="T8" fmla="*/ 393125 w 18225"/>
                <a:gd name="T9" fmla="*/ 3358750 h 5743"/>
                <a:gd name="T10" fmla="*/ 8090000 w 18225"/>
                <a:gd name="T11" fmla="*/ 3588750 h 5743"/>
                <a:gd name="T12" fmla="*/ 11080000 w 18225"/>
                <a:gd name="T13" fmla="*/ 3341875 h 5743"/>
                <a:gd name="T14" fmla="*/ 10506875 w 18225"/>
                <a:gd name="T15" fmla="*/ 118125 h 5743"/>
                <a:gd name="T16" fmla="*/ 5687500 w 18225"/>
                <a:gd name="T17" fmla="*/ 625 h 57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25" h="5743" extrusionOk="0">
                  <a:moveTo>
                    <a:pt x="9100" y="1"/>
                  </a:moveTo>
                  <a:cubicBezTo>
                    <a:pt x="7660" y="1"/>
                    <a:pt x="6562" y="25"/>
                    <a:pt x="6442" y="84"/>
                  </a:cubicBezTo>
                  <a:cubicBezTo>
                    <a:pt x="6442" y="84"/>
                    <a:pt x="5578" y="137"/>
                    <a:pt x="2960" y="1865"/>
                  </a:cubicBezTo>
                  <a:cubicBezTo>
                    <a:pt x="1362" y="2912"/>
                    <a:pt x="524" y="3907"/>
                    <a:pt x="184" y="4588"/>
                  </a:cubicBezTo>
                  <a:cubicBezTo>
                    <a:pt x="1" y="4955"/>
                    <a:pt x="236" y="5347"/>
                    <a:pt x="629" y="5374"/>
                  </a:cubicBezTo>
                  <a:cubicBezTo>
                    <a:pt x="2685" y="5472"/>
                    <a:pt x="8637" y="5742"/>
                    <a:pt x="12944" y="5742"/>
                  </a:cubicBezTo>
                  <a:cubicBezTo>
                    <a:pt x="15547" y="5742"/>
                    <a:pt x="17550" y="5643"/>
                    <a:pt x="17728" y="5347"/>
                  </a:cubicBezTo>
                  <a:cubicBezTo>
                    <a:pt x="18225" y="4431"/>
                    <a:pt x="17256" y="320"/>
                    <a:pt x="16811" y="189"/>
                  </a:cubicBezTo>
                  <a:cubicBezTo>
                    <a:pt x="16494" y="101"/>
                    <a:pt x="12069" y="1"/>
                    <a:pt x="910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55" name="Google Shape;1282;p37"/>
            <p:cNvSpPr>
              <a:spLocks/>
            </p:cNvSpPr>
            <p:nvPr/>
          </p:nvSpPr>
          <p:spPr bwMode="auto">
            <a:xfrm>
              <a:off x="7278825" y="4219550"/>
              <a:ext cx="456300" cy="143575"/>
            </a:xfrm>
            <a:custGeom>
              <a:avLst/>
              <a:gdLst>
                <a:gd name="T0" fmla="*/ 5693125 w 18252"/>
                <a:gd name="T1" fmla="*/ 625 h 5743"/>
                <a:gd name="T2" fmla="*/ 4042500 w 18252"/>
                <a:gd name="T3" fmla="*/ 52500 h 5743"/>
                <a:gd name="T4" fmla="*/ 1866250 w 18252"/>
                <a:gd name="T5" fmla="*/ 1165625 h 5743"/>
                <a:gd name="T6" fmla="*/ 115000 w 18252"/>
                <a:gd name="T7" fmla="*/ 2867500 h 5743"/>
                <a:gd name="T8" fmla="*/ 393125 w 18252"/>
                <a:gd name="T9" fmla="*/ 3358750 h 5743"/>
                <a:gd name="T10" fmla="*/ 8101875 w 18252"/>
                <a:gd name="T11" fmla="*/ 3588750 h 5743"/>
                <a:gd name="T12" fmla="*/ 11080000 w 18252"/>
                <a:gd name="T13" fmla="*/ 3341875 h 5743"/>
                <a:gd name="T14" fmla="*/ 10506875 w 18252"/>
                <a:gd name="T15" fmla="*/ 118125 h 5743"/>
                <a:gd name="T16" fmla="*/ 5693125 w 18252"/>
                <a:gd name="T17" fmla="*/ 625 h 57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52" h="5743" extrusionOk="0">
                  <a:moveTo>
                    <a:pt x="9109" y="1"/>
                  </a:moveTo>
                  <a:cubicBezTo>
                    <a:pt x="7672" y="1"/>
                    <a:pt x="6580" y="25"/>
                    <a:pt x="6468" y="84"/>
                  </a:cubicBezTo>
                  <a:cubicBezTo>
                    <a:pt x="6468" y="84"/>
                    <a:pt x="5604" y="137"/>
                    <a:pt x="2986" y="1865"/>
                  </a:cubicBezTo>
                  <a:cubicBezTo>
                    <a:pt x="1389" y="2912"/>
                    <a:pt x="525" y="3907"/>
                    <a:pt x="184" y="4588"/>
                  </a:cubicBezTo>
                  <a:cubicBezTo>
                    <a:pt x="1" y="4955"/>
                    <a:pt x="263" y="5347"/>
                    <a:pt x="629" y="5374"/>
                  </a:cubicBezTo>
                  <a:cubicBezTo>
                    <a:pt x="2702" y="5472"/>
                    <a:pt x="8660" y="5742"/>
                    <a:pt x="12963" y="5742"/>
                  </a:cubicBezTo>
                  <a:cubicBezTo>
                    <a:pt x="15564" y="5742"/>
                    <a:pt x="17560" y="5643"/>
                    <a:pt x="17728" y="5347"/>
                  </a:cubicBezTo>
                  <a:cubicBezTo>
                    <a:pt x="18251" y="4431"/>
                    <a:pt x="17283" y="320"/>
                    <a:pt x="16811" y="189"/>
                  </a:cubicBezTo>
                  <a:cubicBezTo>
                    <a:pt x="16494" y="101"/>
                    <a:pt x="12069" y="1"/>
                    <a:pt x="910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56" name="Google Shape;1283;p37"/>
            <p:cNvSpPr>
              <a:spLocks/>
            </p:cNvSpPr>
            <p:nvPr/>
          </p:nvSpPr>
          <p:spPr bwMode="auto">
            <a:xfrm>
              <a:off x="6750575" y="3088525"/>
              <a:ext cx="955100" cy="669275"/>
            </a:xfrm>
            <a:custGeom>
              <a:avLst/>
              <a:gdLst>
                <a:gd name="T0" fmla="*/ 393125 w 38204"/>
                <a:gd name="T1" fmla="*/ 0 h 26771"/>
                <a:gd name="T2" fmla="*/ 196250 w 38204"/>
                <a:gd name="T3" fmla="*/ 3764375 h 26771"/>
                <a:gd name="T4" fmla="*/ 196250 w 38204"/>
                <a:gd name="T5" fmla="*/ 4026250 h 26771"/>
                <a:gd name="T6" fmla="*/ 81875 w 38204"/>
                <a:gd name="T7" fmla="*/ 11046875 h 26771"/>
                <a:gd name="T8" fmla="*/ 425625 w 38204"/>
                <a:gd name="T9" fmla="*/ 15465625 h 26771"/>
                <a:gd name="T10" fmla="*/ 6660625 w 38204"/>
                <a:gd name="T11" fmla="*/ 16316250 h 26771"/>
                <a:gd name="T12" fmla="*/ 8617500 w 38204"/>
                <a:gd name="T13" fmla="*/ 16403750 h 26771"/>
                <a:gd name="T14" fmla="*/ 11766875 w 38204"/>
                <a:gd name="T15" fmla="*/ 16168750 h 26771"/>
                <a:gd name="T16" fmla="*/ 10997500 w 38204"/>
                <a:gd name="T17" fmla="*/ 10948750 h 26771"/>
                <a:gd name="T18" fmla="*/ 11046875 w 38204"/>
                <a:gd name="T19" fmla="*/ 10915625 h 26771"/>
                <a:gd name="T20" fmla="*/ 11210000 w 38204"/>
                <a:gd name="T21" fmla="*/ 11030625 h 26771"/>
                <a:gd name="T22" fmla="*/ 12585000 w 38204"/>
                <a:gd name="T23" fmla="*/ 16070625 h 26771"/>
                <a:gd name="T24" fmla="*/ 18234375 w 38204"/>
                <a:gd name="T25" fmla="*/ 16731875 h 26771"/>
                <a:gd name="T26" fmla="*/ 18852500 w 38204"/>
                <a:gd name="T27" fmla="*/ 16725625 h 26771"/>
                <a:gd name="T28" fmla="*/ 22175000 w 38204"/>
                <a:gd name="T29" fmla="*/ 16136250 h 26771"/>
                <a:gd name="T30" fmla="*/ 22355000 w 38204"/>
                <a:gd name="T31" fmla="*/ 16054375 h 26771"/>
                <a:gd name="T32" fmla="*/ 23876875 w 38204"/>
                <a:gd name="T33" fmla="*/ 14941875 h 26771"/>
                <a:gd name="T34" fmla="*/ 20947500 w 38204"/>
                <a:gd name="T35" fmla="*/ 573125 h 26771"/>
                <a:gd name="T36" fmla="*/ 20276875 w 38204"/>
                <a:gd name="T37" fmla="*/ 556875 h 26771"/>
                <a:gd name="T38" fmla="*/ 20031250 w 38204"/>
                <a:gd name="T39" fmla="*/ 556875 h 26771"/>
                <a:gd name="T40" fmla="*/ 15612500 w 38204"/>
                <a:gd name="T41" fmla="*/ 425625 h 26771"/>
                <a:gd name="T42" fmla="*/ 15400000 w 38204"/>
                <a:gd name="T43" fmla="*/ 409375 h 26771"/>
                <a:gd name="T44" fmla="*/ 9426250 w 38204"/>
                <a:gd name="T45" fmla="*/ 245625 h 26771"/>
                <a:gd name="T46" fmla="*/ 9246250 w 38204"/>
                <a:gd name="T47" fmla="*/ 245625 h 26771"/>
                <a:gd name="T48" fmla="*/ 8559375 w 38204"/>
                <a:gd name="T49" fmla="*/ 213125 h 26771"/>
                <a:gd name="T50" fmla="*/ 8411875 w 38204"/>
                <a:gd name="T51" fmla="*/ 213125 h 26771"/>
                <a:gd name="T52" fmla="*/ 2307500 w 38204"/>
                <a:gd name="T53" fmla="*/ 33125 h 26771"/>
                <a:gd name="T54" fmla="*/ 2111250 w 38204"/>
                <a:gd name="T55" fmla="*/ 33125 h 26771"/>
                <a:gd name="T56" fmla="*/ 736250 w 38204"/>
                <a:gd name="T57" fmla="*/ 0 h 26771"/>
                <a:gd name="T58" fmla="*/ 393125 w 38204"/>
                <a:gd name="T59" fmla="*/ 0 h 267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8204" h="26771" extrusionOk="0">
                  <a:moveTo>
                    <a:pt x="629" y="0"/>
                  </a:moveTo>
                  <a:cubicBezTo>
                    <a:pt x="629" y="0"/>
                    <a:pt x="471" y="2645"/>
                    <a:pt x="314" y="6023"/>
                  </a:cubicBezTo>
                  <a:cubicBezTo>
                    <a:pt x="314" y="6180"/>
                    <a:pt x="314" y="6311"/>
                    <a:pt x="314" y="6442"/>
                  </a:cubicBezTo>
                  <a:cubicBezTo>
                    <a:pt x="131" y="10238"/>
                    <a:pt x="0" y="14795"/>
                    <a:pt x="131" y="17675"/>
                  </a:cubicBezTo>
                  <a:cubicBezTo>
                    <a:pt x="419" y="23252"/>
                    <a:pt x="681" y="24745"/>
                    <a:pt x="681" y="24745"/>
                  </a:cubicBezTo>
                  <a:cubicBezTo>
                    <a:pt x="681" y="24745"/>
                    <a:pt x="6049" y="25713"/>
                    <a:pt x="10657" y="26106"/>
                  </a:cubicBezTo>
                  <a:cubicBezTo>
                    <a:pt x="11774" y="26208"/>
                    <a:pt x="12830" y="26246"/>
                    <a:pt x="13788" y="26246"/>
                  </a:cubicBezTo>
                  <a:cubicBezTo>
                    <a:pt x="16783" y="26246"/>
                    <a:pt x="18827" y="25870"/>
                    <a:pt x="18827" y="25870"/>
                  </a:cubicBezTo>
                  <a:cubicBezTo>
                    <a:pt x="18827" y="25870"/>
                    <a:pt x="16994" y="18198"/>
                    <a:pt x="17596" y="17518"/>
                  </a:cubicBezTo>
                  <a:lnTo>
                    <a:pt x="17675" y="17465"/>
                  </a:lnTo>
                  <a:cubicBezTo>
                    <a:pt x="17753" y="17465"/>
                    <a:pt x="17832" y="17518"/>
                    <a:pt x="17936" y="17649"/>
                  </a:cubicBezTo>
                  <a:cubicBezTo>
                    <a:pt x="18800" y="18853"/>
                    <a:pt x="20136" y="25713"/>
                    <a:pt x="20136" y="25713"/>
                  </a:cubicBezTo>
                  <a:cubicBezTo>
                    <a:pt x="20136" y="25713"/>
                    <a:pt x="23379" y="26771"/>
                    <a:pt x="29175" y="26771"/>
                  </a:cubicBezTo>
                  <a:cubicBezTo>
                    <a:pt x="29497" y="26771"/>
                    <a:pt x="29827" y="26768"/>
                    <a:pt x="30164" y="26761"/>
                  </a:cubicBezTo>
                  <a:cubicBezTo>
                    <a:pt x="32547" y="26708"/>
                    <a:pt x="34275" y="26316"/>
                    <a:pt x="35480" y="25818"/>
                  </a:cubicBezTo>
                  <a:cubicBezTo>
                    <a:pt x="35585" y="25792"/>
                    <a:pt x="35689" y="25740"/>
                    <a:pt x="35768" y="25687"/>
                  </a:cubicBezTo>
                  <a:cubicBezTo>
                    <a:pt x="37627" y="24875"/>
                    <a:pt x="38203" y="23907"/>
                    <a:pt x="38203" y="23907"/>
                  </a:cubicBezTo>
                  <a:cubicBezTo>
                    <a:pt x="38203" y="23907"/>
                    <a:pt x="34406" y="3483"/>
                    <a:pt x="33516" y="917"/>
                  </a:cubicBezTo>
                  <a:cubicBezTo>
                    <a:pt x="33516" y="917"/>
                    <a:pt x="33149" y="917"/>
                    <a:pt x="32443" y="891"/>
                  </a:cubicBezTo>
                  <a:lnTo>
                    <a:pt x="32050" y="891"/>
                  </a:lnTo>
                  <a:cubicBezTo>
                    <a:pt x="30531" y="838"/>
                    <a:pt x="27991" y="760"/>
                    <a:pt x="24980" y="681"/>
                  </a:cubicBezTo>
                  <a:cubicBezTo>
                    <a:pt x="24875" y="681"/>
                    <a:pt x="24744" y="681"/>
                    <a:pt x="24640" y="655"/>
                  </a:cubicBezTo>
                  <a:cubicBezTo>
                    <a:pt x="21681" y="576"/>
                    <a:pt x="18329" y="472"/>
                    <a:pt x="15082" y="393"/>
                  </a:cubicBezTo>
                  <a:lnTo>
                    <a:pt x="14794" y="393"/>
                  </a:lnTo>
                  <a:cubicBezTo>
                    <a:pt x="14428" y="367"/>
                    <a:pt x="14061" y="367"/>
                    <a:pt x="13695" y="341"/>
                  </a:cubicBezTo>
                  <a:lnTo>
                    <a:pt x="13459" y="341"/>
                  </a:lnTo>
                  <a:cubicBezTo>
                    <a:pt x="9557" y="236"/>
                    <a:pt x="5970" y="131"/>
                    <a:pt x="3692" y="53"/>
                  </a:cubicBezTo>
                  <a:lnTo>
                    <a:pt x="3378" y="53"/>
                  </a:lnTo>
                  <a:cubicBezTo>
                    <a:pt x="2069" y="27"/>
                    <a:pt x="1257" y="0"/>
                    <a:pt x="1178" y="0"/>
                  </a:cubicBezTo>
                  <a:lnTo>
                    <a:pt x="62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57" name="Google Shape;1284;p37"/>
            <p:cNvSpPr>
              <a:spLocks/>
            </p:cNvSpPr>
            <p:nvPr/>
          </p:nvSpPr>
          <p:spPr bwMode="auto">
            <a:xfrm>
              <a:off x="7366550" y="3104875"/>
              <a:ext cx="278225" cy="629125"/>
            </a:xfrm>
            <a:custGeom>
              <a:avLst/>
              <a:gdLst>
                <a:gd name="T0" fmla="*/ 625 w 11129"/>
                <a:gd name="T1" fmla="*/ 625 h 25165"/>
                <a:gd name="T2" fmla="*/ 3240625 w 11129"/>
                <a:gd name="T3" fmla="*/ 5385000 h 25165"/>
                <a:gd name="T4" fmla="*/ 5417500 w 11129"/>
                <a:gd name="T5" fmla="*/ 6563125 h 25165"/>
                <a:gd name="T6" fmla="*/ 6317500 w 11129"/>
                <a:gd name="T7" fmla="*/ 12798125 h 25165"/>
                <a:gd name="T8" fmla="*/ 6628125 w 11129"/>
                <a:gd name="T9" fmla="*/ 14795000 h 25165"/>
                <a:gd name="T10" fmla="*/ 6775625 w 11129"/>
                <a:gd name="T11" fmla="*/ 15727500 h 25165"/>
                <a:gd name="T12" fmla="*/ 6955625 w 11129"/>
                <a:gd name="T13" fmla="*/ 15645625 h 25165"/>
                <a:gd name="T14" fmla="*/ 6873750 w 11129"/>
                <a:gd name="T15" fmla="*/ 15073125 h 25165"/>
                <a:gd name="T16" fmla="*/ 6595625 w 11129"/>
                <a:gd name="T17" fmla="*/ 13272500 h 25165"/>
                <a:gd name="T18" fmla="*/ 6071875 w 11129"/>
                <a:gd name="T19" fmla="*/ 9656250 h 25165"/>
                <a:gd name="T20" fmla="*/ 5138750 w 11129"/>
                <a:gd name="T21" fmla="*/ 2390000 h 25165"/>
                <a:gd name="T22" fmla="*/ 4910000 w 11129"/>
                <a:gd name="T23" fmla="*/ 376875 h 25165"/>
                <a:gd name="T24" fmla="*/ 4877500 w 11129"/>
                <a:gd name="T25" fmla="*/ 148125 h 25165"/>
                <a:gd name="T26" fmla="*/ 4631875 w 11129"/>
                <a:gd name="T27" fmla="*/ 148125 h 25165"/>
                <a:gd name="T28" fmla="*/ 4631875 w 11129"/>
                <a:gd name="T29" fmla="*/ 180625 h 25165"/>
                <a:gd name="T30" fmla="*/ 4844375 w 11129"/>
                <a:gd name="T31" fmla="*/ 1996875 h 25165"/>
                <a:gd name="T32" fmla="*/ 5286250 w 11129"/>
                <a:gd name="T33" fmla="*/ 5613750 h 25165"/>
                <a:gd name="T34" fmla="*/ 5417500 w 11129"/>
                <a:gd name="T35" fmla="*/ 6465000 h 25165"/>
                <a:gd name="T36" fmla="*/ 1980625 w 11129"/>
                <a:gd name="T37" fmla="*/ 3928125 h 25165"/>
                <a:gd name="T38" fmla="*/ 213125 w 11129"/>
                <a:gd name="T39" fmla="*/ 16875 h 25165"/>
                <a:gd name="T40" fmla="*/ 625 w 11129"/>
                <a:gd name="T41" fmla="*/ 625 h 251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129" h="25165" extrusionOk="0">
                  <a:moveTo>
                    <a:pt x="1" y="1"/>
                  </a:moveTo>
                  <a:cubicBezTo>
                    <a:pt x="550" y="3379"/>
                    <a:pt x="2410" y="6521"/>
                    <a:pt x="5185" y="8616"/>
                  </a:cubicBezTo>
                  <a:cubicBezTo>
                    <a:pt x="6232" y="9427"/>
                    <a:pt x="7411" y="10082"/>
                    <a:pt x="8668" y="10501"/>
                  </a:cubicBezTo>
                  <a:cubicBezTo>
                    <a:pt x="9113" y="13826"/>
                    <a:pt x="9584" y="17152"/>
                    <a:pt x="10108" y="20477"/>
                  </a:cubicBezTo>
                  <a:cubicBezTo>
                    <a:pt x="10265" y="21524"/>
                    <a:pt x="10448" y="22598"/>
                    <a:pt x="10605" y="23672"/>
                  </a:cubicBezTo>
                  <a:cubicBezTo>
                    <a:pt x="10684" y="24169"/>
                    <a:pt x="10762" y="24667"/>
                    <a:pt x="10841" y="25164"/>
                  </a:cubicBezTo>
                  <a:cubicBezTo>
                    <a:pt x="10946" y="25138"/>
                    <a:pt x="11050" y="25086"/>
                    <a:pt x="11129" y="25033"/>
                  </a:cubicBezTo>
                  <a:cubicBezTo>
                    <a:pt x="11077" y="24745"/>
                    <a:pt x="11024" y="24431"/>
                    <a:pt x="10998" y="24117"/>
                  </a:cubicBezTo>
                  <a:cubicBezTo>
                    <a:pt x="10841" y="23148"/>
                    <a:pt x="10684" y="22205"/>
                    <a:pt x="10553" y="21236"/>
                  </a:cubicBezTo>
                  <a:cubicBezTo>
                    <a:pt x="10265" y="19299"/>
                    <a:pt x="9977" y="17387"/>
                    <a:pt x="9715" y="15450"/>
                  </a:cubicBezTo>
                  <a:cubicBezTo>
                    <a:pt x="9165" y="11574"/>
                    <a:pt x="8668" y="7699"/>
                    <a:pt x="8222" y="3824"/>
                  </a:cubicBezTo>
                  <a:cubicBezTo>
                    <a:pt x="8092" y="2750"/>
                    <a:pt x="7961" y="1677"/>
                    <a:pt x="7856" y="603"/>
                  </a:cubicBezTo>
                  <a:lnTo>
                    <a:pt x="7804" y="237"/>
                  </a:lnTo>
                  <a:lnTo>
                    <a:pt x="7411" y="237"/>
                  </a:lnTo>
                  <a:lnTo>
                    <a:pt x="7411" y="289"/>
                  </a:lnTo>
                  <a:cubicBezTo>
                    <a:pt x="7542" y="1258"/>
                    <a:pt x="7646" y="2227"/>
                    <a:pt x="7751" y="3195"/>
                  </a:cubicBezTo>
                  <a:cubicBezTo>
                    <a:pt x="7987" y="5107"/>
                    <a:pt x="8222" y="7045"/>
                    <a:pt x="8458" y="8982"/>
                  </a:cubicBezTo>
                  <a:cubicBezTo>
                    <a:pt x="8537" y="9427"/>
                    <a:pt x="8589" y="9872"/>
                    <a:pt x="8668" y="10344"/>
                  </a:cubicBezTo>
                  <a:cubicBezTo>
                    <a:pt x="6547" y="9401"/>
                    <a:pt x="4661" y="8066"/>
                    <a:pt x="3169" y="6285"/>
                  </a:cubicBezTo>
                  <a:cubicBezTo>
                    <a:pt x="1703" y="4479"/>
                    <a:pt x="734" y="2305"/>
                    <a:pt x="341" y="27"/>
                  </a:cubicBezTo>
                  <a:cubicBezTo>
                    <a:pt x="236" y="27"/>
                    <a:pt x="105" y="27"/>
                    <a:pt x="1" y="1"/>
                  </a:cubicBezTo>
                  <a:close/>
                </a:path>
              </a:pathLst>
            </a:custGeom>
            <a:solidFill>
              <a:srgbClr val="3E3B9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58" name="Google Shape;1285;p37"/>
            <p:cNvSpPr>
              <a:spLocks/>
            </p:cNvSpPr>
            <p:nvPr/>
          </p:nvSpPr>
          <p:spPr bwMode="auto">
            <a:xfrm>
              <a:off x="7076550" y="3097025"/>
              <a:ext cx="51100" cy="267100"/>
            </a:xfrm>
            <a:custGeom>
              <a:avLst/>
              <a:gdLst>
                <a:gd name="T0" fmla="*/ 262500 w 2044"/>
                <a:gd name="T1" fmla="*/ 625 h 10684"/>
                <a:gd name="T2" fmla="*/ 33125 w 2044"/>
                <a:gd name="T3" fmla="*/ 2733750 h 10684"/>
                <a:gd name="T4" fmla="*/ 196875 w 2044"/>
                <a:gd name="T5" fmla="*/ 6595625 h 10684"/>
                <a:gd name="T6" fmla="*/ 278750 w 2044"/>
                <a:gd name="T7" fmla="*/ 6677500 h 10684"/>
                <a:gd name="T8" fmla="*/ 1080625 w 2044"/>
                <a:gd name="T9" fmla="*/ 6579375 h 10684"/>
                <a:gd name="T10" fmla="*/ 1162500 w 2044"/>
                <a:gd name="T11" fmla="*/ 6497500 h 10684"/>
                <a:gd name="T12" fmla="*/ 1276875 w 2044"/>
                <a:gd name="T13" fmla="*/ 33125 h 10684"/>
                <a:gd name="T14" fmla="*/ 1096875 w 2044"/>
                <a:gd name="T15" fmla="*/ 33125 h 10684"/>
                <a:gd name="T16" fmla="*/ 998750 w 2044"/>
                <a:gd name="T17" fmla="*/ 769375 h 10684"/>
                <a:gd name="T18" fmla="*/ 835000 w 2044"/>
                <a:gd name="T19" fmla="*/ 4419375 h 10684"/>
                <a:gd name="T20" fmla="*/ 998750 w 2044"/>
                <a:gd name="T21" fmla="*/ 6415625 h 10684"/>
                <a:gd name="T22" fmla="*/ 360625 w 2044"/>
                <a:gd name="T23" fmla="*/ 6497500 h 10684"/>
                <a:gd name="T24" fmla="*/ 180625 w 2044"/>
                <a:gd name="T25" fmla="*/ 2798750 h 10684"/>
                <a:gd name="T26" fmla="*/ 410000 w 2044"/>
                <a:gd name="T27" fmla="*/ 625 h 10684"/>
                <a:gd name="T28" fmla="*/ 262500 w 2044"/>
                <a:gd name="T29" fmla="*/ 625 h 106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44" h="10684" extrusionOk="0">
                  <a:moveTo>
                    <a:pt x="420" y="1"/>
                  </a:moveTo>
                  <a:cubicBezTo>
                    <a:pt x="210" y="1441"/>
                    <a:pt x="106" y="2907"/>
                    <a:pt x="53" y="4374"/>
                  </a:cubicBezTo>
                  <a:cubicBezTo>
                    <a:pt x="1" y="6442"/>
                    <a:pt x="79" y="8511"/>
                    <a:pt x="315" y="10553"/>
                  </a:cubicBezTo>
                  <a:cubicBezTo>
                    <a:pt x="341" y="10605"/>
                    <a:pt x="367" y="10684"/>
                    <a:pt x="446" y="10684"/>
                  </a:cubicBezTo>
                  <a:cubicBezTo>
                    <a:pt x="891" y="10632"/>
                    <a:pt x="1310" y="10579"/>
                    <a:pt x="1729" y="10527"/>
                  </a:cubicBezTo>
                  <a:cubicBezTo>
                    <a:pt x="1781" y="10527"/>
                    <a:pt x="1860" y="10474"/>
                    <a:pt x="1860" y="10396"/>
                  </a:cubicBezTo>
                  <a:cubicBezTo>
                    <a:pt x="1441" y="6966"/>
                    <a:pt x="1520" y="3457"/>
                    <a:pt x="2043" y="53"/>
                  </a:cubicBezTo>
                  <a:lnTo>
                    <a:pt x="1755" y="53"/>
                  </a:lnTo>
                  <a:cubicBezTo>
                    <a:pt x="1703" y="446"/>
                    <a:pt x="1651" y="839"/>
                    <a:pt x="1598" y="1231"/>
                  </a:cubicBezTo>
                  <a:cubicBezTo>
                    <a:pt x="1362" y="3169"/>
                    <a:pt x="1284" y="5133"/>
                    <a:pt x="1336" y="7071"/>
                  </a:cubicBezTo>
                  <a:cubicBezTo>
                    <a:pt x="1389" y="8144"/>
                    <a:pt x="1467" y="9218"/>
                    <a:pt x="1598" y="10265"/>
                  </a:cubicBezTo>
                  <a:cubicBezTo>
                    <a:pt x="1258" y="10317"/>
                    <a:pt x="917" y="10370"/>
                    <a:pt x="577" y="10396"/>
                  </a:cubicBezTo>
                  <a:cubicBezTo>
                    <a:pt x="341" y="8432"/>
                    <a:pt x="237" y="6442"/>
                    <a:pt x="289" y="4478"/>
                  </a:cubicBezTo>
                  <a:cubicBezTo>
                    <a:pt x="341" y="2986"/>
                    <a:pt x="472" y="1493"/>
                    <a:pt x="656" y="1"/>
                  </a:cubicBezTo>
                  <a:lnTo>
                    <a:pt x="420" y="1"/>
                  </a:lnTo>
                  <a:close/>
                </a:path>
              </a:pathLst>
            </a:custGeom>
            <a:solidFill>
              <a:srgbClr val="3E3B9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59" name="Google Shape;1286;p37"/>
            <p:cNvSpPr>
              <a:spLocks/>
            </p:cNvSpPr>
            <p:nvPr/>
          </p:nvSpPr>
          <p:spPr bwMode="auto">
            <a:xfrm>
              <a:off x="6758425" y="3089825"/>
              <a:ext cx="84475" cy="159750"/>
            </a:xfrm>
            <a:custGeom>
              <a:avLst/>
              <a:gdLst>
                <a:gd name="T0" fmla="*/ 1915000 w 3379"/>
                <a:gd name="T1" fmla="*/ 625 h 6390"/>
                <a:gd name="T2" fmla="*/ 1881875 w 3379"/>
                <a:gd name="T3" fmla="*/ 147500 h 6390"/>
                <a:gd name="T4" fmla="*/ 278125 w 3379"/>
                <a:gd name="T5" fmla="*/ 3404375 h 6390"/>
                <a:gd name="T6" fmla="*/ 0 w 3379"/>
                <a:gd name="T7" fmla="*/ 3731875 h 6390"/>
                <a:gd name="T8" fmla="*/ 0 w 3379"/>
                <a:gd name="T9" fmla="*/ 3993750 h 6390"/>
                <a:gd name="T10" fmla="*/ 2111250 w 3379"/>
                <a:gd name="T11" fmla="*/ 625 h 6390"/>
                <a:gd name="T12" fmla="*/ 1915000 w 3379"/>
                <a:gd name="T13" fmla="*/ 625 h 63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79" h="6390" extrusionOk="0">
                  <a:moveTo>
                    <a:pt x="3064" y="1"/>
                  </a:moveTo>
                  <a:cubicBezTo>
                    <a:pt x="3038" y="79"/>
                    <a:pt x="3038" y="158"/>
                    <a:pt x="3011" y="236"/>
                  </a:cubicBezTo>
                  <a:cubicBezTo>
                    <a:pt x="2514" y="2122"/>
                    <a:pt x="1650" y="3902"/>
                    <a:pt x="445" y="5447"/>
                  </a:cubicBezTo>
                  <a:cubicBezTo>
                    <a:pt x="315" y="5630"/>
                    <a:pt x="157" y="5814"/>
                    <a:pt x="0" y="5971"/>
                  </a:cubicBezTo>
                  <a:cubicBezTo>
                    <a:pt x="0" y="6128"/>
                    <a:pt x="0" y="6259"/>
                    <a:pt x="0" y="6390"/>
                  </a:cubicBezTo>
                  <a:cubicBezTo>
                    <a:pt x="1624" y="4609"/>
                    <a:pt x="2802" y="2384"/>
                    <a:pt x="3378" y="1"/>
                  </a:cubicBezTo>
                  <a:lnTo>
                    <a:pt x="3064" y="1"/>
                  </a:lnTo>
                  <a:close/>
                </a:path>
              </a:pathLst>
            </a:custGeom>
            <a:solidFill>
              <a:srgbClr val="3E3B9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60" name="Google Shape;1287;p37"/>
            <p:cNvSpPr>
              <a:spLocks/>
            </p:cNvSpPr>
            <p:nvPr/>
          </p:nvSpPr>
          <p:spPr bwMode="auto">
            <a:xfrm>
              <a:off x="7054950" y="3481950"/>
              <a:ext cx="155450" cy="51350"/>
            </a:xfrm>
            <a:custGeom>
              <a:avLst/>
              <a:gdLst>
                <a:gd name="T0" fmla="*/ 66250 w 6218"/>
                <a:gd name="T1" fmla="*/ 0 h 2054"/>
                <a:gd name="T2" fmla="*/ 49375 w 6218"/>
                <a:gd name="T3" fmla="*/ 98125 h 2054"/>
                <a:gd name="T4" fmla="*/ 3797500 w 6218"/>
                <a:gd name="T5" fmla="*/ 1276875 h 2054"/>
                <a:gd name="T6" fmla="*/ 3817500 w 6218"/>
                <a:gd name="T7" fmla="*/ 1283125 h 2054"/>
                <a:gd name="T8" fmla="*/ 3830000 w 6218"/>
                <a:gd name="T9" fmla="*/ 1195000 h 2054"/>
                <a:gd name="T10" fmla="*/ 66250 w 6218"/>
                <a:gd name="T11" fmla="*/ 0 h 20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18" h="2054" extrusionOk="0">
                  <a:moveTo>
                    <a:pt x="106" y="0"/>
                  </a:moveTo>
                  <a:cubicBezTo>
                    <a:pt x="27" y="0"/>
                    <a:pt x="1" y="131"/>
                    <a:pt x="79" y="157"/>
                  </a:cubicBezTo>
                  <a:cubicBezTo>
                    <a:pt x="2148" y="602"/>
                    <a:pt x="4138" y="1231"/>
                    <a:pt x="6076" y="2043"/>
                  </a:cubicBezTo>
                  <a:cubicBezTo>
                    <a:pt x="6087" y="2050"/>
                    <a:pt x="6098" y="2053"/>
                    <a:pt x="6108" y="2053"/>
                  </a:cubicBezTo>
                  <a:cubicBezTo>
                    <a:pt x="6173" y="2053"/>
                    <a:pt x="6218" y="1934"/>
                    <a:pt x="6128" y="1912"/>
                  </a:cubicBezTo>
                  <a:cubicBezTo>
                    <a:pt x="4269" y="943"/>
                    <a:pt x="2200" y="288"/>
                    <a:pt x="106" y="0"/>
                  </a:cubicBezTo>
                  <a:close/>
                </a:path>
              </a:pathLst>
            </a:custGeom>
            <a:solidFill>
              <a:srgbClr val="3E3B9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61" name="Google Shape;1288;p37"/>
            <p:cNvSpPr>
              <a:spLocks/>
            </p:cNvSpPr>
            <p:nvPr/>
          </p:nvSpPr>
          <p:spPr bwMode="auto">
            <a:xfrm>
              <a:off x="6854000" y="2219025"/>
              <a:ext cx="580650" cy="898100"/>
            </a:xfrm>
            <a:custGeom>
              <a:avLst/>
              <a:gdLst>
                <a:gd name="T0" fmla="*/ 9017500 w 23226"/>
                <a:gd name="T1" fmla="*/ 0 h 35924"/>
                <a:gd name="T2" fmla="*/ 5024375 w 23226"/>
                <a:gd name="T3" fmla="*/ 741250 h 35924"/>
                <a:gd name="T4" fmla="*/ 4910000 w 23226"/>
                <a:gd name="T5" fmla="*/ 773750 h 35924"/>
                <a:gd name="T6" fmla="*/ 3027500 w 23226"/>
                <a:gd name="T7" fmla="*/ 1739375 h 35924"/>
                <a:gd name="T8" fmla="*/ 0 w 23226"/>
                <a:gd name="T9" fmla="*/ 21197500 h 35924"/>
                <a:gd name="T10" fmla="*/ 1669375 w 23226"/>
                <a:gd name="T11" fmla="*/ 21770625 h 35924"/>
                <a:gd name="T12" fmla="*/ 7646250 w 23226"/>
                <a:gd name="T13" fmla="*/ 22452500 h 35924"/>
                <a:gd name="T14" fmla="*/ 9966250 w 23226"/>
                <a:gd name="T15" fmla="*/ 22392500 h 35924"/>
                <a:gd name="T16" fmla="*/ 14516250 w 23226"/>
                <a:gd name="T17" fmla="*/ 21803125 h 35924"/>
                <a:gd name="T18" fmla="*/ 14385000 w 23226"/>
                <a:gd name="T19" fmla="*/ 20837500 h 35924"/>
                <a:gd name="T20" fmla="*/ 13583125 w 23226"/>
                <a:gd name="T21" fmla="*/ 2001250 h 35924"/>
                <a:gd name="T22" fmla="*/ 10735625 w 23226"/>
                <a:gd name="T23" fmla="*/ 201250 h 35924"/>
                <a:gd name="T24" fmla="*/ 10588125 w 23226"/>
                <a:gd name="T25" fmla="*/ 168125 h 35924"/>
                <a:gd name="T26" fmla="*/ 9263125 w 23226"/>
                <a:gd name="T27" fmla="*/ 5000 h 35924"/>
                <a:gd name="T28" fmla="*/ 9017500 w 23226"/>
                <a:gd name="T29" fmla="*/ 0 h 359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226" h="35924" extrusionOk="0">
                  <a:moveTo>
                    <a:pt x="14428" y="0"/>
                  </a:moveTo>
                  <a:cubicBezTo>
                    <a:pt x="12402" y="0"/>
                    <a:pt x="9955" y="547"/>
                    <a:pt x="8039" y="1186"/>
                  </a:cubicBezTo>
                  <a:cubicBezTo>
                    <a:pt x="7986" y="1212"/>
                    <a:pt x="7934" y="1212"/>
                    <a:pt x="7856" y="1238"/>
                  </a:cubicBezTo>
                  <a:cubicBezTo>
                    <a:pt x="6284" y="1762"/>
                    <a:pt x="5106" y="2364"/>
                    <a:pt x="4844" y="2783"/>
                  </a:cubicBezTo>
                  <a:cubicBezTo>
                    <a:pt x="3090" y="5611"/>
                    <a:pt x="1336" y="19148"/>
                    <a:pt x="0" y="33916"/>
                  </a:cubicBezTo>
                  <a:cubicBezTo>
                    <a:pt x="864" y="34283"/>
                    <a:pt x="1755" y="34597"/>
                    <a:pt x="2671" y="34833"/>
                  </a:cubicBezTo>
                  <a:cubicBezTo>
                    <a:pt x="5775" y="35666"/>
                    <a:pt x="9003" y="35924"/>
                    <a:pt x="12234" y="35924"/>
                  </a:cubicBezTo>
                  <a:cubicBezTo>
                    <a:pt x="13473" y="35924"/>
                    <a:pt x="14713" y="35886"/>
                    <a:pt x="15946" y="35828"/>
                  </a:cubicBezTo>
                  <a:cubicBezTo>
                    <a:pt x="18382" y="35697"/>
                    <a:pt x="20817" y="35383"/>
                    <a:pt x="23226" y="34885"/>
                  </a:cubicBezTo>
                  <a:cubicBezTo>
                    <a:pt x="23147" y="34231"/>
                    <a:pt x="23069" y="33707"/>
                    <a:pt x="23016" y="33340"/>
                  </a:cubicBezTo>
                  <a:cubicBezTo>
                    <a:pt x="22388" y="27920"/>
                    <a:pt x="22152" y="4433"/>
                    <a:pt x="21733" y="3202"/>
                  </a:cubicBezTo>
                  <a:cubicBezTo>
                    <a:pt x="21419" y="2259"/>
                    <a:pt x="19717" y="924"/>
                    <a:pt x="17177" y="322"/>
                  </a:cubicBezTo>
                  <a:cubicBezTo>
                    <a:pt x="17099" y="296"/>
                    <a:pt x="17020" y="269"/>
                    <a:pt x="16941" y="269"/>
                  </a:cubicBezTo>
                  <a:cubicBezTo>
                    <a:pt x="16287" y="112"/>
                    <a:pt x="15580" y="34"/>
                    <a:pt x="14821" y="8"/>
                  </a:cubicBezTo>
                  <a:cubicBezTo>
                    <a:pt x="14692" y="3"/>
                    <a:pt x="14560" y="0"/>
                    <a:pt x="1442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62" name="Google Shape;1289;p37"/>
            <p:cNvSpPr>
              <a:spLocks/>
            </p:cNvSpPr>
            <p:nvPr/>
          </p:nvSpPr>
          <p:spPr bwMode="auto">
            <a:xfrm>
              <a:off x="6698200" y="2212500"/>
              <a:ext cx="972775" cy="1116950"/>
            </a:xfrm>
            <a:custGeom>
              <a:avLst/>
              <a:gdLst>
                <a:gd name="T0" fmla="*/ 14448125 w 38911"/>
                <a:gd name="T1" fmla="*/ 0 h 44678"/>
                <a:gd name="T2" fmla="*/ 8051875 w 38911"/>
                <a:gd name="T3" fmla="*/ 822500 h 44678"/>
                <a:gd name="T4" fmla="*/ 7855625 w 38911"/>
                <a:gd name="T5" fmla="*/ 871875 h 44678"/>
                <a:gd name="T6" fmla="*/ 4860625 w 38911"/>
                <a:gd name="T7" fmla="*/ 1951875 h 44678"/>
                <a:gd name="T8" fmla="*/ 0 w 38911"/>
                <a:gd name="T9" fmla="*/ 26515625 h 44678"/>
                <a:gd name="T10" fmla="*/ 2684375 w 38911"/>
                <a:gd name="T11" fmla="*/ 27170625 h 44678"/>
                <a:gd name="T12" fmla="*/ 7233750 w 38911"/>
                <a:gd name="T13" fmla="*/ 27743125 h 44678"/>
                <a:gd name="T14" fmla="*/ 7037500 w 38911"/>
                <a:gd name="T15" fmla="*/ 24977500 h 44678"/>
                <a:gd name="T16" fmla="*/ 6595625 w 38911"/>
                <a:gd name="T17" fmla="*/ 14471250 h 44678"/>
                <a:gd name="T18" fmla="*/ 6791875 w 38911"/>
                <a:gd name="T19" fmla="*/ 6795625 h 44678"/>
                <a:gd name="T20" fmla="*/ 8543125 w 38911"/>
                <a:gd name="T21" fmla="*/ 2410000 h 44678"/>
                <a:gd name="T22" fmla="*/ 10523125 w 38911"/>
                <a:gd name="T23" fmla="*/ 1411875 h 44678"/>
                <a:gd name="T24" fmla="*/ 12699375 w 38911"/>
                <a:gd name="T25" fmla="*/ 871875 h 44678"/>
                <a:gd name="T26" fmla="*/ 13658125 w 38911"/>
                <a:gd name="T27" fmla="*/ 794375 h 44678"/>
                <a:gd name="T28" fmla="*/ 14826875 w 38911"/>
                <a:gd name="T29" fmla="*/ 1002500 h 44678"/>
                <a:gd name="T30" fmla="*/ 15580000 w 38911"/>
                <a:gd name="T31" fmla="*/ 1558750 h 44678"/>
                <a:gd name="T32" fmla="*/ 15825625 w 38911"/>
                <a:gd name="T33" fmla="*/ 2671875 h 44678"/>
                <a:gd name="T34" fmla="*/ 15416250 w 38911"/>
                <a:gd name="T35" fmla="*/ 3964375 h 44678"/>
                <a:gd name="T36" fmla="*/ 14941875 w 38911"/>
                <a:gd name="T37" fmla="*/ 5405000 h 44678"/>
                <a:gd name="T38" fmla="*/ 13878125 w 38911"/>
                <a:gd name="T39" fmla="*/ 9070625 h 44678"/>
                <a:gd name="T40" fmla="*/ 13026875 w 38911"/>
                <a:gd name="T41" fmla="*/ 12785625 h 44678"/>
                <a:gd name="T42" fmla="*/ 12356250 w 38911"/>
                <a:gd name="T43" fmla="*/ 16565625 h 44678"/>
                <a:gd name="T44" fmla="*/ 11995625 w 38911"/>
                <a:gd name="T45" fmla="*/ 20395000 h 44678"/>
                <a:gd name="T46" fmla="*/ 12110625 w 38911"/>
                <a:gd name="T47" fmla="*/ 27006875 h 44678"/>
                <a:gd name="T48" fmla="*/ 12143125 w 38911"/>
                <a:gd name="T49" fmla="*/ 27923125 h 44678"/>
                <a:gd name="T50" fmla="*/ 15923750 w 38911"/>
                <a:gd name="T51" fmla="*/ 27857500 h 44678"/>
                <a:gd name="T52" fmla="*/ 24318750 w 38911"/>
                <a:gd name="T53" fmla="*/ 27268750 h 44678"/>
                <a:gd name="T54" fmla="*/ 24106250 w 38911"/>
                <a:gd name="T55" fmla="*/ 26171875 h 44678"/>
                <a:gd name="T56" fmla="*/ 21749375 w 38911"/>
                <a:gd name="T57" fmla="*/ 2213750 h 44678"/>
                <a:gd name="T58" fmla="*/ 17167500 w 38911"/>
                <a:gd name="T59" fmla="*/ 233125 h 44678"/>
                <a:gd name="T60" fmla="*/ 16921875 w 38911"/>
                <a:gd name="T61" fmla="*/ 184375 h 44678"/>
                <a:gd name="T62" fmla="*/ 14810625 w 38911"/>
                <a:gd name="T63" fmla="*/ 4375 h 44678"/>
                <a:gd name="T64" fmla="*/ 14448125 w 38911"/>
                <a:gd name="T65" fmla="*/ 0 h 446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911" h="44678" extrusionOk="0">
                  <a:moveTo>
                    <a:pt x="23117" y="0"/>
                  </a:moveTo>
                  <a:cubicBezTo>
                    <a:pt x="19869" y="0"/>
                    <a:pt x="15945" y="600"/>
                    <a:pt x="12883" y="1316"/>
                  </a:cubicBezTo>
                  <a:cubicBezTo>
                    <a:pt x="12778" y="1342"/>
                    <a:pt x="12674" y="1368"/>
                    <a:pt x="12569" y="1395"/>
                  </a:cubicBezTo>
                  <a:cubicBezTo>
                    <a:pt x="10081" y="1997"/>
                    <a:pt x="8196" y="2678"/>
                    <a:pt x="7777" y="3123"/>
                  </a:cubicBezTo>
                  <a:cubicBezTo>
                    <a:pt x="4949" y="6291"/>
                    <a:pt x="2147" y="25851"/>
                    <a:pt x="0" y="42425"/>
                  </a:cubicBezTo>
                  <a:cubicBezTo>
                    <a:pt x="1414" y="42844"/>
                    <a:pt x="2828" y="43185"/>
                    <a:pt x="4295" y="43473"/>
                  </a:cubicBezTo>
                  <a:cubicBezTo>
                    <a:pt x="6677" y="43918"/>
                    <a:pt x="9112" y="44206"/>
                    <a:pt x="11574" y="44389"/>
                  </a:cubicBezTo>
                  <a:cubicBezTo>
                    <a:pt x="11469" y="42923"/>
                    <a:pt x="11364" y="41457"/>
                    <a:pt x="11260" y="39964"/>
                  </a:cubicBezTo>
                  <a:cubicBezTo>
                    <a:pt x="10945" y="35827"/>
                    <a:pt x="10684" y="27317"/>
                    <a:pt x="10553" y="23154"/>
                  </a:cubicBezTo>
                  <a:cubicBezTo>
                    <a:pt x="10422" y="19069"/>
                    <a:pt x="10396" y="14958"/>
                    <a:pt x="10867" y="10873"/>
                  </a:cubicBezTo>
                  <a:cubicBezTo>
                    <a:pt x="11155" y="8360"/>
                    <a:pt x="11600" y="5558"/>
                    <a:pt x="13669" y="3856"/>
                  </a:cubicBezTo>
                  <a:cubicBezTo>
                    <a:pt x="14585" y="3070"/>
                    <a:pt x="15685" y="2625"/>
                    <a:pt x="16837" y="2259"/>
                  </a:cubicBezTo>
                  <a:cubicBezTo>
                    <a:pt x="17989" y="1892"/>
                    <a:pt x="19141" y="1578"/>
                    <a:pt x="20319" y="1395"/>
                  </a:cubicBezTo>
                  <a:cubicBezTo>
                    <a:pt x="20818" y="1325"/>
                    <a:pt x="21338" y="1271"/>
                    <a:pt x="21853" y="1271"/>
                  </a:cubicBezTo>
                  <a:cubicBezTo>
                    <a:pt x="22500" y="1271"/>
                    <a:pt x="23140" y="1356"/>
                    <a:pt x="23723" y="1604"/>
                  </a:cubicBezTo>
                  <a:cubicBezTo>
                    <a:pt x="24195" y="1787"/>
                    <a:pt x="24614" y="2102"/>
                    <a:pt x="24928" y="2494"/>
                  </a:cubicBezTo>
                  <a:cubicBezTo>
                    <a:pt x="25321" y="3018"/>
                    <a:pt x="25425" y="3620"/>
                    <a:pt x="25321" y="4275"/>
                  </a:cubicBezTo>
                  <a:cubicBezTo>
                    <a:pt x="25216" y="4982"/>
                    <a:pt x="24954" y="5689"/>
                    <a:pt x="24666" y="6343"/>
                  </a:cubicBezTo>
                  <a:cubicBezTo>
                    <a:pt x="24378" y="7103"/>
                    <a:pt x="24142" y="7862"/>
                    <a:pt x="23907" y="8648"/>
                  </a:cubicBezTo>
                  <a:cubicBezTo>
                    <a:pt x="23304" y="10585"/>
                    <a:pt x="22728" y="12549"/>
                    <a:pt x="22205" y="14513"/>
                  </a:cubicBezTo>
                  <a:cubicBezTo>
                    <a:pt x="21707" y="16477"/>
                    <a:pt x="21262" y="18467"/>
                    <a:pt x="20843" y="20457"/>
                  </a:cubicBezTo>
                  <a:cubicBezTo>
                    <a:pt x="20424" y="22447"/>
                    <a:pt x="20058" y="24463"/>
                    <a:pt x="19770" y="26505"/>
                  </a:cubicBezTo>
                  <a:cubicBezTo>
                    <a:pt x="19481" y="28521"/>
                    <a:pt x="19298" y="30590"/>
                    <a:pt x="19193" y="32632"/>
                  </a:cubicBezTo>
                  <a:cubicBezTo>
                    <a:pt x="19115" y="34701"/>
                    <a:pt x="19246" y="41142"/>
                    <a:pt x="19377" y="43211"/>
                  </a:cubicBezTo>
                  <a:cubicBezTo>
                    <a:pt x="19403" y="43708"/>
                    <a:pt x="19455" y="44206"/>
                    <a:pt x="19429" y="44677"/>
                  </a:cubicBezTo>
                  <a:cubicBezTo>
                    <a:pt x="21472" y="44677"/>
                    <a:pt x="23488" y="44625"/>
                    <a:pt x="25478" y="44572"/>
                  </a:cubicBezTo>
                  <a:cubicBezTo>
                    <a:pt x="29405" y="44415"/>
                    <a:pt x="35061" y="44154"/>
                    <a:pt x="38910" y="43630"/>
                  </a:cubicBezTo>
                  <a:cubicBezTo>
                    <a:pt x="38753" y="42870"/>
                    <a:pt x="38648" y="42294"/>
                    <a:pt x="38570" y="41875"/>
                  </a:cubicBezTo>
                  <a:cubicBezTo>
                    <a:pt x="37549" y="35801"/>
                    <a:pt x="35454" y="4929"/>
                    <a:pt x="34799" y="3542"/>
                  </a:cubicBezTo>
                  <a:cubicBezTo>
                    <a:pt x="34302" y="2520"/>
                    <a:pt x="31526" y="1028"/>
                    <a:pt x="27468" y="373"/>
                  </a:cubicBezTo>
                  <a:cubicBezTo>
                    <a:pt x="27337" y="347"/>
                    <a:pt x="27206" y="321"/>
                    <a:pt x="27075" y="295"/>
                  </a:cubicBezTo>
                  <a:cubicBezTo>
                    <a:pt x="26028" y="138"/>
                    <a:pt x="24902" y="33"/>
                    <a:pt x="23697" y="7"/>
                  </a:cubicBezTo>
                  <a:cubicBezTo>
                    <a:pt x="23507" y="2"/>
                    <a:pt x="23313" y="0"/>
                    <a:pt x="23117"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1" name="Google Shape;1290;p37"/>
            <p:cNvSpPr/>
            <p:nvPr/>
          </p:nvSpPr>
          <p:spPr>
            <a:xfrm>
              <a:off x="7314210" y="2213384"/>
              <a:ext cx="350122" cy="845227"/>
            </a:xfrm>
            <a:custGeom>
              <a:avLst/>
              <a:gdLst/>
              <a:ahLst/>
              <a:cxnLst/>
              <a:rect l="l" t="t" r="r" b="b"/>
              <a:pathLst>
                <a:path w="13984" h="33827" extrusionOk="0">
                  <a:moveTo>
                    <a:pt x="2567" y="1"/>
                  </a:moveTo>
                  <a:cubicBezTo>
                    <a:pt x="2488" y="1"/>
                    <a:pt x="2384" y="53"/>
                    <a:pt x="2357" y="132"/>
                  </a:cubicBezTo>
                  <a:cubicBezTo>
                    <a:pt x="1" y="5395"/>
                    <a:pt x="79" y="12281"/>
                    <a:pt x="1729" y="18356"/>
                  </a:cubicBezTo>
                  <a:cubicBezTo>
                    <a:pt x="3405" y="24614"/>
                    <a:pt x="7254" y="30270"/>
                    <a:pt x="12124" y="33595"/>
                  </a:cubicBezTo>
                  <a:cubicBezTo>
                    <a:pt x="12337" y="33750"/>
                    <a:pt x="12572" y="33826"/>
                    <a:pt x="12796" y="33826"/>
                  </a:cubicBezTo>
                  <a:cubicBezTo>
                    <a:pt x="13178" y="33826"/>
                    <a:pt x="13530" y="33605"/>
                    <a:pt x="13695" y="33176"/>
                  </a:cubicBezTo>
                  <a:cubicBezTo>
                    <a:pt x="13983" y="32391"/>
                    <a:pt x="13460" y="31370"/>
                    <a:pt x="12936" y="30636"/>
                  </a:cubicBezTo>
                  <a:cubicBezTo>
                    <a:pt x="11496" y="28620"/>
                    <a:pt x="7725" y="23279"/>
                    <a:pt x="6023" y="16628"/>
                  </a:cubicBezTo>
                  <a:cubicBezTo>
                    <a:pt x="4321" y="10003"/>
                    <a:pt x="5814" y="4662"/>
                    <a:pt x="6887" y="1572"/>
                  </a:cubicBezTo>
                  <a:cubicBezTo>
                    <a:pt x="6940" y="1389"/>
                    <a:pt x="6913" y="1179"/>
                    <a:pt x="6730" y="1101"/>
                  </a:cubicBezTo>
                  <a:cubicBezTo>
                    <a:pt x="5683" y="577"/>
                    <a:pt x="3640" y="132"/>
                    <a:pt x="2567" y="1"/>
                  </a:cubicBezTo>
                  <a:close/>
                </a:path>
              </a:pathLst>
            </a:cu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a:latin typeface="Arial" panose="020B0604020202020204" pitchFamily="34" charset="0"/>
              </a:endParaRPr>
            </a:p>
          </p:txBody>
        </p:sp>
        <p:sp>
          <p:nvSpPr>
            <p:cNvPr id="62" name="Google Shape;1291;p37"/>
            <p:cNvSpPr/>
            <p:nvPr/>
          </p:nvSpPr>
          <p:spPr>
            <a:xfrm>
              <a:off x="6691086" y="2237833"/>
              <a:ext cx="323901" cy="675833"/>
            </a:xfrm>
            <a:custGeom>
              <a:avLst/>
              <a:gdLst/>
              <a:ahLst/>
              <a:cxnLst/>
              <a:rect l="l" t="t" r="r" b="b"/>
              <a:pathLst>
                <a:path w="12988" h="27032" extrusionOk="0">
                  <a:moveTo>
                    <a:pt x="12596" y="1"/>
                  </a:moveTo>
                  <a:cubicBezTo>
                    <a:pt x="11951" y="1"/>
                    <a:pt x="10718" y="452"/>
                    <a:pt x="10526" y="509"/>
                  </a:cubicBezTo>
                  <a:cubicBezTo>
                    <a:pt x="10369" y="588"/>
                    <a:pt x="10212" y="667"/>
                    <a:pt x="10029" y="719"/>
                  </a:cubicBezTo>
                  <a:cubicBezTo>
                    <a:pt x="8405" y="1478"/>
                    <a:pt x="6965" y="2657"/>
                    <a:pt x="6023" y="4385"/>
                  </a:cubicBezTo>
                  <a:cubicBezTo>
                    <a:pt x="0" y="15435"/>
                    <a:pt x="1362" y="26458"/>
                    <a:pt x="1676" y="26903"/>
                  </a:cubicBezTo>
                  <a:cubicBezTo>
                    <a:pt x="1740" y="26993"/>
                    <a:pt x="1810" y="27031"/>
                    <a:pt x="1883" y="27031"/>
                  </a:cubicBezTo>
                  <a:cubicBezTo>
                    <a:pt x="2258" y="27031"/>
                    <a:pt x="2701" y="26027"/>
                    <a:pt x="2723" y="25830"/>
                  </a:cubicBezTo>
                  <a:cubicBezTo>
                    <a:pt x="4556" y="15094"/>
                    <a:pt x="6887" y="9229"/>
                    <a:pt x="8484" y="6349"/>
                  </a:cubicBezTo>
                  <a:cubicBezTo>
                    <a:pt x="9217" y="5039"/>
                    <a:pt x="10029" y="3835"/>
                    <a:pt x="10945" y="2709"/>
                  </a:cubicBezTo>
                  <a:cubicBezTo>
                    <a:pt x="11417" y="2133"/>
                    <a:pt x="11914" y="1583"/>
                    <a:pt x="12385" y="1033"/>
                  </a:cubicBezTo>
                  <a:cubicBezTo>
                    <a:pt x="12542" y="850"/>
                    <a:pt x="12988" y="483"/>
                    <a:pt x="12988" y="221"/>
                  </a:cubicBezTo>
                  <a:cubicBezTo>
                    <a:pt x="12988" y="61"/>
                    <a:pt x="12831" y="1"/>
                    <a:pt x="12596" y="1"/>
                  </a:cubicBezTo>
                  <a:close/>
                </a:path>
              </a:pathLst>
            </a:cu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a:latin typeface="Arial" panose="020B0604020202020204" pitchFamily="34" charset="0"/>
              </a:endParaRPr>
            </a:p>
          </p:txBody>
        </p:sp>
        <p:sp>
          <p:nvSpPr>
            <p:cNvPr id="14365" name="Google Shape;1292;p37"/>
            <p:cNvSpPr>
              <a:spLocks/>
            </p:cNvSpPr>
            <p:nvPr/>
          </p:nvSpPr>
          <p:spPr bwMode="auto">
            <a:xfrm>
              <a:off x="7017000" y="2118400"/>
              <a:ext cx="310300" cy="201100"/>
            </a:xfrm>
            <a:custGeom>
              <a:avLst/>
              <a:gdLst>
                <a:gd name="T0" fmla="*/ 6742500 w 12412"/>
                <a:gd name="T1" fmla="*/ 0 h 8044"/>
                <a:gd name="T2" fmla="*/ 0 w 12412"/>
                <a:gd name="T3" fmla="*/ 1456875 h 8044"/>
                <a:gd name="T4" fmla="*/ 835000 w 12412"/>
                <a:gd name="T5" fmla="*/ 4484375 h 8044"/>
                <a:gd name="T6" fmla="*/ 2528750 w 12412"/>
                <a:gd name="T7" fmla="*/ 5026875 h 8044"/>
                <a:gd name="T8" fmla="*/ 4696875 w 12412"/>
                <a:gd name="T9" fmla="*/ 4696875 h 8044"/>
                <a:gd name="T10" fmla="*/ 7462500 w 12412"/>
                <a:gd name="T11" fmla="*/ 2405625 h 8044"/>
                <a:gd name="T12" fmla="*/ 6742500 w 12412"/>
                <a:gd name="T13" fmla="*/ 0 h 80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12" h="8044" extrusionOk="0">
                  <a:moveTo>
                    <a:pt x="10788" y="0"/>
                  </a:moveTo>
                  <a:lnTo>
                    <a:pt x="0" y="2331"/>
                  </a:lnTo>
                  <a:lnTo>
                    <a:pt x="1336" y="7175"/>
                  </a:lnTo>
                  <a:cubicBezTo>
                    <a:pt x="1336" y="7175"/>
                    <a:pt x="1870" y="8043"/>
                    <a:pt x="4046" y="8043"/>
                  </a:cubicBezTo>
                  <a:cubicBezTo>
                    <a:pt x="4916" y="8043"/>
                    <a:pt x="6049" y="7904"/>
                    <a:pt x="7515" y="7515"/>
                  </a:cubicBezTo>
                  <a:cubicBezTo>
                    <a:pt x="12412" y="6206"/>
                    <a:pt x="11940" y="3849"/>
                    <a:pt x="11940" y="3849"/>
                  </a:cubicBezTo>
                  <a:lnTo>
                    <a:pt x="10788" y="0"/>
                  </a:lnTo>
                  <a:close/>
                </a:path>
              </a:pathLst>
            </a:custGeom>
            <a:solidFill>
              <a:srgbClr val="F797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66" name="Google Shape;1293;p37"/>
            <p:cNvSpPr>
              <a:spLocks/>
            </p:cNvSpPr>
            <p:nvPr/>
          </p:nvSpPr>
          <p:spPr bwMode="auto">
            <a:xfrm>
              <a:off x="6988850" y="2072650"/>
              <a:ext cx="336475" cy="166975"/>
            </a:xfrm>
            <a:custGeom>
              <a:avLst/>
              <a:gdLst>
                <a:gd name="T0" fmla="*/ 6987500 w 13459"/>
                <a:gd name="T1" fmla="*/ 0 h 6679"/>
                <a:gd name="T2" fmla="*/ 5924375 w 13459"/>
                <a:gd name="T3" fmla="*/ 80000 h 6679"/>
                <a:gd name="T4" fmla="*/ 1276875 w 13459"/>
                <a:gd name="T5" fmla="*/ 1323750 h 6679"/>
                <a:gd name="T6" fmla="*/ 311250 w 13459"/>
                <a:gd name="T7" fmla="*/ 1896875 h 6679"/>
                <a:gd name="T8" fmla="*/ 245625 w 13459"/>
                <a:gd name="T9" fmla="*/ 3402500 h 6679"/>
                <a:gd name="T10" fmla="*/ 2013125 w 13459"/>
                <a:gd name="T11" fmla="*/ 4155000 h 6679"/>
                <a:gd name="T12" fmla="*/ 2448750 w 13459"/>
                <a:gd name="T13" fmla="*/ 4173750 h 6679"/>
                <a:gd name="T14" fmla="*/ 4238750 w 13459"/>
                <a:gd name="T15" fmla="*/ 3942500 h 6679"/>
                <a:gd name="T16" fmla="*/ 6775625 w 13459"/>
                <a:gd name="T17" fmla="*/ 2960625 h 6679"/>
                <a:gd name="T18" fmla="*/ 8330000 w 13459"/>
                <a:gd name="T19" fmla="*/ 1061875 h 6679"/>
                <a:gd name="T20" fmla="*/ 8231875 w 13459"/>
                <a:gd name="T21" fmla="*/ 325625 h 6679"/>
                <a:gd name="T22" fmla="*/ 7511875 w 13459"/>
                <a:gd name="T23" fmla="*/ 31250 h 6679"/>
                <a:gd name="T24" fmla="*/ 6987500 w 13459"/>
                <a:gd name="T25" fmla="*/ 0 h 66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459" h="6679" extrusionOk="0">
                  <a:moveTo>
                    <a:pt x="11180" y="0"/>
                  </a:moveTo>
                  <a:cubicBezTo>
                    <a:pt x="10619" y="0"/>
                    <a:pt x="10055" y="58"/>
                    <a:pt x="9479" y="128"/>
                  </a:cubicBezTo>
                  <a:cubicBezTo>
                    <a:pt x="6939" y="469"/>
                    <a:pt x="4452" y="1254"/>
                    <a:pt x="2043" y="2118"/>
                  </a:cubicBezTo>
                  <a:cubicBezTo>
                    <a:pt x="1440" y="2328"/>
                    <a:pt x="812" y="2590"/>
                    <a:pt x="498" y="3035"/>
                  </a:cubicBezTo>
                  <a:cubicBezTo>
                    <a:pt x="105" y="3637"/>
                    <a:pt x="0" y="4868"/>
                    <a:pt x="393" y="5444"/>
                  </a:cubicBezTo>
                  <a:cubicBezTo>
                    <a:pt x="917" y="6177"/>
                    <a:pt x="2252" y="6543"/>
                    <a:pt x="3221" y="6648"/>
                  </a:cubicBezTo>
                  <a:cubicBezTo>
                    <a:pt x="3452" y="6669"/>
                    <a:pt x="3684" y="6678"/>
                    <a:pt x="3918" y="6678"/>
                  </a:cubicBezTo>
                  <a:cubicBezTo>
                    <a:pt x="4878" y="6678"/>
                    <a:pt x="5855" y="6518"/>
                    <a:pt x="6782" y="6308"/>
                  </a:cubicBezTo>
                  <a:cubicBezTo>
                    <a:pt x="8222" y="5967"/>
                    <a:pt x="9636" y="5496"/>
                    <a:pt x="10841" y="4737"/>
                  </a:cubicBezTo>
                  <a:cubicBezTo>
                    <a:pt x="12045" y="3977"/>
                    <a:pt x="13014" y="2904"/>
                    <a:pt x="13328" y="1699"/>
                  </a:cubicBezTo>
                  <a:cubicBezTo>
                    <a:pt x="13433" y="1307"/>
                    <a:pt x="13459" y="861"/>
                    <a:pt x="13171" y="521"/>
                  </a:cubicBezTo>
                  <a:cubicBezTo>
                    <a:pt x="12909" y="233"/>
                    <a:pt x="12464" y="102"/>
                    <a:pt x="12019" y="50"/>
                  </a:cubicBezTo>
                  <a:cubicBezTo>
                    <a:pt x="11740" y="15"/>
                    <a:pt x="11460" y="0"/>
                    <a:pt x="11180" y="0"/>
                  </a:cubicBezTo>
                  <a:close/>
                </a:path>
              </a:pathLst>
            </a:custGeom>
            <a:solidFill>
              <a:srgbClr val="B2242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67" name="Google Shape;1294;p37"/>
            <p:cNvSpPr>
              <a:spLocks/>
            </p:cNvSpPr>
            <p:nvPr/>
          </p:nvSpPr>
          <p:spPr bwMode="auto">
            <a:xfrm>
              <a:off x="6990150" y="2251275"/>
              <a:ext cx="357450" cy="104775"/>
            </a:xfrm>
            <a:custGeom>
              <a:avLst/>
              <a:gdLst>
                <a:gd name="T0" fmla="*/ 8935625 w 14298"/>
                <a:gd name="T1" fmla="*/ 625 h 4191"/>
                <a:gd name="T2" fmla="*/ 8411875 w 14298"/>
                <a:gd name="T3" fmla="*/ 818750 h 4191"/>
                <a:gd name="T4" fmla="*/ 8461250 w 14298"/>
                <a:gd name="T5" fmla="*/ 916875 h 4191"/>
                <a:gd name="T6" fmla="*/ 8935625 w 14298"/>
                <a:gd name="T7" fmla="*/ 65625 h 4191"/>
                <a:gd name="T8" fmla="*/ 8935625 w 14298"/>
                <a:gd name="T9" fmla="*/ 625 h 4191"/>
                <a:gd name="T10" fmla="*/ 33125 w 14298"/>
                <a:gd name="T11" fmla="*/ 1064375 h 4191"/>
                <a:gd name="T12" fmla="*/ 625 w 14298"/>
                <a:gd name="T13" fmla="*/ 1195000 h 4191"/>
                <a:gd name="T14" fmla="*/ 295000 w 14298"/>
                <a:gd name="T15" fmla="*/ 2618750 h 4191"/>
                <a:gd name="T16" fmla="*/ 393125 w 14298"/>
                <a:gd name="T17" fmla="*/ 2455000 h 4191"/>
                <a:gd name="T18" fmla="*/ 33125 w 14298"/>
                <a:gd name="T19" fmla="*/ 1064375 h 4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298" h="4191" extrusionOk="0">
                  <a:moveTo>
                    <a:pt x="14297" y="1"/>
                  </a:moveTo>
                  <a:cubicBezTo>
                    <a:pt x="14035" y="472"/>
                    <a:pt x="13774" y="917"/>
                    <a:pt x="13459" y="1310"/>
                  </a:cubicBezTo>
                  <a:cubicBezTo>
                    <a:pt x="13486" y="1362"/>
                    <a:pt x="13512" y="1415"/>
                    <a:pt x="13538" y="1467"/>
                  </a:cubicBezTo>
                  <a:cubicBezTo>
                    <a:pt x="13800" y="1048"/>
                    <a:pt x="14062" y="603"/>
                    <a:pt x="14297" y="105"/>
                  </a:cubicBezTo>
                  <a:cubicBezTo>
                    <a:pt x="14297" y="79"/>
                    <a:pt x="14297" y="53"/>
                    <a:pt x="14297" y="1"/>
                  </a:cubicBezTo>
                  <a:close/>
                  <a:moveTo>
                    <a:pt x="53" y="1703"/>
                  </a:moveTo>
                  <a:cubicBezTo>
                    <a:pt x="27" y="1781"/>
                    <a:pt x="1" y="1860"/>
                    <a:pt x="1" y="1912"/>
                  </a:cubicBezTo>
                  <a:cubicBezTo>
                    <a:pt x="1" y="2331"/>
                    <a:pt x="210" y="3378"/>
                    <a:pt x="472" y="4190"/>
                  </a:cubicBezTo>
                  <a:cubicBezTo>
                    <a:pt x="524" y="4112"/>
                    <a:pt x="577" y="4033"/>
                    <a:pt x="629" y="3928"/>
                  </a:cubicBezTo>
                  <a:cubicBezTo>
                    <a:pt x="367" y="3274"/>
                    <a:pt x="131" y="2331"/>
                    <a:pt x="53" y="1703"/>
                  </a:cubicBezTo>
                  <a:close/>
                </a:path>
              </a:pathLst>
            </a:custGeom>
            <a:solidFill>
              <a:srgbClr val="3C409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68" name="Google Shape;1295;p37"/>
            <p:cNvSpPr>
              <a:spLocks/>
            </p:cNvSpPr>
            <p:nvPr/>
          </p:nvSpPr>
          <p:spPr bwMode="auto">
            <a:xfrm>
              <a:off x="7067400" y="2299725"/>
              <a:ext cx="17050" cy="16375"/>
            </a:xfrm>
            <a:custGeom>
              <a:avLst/>
              <a:gdLst>
                <a:gd name="T0" fmla="*/ 196875 w 682"/>
                <a:gd name="T1" fmla="*/ 0 h 655"/>
                <a:gd name="T2" fmla="*/ 0 w 682"/>
                <a:gd name="T3" fmla="*/ 278125 h 655"/>
                <a:gd name="T4" fmla="*/ 425625 w 682"/>
                <a:gd name="T5" fmla="*/ 409375 h 655"/>
                <a:gd name="T6" fmla="*/ 196875 w 682"/>
                <a:gd name="T7" fmla="*/ 0 h 6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2" h="655" extrusionOk="0">
                  <a:moveTo>
                    <a:pt x="315" y="0"/>
                  </a:moveTo>
                  <a:cubicBezTo>
                    <a:pt x="315" y="0"/>
                    <a:pt x="184" y="184"/>
                    <a:pt x="0" y="445"/>
                  </a:cubicBezTo>
                  <a:cubicBezTo>
                    <a:pt x="184" y="524"/>
                    <a:pt x="393" y="603"/>
                    <a:pt x="681" y="655"/>
                  </a:cubicBezTo>
                  <a:cubicBezTo>
                    <a:pt x="445" y="288"/>
                    <a:pt x="315" y="0"/>
                    <a:pt x="315" y="0"/>
                  </a:cubicBezTo>
                  <a:close/>
                </a:path>
              </a:pathLst>
            </a:custGeom>
            <a:solidFill>
              <a:srgbClr val="A87E6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69" name="Google Shape;1296;p37"/>
            <p:cNvSpPr>
              <a:spLocks/>
            </p:cNvSpPr>
            <p:nvPr/>
          </p:nvSpPr>
          <p:spPr bwMode="auto">
            <a:xfrm>
              <a:off x="6990150" y="2160125"/>
              <a:ext cx="368000" cy="224225"/>
            </a:xfrm>
            <a:custGeom>
              <a:avLst/>
              <a:gdLst>
                <a:gd name="T0" fmla="*/ 7840000 w 14720"/>
                <a:gd name="T1" fmla="*/ 625 h 8969"/>
                <a:gd name="T2" fmla="*/ 7593750 w 14720"/>
                <a:gd name="T3" fmla="*/ 86250 h 8969"/>
                <a:gd name="T4" fmla="*/ 2529375 w 14720"/>
                <a:gd name="T5" fmla="*/ 2493125 h 8969"/>
                <a:gd name="T6" fmla="*/ 2062500 w 14720"/>
                <a:gd name="T7" fmla="*/ 2475625 h 8969"/>
                <a:gd name="T8" fmla="*/ 933125 w 14720"/>
                <a:gd name="T9" fmla="*/ 1231875 h 8969"/>
                <a:gd name="T10" fmla="*/ 839375 w 14720"/>
                <a:gd name="T11" fmla="*/ 1173750 h 8969"/>
                <a:gd name="T12" fmla="*/ 769375 w 14720"/>
                <a:gd name="T13" fmla="*/ 1215625 h 8969"/>
                <a:gd name="T14" fmla="*/ 625 w 14720"/>
                <a:gd name="T15" fmla="*/ 3048125 h 8969"/>
                <a:gd name="T16" fmla="*/ 687500 w 14720"/>
                <a:gd name="T17" fmla="*/ 5191875 h 8969"/>
                <a:gd name="T18" fmla="*/ 695625 w 14720"/>
                <a:gd name="T19" fmla="*/ 5192500 h 8969"/>
                <a:gd name="T20" fmla="*/ 2128125 w 14720"/>
                <a:gd name="T21" fmla="*/ 3490000 h 8969"/>
                <a:gd name="T22" fmla="*/ 3685625 w 14720"/>
                <a:gd name="T23" fmla="*/ 5605625 h 8969"/>
                <a:gd name="T24" fmla="*/ 3715000 w 14720"/>
                <a:gd name="T25" fmla="*/ 5601250 h 8969"/>
                <a:gd name="T26" fmla="*/ 9083125 w 14720"/>
                <a:gd name="T27" fmla="*/ 1984375 h 8969"/>
                <a:gd name="T28" fmla="*/ 7840000 w 14720"/>
                <a:gd name="T29" fmla="*/ 625 h 89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720" h="8969" extrusionOk="0">
                  <a:moveTo>
                    <a:pt x="12544" y="1"/>
                  </a:moveTo>
                  <a:cubicBezTo>
                    <a:pt x="12411" y="1"/>
                    <a:pt x="12279" y="43"/>
                    <a:pt x="12150" y="138"/>
                  </a:cubicBezTo>
                  <a:cubicBezTo>
                    <a:pt x="11033" y="982"/>
                    <a:pt x="8459" y="3989"/>
                    <a:pt x="4047" y="3989"/>
                  </a:cubicBezTo>
                  <a:cubicBezTo>
                    <a:pt x="3803" y="3989"/>
                    <a:pt x="3554" y="3980"/>
                    <a:pt x="3300" y="3961"/>
                  </a:cubicBezTo>
                  <a:cubicBezTo>
                    <a:pt x="2148" y="3882"/>
                    <a:pt x="1703" y="2547"/>
                    <a:pt x="1493" y="1971"/>
                  </a:cubicBezTo>
                  <a:cubicBezTo>
                    <a:pt x="1464" y="1912"/>
                    <a:pt x="1401" y="1878"/>
                    <a:pt x="1343" y="1878"/>
                  </a:cubicBezTo>
                  <a:cubicBezTo>
                    <a:pt x="1297" y="1878"/>
                    <a:pt x="1254" y="1899"/>
                    <a:pt x="1231" y="1945"/>
                  </a:cubicBezTo>
                  <a:cubicBezTo>
                    <a:pt x="838" y="2652"/>
                    <a:pt x="27" y="4432"/>
                    <a:pt x="1" y="4877"/>
                  </a:cubicBezTo>
                  <a:cubicBezTo>
                    <a:pt x="1" y="5637"/>
                    <a:pt x="655" y="8229"/>
                    <a:pt x="1100" y="8307"/>
                  </a:cubicBezTo>
                  <a:cubicBezTo>
                    <a:pt x="1104" y="8308"/>
                    <a:pt x="1109" y="8308"/>
                    <a:pt x="1113" y="8308"/>
                  </a:cubicBezTo>
                  <a:cubicBezTo>
                    <a:pt x="1580" y="8308"/>
                    <a:pt x="3405" y="5584"/>
                    <a:pt x="3405" y="5584"/>
                  </a:cubicBezTo>
                  <a:cubicBezTo>
                    <a:pt x="3405" y="5584"/>
                    <a:pt x="5246" y="8969"/>
                    <a:pt x="5897" y="8969"/>
                  </a:cubicBezTo>
                  <a:cubicBezTo>
                    <a:pt x="5913" y="8969"/>
                    <a:pt x="5929" y="8967"/>
                    <a:pt x="5944" y="8962"/>
                  </a:cubicBezTo>
                  <a:cubicBezTo>
                    <a:pt x="6966" y="8674"/>
                    <a:pt x="11993" y="8569"/>
                    <a:pt x="14533" y="3175"/>
                  </a:cubicBezTo>
                  <a:cubicBezTo>
                    <a:pt x="14719" y="2802"/>
                    <a:pt x="13619" y="1"/>
                    <a:pt x="12544"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68" name="Google Shape;1297;p37"/>
            <p:cNvSpPr/>
            <p:nvPr/>
          </p:nvSpPr>
          <p:spPr>
            <a:xfrm>
              <a:off x="6974885" y="2370554"/>
              <a:ext cx="171205" cy="693296"/>
            </a:xfrm>
            <a:custGeom>
              <a:avLst/>
              <a:gdLst/>
              <a:ahLst/>
              <a:cxnLst/>
              <a:rect l="l" t="t" r="r" b="b"/>
              <a:pathLst>
                <a:path w="6809" h="27732" extrusionOk="0">
                  <a:moveTo>
                    <a:pt x="4007" y="0"/>
                  </a:moveTo>
                  <a:cubicBezTo>
                    <a:pt x="2750" y="52"/>
                    <a:pt x="53" y="22257"/>
                    <a:pt x="27" y="23121"/>
                  </a:cubicBezTo>
                  <a:cubicBezTo>
                    <a:pt x="1" y="23973"/>
                    <a:pt x="1861" y="27731"/>
                    <a:pt x="2816" y="27731"/>
                  </a:cubicBezTo>
                  <a:cubicBezTo>
                    <a:pt x="2829" y="27731"/>
                    <a:pt x="2842" y="27731"/>
                    <a:pt x="2854" y="27729"/>
                  </a:cubicBezTo>
                  <a:cubicBezTo>
                    <a:pt x="3771" y="27651"/>
                    <a:pt x="6049" y="24561"/>
                    <a:pt x="6442" y="23749"/>
                  </a:cubicBezTo>
                  <a:cubicBezTo>
                    <a:pt x="6808" y="22911"/>
                    <a:pt x="4530" y="0"/>
                    <a:pt x="4007" y="0"/>
                  </a:cubicBezTo>
                  <a:close/>
                </a:path>
              </a:pathLst>
            </a:custGeom>
            <a:solidFill>
              <a:schemeClr val="accent4"/>
            </a:solidFill>
            <a:ln>
              <a:noFill/>
            </a:ln>
          </p:spPr>
          <p:txBody>
            <a:bodyPr spcFirstLastPara="1" lIns="91425" tIns="91425" rIns="91425" bIns="91425" anchor="ctr"/>
            <a:lstStyle/>
            <a:p>
              <a:pPr eaLnBrk="1" hangingPunct="1">
                <a:spcBef>
                  <a:spcPts val="0"/>
                </a:spcBef>
                <a:spcAft>
                  <a:spcPts val="0"/>
                </a:spcAft>
                <a:defRPr/>
              </a:pPr>
              <a:endParaRPr>
                <a:latin typeface="Arial" panose="020B0604020202020204" pitchFamily="34" charset="0"/>
              </a:endParaRPr>
            </a:p>
          </p:txBody>
        </p:sp>
        <p:sp>
          <p:nvSpPr>
            <p:cNvPr id="69" name="Google Shape;1298;p37"/>
            <p:cNvSpPr/>
            <p:nvPr/>
          </p:nvSpPr>
          <p:spPr>
            <a:xfrm>
              <a:off x="7028869" y="2304193"/>
              <a:ext cx="103339" cy="104780"/>
            </a:xfrm>
            <a:custGeom>
              <a:avLst/>
              <a:gdLst/>
              <a:ahLst/>
              <a:cxnLst/>
              <a:rect l="l" t="t" r="r" b="b"/>
              <a:pathLst>
                <a:path w="4112" h="4202" extrusionOk="0">
                  <a:moveTo>
                    <a:pt x="2016" y="1"/>
                  </a:moveTo>
                  <a:cubicBezTo>
                    <a:pt x="1056" y="1"/>
                    <a:pt x="79" y="2753"/>
                    <a:pt x="27" y="3013"/>
                  </a:cubicBezTo>
                  <a:cubicBezTo>
                    <a:pt x="1" y="3301"/>
                    <a:pt x="655" y="4086"/>
                    <a:pt x="1624" y="4191"/>
                  </a:cubicBezTo>
                  <a:cubicBezTo>
                    <a:pt x="1688" y="4198"/>
                    <a:pt x="1752" y="4201"/>
                    <a:pt x="1816" y="4201"/>
                  </a:cubicBezTo>
                  <a:cubicBezTo>
                    <a:pt x="2730" y="4201"/>
                    <a:pt x="3680" y="3542"/>
                    <a:pt x="3876" y="3248"/>
                  </a:cubicBezTo>
                  <a:cubicBezTo>
                    <a:pt x="4112" y="2934"/>
                    <a:pt x="2567" y="54"/>
                    <a:pt x="2043" y="1"/>
                  </a:cubicBezTo>
                  <a:cubicBezTo>
                    <a:pt x="2034" y="1"/>
                    <a:pt x="2025" y="1"/>
                    <a:pt x="2016" y="1"/>
                  </a:cubicBezTo>
                  <a:close/>
                </a:path>
              </a:pathLst>
            </a:custGeom>
            <a:solidFill>
              <a:schemeClr val="accent4"/>
            </a:solidFill>
            <a:ln>
              <a:noFill/>
            </a:ln>
          </p:spPr>
          <p:txBody>
            <a:bodyPr spcFirstLastPara="1" lIns="91425" tIns="91425" rIns="91425" bIns="91425" anchor="ctr"/>
            <a:lstStyle/>
            <a:p>
              <a:pPr eaLnBrk="1" hangingPunct="1">
                <a:spcBef>
                  <a:spcPts val="0"/>
                </a:spcBef>
                <a:spcAft>
                  <a:spcPts val="0"/>
                </a:spcAft>
                <a:defRPr/>
              </a:pPr>
              <a:endParaRPr>
                <a:latin typeface="Arial" panose="020B0604020202020204" pitchFamily="34" charset="0"/>
              </a:endParaRPr>
            </a:p>
          </p:txBody>
        </p:sp>
        <p:sp>
          <p:nvSpPr>
            <p:cNvPr id="14372" name="Google Shape;1299;p37"/>
            <p:cNvSpPr>
              <a:spLocks/>
            </p:cNvSpPr>
            <p:nvPr/>
          </p:nvSpPr>
          <p:spPr bwMode="auto">
            <a:xfrm>
              <a:off x="6674625" y="1196475"/>
              <a:ext cx="274975" cy="428475"/>
            </a:xfrm>
            <a:custGeom>
              <a:avLst/>
              <a:gdLst>
                <a:gd name="T0" fmla="*/ 5373750 w 10999"/>
                <a:gd name="T1" fmla="*/ 625 h 17139"/>
                <a:gd name="T2" fmla="*/ 3453750 w 10999"/>
                <a:gd name="T3" fmla="*/ 791875 h 17139"/>
                <a:gd name="T4" fmla="*/ 851250 w 10999"/>
                <a:gd name="T5" fmla="*/ 8794375 h 17139"/>
                <a:gd name="T6" fmla="*/ 1522500 w 10999"/>
                <a:gd name="T7" fmla="*/ 10120000 h 17139"/>
                <a:gd name="T8" fmla="*/ 2748125 w 10999"/>
                <a:gd name="T9" fmla="*/ 10711875 h 17139"/>
                <a:gd name="T10" fmla="*/ 2831875 w 10999"/>
                <a:gd name="T11" fmla="*/ 10708750 h 17139"/>
                <a:gd name="T12" fmla="*/ 4648125 w 10999"/>
                <a:gd name="T13" fmla="*/ 8892500 h 17139"/>
                <a:gd name="T14" fmla="*/ 6284375 w 10999"/>
                <a:gd name="T15" fmla="*/ 4555625 h 17139"/>
                <a:gd name="T16" fmla="*/ 6268125 w 10999"/>
                <a:gd name="T17" fmla="*/ 480625 h 17139"/>
                <a:gd name="T18" fmla="*/ 5373750 w 10999"/>
                <a:gd name="T19" fmla="*/ 625 h 17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999" h="17139" extrusionOk="0">
                  <a:moveTo>
                    <a:pt x="8598" y="1"/>
                  </a:moveTo>
                  <a:cubicBezTo>
                    <a:pt x="7518" y="1"/>
                    <a:pt x="6223" y="722"/>
                    <a:pt x="5526" y="1267"/>
                  </a:cubicBezTo>
                  <a:cubicBezTo>
                    <a:pt x="1729" y="4147"/>
                    <a:pt x="1" y="9488"/>
                    <a:pt x="1362" y="14071"/>
                  </a:cubicBezTo>
                  <a:cubicBezTo>
                    <a:pt x="1572" y="14830"/>
                    <a:pt x="1886" y="15589"/>
                    <a:pt x="2436" y="16192"/>
                  </a:cubicBezTo>
                  <a:cubicBezTo>
                    <a:pt x="2930" y="16735"/>
                    <a:pt x="3657" y="17139"/>
                    <a:pt x="4397" y="17139"/>
                  </a:cubicBezTo>
                  <a:cubicBezTo>
                    <a:pt x="4442" y="17139"/>
                    <a:pt x="4486" y="17137"/>
                    <a:pt x="4531" y="17134"/>
                  </a:cubicBezTo>
                  <a:cubicBezTo>
                    <a:pt x="5971" y="17003"/>
                    <a:pt x="6835" y="15537"/>
                    <a:pt x="7437" y="14228"/>
                  </a:cubicBezTo>
                  <a:cubicBezTo>
                    <a:pt x="8484" y="11976"/>
                    <a:pt x="9506" y="9698"/>
                    <a:pt x="10055" y="7289"/>
                  </a:cubicBezTo>
                  <a:cubicBezTo>
                    <a:pt x="10474" y="5508"/>
                    <a:pt x="10998" y="2471"/>
                    <a:pt x="10029" y="769"/>
                  </a:cubicBezTo>
                  <a:cubicBezTo>
                    <a:pt x="9699" y="210"/>
                    <a:pt x="9180" y="1"/>
                    <a:pt x="859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73" name="Google Shape;1300;p37"/>
            <p:cNvSpPr>
              <a:spLocks/>
            </p:cNvSpPr>
            <p:nvPr/>
          </p:nvSpPr>
          <p:spPr bwMode="auto">
            <a:xfrm>
              <a:off x="6685100" y="1187300"/>
              <a:ext cx="892250" cy="1016875"/>
            </a:xfrm>
            <a:custGeom>
              <a:avLst/>
              <a:gdLst>
                <a:gd name="T0" fmla="*/ 10759375 w 35690"/>
                <a:gd name="T1" fmla="*/ 0 h 40675"/>
                <a:gd name="T2" fmla="*/ 16875 w 35690"/>
                <a:gd name="T3" fmla="*/ 13229375 h 40675"/>
                <a:gd name="T4" fmla="*/ 147500 w 35690"/>
                <a:gd name="T5" fmla="*/ 16191250 h 40675"/>
                <a:gd name="T6" fmla="*/ 147500 w 35690"/>
                <a:gd name="T7" fmla="*/ 16240625 h 40675"/>
                <a:gd name="T8" fmla="*/ 262500 w 35690"/>
                <a:gd name="T9" fmla="*/ 17091875 h 40675"/>
                <a:gd name="T10" fmla="*/ 3093125 w 35690"/>
                <a:gd name="T11" fmla="*/ 23048750 h 40675"/>
                <a:gd name="T12" fmla="*/ 3126250 w 35690"/>
                <a:gd name="T13" fmla="*/ 23081250 h 40675"/>
                <a:gd name="T14" fmla="*/ 4042500 w 35690"/>
                <a:gd name="T15" fmla="*/ 23785000 h 40675"/>
                <a:gd name="T16" fmla="*/ 4058750 w 35690"/>
                <a:gd name="T17" fmla="*/ 23785000 h 40675"/>
                <a:gd name="T18" fmla="*/ 9737500 w 35690"/>
                <a:gd name="T19" fmla="*/ 25388750 h 40675"/>
                <a:gd name="T20" fmla="*/ 10065000 w 35690"/>
                <a:gd name="T21" fmla="*/ 25405000 h 40675"/>
                <a:gd name="T22" fmla="*/ 10441250 w 35690"/>
                <a:gd name="T23" fmla="*/ 25421250 h 40675"/>
                <a:gd name="T24" fmla="*/ 11276250 w 35690"/>
                <a:gd name="T25" fmla="*/ 25388750 h 40675"/>
                <a:gd name="T26" fmla="*/ 19704375 w 35690"/>
                <a:gd name="T27" fmla="*/ 19857500 h 40675"/>
                <a:gd name="T28" fmla="*/ 19753125 w 35690"/>
                <a:gd name="T29" fmla="*/ 19775625 h 40675"/>
                <a:gd name="T30" fmla="*/ 20178750 w 35690"/>
                <a:gd name="T31" fmla="*/ 18973750 h 40675"/>
                <a:gd name="T32" fmla="*/ 21520625 w 35690"/>
                <a:gd name="T33" fmla="*/ 14227500 h 40675"/>
                <a:gd name="T34" fmla="*/ 11472500 w 35690"/>
                <a:gd name="T35" fmla="*/ 22500 h 40675"/>
                <a:gd name="T36" fmla="*/ 10759375 w 35690"/>
                <a:gd name="T37" fmla="*/ 0 h 406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5690" h="40675" extrusionOk="0">
                  <a:moveTo>
                    <a:pt x="17215" y="0"/>
                  </a:moveTo>
                  <a:cubicBezTo>
                    <a:pt x="7374" y="0"/>
                    <a:pt x="178" y="8179"/>
                    <a:pt x="27" y="21167"/>
                  </a:cubicBezTo>
                  <a:cubicBezTo>
                    <a:pt x="1" y="22817"/>
                    <a:pt x="79" y="24388"/>
                    <a:pt x="236" y="25906"/>
                  </a:cubicBezTo>
                  <a:lnTo>
                    <a:pt x="236" y="25985"/>
                  </a:lnTo>
                  <a:cubicBezTo>
                    <a:pt x="289" y="26456"/>
                    <a:pt x="341" y="26901"/>
                    <a:pt x="420" y="27347"/>
                  </a:cubicBezTo>
                  <a:cubicBezTo>
                    <a:pt x="996" y="31248"/>
                    <a:pt x="2357" y="34547"/>
                    <a:pt x="4949" y="36878"/>
                  </a:cubicBezTo>
                  <a:lnTo>
                    <a:pt x="5002" y="36930"/>
                  </a:lnTo>
                  <a:cubicBezTo>
                    <a:pt x="5447" y="37323"/>
                    <a:pt x="5944" y="37716"/>
                    <a:pt x="6468" y="38056"/>
                  </a:cubicBezTo>
                  <a:lnTo>
                    <a:pt x="6494" y="38056"/>
                  </a:lnTo>
                  <a:cubicBezTo>
                    <a:pt x="8720" y="39522"/>
                    <a:pt x="11679" y="40413"/>
                    <a:pt x="15580" y="40622"/>
                  </a:cubicBezTo>
                  <a:cubicBezTo>
                    <a:pt x="15764" y="40648"/>
                    <a:pt x="15921" y="40648"/>
                    <a:pt x="16104" y="40648"/>
                  </a:cubicBezTo>
                  <a:cubicBezTo>
                    <a:pt x="16314" y="40648"/>
                    <a:pt x="16497" y="40648"/>
                    <a:pt x="16706" y="40674"/>
                  </a:cubicBezTo>
                  <a:cubicBezTo>
                    <a:pt x="17151" y="40674"/>
                    <a:pt x="17597" y="40674"/>
                    <a:pt x="18042" y="40622"/>
                  </a:cubicBezTo>
                  <a:cubicBezTo>
                    <a:pt x="23567" y="40255"/>
                    <a:pt x="28515" y="36878"/>
                    <a:pt x="31527" y="31772"/>
                  </a:cubicBezTo>
                  <a:cubicBezTo>
                    <a:pt x="31553" y="31719"/>
                    <a:pt x="31579" y="31693"/>
                    <a:pt x="31605" y="31641"/>
                  </a:cubicBezTo>
                  <a:cubicBezTo>
                    <a:pt x="31841" y="31222"/>
                    <a:pt x="32076" y="30803"/>
                    <a:pt x="32286" y="30358"/>
                  </a:cubicBezTo>
                  <a:cubicBezTo>
                    <a:pt x="33386" y="28106"/>
                    <a:pt x="34145" y="25540"/>
                    <a:pt x="34433" y="22764"/>
                  </a:cubicBezTo>
                  <a:cubicBezTo>
                    <a:pt x="35690" y="11296"/>
                    <a:pt x="28594" y="691"/>
                    <a:pt x="18356" y="36"/>
                  </a:cubicBezTo>
                  <a:cubicBezTo>
                    <a:pt x="17972" y="12"/>
                    <a:pt x="17592" y="0"/>
                    <a:pt x="17215" y="0"/>
                  </a:cubicBezTo>
                  <a:close/>
                </a:path>
              </a:pathLst>
            </a:custGeom>
            <a:solidFill>
              <a:srgbClr val="F797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74" name="Google Shape;1301;p37"/>
            <p:cNvSpPr>
              <a:spLocks/>
            </p:cNvSpPr>
            <p:nvPr/>
          </p:nvSpPr>
          <p:spPr bwMode="auto">
            <a:xfrm>
              <a:off x="6649750" y="1025875"/>
              <a:ext cx="1097150" cy="779300"/>
            </a:xfrm>
            <a:custGeom>
              <a:avLst/>
              <a:gdLst>
                <a:gd name="T0" fmla="*/ 3502500 w 43886"/>
                <a:gd name="T1" fmla="*/ 114375 h 31172"/>
                <a:gd name="T2" fmla="*/ 1342500 w 43886"/>
                <a:gd name="T3" fmla="*/ 1030625 h 31172"/>
                <a:gd name="T4" fmla="*/ 3240625 w 43886"/>
                <a:gd name="T5" fmla="*/ 2732500 h 31172"/>
                <a:gd name="T6" fmla="*/ 33125 w 43886"/>
                <a:gd name="T7" fmla="*/ 6889375 h 31172"/>
                <a:gd name="T8" fmla="*/ 2438750 w 43886"/>
                <a:gd name="T9" fmla="*/ 8984375 h 31172"/>
                <a:gd name="T10" fmla="*/ 6611875 w 43886"/>
                <a:gd name="T11" fmla="*/ 7151250 h 31172"/>
                <a:gd name="T12" fmla="*/ 6628125 w 43886"/>
                <a:gd name="T13" fmla="*/ 7887500 h 31172"/>
                <a:gd name="T14" fmla="*/ 8645625 w 43886"/>
                <a:gd name="T15" fmla="*/ 8626875 h 31172"/>
                <a:gd name="T16" fmla="*/ 12290625 w 43886"/>
                <a:gd name="T17" fmla="*/ 7560625 h 31172"/>
                <a:gd name="T18" fmla="*/ 11898125 w 43886"/>
                <a:gd name="T19" fmla="*/ 8968125 h 31172"/>
                <a:gd name="T20" fmla="*/ 15013125 w 43886"/>
                <a:gd name="T21" fmla="*/ 10756250 h 31172"/>
                <a:gd name="T22" fmla="*/ 18067500 w 43886"/>
                <a:gd name="T23" fmla="*/ 9655000 h 31172"/>
                <a:gd name="T24" fmla="*/ 17167500 w 43886"/>
                <a:gd name="T25" fmla="*/ 11815625 h 31172"/>
                <a:gd name="T26" fmla="*/ 17413125 w 43886"/>
                <a:gd name="T27" fmla="*/ 14253750 h 31172"/>
                <a:gd name="T28" fmla="*/ 18476875 w 43886"/>
                <a:gd name="T29" fmla="*/ 14270000 h 31172"/>
                <a:gd name="T30" fmla="*/ 18345625 w 43886"/>
                <a:gd name="T31" fmla="*/ 15399375 h 31172"/>
                <a:gd name="T32" fmla="*/ 18951250 w 43886"/>
                <a:gd name="T33" fmla="*/ 16165625 h 31172"/>
                <a:gd name="T34" fmla="*/ 19900625 w 43886"/>
                <a:gd name="T35" fmla="*/ 15677500 h 31172"/>
                <a:gd name="T36" fmla="*/ 19180625 w 43886"/>
                <a:gd name="T37" fmla="*/ 17592500 h 31172"/>
                <a:gd name="T38" fmla="*/ 20123750 w 43886"/>
                <a:gd name="T39" fmla="*/ 19482500 h 31172"/>
                <a:gd name="T40" fmla="*/ 21700625 w 43886"/>
                <a:gd name="T41" fmla="*/ 17706875 h 31172"/>
                <a:gd name="T42" fmla="*/ 23811875 w 43886"/>
                <a:gd name="T43" fmla="*/ 17739375 h 31172"/>
                <a:gd name="T44" fmla="*/ 25726875 w 43886"/>
                <a:gd name="T45" fmla="*/ 16185000 h 31172"/>
                <a:gd name="T46" fmla="*/ 27412500 w 43886"/>
                <a:gd name="T47" fmla="*/ 9655000 h 31172"/>
                <a:gd name="T48" fmla="*/ 26643125 w 43886"/>
                <a:gd name="T49" fmla="*/ 6365625 h 31172"/>
                <a:gd name="T50" fmla="*/ 24523750 w 43886"/>
                <a:gd name="T51" fmla="*/ 5265625 h 31172"/>
                <a:gd name="T52" fmla="*/ 22420625 w 43886"/>
                <a:gd name="T53" fmla="*/ 2634375 h 31172"/>
                <a:gd name="T54" fmla="*/ 18648750 w 43886"/>
                <a:gd name="T55" fmla="*/ 1058750 h 31172"/>
                <a:gd name="T56" fmla="*/ 18296875 w 43886"/>
                <a:gd name="T57" fmla="*/ 1080000 h 31172"/>
                <a:gd name="T58" fmla="*/ 16971250 w 43886"/>
                <a:gd name="T59" fmla="*/ 1914375 h 31172"/>
                <a:gd name="T60" fmla="*/ 13235000 w 43886"/>
                <a:gd name="T61" fmla="*/ 88125 h 31172"/>
                <a:gd name="T62" fmla="*/ 12208750 w 43886"/>
                <a:gd name="T63" fmla="*/ 638125 h 31172"/>
                <a:gd name="T64" fmla="*/ 12650625 w 43886"/>
                <a:gd name="T65" fmla="*/ 1783750 h 31172"/>
                <a:gd name="T66" fmla="*/ 5433750 w 43886"/>
                <a:gd name="T67" fmla="*/ 625 h 311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3886" h="31172" extrusionOk="0">
                  <a:moveTo>
                    <a:pt x="8694" y="1"/>
                  </a:moveTo>
                  <a:cubicBezTo>
                    <a:pt x="7664" y="1"/>
                    <a:pt x="6631" y="61"/>
                    <a:pt x="5604" y="183"/>
                  </a:cubicBezTo>
                  <a:cubicBezTo>
                    <a:pt x="4845" y="261"/>
                    <a:pt x="4085" y="392"/>
                    <a:pt x="3378" y="654"/>
                  </a:cubicBezTo>
                  <a:cubicBezTo>
                    <a:pt x="2881" y="838"/>
                    <a:pt x="2357" y="1152"/>
                    <a:pt x="2148" y="1649"/>
                  </a:cubicBezTo>
                  <a:cubicBezTo>
                    <a:pt x="1860" y="2382"/>
                    <a:pt x="2383" y="3168"/>
                    <a:pt x="2986" y="3613"/>
                  </a:cubicBezTo>
                  <a:cubicBezTo>
                    <a:pt x="3614" y="4084"/>
                    <a:pt x="4400" y="4320"/>
                    <a:pt x="5185" y="4372"/>
                  </a:cubicBezTo>
                  <a:cubicBezTo>
                    <a:pt x="3195" y="5184"/>
                    <a:pt x="1467" y="6781"/>
                    <a:pt x="551" y="8824"/>
                  </a:cubicBezTo>
                  <a:cubicBezTo>
                    <a:pt x="236" y="9505"/>
                    <a:pt x="1" y="10264"/>
                    <a:pt x="53" y="11023"/>
                  </a:cubicBezTo>
                  <a:cubicBezTo>
                    <a:pt x="105" y="11992"/>
                    <a:pt x="655" y="12856"/>
                    <a:pt x="1362" y="13406"/>
                  </a:cubicBezTo>
                  <a:cubicBezTo>
                    <a:pt x="2095" y="13982"/>
                    <a:pt x="2986" y="14270"/>
                    <a:pt x="3902" y="14375"/>
                  </a:cubicBezTo>
                  <a:cubicBezTo>
                    <a:pt x="4165" y="14406"/>
                    <a:pt x="4431" y="14421"/>
                    <a:pt x="4698" y="14421"/>
                  </a:cubicBezTo>
                  <a:cubicBezTo>
                    <a:pt x="6927" y="14421"/>
                    <a:pt x="9223" y="13360"/>
                    <a:pt x="10579" y="11442"/>
                  </a:cubicBezTo>
                  <a:cubicBezTo>
                    <a:pt x="10344" y="11809"/>
                    <a:pt x="10396" y="12280"/>
                    <a:pt x="10605" y="12620"/>
                  </a:cubicBezTo>
                  <a:cubicBezTo>
                    <a:pt x="10789" y="12961"/>
                    <a:pt x="11129" y="13197"/>
                    <a:pt x="11496" y="13354"/>
                  </a:cubicBezTo>
                  <a:cubicBezTo>
                    <a:pt x="12230" y="13685"/>
                    <a:pt x="13028" y="13803"/>
                    <a:pt x="13833" y="13803"/>
                  </a:cubicBezTo>
                  <a:cubicBezTo>
                    <a:pt x="13918" y="13803"/>
                    <a:pt x="14003" y="13801"/>
                    <a:pt x="14088" y="13799"/>
                  </a:cubicBezTo>
                  <a:cubicBezTo>
                    <a:pt x="16052" y="13746"/>
                    <a:pt x="17963" y="13144"/>
                    <a:pt x="19665" y="12097"/>
                  </a:cubicBezTo>
                  <a:cubicBezTo>
                    <a:pt x="19194" y="12778"/>
                    <a:pt x="18853" y="13563"/>
                    <a:pt x="19037" y="14349"/>
                  </a:cubicBezTo>
                  <a:cubicBezTo>
                    <a:pt x="19168" y="14846"/>
                    <a:pt x="19508" y="15265"/>
                    <a:pt x="19875" y="15605"/>
                  </a:cubicBezTo>
                  <a:cubicBezTo>
                    <a:pt x="20979" y="16661"/>
                    <a:pt x="22498" y="17210"/>
                    <a:pt x="24021" y="17210"/>
                  </a:cubicBezTo>
                  <a:cubicBezTo>
                    <a:pt x="24122" y="17210"/>
                    <a:pt x="24224" y="17208"/>
                    <a:pt x="24326" y="17203"/>
                  </a:cubicBezTo>
                  <a:cubicBezTo>
                    <a:pt x="25976" y="17150"/>
                    <a:pt x="27573" y="16496"/>
                    <a:pt x="28908" y="15448"/>
                  </a:cubicBezTo>
                  <a:cubicBezTo>
                    <a:pt x="28620" y="16653"/>
                    <a:pt x="27861" y="17726"/>
                    <a:pt x="27468" y="18905"/>
                  </a:cubicBezTo>
                  <a:cubicBezTo>
                    <a:pt x="27232" y="19612"/>
                    <a:pt x="27154" y="20345"/>
                    <a:pt x="27206" y="21078"/>
                  </a:cubicBezTo>
                  <a:cubicBezTo>
                    <a:pt x="27232" y="21733"/>
                    <a:pt x="27416" y="22387"/>
                    <a:pt x="27861" y="22806"/>
                  </a:cubicBezTo>
                  <a:cubicBezTo>
                    <a:pt x="28110" y="23028"/>
                    <a:pt x="28448" y="23154"/>
                    <a:pt x="28776" y="23154"/>
                  </a:cubicBezTo>
                  <a:cubicBezTo>
                    <a:pt x="29068" y="23154"/>
                    <a:pt x="29353" y="23054"/>
                    <a:pt x="29563" y="22832"/>
                  </a:cubicBezTo>
                  <a:cubicBezTo>
                    <a:pt x="29406" y="23435"/>
                    <a:pt x="29353" y="24037"/>
                    <a:pt x="29353" y="24639"/>
                  </a:cubicBezTo>
                  <a:cubicBezTo>
                    <a:pt x="29380" y="24979"/>
                    <a:pt x="29406" y="25346"/>
                    <a:pt x="29615" y="25582"/>
                  </a:cubicBezTo>
                  <a:cubicBezTo>
                    <a:pt x="29799" y="25782"/>
                    <a:pt x="30057" y="25865"/>
                    <a:pt x="30322" y="25865"/>
                  </a:cubicBezTo>
                  <a:cubicBezTo>
                    <a:pt x="30473" y="25865"/>
                    <a:pt x="30625" y="25839"/>
                    <a:pt x="30767" y="25791"/>
                  </a:cubicBezTo>
                  <a:cubicBezTo>
                    <a:pt x="31160" y="25660"/>
                    <a:pt x="31500" y="25372"/>
                    <a:pt x="31841" y="25084"/>
                  </a:cubicBezTo>
                  <a:cubicBezTo>
                    <a:pt x="31579" y="26132"/>
                    <a:pt x="30977" y="27100"/>
                    <a:pt x="30689" y="28148"/>
                  </a:cubicBezTo>
                  <a:cubicBezTo>
                    <a:pt x="30401" y="29195"/>
                    <a:pt x="30584" y="30531"/>
                    <a:pt x="31474" y="31002"/>
                  </a:cubicBezTo>
                  <a:cubicBezTo>
                    <a:pt x="31700" y="31119"/>
                    <a:pt x="31947" y="31172"/>
                    <a:pt x="32198" y="31172"/>
                  </a:cubicBezTo>
                  <a:cubicBezTo>
                    <a:pt x="32732" y="31172"/>
                    <a:pt x="33282" y="30931"/>
                    <a:pt x="33674" y="30557"/>
                  </a:cubicBezTo>
                  <a:cubicBezTo>
                    <a:pt x="34276" y="29981"/>
                    <a:pt x="34564" y="29143"/>
                    <a:pt x="34721" y="28331"/>
                  </a:cubicBezTo>
                  <a:cubicBezTo>
                    <a:pt x="35417" y="28397"/>
                    <a:pt x="36133" y="28464"/>
                    <a:pt x="36851" y="28464"/>
                  </a:cubicBezTo>
                  <a:cubicBezTo>
                    <a:pt x="37268" y="28464"/>
                    <a:pt x="37685" y="28441"/>
                    <a:pt x="38099" y="28383"/>
                  </a:cubicBezTo>
                  <a:cubicBezTo>
                    <a:pt x="38492" y="28331"/>
                    <a:pt x="38937" y="28252"/>
                    <a:pt x="39303" y="28069"/>
                  </a:cubicBezTo>
                  <a:cubicBezTo>
                    <a:pt x="40141" y="27650"/>
                    <a:pt x="40717" y="26760"/>
                    <a:pt x="41163" y="25896"/>
                  </a:cubicBezTo>
                  <a:cubicBezTo>
                    <a:pt x="42524" y="23304"/>
                    <a:pt x="43414" y="20450"/>
                    <a:pt x="43729" y="17543"/>
                  </a:cubicBezTo>
                  <a:cubicBezTo>
                    <a:pt x="43807" y="16836"/>
                    <a:pt x="43860" y="16155"/>
                    <a:pt x="43860" y="15448"/>
                  </a:cubicBezTo>
                  <a:cubicBezTo>
                    <a:pt x="43886" y="14165"/>
                    <a:pt x="43807" y="12856"/>
                    <a:pt x="43388" y="11652"/>
                  </a:cubicBezTo>
                  <a:cubicBezTo>
                    <a:pt x="43205" y="11128"/>
                    <a:pt x="42943" y="10630"/>
                    <a:pt x="42629" y="10185"/>
                  </a:cubicBezTo>
                  <a:cubicBezTo>
                    <a:pt x="42210" y="9609"/>
                    <a:pt x="41686" y="9138"/>
                    <a:pt x="41084" y="8824"/>
                  </a:cubicBezTo>
                  <a:cubicBezTo>
                    <a:pt x="40509" y="8545"/>
                    <a:pt x="39881" y="8425"/>
                    <a:pt x="39238" y="8425"/>
                  </a:cubicBezTo>
                  <a:cubicBezTo>
                    <a:pt x="38973" y="8425"/>
                    <a:pt x="38706" y="8445"/>
                    <a:pt x="38439" y="8483"/>
                  </a:cubicBezTo>
                  <a:cubicBezTo>
                    <a:pt x="38099" y="6781"/>
                    <a:pt x="37130" y="5341"/>
                    <a:pt x="35873" y="4215"/>
                  </a:cubicBezTo>
                  <a:cubicBezTo>
                    <a:pt x="35350" y="3718"/>
                    <a:pt x="34774" y="3299"/>
                    <a:pt x="34171" y="2958"/>
                  </a:cubicBezTo>
                  <a:cubicBezTo>
                    <a:pt x="32851" y="2201"/>
                    <a:pt x="31371" y="1694"/>
                    <a:pt x="29838" y="1694"/>
                  </a:cubicBezTo>
                  <a:cubicBezTo>
                    <a:pt x="29729" y="1694"/>
                    <a:pt x="29620" y="1696"/>
                    <a:pt x="29510" y="1702"/>
                  </a:cubicBezTo>
                  <a:cubicBezTo>
                    <a:pt x="29432" y="1702"/>
                    <a:pt x="29353" y="1702"/>
                    <a:pt x="29275" y="1728"/>
                  </a:cubicBezTo>
                  <a:cubicBezTo>
                    <a:pt x="28594" y="1780"/>
                    <a:pt x="27913" y="1990"/>
                    <a:pt x="27442" y="2513"/>
                  </a:cubicBezTo>
                  <a:cubicBezTo>
                    <a:pt x="27311" y="2670"/>
                    <a:pt x="27206" y="2854"/>
                    <a:pt x="27154" y="3063"/>
                  </a:cubicBezTo>
                  <a:cubicBezTo>
                    <a:pt x="25818" y="1728"/>
                    <a:pt x="24116" y="759"/>
                    <a:pt x="22284" y="314"/>
                  </a:cubicBezTo>
                  <a:cubicBezTo>
                    <a:pt x="21931" y="211"/>
                    <a:pt x="21554" y="141"/>
                    <a:pt x="21176" y="141"/>
                  </a:cubicBezTo>
                  <a:cubicBezTo>
                    <a:pt x="20879" y="141"/>
                    <a:pt x="20581" y="184"/>
                    <a:pt x="20294" y="288"/>
                  </a:cubicBezTo>
                  <a:cubicBezTo>
                    <a:pt x="19979" y="419"/>
                    <a:pt x="19639" y="654"/>
                    <a:pt x="19534" y="1021"/>
                  </a:cubicBezTo>
                  <a:cubicBezTo>
                    <a:pt x="19482" y="1256"/>
                    <a:pt x="19534" y="1492"/>
                    <a:pt x="19613" y="1702"/>
                  </a:cubicBezTo>
                  <a:cubicBezTo>
                    <a:pt x="19770" y="2121"/>
                    <a:pt x="19979" y="2539"/>
                    <a:pt x="20241" y="2854"/>
                  </a:cubicBezTo>
                  <a:cubicBezTo>
                    <a:pt x="19351" y="2278"/>
                    <a:pt x="18382" y="1859"/>
                    <a:pt x="17361" y="1492"/>
                  </a:cubicBezTo>
                  <a:cubicBezTo>
                    <a:pt x="14602" y="501"/>
                    <a:pt x="11656" y="1"/>
                    <a:pt x="869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75" name="Google Shape;1302;p37"/>
            <p:cNvSpPr>
              <a:spLocks/>
            </p:cNvSpPr>
            <p:nvPr/>
          </p:nvSpPr>
          <p:spPr bwMode="auto">
            <a:xfrm>
              <a:off x="7462125" y="1653400"/>
              <a:ext cx="272350" cy="327925"/>
            </a:xfrm>
            <a:custGeom>
              <a:avLst/>
              <a:gdLst>
                <a:gd name="T0" fmla="*/ 4262500 w 10894"/>
                <a:gd name="T1" fmla="*/ 0 h 13117"/>
                <a:gd name="T2" fmla="*/ 115000 w 10894"/>
                <a:gd name="T3" fmla="*/ 4948125 h 13117"/>
                <a:gd name="T4" fmla="*/ 131250 w 10894"/>
                <a:gd name="T5" fmla="*/ 6568125 h 13117"/>
                <a:gd name="T6" fmla="*/ 2130000 w 10894"/>
                <a:gd name="T7" fmla="*/ 8198125 h 13117"/>
                <a:gd name="T8" fmla="*/ 2340625 w 10894"/>
                <a:gd name="T9" fmla="*/ 8188750 h 13117"/>
                <a:gd name="T10" fmla="*/ 4942500 w 10894"/>
                <a:gd name="T11" fmla="*/ 6911875 h 13117"/>
                <a:gd name="T12" fmla="*/ 6791875 w 10894"/>
                <a:gd name="T13" fmla="*/ 2951875 h 13117"/>
                <a:gd name="T14" fmla="*/ 6251875 w 10894"/>
                <a:gd name="T15" fmla="*/ 955000 h 13117"/>
                <a:gd name="T16" fmla="*/ 4860625 w 10894"/>
                <a:gd name="T17" fmla="*/ 55000 h 13117"/>
                <a:gd name="T18" fmla="*/ 4262500 w 10894"/>
                <a:gd name="T19" fmla="*/ 0 h 13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94" h="13117" extrusionOk="0">
                  <a:moveTo>
                    <a:pt x="6820" y="0"/>
                  </a:moveTo>
                  <a:cubicBezTo>
                    <a:pt x="2909" y="0"/>
                    <a:pt x="669" y="4544"/>
                    <a:pt x="184" y="7917"/>
                  </a:cubicBezTo>
                  <a:cubicBezTo>
                    <a:pt x="53" y="8781"/>
                    <a:pt x="0" y="9671"/>
                    <a:pt x="210" y="10509"/>
                  </a:cubicBezTo>
                  <a:cubicBezTo>
                    <a:pt x="577" y="12076"/>
                    <a:pt x="1815" y="13117"/>
                    <a:pt x="3408" y="13117"/>
                  </a:cubicBezTo>
                  <a:cubicBezTo>
                    <a:pt x="3519" y="13117"/>
                    <a:pt x="3631" y="13112"/>
                    <a:pt x="3745" y="13102"/>
                  </a:cubicBezTo>
                  <a:cubicBezTo>
                    <a:pt x="5316" y="12971"/>
                    <a:pt x="6782" y="12080"/>
                    <a:pt x="7908" y="11059"/>
                  </a:cubicBezTo>
                  <a:cubicBezTo>
                    <a:pt x="9741" y="9436"/>
                    <a:pt x="10867" y="7131"/>
                    <a:pt x="10867" y="4723"/>
                  </a:cubicBezTo>
                  <a:cubicBezTo>
                    <a:pt x="10893" y="3623"/>
                    <a:pt x="10658" y="2471"/>
                    <a:pt x="10003" y="1528"/>
                  </a:cubicBezTo>
                  <a:cubicBezTo>
                    <a:pt x="9401" y="690"/>
                    <a:pt x="8615" y="245"/>
                    <a:pt x="7777" y="88"/>
                  </a:cubicBezTo>
                  <a:cubicBezTo>
                    <a:pt x="7448" y="29"/>
                    <a:pt x="7129" y="0"/>
                    <a:pt x="6820" y="0"/>
                  </a:cubicBezTo>
                  <a:close/>
                </a:path>
              </a:pathLst>
            </a:custGeom>
            <a:solidFill>
              <a:srgbClr val="F797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76" name="Google Shape;1303;p37"/>
            <p:cNvSpPr>
              <a:spLocks/>
            </p:cNvSpPr>
            <p:nvPr/>
          </p:nvSpPr>
          <p:spPr bwMode="auto">
            <a:xfrm>
              <a:off x="7548525" y="1740650"/>
              <a:ext cx="134875" cy="155125"/>
            </a:xfrm>
            <a:custGeom>
              <a:avLst/>
              <a:gdLst>
                <a:gd name="T0" fmla="*/ 2320625 w 5395"/>
                <a:gd name="T1" fmla="*/ 625 h 6205"/>
                <a:gd name="T2" fmla="*/ 1080625 w 5395"/>
                <a:gd name="T3" fmla="*/ 688750 h 6205"/>
                <a:gd name="T4" fmla="*/ 131250 w 5395"/>
                <a:gd name="T5" fmla="*/ 3748750 h 6205"/>
                <a:gd name="T6" fmla="*/ 270625 w 5395"/>
                <a:gd name="T7" fmla="*/ 3877500 h 6205"/>
                <a:gd name="T8" fmla="*/ 376875 w 5395"/>
                <a:gd name="T9" fmla="*/ 3748750 h 6205"/>
                <a:gd name="T10" fmla="*/ 1162500 w 5395"/>
                <a:gd name="T11" fmla="*/ 1228750 h 6205"/>
                <a:gd name="T12" fmla="*/ 1588125 w 5395"/>
                <a:gd name="T13" fmla="*/ 770625 h 6205"/>
                <a:gd name="T14" fmla="*/ 1898750 w 5395"/>
                <a:gd name="T15" fmla="*/ 1408750 h 6205"/>
                <a:gd name="T16" fmla="*/ 1915000 w 5395"/>
                <a:gd name="T17" fmla="*/ 1817500 h 6205"/>
                <a:gd name="T18" fmla="*/ 1915000 w 5395"/>
                <a:gd name="T19" fmla="*/ 1915625 h 6205"/>
                <a:gd name="T20" fmla="*/ 1914375 w 5395"/>
                <a:gd name="T21" fmla="*/ 1912500 h 6205"/>
                <a:gd name="T22" fmla="*/ 1898750 w 5395"/>
                <a:gd name="T23" fmla="*/ 1948750 h 6205"/>
                <a:gd name="T24" fmla="*/ 1898750 w 5395"/>
                <a:gd name="T25" fmla="*/ 2014375 h 6205"/>
                <a:gd name="T26" fmla="*/ 1850000 w 5395"/>
                <a:gd name="T27" fmla="*/ 2259375 h 6205"/>
                <a:gd name="T28" fmla="*/ 2025000 w 5395"/>
                <a:gd name="T29" fmla="*/ 2417500 h 6205"/>
                <a:gd name="T30" fmla="*/ 2128125 w 5395"/>
                <a:gd name="T31" fmla="*/ 2374375 h 6205"/>
                <a:gd name="T32" fmla="*/ 2308125 w 5395"/>
                <a:gd name="T33" fmla="*/ 1834375 h 6205"/>
                <a:gd name="T34" fmla="*/ 2258750 w 5395"/>
                <a:gd name="T35" fmla="*/ 1310625 h 6205"/>
                <a:gd name="T36" fmla="*/ 1850000 w 5395"/>
                <a:gd name="T37" fmla="*/ 573750 h 6205"/>
                <a:gd name="T38" fmla="*/ 2111875 w 5395"/>
                <a:gd name="T39" fmla="*/ 475625 h 6205"/>
                <a:gd name="T40" fmla="*/ 2346250 w 5395"/>
                <a:gd name="T41" fmla="*/ 442500 h 6205"/>
                <a:gd name="T42" fmla="*/ 2635625 w 5395"/>
                <a:gd name="T43" fmla="*/ 508750 h 6205"/>
                <a:gd name="T44" fmla="*/ 3028125 w 5395"/>
                <a:gd name="T45" fmla="*/ 819375 h 6205"/>
                <a:gd name="T46" fmla="*/ 3121250 w 5395"/>
                <a:gd name="T47" fmla="*/ 841250 h 6205"/>
                <a:gd name="T48" fmla="*/ 3273750 w 5395"/>
                <a:gd name="T49" fmla="*/ 721250 h 6205"/>
                <a:gd name="T50" fmla="*/ 2356875 w 5395"/>
                <a:gd name="T51" fmla="*/ 1250 h 6205"/>
                <a:gd name="T52" fmla="*/ 2320625 w 5395"/>
                <a:gd name="T53" fmla="*/ 625 h 6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395" h="6205" extrusionOk="0">
                  <a:moveTo>
                    <a:pt x="3713" y="1"/>
                  </a:moveTo>
                  <a:cubicBezTo>
                    <a:pt x="2925" y="1"/>
                    <a:pt x="2215" y="514"/>
                    <a:pt x="1729" y="1102"/>
                  </a:cubicBezTo>
                  <a:cubicBezTo>
                    <a:pt x="525" y="2463"/>
                    <a:pt x="1" y="4218"/>
                    <a:pt x="210" y="5998"/>
                  </a:cubicBezTo>
                  <a:cubicBezTo>
                    <a:pt x="224" y="6132"/>
                    <a:pt x="333" y="6204"/>
                    <a:pt x="433" y="6204"/>
                  </a:cubicBezTo>
                  <a:cubicBezTo>
                    <a:pt x="529" y="6204"/>
                    <a:pt x="616" y="6139"/>
                    <a:pt x="603" y="5998"/>
                  </a:cubicBezTo>
                  <a:cubicBezTo>
                    <a:pt x="525" y="4584"/>
                    <a:pt x="996" y="3092"/>
                    <a:pt x="1860" y="1966"/>
                  </a:cubicBezTo>
                  <a:cubicBezTo>
                    <a:pt x="2043" y="1704"/>
                    <a:pt x="2279" y="1442"/>
                    <a:pt x="2541" y="1233"/>
                  </a:cubicBezTo>
                  <a:cubicBezTo>
                    <a:pt x="2776" y="1521"/>
                    <a:pt x="2960" y="1861"/>
                    <a:pt x="3038" y="2254"/>
                  </a:cubicBezTo>
                  <a:cubicBezTo>
                    <a:pt x="3064" y="2463"/>
                    <a:pt x="3091" y="2646"/>
                    <a:pt x="3064" y="2908"/>
                  </a:cubicBezTo>
                  <a:cubicBezTo>
                    <a:pt x="3064" y="2961"/>
                    <a:pt x="3064" y="3013"/>
                    <a:pt x="3064" y="3065"/>
                  </a:cubicBezTo>
                  <a:cubicBezTo>
                    <a:pt x="3064" y="3062"/>
                    <a:pt x="3064" y="3060"/>
                    <a:pt x="3063" y="3060"/>
                  </a:cubicBezTo>
                  <a:cubicBezTo>
                    <a:pt x="3057" y="3060"/>
                    <a:pt x="3038" y="3118"/>
                    <a:pt x="3038" y="3118"/>
                  </a:cubicBezTo>
                  <a:lnTo>
                    <a:pt x="3038" y="3223"/>
                  </a:lnTo>
                  <a:cubicBezTo>
                    <a:pt x="3012" y="3353"/>
                    <a:pt x="2960" y="3458"/>
                    <a:pt x="2960" y="3615"/>
                  </a:cubicBezTo>
                  <a:cubicBezTo>
                    <a:pt x="2978" y="3760"/>
                    <a:pt x="3109" y="3868"/>
                    <a:pt x="3240" y="3868"/>
                  </a:cubicBezTo>
                  <a:cubicBezTo>
                    <a:pt x="3298" y="3868"/>
                    <a:pt x="3357" y="3847"/>
                    <a:pt x="3405" y="3799"/>
                  </a:cubicBezTo>
                  <a:cubicBezTo>
                    <a:pt x="3614" y="3563"/>
                    <a:pt x="3667" y="3223"/>
                    <a:pt x="3693" y="2935"/>
                  </a:cubicBezTo>
                  <a:cubicBezTo>
                    <a:pt x="3719" y="2646"/>
                    <a:pt x="3693" y="2358"/>
                    <a:pt x="3614" y="2097"/>
                  </a:cubicBezTo>
                  <a:cubicBezTo>
                    <a:pt x="3510" y="1651"/>
                    <a:pt x="3274" y="1259"/>
                    <a:pt x="2960" y="918"/>
                  </a:cubicBezTo>
                  <a:cubicBezTo>
                    <a:pt x="3091" y="840"/>
                    <a:pt x="3248" y="787"/>
                    <a:pt x="3379" y="761"/>
                  </a:cubicBezTo>
                  <a:cubicBezTo>
                    <a:pt x="3504" y="727"/>
                    <a:pt x="3630" y="708"/>
                    <a:pt x="3754" y="708"/>
                  </a:cubicBezTo>
                  <a:cubicBezTo>
                    <a:pt x="3913" y="708"/>
                    <a:pt x="4069" y="740"/>
                    <a:pt x="4217" y="814"/>
                  </a:cubicBezTo>
                  <a:cubicBezTo>
                    <a:pt x="4478" y="918"/>
                    <a:pt x="4609" y="1180"/>
                    <a:pt x="4845" y="1311"/>
                  </a:cubicBezTo>
                  <a:cubicBezTo>
                    <a:pt x="4892" y="1335"/>
                    <a:pt x="4944" y="1346"/>
                    <a:pt x="4994" y="1346"/>
                  </a:cubicBezTo>
                  <a:cubicBezTo>
                    <a:pt x="5111" y="1346"/>
                    <a:pt x="5219" y="1282"/>
                    <a:pt x="5238" y="1154"/>
                  </a:cubicBezTo>
                  <a:cubicBezTo>
                    <a:pt x="5395" y="421"/>
                    <a:pt x="4374" y="2"/>
                    <a:pt x="3771" y="2"/>
                  </a:cubicBezTo>
                  <a:cubicBezTo>
                    <a:pt x="3752" y="1"/>
                    <a:pt x="3732" y="1"/>
                    <a:pt x="3713" y="1"/>
                  </a:cubicBezTo>
                  <a:close/>
                </a:path>
              </a:pathLst>
            </a:custGeom>
            <a:solidFill>
              <a:srgbClr val="C5292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77" name="Google Shape;1304;p37"/>
            <p:cNvSpPr>
              <a:spLocks/>
            </p:cNvSpPr>
            <p:nvPr/>
          </p:nvSpPr>
          <p:spPr bwMode="auto">
            <a:xfrm>
              <a:off x="7048400" y="1861775"/>
              <a:ext cx="439275" cy="342400"/>
            </a:xfrm>
            <a:custGeom>
              <a:avLst/>
              <a:gdLst>
                <a:gd name="T0" fmla="*/ 7233750 w 17571"/>
                <a:gd name="T1" fmla="*/ 625 h 13696"/>
                <a:gd name="T2" fmla="*/ 6841250 w 17571"/>
                <a:gd name="T3" fmla="*/ 16875 h 13696"/>
                <a:gd name="T4" fmla="*/ 3257500 w 17571"/>
                <a:gd name="T5" fmla="*/ 1358750 h 13696"/>
                <a:gd name="T6" fmla="*/ 736875 w 17571"/>
                <a:gd name="T7" fmla="*/ 4043125 h 13696"/>
                <a:gd name="T8" fmla="*/ 458750 w 17571"/>
                <a:gd name="T9" fmla="*/ 7643125 h 13696"/>
                <a:gd name="T10" fmla="*/ 982500 w 17571"/>
                <a:gd name="T11" fmla="*/ 8543125 h 13696"/>
                <a:gd name="T12" fmla="*/ 1358750 w 17571"/>
                <a:gd name="T13" fmla="*/ 8559375 h 13696"/>
                <a:gd name="T14" fmla="*/ 1555000 w 17571"/>
                <a:gd name="T15" fmla="*/ 8559375 h 13696"/>
                <a:gd name="T16" fmla="*/ 2193750 w 17571"/>
                <a:gd name="T17" fmla="*/ 8526875 h 13696"/>
                <a:gd name="T18" fmla="*/ 10621875 w 17571"/>
                <a:gd name="T19" fmla="*/ 2995625 h 13696"/>
                <a:gd name="T20" fmla="*/ 10670625 w 17571"/>
                <a:gd name="T21" fmla="*/ 2913750 h 13696"/>
                <a:gd name="T22" fmla="*/ 10981875 w 17571"/>
                <a:gd name="T23" fmla="*/ 2340625 h 13696"/>
                <a:gd name="T24" fmla="*/ 10474375 w 17571"/>
                <a:gd name="T25" fmla="*/ 1358750 h 13696"/>
                <a:gd name="T26" fmla="*/ 10441875 w 17571"/>
                <a:gd name="T27" fmla="*/ 1211875 h 13696"/>
                <a:gd name="T28" fmla="*/ 10408750 w 17571"/>
                <a:gd name="T29" fmla="*/ 1178750 h 13696"/>
                <a:gd name="T30" fmla="*/ 7233750 w 17571"/>
                <a:gd name="T31" fmla="*/ 625 h 136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571" h="13696" extrusionOk="0">
                  <a:moveTo>
                    <a:pt x="11574" y="1"/>
                  </a:moveTo>
                  <a:cubicBezTo>
                    <a:pt x="11365" y="1"/>
                    <a:pt x="11156" y="1"/>
                    <a:pt x="10946" y="27"/>
                  </a:cubicBezTo>
                  <a:cubicBezTo>
                    <a:pt x="8877" y="184"/>
                    <a:pt x="6940" y="1022"/>
                    <a:pt x="5212" y="2174"/>
                  </a:cubicBezTo>
                  <a:cubicBezTo>
                    <a:pt x="3562" y="3274"/>
                    <a:pt x="2070" y="4714"/>
                    <a:pt x="1179" y="6469"/>
                  </a:cubicBezTo>
                  <a:cubicBezTo>
                    <a:pt x="289" y="8249"/>
                    <a:pt x="1" y="10396"/>
                    <a:pt x="734" y="12229"/>
                  </a:cubicBezTo>
                  <a:cubicBezTo>
                    <a:pt x="944" y="12753"/>
                    <a:pt x="1232" y="13250"/>
                    <a:pt x="1572" y="13669"/>
                  </a:cubicBezTo>
                  <a:cubicBezTo>
                    <a:pt x="1782" y="13669"/>
                    <a:pt x="1965" y="13669"/>
                    <a:pt x="2174" y="13695"/>
                  </a:cubicBezTo>
                  <a:lnTo>
                    <a:pt x="2488" y="13695"/>
                  </a:lnTo>
                  <a:cubicBezTo>
                    <a:pt x="2829" y="13695"/>
                    <a:pt x="3169" y="13669"/>
                    <a:pt x="3510" y="13643"/>
                  </a:cubicBezTo>
                  <a:cubicBezTo>
                    <a:pt x="9035" y="13276"/>
                    <a:pt x="13983" y="9899"/>
                    <a:pt x="16995" y="4793"/>
                  </a:cubicBezTo>
                  <a:cubicBezTo>
                    <a:pt x="17021" y="4740"/>
                    <a:pt x="17047" y="4714"/>
                    <a:pt x="17073" y="4662"/>
                  </a:cubicBezTo>
                  <a:cubicBezTo>
                    <a:pt x="17230" y="4374"/>
                    <a:pt x="17414" y="4060"/>
                    <a:pt x="17571" y="3745"/>
                  </a:cubicBezTo>
                  <a:cubicBezTo>
                    <a:pt x="17178" y="3326"/>
                    <a:pt x="16890" y="2803"/>
                    <a:pt x="16759" y="2174"/>
                  </a:cubicBezTo>
                  <a:cubicBezTo>
                    <a:pt x="16733" y="2096"/>
                    <a:pt x="16707" y="2017"/>
                    <a:pt x="16707" y="1939"/>
                  </a:cubicBezTo>
                  <a:cubicBezTo>
                    <a:pt x="16680" y="1939"/>
                    <a:pt x="16654" y="1912"/>
                    <a:pt x="16654" y="1886"/>
                  </a:cubicBezTo>
                  <a:cubicBezTo>
                    <a:pt x="15319" y="603"/>
                    <a:pt x="13434" y="1"/>
                    <a:pt x="11574" y="1"/>
                  </a:cubicBezTo>
                  <a:close/>
                </a:path>
              </a:pathLst>
            </a:custGeom>
            <a:solidFill>
              <a:srgbClr val="F57D5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78" name="Google Shape;1305;p37"/>
            <p:cNvSpPr>
              <a:spLocks/>
            </p:cNvSpPr>
            <p:nvPr/>
          </p:nvSpPr>
          <p:spPr bwMode="auto">
            <a:xfrm>
              <a:off x="7466050" y="1910225"/>
              <a:ext cx="26200" cy="45200"/>
            </a:xfrm>
            <a:custGeom>
              <a:avLst/>
              <a:gdLst>
                <a:gd name="T0" fmla="*/ 625 w 1048"/>
                <a:gd name="T1" fmla="*/ 625 h 1808"/>
                <a:gd name="T2" fmla="*/ 33125 w 1048"/>
                <a:gd name="T3" fmla="*/ 147500 h 1808"/>
                <a:gd name="T4" fmla="*/ 540625 w 1048"/>
                <a:gd name="T5" fmla="*/ 1129375 h 1808"/>
                <a:gd name="T6" fmla="*/ 655000 w 1048"/>
                <a:gd name="T7" fmla="*/ 900625 h 1808"/>
                <a:gd name="T8" fmla="*/ 625 w 1048"/>
                <a:gd name="T9" fmla="*/ 625 h 18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8" h="1808" extrusionOk="0">
                  <a:moveTo>
                    <a:pt x="1" y="1"/>
                  </a:moveTo>
                  <a:cubicBezTo>
                    <a:pt x="1" y="79"/>
                    <a:pt x="27" y="158"/>
                    <a:pt x="53" y="236"/>
                  </a:cubicBezTo>
                  <a:cubicBezTo>
                    <a:pt x="184" y="865"/>
                    <a:pt x="472" y="1388"/>
                    <a:pt x="865" y="1807"/>
                  </a:cubicBezTo>
                  <a:cubicBezTo>
                    <a:pt x="917" y="1703"/>
                    <a:pt x="996" y="1572"/>
                    <a:pt x="1048" y="1441"/>
                  </a:cubicBezTo>
                  <a:cubicBezTo>
                    <a:pt x="786" y="917"/>
                    <a:pt x="420" y="420"/>
                    <a:pt x="1" y="1"/>
                  </a:cubicBezTo>
                  <a:close/>
                </a:path>
              </a:pathLst>
            </a:custGeom>
            <a:solidFill>
              <a:srgbClr val="F57D5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79" name="Google Shape;1306;p37"/>
            <p:cNvSpPr>
              <a:spLocks/>
            </p:cNvSpPr>
            <p:nvPr/>
          </p:nvSpPr>
          <p:spPr bwMode="auto">
            <a:xfrm>
              <a:off x="6691000" y="1834950"/>
              <a:ext cx="119150" cy="275625"/>
            </a:xfrm>
            <a:custGeom>
              <a:avLst/>
              <a:gdLst>
                <a:gd name="T0" fmla="*/ 0 w 4766"/>
                <a:gd name="T1" fmla="*/ 0 h 11025"/>
                <a:gd name="T2" fmla="*/ 0 w 4766"/>
                <a:gd name="T3" fmla="*/ 49375 h 11025"/>
                <a:gd name="T4" fmla="*/ 115000 w 4766"/>
                <a:gd name="T5" fmla="*/ 900625 h 11025"/>
                <a:gd name="T6" fmla="*/ 2945625 w 4766"/>
                <a:gd name="T7" fmla="*/ 6857500 h 11025"/>
                <a:gd name="T8" fmla="*/ 2978750 w 4766"/>
                <a:gd name="T9" fmla="*/ 6890000 h 11025"/>
                <a:gd name="T10" fmla="*/ 2307500 w 4766"/>
                <a:gd name="T11" fmla="*/ 3404375 h 11025"/>
                <a:gd name="T12" fmla="*/ 0 w 4766"/>
                <a:gd name="T13" fmla="*/ 0 h 110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66" h="11025" extrusionOk="0">
                  <a:moveTo>
                    <a:pt x="0" y="0"/>
                  </a:moveTo>
                  <a:lnTo>
                    <a:pt x="0" y="79"/>
                  </a:lnTo>
                  <a:cubicBezTo>
                    <a:pt x="53" y="550"/>
                    <a:pt x="105" y="995"/>
                    <a:pt x="184" y="1441"/>
                  </a:cubicBezTo>
                  <a:cubicBezTo>
                    <a:pt x="760" y="5342"/>
                    <a:pt x="2121" y="8641"/>
                    <a:pt x="4713" y="10972"/>
                  </a:cubicBezTo>
                  <a:lnTo>
                    <a:pt x="4766" y="11024"/>
                  </a:lnTo>
                  <a:cubicBezTo>
                    <a:pt x="4583" y="9113"/>
                    <a:pt x="4295" y="7227"/>
                    <a:pt x="3692" y="5447"/>
                  </a:cubicBezTo>
                  <a:cubicBezTo>
                    <a:pt x="2985" y="3326"/>
                    <a:pt x="1781" y="1310"/>
                    <a:pt x="0" y="0"/>
                  </a:cubicBezTo>
                  <a:close/>
                </a:path>
              </a:pathLst>
            </a:custGeom>
            <a:solidFill>
              <a:srgbClr val="F57D5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80" name="Google Shape;1307;p37"/>
            <p:cNvSpPr>
              <a:spLocks/>
            </p:cNvSpPr>
            <p:nvPr/>
          </p:nvSpPr>
          <p:spPr bwMode="auto">
            <a:xfrm>
              <a:off x="7026800" y="1522525"/>
              <a:ext cx="156575" cy="58700"/>
            </a:xfrm>
            <a:custGeom>
              <a:avLst/>
              <a:gdLst>
                <a:gd name="T0" fmla="*/ 941250 w 6263"/>
                <a:gd name="T1" fmla="*/ 0 h 2348"/>
                <a:gd name="T2" fmla="*/ 786250 w 6263"/>
                <a:gd name="T3" fmla="*/ 5000 h 2348"/>
                <a:gd name="T4" fmla="*/ 98750 w 6263"/>
                <a:gd name="T5" fmla="*/ 381250 h 2348"/>
                <a:gd name="T6" fmla="*/ 180625 w 6263"/>
                <a:gd name="T7" fmla="*/ 1019375 h 2348"/>
                <a:gd name="T8" fmla="*/ 1241250 w 6263"/>
                <a:gd name="T9" fmla="*/ 1410625 h 2348"/>
                <a:gd name="T10" fmla="*/ 1620625 w 6263"/>
                <a:gd name="T11" fmla="*/ 1395625 h 2348"/>
                <a:gd name="T12" fmla="*/ 1919375 w 6263"/>
                <a:gd name="T13" fmla="*/ 1388750 h 2348"/>
                <a:gd name="T14" fmla="*/ 2635625 w 6263"/>
                <a:gd name="T15" fmla="*/ 1411875 h 2348"/>
                <a:gd name="T16" fmla="*/ 3358125 w 6263"/>
                <a:gd name="T17" fmla="*/ 1467500 h 2348"/>
                <a:gd name="T18" fmla="*/ 3780625 w 6263"/>
                <a:gd name="T19" fmla="*/ 1166875 h 2348"/>
                <a:gd name="T20" fmla="*/ 3617500 w 6263"/>
                <a:gd name="T21" fmla="*/ 1003125 h 2348"/>
                <a:gd name="T22" fmla="*/ 3142500 w 6263"/>
                <a:gd name="T23" fmla="*/ 708125 h 2348"/>
                <a:gd name="T24" fmla="*/ 941250 w 6263"/>
                <a:gd name="T25" fmla="*/ 0 h 23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63" h="2348" extrusionOk="0">
                  <a:moveTo>
                    <a:pt x="1506" y="0"/>
                  </a:moveTo>
                  <a:cubicBezTo>
                    <a:pt x="1423" y="0"/>
                    <a:pt x="1340" y="2"/>
                    <a:pt x="1258" y="8"/>
                  </a:cubicBezTo>
                  <a:cubicBezTo>
                    <a:pt x="813" y="34"/>
                    <a:pt x="367" y="217"/>
                    <a:pt x="158" y="610"/>
                  </a:cubicBezTo>
                  <a:cubicBezTo>
                    <a:pt x="1" y="924"/>
                    <a:pt x="79" y="1317"/>
                    <a:pt x="289" y="1631"/>
                  </a:cubicBezTo>
                  <a:cubicBezTo>
                    <a:pt x="686" y="2147"/>
                    <a:pt x="1339" y="2257"/>
                    <a:pt x="1986" y="2257"/>
                  </a:cubicBezTo>
                  <a:cubicBezTo>
                    <a:pt x="2192" y="2257"/>
                    <a:pt x="2397" y="2246"/>
                    <a:pt x="2593" y="2233"/>
                  </a:cubicBezTo>
                  <a:cubicBezTo>
                    <a:pt x="2754" y="2226"/>
                    <a:pt x="2913" y="2222"/>
                    <a:pt x="3071" y="2222"/>
                  </a:cubicBezTo>
                  <a:cubicBezTo>
                    <a:pt x="3452" y="2222"/>
                    <a:pt x="3828" y="2241"/>
                    <a:pt x="4217" y="2259"/>
                  </a:cubicBezTo>
                  <a:cubicBezTo>
                    <a:pt x="4358" y="2259"/>
                    <a:pt x="4904" y="2348"/>
                    <a:pt x="5373" y="2348"/>
                  </a:cubicBezTo>
                  <a:cubicBezTo>
                    <a:pt x="5859" y="2348"/>
                    <a:pt x="6263" y="2253"/>
                    <a:pt x="6049" y="1867"/>
                  </a:cubicBezTo>
                  <a:cubicBezTo>
                    <a:pt x="5997" y="1762"/>
                    <a:pt x="5892" y="1683"/>
                    <a:pt x="5788" y="1605"/>
                  </a:cubicBezTo>
                  <a:cubicBezTo>
                    <a:pt x="5552" y="1448"/>
                    <a:pt x="5290" y="1291"/>
                    <a:pt x="5028" y="1133"/>
                  </a:cubicBezTo>
                  <a:cubicBezTo>
                    <a:pt x="3975" y="521"/>
                    <a:pt x="2715" y="0"/>
                    <a:pt x="1506" y="0"/>
                  </a:cubicBezTo>
                  <a:close/>
                </a:path>
              </a:pathLst>
            </a:custGeom>
            <a:solidFill>
              <a:srgbClr val="5C192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81" name="Google Shape;1308;p37"/>
            <p:cNvSpPr>
              <a:spLocks/>
            </p:cNvSpPr>
            <p:nvPr/>
          </p:nvSpPr>
          <p:spPr bwMode="auto">
            <a:xfrm>
              <a:off x="6752375" y="1518700"/>
              <a:ext cx="120625" cy="56525"/>
            </a:xfrm>
            <a:custGeom>
              <a:avLst/>
              <a:gdLst>
                <a:gd name="T0" fmla="*/ 2036250 w 4825"/>
                <a:gd name="T1" fmla="*/ 0 h 2261"/>
                <a:gd name="T2" fmla="*/ 528125 w 4825"/>
                <a:gd name="T3" fmla="*/ 607500 h 2261"/>
                <a:gd name="T4" fmla="*/ 200625 w 4825"/>
                <a:gd name="T5" fmla="*/ 885625 h 2261"/>
                <a:gd name="T6" fmla="*/ 86250 w 4825"/>
                <a:gd name="T7" fmla="*/ 1033125 h 2261"/>
                <a:gd name="T8" fmla="*/ 573750 w 4825"/>
                <a:gd name="T9" fmla="*/ 1356250 h 2261"/>
                <a:gd name="T10" fmla="*/ 1051250 w 4825"/>
                <a:gd name="T11" fmla="*/ 1327500 h 2261"/>
                <a:gd name="T12" fmla="*/ 1853125 w 4825"/>
                <a:gd name="T13" fmla="*/ 1376875 h 2261"/>
                <a:gd name="T14" fmla="*/ 2290000 w 4825"/>
                <a:gd name="T15" fmla="*/ 1412500 h 2261"/>
                <a:gd name="T16" fmla="*/ 2933750 w 4825"/>
                <a:gd name="T17" fmla="*/ 1065625 h 2261"/>
                <a:gd name="T18" fmla="*/ 2900625 w 4825"/>
                <a:gd name="T19" fmla="*/ 427500 h 2261"/>
                <a:gd name="T20" fmla="*/ 2278750 w 4825"/>
                <a:gd name="T21" fmla="*/ 18750 h 2261"/>
                <a:gd name="T22" fmla="*/ 2036250 w 4825"/>
                <a:gd name="T23" fmla="*/ 0 h 22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25" h="2261" extrusionOk="0">
                  <a:moveTo>
                    <a:pt x="3258" y="0"/>
                  </a:moveTo>
                  <a:cubicBezTo>
                    <a:pt x="2370" y="0"/>
                    <a:pt x="1508" y="446"/>
                    <a:pt x="845" y="972"/>
                  </a:cubicBezTo>
                  <a:cubicBezTo>
                    <a:pt x="635" y="1129"/>
                    <a:pt x="478" y="1260"/>
                    <a:pt x="321" y="1417"/>
                  </a:cubicBezTo>
                  <a:cubicBezTo>
                    <a:pt x="242" y="1496"/>
                    <a:pt x="164" y="1548"/>
                    <a:pt x="138" y="1653"/>
                  </a:cubicBezTo>
                  <a:cubicBezTo>
                    <a:pt x="0" y="2081"/>
                    <a:pt x="460" y="2170"/>
                    <a:pt x="918" y="2170"/>
                  </a:cubicBezTo>
                  <a:cubicBezTo>
                    <a:pt x="1246" y="2170"/>
                    <a:pt x="1573" y="2124"/>
                    <a:pt x="1682" y="2124"/>
                  </a:cubicBezTo>
                  <a:cubicBezTo>
                    <a:pt x="2101" y="2151"/>
                    <a:pt x="2520" y="2151"/>
                    <a:pt x="2965" y="2203"/>
                  </a:cubicBezTo>
                  <a:cubicBezTo>
                    <a:pt x="3191" y="2230"/>
                    <a:pt x="3433" y="2260"/>
                    <a:pt x="3664" y="2260"/>
                  </a:cubicBezTo>
                  <a:cubicBezTo>
                    <a:pt x="4103" y="2260"/>
                    <a:pt x="4505" y="2151"/>
                    <a:pt x="4694" y="1705"/>
                  </a:cubicBezTo>
                  <a:cubicBezTo>
                    <a:pt x="4825" y="1417"/>
                    <a:pt x="4825" y="1025"/>
                    <a:pt x="4641" y="684"/>
                  </a:cubicBezTo>
                  <a:cubicBezTo>
                    <a:pt x="4406" y="291"/>
                    <a:pt x="4013" y="108"/>
                    <a:pt x="3646" y="30"/>
                  </a:cubicBezTo>
                  <a:cubicBezTo>
                    <a:pt x="3517" y="10"/>
                    <a:pt x="3387" y="0"/>
                    <a:pt x="3258" y="0"/>
                  </a:cubicBezTo>
                  <a:close/>
                </a:path>
              </a:pathLst>
            </a:custGeom>
            <a:solidFill>
              <a:srgbClr val="5C192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82" name="Google Shape;1309;p37"/>
            <p:cNvSpPr>
              <a:spLocks/>
            </p:cNvSpPr>
            <p:nvPr/>
          </p:nvSpPr>
          <p:spPr bwMode="auto">
            <a:xfrm>
              <a:off x="6857275" y="1641375"/>
              <a:ext cx="73325" cy="192500"/>
            </a:xfrm>
            <a:custGeom>
              <a:avLst/>
              <a:gdLst>
                <a:gd name="T0" fmla="*/ 1266250 w 2933"/>
                <a:gd name="T1" fmla="*/ 625 h 7700"/>
                <a:gd name="T2" fmla="*/ 1161875 w 2933"/>
                <a:gd name="T3" fmla="*/ 126250 h 7700"/>
                <a:gd name="T4" fmla="*/ 1473125 w 2933"/>
                <a:gd name="T5" fmla="*/ 2188750 h 7700"/>
                <a:gd name="T6" fmla="*/ 1489375 w 2933"/>
                <a:gd name="T7" fmla="*/ 2695625 h 7700"/>
                <a:gd name="T8" fmla="*/ 1489375 w 2933"/>
                <a:gd name="T9" fmla="*/ 2745000 h 7700"/>
                <a:gd name="T10" fmla="*/ 1341875 w 2933"/>
                <a:gd name="T11" fmla="*/ 2695625 h 7700"/>
                <a:gd name="T12" fmla="*/ 1067500 w 2933"/>
                <a:gd name="T13" fmla="*/ 2670000 h 7700"/>
                <a:gd name="T14" fmla="*/ 573125 w 2933"/>
                <a:gd name="T15" fmla="*/ 2777500 h 7700"/>
                <a:gd name="T16" fmla="*/ 213125 w 2933"/>
                <a:gd name="T17" fmla="*/ 4185000 h 7700"/>
                <a:gd name="T18" fmla="*/ 769375 w 2933"/>
                <a:gd name="T19" fmla="*/ 4757500 h 7700"/>
                <a:gd name="T20" fmla="*/ 1051875 w 2933"/>
                <a:gd name="T21" fmla="*/ 4812500 h 7700"/>
                <a:gd name="T22" fmla="*/ 1505625 w 2933"/>
                <a:gd name="T23" fmla="*/ 4643125 h 7700"/>
                <a:gd name="T24" fmla="*/ 1423750 w 2933"/>
                <a:gd name="T25" fmla="*/ 4463125 h 7700"/>
                <a:gd name="T26" fmla="*/ 1258750 w 2933"/>
                <a:gd name="T27" fmla="*/ 4474375 h 7700"/>
                <a:gd name="T28" fmla="*/ 736250 w 2933"/>
                <a:gd name="T29" fmla="*/ 4299375 h 7700"/>
                <a:gd name="T30" fmla="*/ 474375 w 2933"/>
                <a:gd name="T31" fmla="*/ 3628750 h 7700"/>
                <a:gd name="T32" fmla="*/ 851250 w 2933"/>
                <a:gd name="T33" fmla="*/ 3055625 h 7700"/>
                <a:gd name="T34" fmla="*/ 1047500 w 2933"/>
                <a:gd name="T35" fmla="*/ 3028750 h 7700"/>
                <a:gd name="T36" fmla="*/ 1195000 w 2933"/>
                <a:gd name="T37" fmla="*/ 3039375 h 7700"/>
                <a:gd name="T38" fmla="*/ 1505625 w 2933"/>
                <a:gd name="T39" fmla="*/ 3121250 h 7700"/>
                <a:gd name="T40" fmla="*/ 1833125 w 2933"/>
                <a:gd name="T41" fmla="*/ 2695625 h 7700"/>
                <a:gd name="T42" fmla="*/ 1767500 w 2933"/>
                <a:gd name="T43" fmla="*/ 1811875 h 7700"/>
                <a:gd name="T44" fmla="*/ 1375000 w 2933"/>
                <a:gd name="T45" fmla="*/ 77500 h 7700"/>
                <a:gd name="T46" fmla="*/ 1266250 w 2933"/>
                <a:gd name="T47" fmla="*/ 625 h 77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33" h="7700" extrusionOk="0">
                  <a:moveTo>
                    <a:pt x="2026" y="1"/>
                  </a:moveTo>
                  <a:cubicBezTo>
                    <a:pt x="1925" y="1"/>
                    <a:pt x="1828" y="79"/>
                    <a:pt x="1859" y="202"/>
                  </a:cubicBezTo>
                  <a:cubicBezTo>
                    <a:pt x="2121" y="1302"/>
                    <a:pt x="2304" y="2402"/>
                    <a:pt x="2357" y="3502"/>
                  </a:cubicBezTo>
                  <a:cubicBezTo>
                    <a:pt x="2383" y="3763"/>
                    <a:pt x="2409" y="4051"/>
                    <a:pt x="2383" y="4313"/>
                  </a:cubicBezTo>
                  <a:lnTo>
                    <a:pt x="2383" y="4392"/>
                  </a:lnTo>
                  <a:cubicBezTo>
                    <a:pt x="2304" y="4392"/>
                    <a:pt x="2226" y="4339"/>
                    <a:pt x="2147" y="4313"/>
                  </a:cubicBezTo>
                  <a:cubicBezTo>
                    <a:pt x="2003" y="4286"/>
                    <a:pt x="1855" y="4272"/>
                    <a:pt x="1708" y="4272"/>
                  </a:cubicBezTo>
                  <a:cubicBezTo>
                    <a:pt x="1430" y="4272"/>
                    <a:pt x="1157" y="4324"/>
                    <a:pt x="917" y="4444"/>
                  </a:cubicBezTo>
                  <a:cubicBezTo>
                    <a:pt x="131" y="4889"/>
                    <a:pt x="0" y="5937"/>
                    <a:pt x="341" y="6696"/>
                  </a:cubicBezTo>
                  <a:cubicBezTo>
                    <a:pt x="498" y="7115"/>
                    <a:pt x="812" y="7455"/>
                    <a:pt x="1231" y="7612"/>
                  </a:cubicBezTo>
                  <a:cubicBezTo>
                    <a:pt x="1375" y="7670"/>
                    <a:pt x="1529" y="7700"/>
                    <a:pt x="1683" y="7700"/>
                  </a:cubicBezTo>
                  <a:cubicBezTo>
                    <a:pt x="1948" y="7700"/>
                    <a:pt x="2210" y="7612"/>
                    <a:pt x="2409" y="7429"/>
                  </a:cubicBezTo>
                  <a:cubicBezTo>
                    <a:pt x="2514" y="7351"/>
                    <a:pt x="2435" y="7141"/>
                    <a:pt x="2278" y="7141"/>
                  </a:cubicBezTo>
                  <a:cubicBezTo>
                    <a:pt x="2190" y="7153"/>
                    <a:pt x="2102" y="7159"/>
                    <a:pt x="2014" y="7159"/>
                  </a:cubicBezTo>
                  <a:cubicBezTo>
                    <a:pt x="1713" y="7159"/>
                    <a:pt x="1422" y="7082"/>
                    <a:pt x="1178" y="6879"/>
                  </a:cubicBezTo>
                  <a:cubicBezTo>
                    <a:pt x="890" y="6617"/>
                    <a:pt x="759" y="6199"/>
                    <a:pt x="759" y="5806"/>
                  </a:cubicBezTo>
                  <a:cubicBezTo>
                    <a:pt x="786" y="5413"/>
                    <a:pt x="969" y="5020"/>
                    <a:pt x="1362" y="4889"/>
                  </a:cubicBezTo>
                  <a:cubicBezTo>
                    <a:pt x="1454" y="4859"/>
                    <a:pt x="1564" y="4846"/>
                    <a:pt x="1676" y="4846"/>
                  </a:cubicBezTo>
                  <a:cubicBezTo>
                    <a:pt x="1755" y="4846"/>
                    <a:pt x="1836" y="4852"/>
                    <a:pt x="1912" y="4863"/>
                  </a:cubicBezTo>
                  <a:cubicBezTo>
                    <a:pt x="2069" y="4889"/>
                    <a:pt x="2252" y="4994"/>
                    <a:pt x="2409" y="4994"/>
                  </a:cubicBezTo>
                  <a:cubicBezTo>
                    <a:pt x="2802" y="4994"/>
                    <a:pt x="2933" y="4654"/>
                    <a:pt x="2933" y="4313"/>
                  </a:cubicBezTo>
                  <a:cubicBezTo>
                    <a:pt x="2933" y="3842"/>
                    <a:pt x="2880" y="3371"/>
                    <a:pt x="2828" y="2899"/>
                  </a:cubicBezTo>
                  <a:cubicBezTo>
                    <a:pt x="2697" y="1957"/>
                    <a:pt x="2488" y="1014"/>
                    <a:pt x="2200" y="124"/>
                  </a:cubicBezTo>
                  <a:cubicBezTo>
                    <a:pt x="2167" y="38"/>
                    <a:pt x="2096" y="1"/>
                    <a:pt x="2026" y="1"/>
                  </a:cubicBezTo>
                  <a:close/>
                </a:path>
              </a:pathLst>
            </a:custGeom>
            <a:solidFill>
              <a:srgbClr val="C5292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83" name="Google Shape;1310;p37"/>
            <p:cNvSpPr>
              <a:spLocks/>
            </p:cNvSpPr>
            <p:nvPr/>
          </p:nvSpPr>
          <p:spPr bwMode="auto">
            <a:xfrm>
              <a:off x="7030075" y="1704775"/>
              <a:ext cx="152325" cy="58450"/>
            </a:xfrm>
            <a:custGeom>
              <a:avLst/>
              <a:gdLst>
                <a:gd name="T0" fmla="*/ 1871250 w 6093"/>
                <a:gd name="T1" fmla="*/ 0 h 2338"/>
                <a:gd name="T2" fmla="*/ 1636875 w 6093"/>
                <a:gd name="T3" fmla="*/ 14375 h 2338"/>
                <a:gd name="T4" fmla="*/ 589375 w 6093"/>
                <a:gd name="T5" fmla="*/ 456250 h 2338"/>
                <a:gd name="T6" fmla="*/ 213125 w 6093"/>
                <a:gd name="T7" fmla="*/ 848750 h 2338"/>
                <a:gd name="T8" fmla="*/ 16875 w 6093"/>
                <a:gd name="T9" fmla="*/ 1372500 h 2338"/>
                <a:gd name="T10" fmla="*/ 111875 w 6093"/>
                <a:gd name="T11" fmla="*/ 1461250 h 2338"/>
                <a:gd name="T12" fmla="*/ 180625 w 6093"/>
                <a:gd name="T13" fmla="*/ 1438125 h 2338"/>
                <a:gd name="T14" fmla="*/ 458750 w 6093"/>
                <a:gd name="T15" fmla="*/ 1061875 h 2338"/>
                <a:gd name="T16" fmla="*/ 818750 w 6093"/>
                <a:gd name="T17" fmla="*/ 718125 h 2338"/>
                <a:gd name="T18" fmla="*/ 1702500 w 6093"/>
                <a:gd name="T19" fmla="*/ 374375 h 2338"/>
                <a:gd name="T20" fmla="*/ 1943125 w 6093"/>
                <a:gd name="T21" fmla="*/ 358125 h 2338"/>
                <a:gd name="T22" fmla="*/ 2733750 w 6093"/>
                <a:gd name="T23" fmla="*/ 521875 h 2338"/>
                <a:gd name="T24" fmla="*/ 3224375 w 6093"/>
                <a:gd name="T25" fmla="*/ 783750 h 2338"/>
                <a:gd name="T26" fmla="*/ 3650000 w 6093"/>
                <a:gd name="T27" fmla="*/ 1110625 h 2338"/>
                <a:gd name="T28" fmla="*/ 3695000 w 6093"/>
                <a:gd name="T29" fmla="*/ 1123750 h 2338"/>
                <a:gd name="T30" fmla="*/ 3780625 w 6093"/>
                <a:gd name="T31" fmla="*/ 980000 h 2338"/>
                <a:gd name="T32" fmla="*/ 3355625 w 6093"/>
                <a:gd name="T33" fmla="*/ 521875 h 2338"/>
                <a:gd name="T34" fmla="*/ 2815625 w 6093"/>
                <a:gd name="T35" fmla="*/ 194375 h 2338"/>
                <a:gd name="T36" fmla="*/ 1871250 w 6093"/>
                <a:gd name="T37" fmla="*/ 0 h 23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93" h="2338" extrusionOk="0">
                  <a:moveTo>
                    <a:pt x="2994" y="0"/>
                  </a:moveTo>
                  <a:cubicBezTo>
                    <a:pt x="2868" y="0"/>
                    <a:pt x="2743" y="7"/>
                    <a:pt x="2619" y="23"/>
                  </a:cubicBezTo>
                  <a:cubicBezTo>
                    <a:pt x="1991" y="101"/>
                    <a:pt x="1415" y="337"/>
                    <a:pt x="943" y="730"/>
                  </a:cubicBezTo>
                  <a:cubicBezTo>
                    <a:pt x="708" y="913"/>
                    <a:pt x="498" y="1123"/>
                    <a:pt x="341" y="1358"/>
                  </a:cubicBezTo>
                  <a:cubicBezTo>
                    <a:pt x="184" y="1594"/>
                    <a:pt x="1" y="1908"/>
                    <a:pt x="27" y="2196"/>
                  </a:cubicBezTo>
                  <a:cubicBezTo>
                    <a:pt x="27" y="2285"/>
                    <a:pt x="100" y="2338"/>
                    <a:pt x="179" y="2338"/>
                  </a:cubicBezTo>
                  <a:cubicBezTo>
                    <a:pt x="216" y="2338"/>
                    <a:pt x="255" y="2326"/>
                    <a:pt x="289" y="2301"/>
                  </a:cubicBezTo>
                  <a:cubicBezTo>
                    <a:pt x="472" y="2118"/>
                    <a:pt x="577" y="1882"/>
                    <a:pt x="734" y="1699"/>
                  </a:cubicBezTo>
                  <a:cubicBezTo>
                    <a:pt x="891" y="1489"/>
                    <a:pt x="1101" y="1306"/>
                    <a:pt x="1310" y="1149"/>
                  </a:cubicBezTo>
                  <a:cubicBezTo>
                    <a:pt x="1729" y="861"/>
                    <a:pt x="2226" y="651"/>
                    <a:pt x="2724" y="599"/>
                  </a:cubicBezTo>
                  <a:cubicBezTo>
                    <a:pt x="2854" y="581"/>
                    <a:pt x="2982" y="573"/>
                    <a:pt x="3109" y="573"/>
                  </a:cubicBezTo>
                  <a:cubicBezTo>
                    <a:pt x="3546" y="573"/>
                    <a:pt x="3968" y="672"/>
                    <a:pt x="4374" y="835"/>
                  </a:cubicBezTo>
                  <a:cubicBezTo>
                    <a:pt x="4635" y="966"/>
                    <a:pt x="4897" y="1096"/>
                    <a:pt x="5159" y="1254"/>
                  </a:cubicBezTo>
                  <a:cubicBezTo>
                    <a:pt x="5395" y="1411"/>
                    <a:pt x="5604" y="1620"/>
                    <a:pt x="5840" y="1777"/>
                  </a:cubicBezTo>
                  <a:cubicBezTo>
                    <a:pt x="5864" y="1792"/>
                    <a:pt x="5889" y="1798"/>
                    <a:pt x="5912" y="1798"/>
                  </a:cubicBezTo>
                  <a:cubicBezTo>
                    <a:pt x="6013" y="1798"/>
                    <a:pt x="6092" y="1674"/>
                    <a:pt x="6049" y="1568"/>
                  </a:cubicBezTo>
                  <a:cubicBezTo>
                    <a:pt x="5918" y="1280"/>
                    <a:pt x="5630" y="1018"/>
                    <a:pt x="5369" y="835"/>
                  </a:cubicBezTo>
                  <a:cubicBezTo>
                    <a:pt x="5107" y="625"/>
                    <a:pt x="4819" y="442"/>
                    <a:pt x="4505" y="311"/>
                  </a:cubicBezTo>
                  <a:cubicBezTo>
                    <a:pt x="4021" y="122"/>
                    <a:pt x="3504" y="0"/>
                    <a:pt x="2994" y="0"/>
                  </a:cubicBezTo>
                  <a:close/>
                </a:path>
              </a:pathLst>
            </a:custGeom>
            <a:solidFill>
              <a:srgbClr val="100F0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84" name="Google Shape;1311;p37"/>
            <p:cNvSpPr>
              <a:spLocks/>
            </p:cNvSpPr>
            <p:nvPr/>
          </p:nvSpPr>
          <p:spPr bwMode="auto">
            <a:xfrm>
              <a:off x="6750025" y="1704775"/>
              <a:ext cx="98100" cy="58450"/>
            </a:xfrm>
            <a:custGeom>
              <a:avLst/>
              <a:gdLst>
                <a:gd name="T0" fmla="*/ 1250000 w 3924"/>
                <a:gd name="T1" fmla="*/ 0 h 2338"/>
                <a:gd name="T2" fmla="*/ 635625 w 3924"/>
                <a:gd name="T3" fmla="*/ 194375 h 2338"/>
                <a:gd name="T4" fmla="*/ 275625 w 3924"/>
                <a:gd name="T5" fmla="*/ 521875 h 2338"/>
                <a:gd name="T6" fmla="*/ 13750 w 3924"/>
                <a:gd name="T7" fmla="*/ 980000 h 2338"/>
                <a:gd name="T8" fmla="*/ 68750 w 3924"/>
                <a:gd name="T9" fmla="*/ 1123750 h 2338"/>
                <a:gd name="T10" fmla="*/ 95625 w 3924"/>
                <a:gd name="T11" fmla="*/ 1110625 h 2338"/>
                <a:gd name="T12" fmla="*/ 373750 w 3924"/>
                <a:gd name="T13" fmla="*/ 783750 h 2338"/>
                <a:gd name="T14" fmla="*/ 685000 w 3924"/>
                <a:gd name="T15" fmla="*/ 521875 h 2338"/>
                <a:gd name="T16" fmla="*/ 1201250 w 3924"/>
                <a:gd name="T17" fmla="*/ 358125 h 2338"/>
                <a:gd name="T18" fmla="*/ 1355625 w 3924"/>
                <a:gd name="T19" fmla="*/ 374375 h 2338"/>
                <a:gd name="T20" fmla="*/ 1928750 w 3924"/>
                <a:gd name="T21" fmla="*/ 718125 h 2338"/>
                <a:gd name="T22" fmla="*/ 2157500 w 3924"/>
                <a:gd name="T23" fmla="*/ 1061875 h 2338"/>
                <a:gd name="T24" fmla="*/ 2337500 w 3924"/>
                <a:gd name="T25" fmla="*/ 1438125 h 2338"/>
                <a:gd name="T26" fmla="*/ 2385625 w 3924"/>
                <a:gd name="T27" fmla="*/ 1460625 h 2338"/>
                <a:gd name="T28" fmla="*/ 2452500 w 3924"/>
                <a:gd name="T29" fmla="*/ 1356250 h 2338"/>
                <a:gd name="T30" fmla="*/ 2321250 w 3924"/>
                <a:gd name="T31" fmla="*/ 848750 h 2338"/>
                <a:gd name="T32" fmla="*/ 2075625 w 3924"/>
                <a:gd name="T33" fmla="*/ 456250 h 2338"/>
                <a:gd name="T34" fmla="*/ 1405000 w 3924"/>
                <a:gd name="T35" fmla="*/ 14375 h 2338"/>
                <a:gd name="T36" fmla="*/ 1250000 w 3924"/>
                <a:gd name="T37" fmla="*/ 0 h 23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24" h="2338" extrusionOk="0">
                  <a:moveTo>
                    <a:pt x="2000" y="0"/>
                  </a:moveTo>
                  <a:cubicBezTo>
                    <a:pt x="1665" y="0"/>
                    <a:pt x="1332" y="122"/>
                    <a:pt x="1017" y="311"/>
                  </a:cubicBezTo>
                  <a:cubicBezTo>
                    <a:pt x="808" y="442"/>
                    <a:pt x="624" y="625"/>
                    <a:pt x="441" y="835"/>
                  </a:cubicBezTo>
                  <a:cubicBezTo>
                    <a:pt x="284" y="1018"/>
                    <a:pt x="101" y="1280"/>
                    <a:pt x="22" y="1568"/>
                  </a:cubicBezTo>
                  <a:cubicBezTo>
                    <a:pt x="1" y="1674"/>
                    <a:pt x="49" y="1798"/>
                    <a:pt x="110" y="1798"/>
                  </a:cubicBezTo>
                  <a:cubicBezTo>
                    <a:pt x="124" y="1798"/>
                    <a:pt x="138" y="1792"/>
                    <a:pt x="153" y="1777"/>
                  </a:cubicBezTo>
                  <a:cubicBezTo>
                    <a:pt x="310" y="1620"/>
                    <a:pt x="441" y="1411"/>
                    <a:pt x="598" y="1254"/>
                  </a:cubicBezTo>
                  <a:cubicBezTo>
                    <a:pt x="755" y="1096"/>
                    <a:pt x="939" y="966"/>
                    <a:pt x="1096" y="835"/>
                  </a:cubicBezTo>
                  <a:cubicBezTo>
                    <a:pt x="1359" y="672"/>
                    <a:pt x="1639" y="573"/>
                    <a:pt x="1922" y="573"/>
                  </a:cubicBezTo>
                  <a:cubicBezTo>
                    <a:pt x="2004" y="573"/>
                    <a:pt x="2087" y="581"/>
                    <a:pt x="2169" y="599"/>
                  </a:cubicBezTo>
                  <a:cubicBezTo>
                    <a:pt x="2483" y="651"/>
                    <a:pt x="2824" y="861"/>
                    <a:pt x="3086" y="1149"/>
                  </a:cubicBezTo>
                  <a:cubicBezTo>
                    <a:pt x="3217" y="1306"/>
                    <a:pt x="3347" y="1489"/>
                    <a:pt x="3452" y="1699"/>
                  </a:cubicBezTo>
                  <a:cubicBezTo>
                    <a:pt x="3557" y="1882"/>
                    <a:pt x="3636" y="2118"/>
                    <a:pt x="3740" y="2301"/>
                  </a:cubicBezTo>
                  <a:cubicBezTo>
                    <a:pt x="3765" y="2325"/>
                    <a:pt x="3791" y="2337"/>
                    <a:pt x="3817" y="2337"/>
                  </a:cubicBezTo>
                  <a:cubicBezTo>
                    <a:pt x="3874" y="2337"/>
                    <a:pt x="3924" y="2279"/>
                    <a:pt x="3924" y="2170"/>
                  </a:cubicBezTo>
                  <a:cubicBezTo>
                    <a:pt x="3924" y="1908"/>
                    <a:pt x="3819" y="1594"/>
                    <a:pt x="3714" y="1358"/>
                  </a:cubicBezTo>
                  <a:cubicBezTo>
                    <a:pt x="3609" y="1123"/>
                    <a:pt x="3478" y="913"/>
                    <a:pt x="3321" y="730"/>
                  </a:cubicBezTo>
                  <a:cubicBezTo>
                    <a:pt x="3007" y="337"/>
                    <a:pt x="2641" y="101"/>
                    <a:pt x="2248" y="23"/>
                  </a:cubicBezTo>
                  <a:cubicBezTo>
                    <a:pt x="2165" y="7"/>
                    <a:pt x="2082" y="0"/>
                    <a:pt x="2000" y="0"/>
                  </a:cubicBezTo>
                  <a:close/>
                </a:path>
              </a:pathLst>
            </a:custGeom>
            <a:solidFill>
              <a:srgbClr val="100F0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85" name="Google Shape;1312;p37"/>
            <p:cNvSpPr>
              <a:spLocks/>
            </p:cNvSpPr>
            <p:nvPr/>
          </p:nvSpPr>
          <p:spPr bwMode="auto">
            <a:xfrm>
              <a:off x="6839050" y="1829000"/>
              <a:ext cx="223425" cy="73225"/>
            </a:xfrm>
            <a:custGeom>
              <a:avLst/>
              <a:gdLst>
                <a:gd name="T0" fmla="*/ 5437500 w 8937"/>
                <a:gd name="T1" fmla="*/ 625 h 2929"/>
                <a:gd name="T2" fmla="*/ 5381875 w 8937"/>
                <a:gd name="T3" fmla="*/ 18125 h 2929"/>
                <a:gd name="T4" fmla="*/ 4808750 w 8937"/>
                <a:gd name="T5" fmla="*/ 476250 h 2929"/>
                <a:gd name="T6" fmla="*/ 4252500 w 8937"/>
                <a:gd name="T7" fmla="*/ 836250 h 2929"/>
                <a:gd name="T8" fmla="*/ 2992500 w 8937"/>
                <a:gd name="T9" fmla="*/ 1343750 h 2929"/>
                <a:gd name="T10" fmla="*/ 1633750 w 8937"/>
                <a:gd name="T11" fmla="*/ 1507500 h 2929"/>
                <a:gd name="T12" fmla="*/ 930000 w 8937"/>
                <a:gd name="T13" fmla="*/ 1441875 h 2929"/>
                <a:gd name="T14" fmla="*/ 210000 w 8937"/>
                <a:gd name="T15" fmla="*/ 1180000 h 2929"/>
                <a:gd name="T16" fmla="*/ 139375 w 8937"/>
                <a:gd name="T17" fmla="*/ 1147500 h 2929"/>
                <a:gd name="T18" fmla="*/ 63125 w 8937"/>
                <a:gd name="T19" fmla="*/ 1327500 h 2929"/>
                <a:gd name="T20" fmla="*/ 1486875 w 8937"/>
                <a:gd name="T21" fmla="*/ 1818125 h 2929"/>
                <a:gd name="T22" fmla="*/ 1846250 w 8937"/>
                <a:gd name="T23" fmla="*/ 1830000 h 2929"/>
                <a:gd name="T24" fmla="*/ 2976250 w 8937"/>
                <a:gd name="T25" fmla="*/ 1703750 h 2929"/>
                <a:gd name="T26" fmla="*/ 4383125 w 8937"/>
                <a:gd name="T27" fmla="*/ 1163750 h 2929"/>
                <a:gd name="T28" fmla="*/ 5545000 w 8937"/>
                <a:gd name="T29" fmla="*/ 181875 h 2929"/>
                <a:gd name="T30" fmla="*/ 5437500 w 8937"/>
                <a:gd name="T31" fmla="*/ 625 h 29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37" h="2929" extrusionOk="0">
                  <a:moveTo>
                    <a:pt x="8700" y="1"/>
                  </a:moveTo>
                  <a:cubicBezTo>
                    <a:pt x="8670" y="1"/>
                    <a:pt x="8640" y="9"/>
                    <a:pt x="8611" y="29"/>
                  </a:cubicBezTo>
                  <a:cubicBezTo>
                    <a:pt x="8296" y="265"/>
                    <a:pt x="8008" y="526"/>
                    <a:pt x="7694" y="762"/>
                  </a:cubicBezTo>
                  <a:cubicBezTo>
                    <a:pt x="7406" y="972"/>
                    <a:pt x="7118" y="1181"/>
                    <a:pt x="6804" y="1338"/>
                  </a:cubicBezTo>
                  <a:cubicBezTo>
                    <a:pt x="6175" y="1705"/>
                    <a:pt x="5495" y="1993"/>
                    <a:pt x="4788" y="2150"/>
                  </a:cubicBezTo>
                  <a:cubicBezTo>
                    <a:pt x="4081" y="2333"/>
                    <a:pt x="3348" y="2412"/>
                    <a:pt x="2614" y="2412"/>
                  </a:cubicBezTo>
                  <a:cubicBezTo>
                    <a:pt x="2248" y="2412"/>
                    <a:pt x="1855" y="2359"/>
                    <a:pt x="1488" y="2307"/>
                  </a:cubicBezTo>
                  <a:cubicBezTo>
                    <a:pt x="1096" y="2228"/>
                    <a:pt x="651" y="2150"/>
                    <a:pt x="336" y="1888"/>
                  </a:cubicBezTo>
                  <a:cubicBezTo>
                    <a:pt x="300" y="1852"/>
                    <a:pt x="261" y="1836"/>
                    <a:pt x="223" y="1836"/>
                  </a:cubicBezTo>
                  <a:cubicBezTo>
                    <a:pt x="100" y="1836"/>
                    <a:pt x="0" y="2003"/>
                    <a:pt x="101" y="2124"/>
                  </a:cubicBezTo>
                  <a:cubicBezTo>
                    <a:pt x="651" y="2726"/>
                    <a:pt x="1619" y="2831"/>
                    <a:pt x="2379" y="2909"/>
                  </a:cubicBezTo>
                  <a:cubicBezTo>
                    <a:pt x="2569" y="2922"/>
                    <a:pt x="2761" y="2928"/>
                    <a:pt x="2954" y="2928"/>
                  </a:cubicBezTo>
                  <a:cubicBezTo>
                    <a:pt x="3557" y="2928"/>
                    <a:pt x="4167" y="2865"/>
                    <a:pt x="4762" y="2726"/>
                  </a:cubicBezTo>
                  <a:cubicBezTo>
                    <a:pt x="5547" y="2543"/>
                    <a:pt x="6306" y="2255"/>
                    <a:pt x="7013" y="1862"/>
                  </a:cubicBezTo>
                  <a:cubicBezTo>
                    <a:pt x="7668" y="1469"/>
                    <a:pt x="8427" y="972"/>
                    <a:pt x="8872" y="291"/>
                  </a:cubicBezTo>
                  <a:cubicBezTo>
                    <a:pt x="8936" y="163"/>
                    <a:pt x="8827" y="1"/>
                    <a:pt x="8700" y="1"/>
                  </a:cubicBezTo>
                  <a:close/>
                </a:path>
              </a:pathLst>
            </a:custGeom>
            <a:solidFill>
              <a:srgbClr val="C5292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86" name="Google Shape;1313;p37"/>
            <p:cNvSpPr>
              <a:spLocks/>
            </p:cNvSpPr>
            <p:nvPr/>
          </p:nvSpPr>
          <p:spPr bwMode="auto">
            <a:xfrm>
              <a:off x="7625775" y="3240625"/>
              <a:ext cx="119775" cy="91050"/>
            </a:xfrm>
            <a:custGeom>
              <a:avLst/>
              <a:gdLst>
                <a:gd name="T0" fmla="*/ 2363750 w 4791"/>
                <a:gd name="T1" fmla="*/ 0 h 3642"/>
                <a:gd name="T2" fmla="*/ 1342500 w 4791"/>
                <a:gd name="T3" fmla="*/ 354375 h 3642"/>
                <a:gd name="T4" fmla="*/ 625 w 4791"/>
                <a:gd name="T5" fmla="*/ 2171250 h 3642"/>
                <a:gd name="T6" fmla="*/ 831875 w 4791"/>
                <a:gd name="T7" fmla="*/ 2276250 h 3642"/>
                <a:gd name="T8" fmla="*/ 2504375 w 4791"/>
                <a:gd name="T9" fmla="*/ 1631250 h 3642"/>
                <a:gd name="T10" fmla="*/ 2562500 w 4791"/>
                <a:gd name="T11" fmla="*/ 971250 h 3642"/>
                <a:gd name="T12" fmla="*/ 1996875 w 4791"/>
                <a:gd name="T13" fmla="*/ 1074375 h 3642"/>
                <a:gd name="T14" fmla="*/ 2602500 w 4791"/>
                <a:gd name="T15" fmla="*/ 92500 h 3642"/>
                <a:gd name="T16" fmla="*/ 2363750 w 4791"/>
                <a:gd name="T17" fmla="*/ 0 h 36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91" h="3642" extrusionOk="0">
                  <a:moveTo>
                    <a:pt x="3782" y="0"/>
                  </a:moveTo>
                  <a:cubicBezTo>
                    <a:pt x="3168" y="0"/>
                    <a:pt x="2148" y="567"/>
                    <a:pt x="2148" y="567"/>
                  </a:cubicBezTo>
                  <a:lnTo>
                    <a:pt x="1" y="3474"/>
                  </a:lnTo>
                  <a:cubicBezTo>
                    <a:pt x="1" y="3474"/>
                    <a:pt x="570" y="3642"/>
                    <a:pt x="1331" y="3642"/>
                  </a:cubicBezTo>
                  <a:cubicBezTo>
                    <a:pt x="2160" y="3642"/>
                    <a:pt x="3215" y="3442"/>
                    <a:pt x="4007" y="2610"/>
                  </a:cubicBezTo>
                  <a:cubicBezTo>
                    <a:pt x="4791" y="1757"/>
                    <a:pt x="4527" y="1554"/>
                    <a:pt x="4100" y="1554"/>
                  </a:cubicBezTo>
                  <a:cubicBezTo>
                    <a:pt x="3714" y="1554"/>
                    <a:pt x="3195" y="1719"/>
                    <a:pt x="3195" y="1719"/>
                  </a:cubicBezTo>
                  <a:cubicBezTo>
                    <a:pt x="3195" y="1719"/>
                    <a:pt x="4557" y="620"/>
                    <a:pt x="4164" y="148"/>
                  </a:cubicBezTo>
                  <a:cubicBezTo>
                    <a:pt x="4086" y="42"/>
                    <a:pt x="3949" y="0"/>
                    <a:pt x="3782" y="0"/>
                  </a:cubicBezTo>
                  <a:close/>
                </a:path>
              </a:pathLst>
            </a:custGeom>
            <a:solidFill>
              <a:srgbClr val="F797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87" name="Google Shape;1314;p37"/>
            <p:cNvSpPr>
              <a:spLocks/>
            </p:cNvSpPr>
            <p:nvPr/>
          </p:nvSpPr>
          <p:spPr bwMode="auto">
            <a:xfrm>
              <a:off x="7480450" y="3103300"/>
              <a:ext cx="240775" cy="226300"/>
            </a:xfrm>
            <a:custGeom>
              <a:avLst/>
              <a:gdLst>
                <a:gd name="T0" fmla="*/ 2488125 w 9631"/>
                <a:gd name="T1" fmla="*/ 0 h 9052"/>
                <a:gd name="T2" fmla="*/ 2193125 w 9631"/>
                <a:gd name="T3" fmla="*/ 105625 h 9052"/>
                <a:gd name="T4" fmla="*/ 131250 w 9631"/>
                <a:gd name="T5" fmla="*/ 2969375 h 9052"/>
                <a:gd name="T6" fmla="*/ 3740625 w 9631"/>
                <a:gd name="T7" fmla="*/ 5657500 h 9052"/>
                <a:gd name="T8" fmla="*/ 3796875 w 9631"/>
                <a:gd name="T9" fmla="*/ 5653125 h 9052"/>
                <a:gd name="T10" fmla="*/ 5990000 w 9631"/>
                <a:gd name="T11" fmla="*/ 2347500 h 9052"/>
                <a:gd name="T12" fmla="*/ 2488125 w 9631"/>
                <a:gd name="T13" fmla="*/ 0 h 90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31" h="9052" extrusionOk="0">
                  <a:moveTo>
                    <a:pt x="3981" y="0"/>
                  </a:moveTo>
                  <a:cubicBezTo>
                    <a:pt x="3781" y="0"/>
                    <a:pt x="3620" y="52"/>
                    <a:pt x="3509" y="169"/>
                  </a:cubicBezTo>
                  <a:cubicBezTo>
                    <a:pt x="3509" y="169"/>
                    <a:pt x="1" y="3075"/>
                    <a:pt x="210" y="4751"/>
                  </a:cubicBezTo>
                  <a:cubicBezTo>
                    <a:pt x="388" y="6406"/>
                    <a:pt x="4826" y="9052"/>
                    <a:pt x="5985" y="9052"/>
                  </a:cubicBezTo>
                  <a:cubicBezTo>
                    <a:pt x="6018" y="9052"/>
                    <a:pt x="6048" y="9050"/>
                    <a:pt x="6075" y="9045"/>
                  </a:cubicBezTo>
                  <a:cubicBezTo>
                    <a:pt x="7070" y="8888"/>
                    <a:pt x="9506" y="4227"/>
                    <a:pt x="9584" y="3756"/>
                  </a:cubicBezTo>
                  <a:cubicBezTo>
                    <a:pt x="9631" y="3337"/>
                    <a:pt x="5580" y="0"/>
                    <a:pt x="3981" y="0"/>
                  </a:cubicBezTo>
                  <a:close/>
                </a:path>
              </a:pathLst>
            </a:custGeom>
            <a:solidFill>
              <a:srgbClr val="F7976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88" name="Google Shape;1315;p37"/>
            <p:cNvSpPr>
              <a:spLocks/>
            </p:cNvSpPr>
            <p:nvPr/>
          </p:nvSpPr>
          <p:spPr bwMode="auto">
            <a:xfrm>
              <a:off x="7651425" y="3250775"/>
              <a:ext cx="42875" cy="61175"/>
            </a:xfrm>
            <a:custGeom>
              <a:avLst/>
              <a:gdLst>
                <a:gd name="T0" fmla="*/ 1000000 w 1715"/>
                <a:gd name="T1" fmla="*/ 625 h 2447"/>
                <a:gd name="T2" fmla="*/ 946250 w 1715"/>
                <a:gd name="T3" fmla="*/ 35000 h 2447"/>
                <a:gd name="T4" fmla="*/ 553750 w 1715"/>
                <a:gd name="T5" fmla="*/ 820625 h 2447"/>
                <a:gd name="T6" fmla="*/ 291875 w 1715"/>
                <a:gd name="T7" fmla="*/ 1164375 h 2447"/>
                <a:gd name="T8" fmla="*/ 144375 w 1715"/>
                <a:gd name="T9" fmla="*/ 1328125 h 2447"/>
                <a:gd name="T10" fmla="*/ 13750 w 1715"/>
                <a:gd name="T11" fmla="*/ 1475625 h 2447"/>
                <a:gd name="T12" fmla="*/ 45000 w 1715"/>
                <a:gd name="T13" fmla="*/ 1528750 h 2447"/>
                <a:gd name="T14" fmla="*/ 63125 w 1715"/>
                <a:gd name="T15" fmla="*/ 1524375 h 2447"/>
                <a:gd name="T16" fmla="*/ 243125 w 1715"/>
                <a:gd name="T17" fmla="*/ 1393750 h 2447"/>
                <a:gd name="T18" fmla="*/ 406250 w 1715"/>
                <a:gd name="T19" fmla="*/ 1230000 h 2447"/>
                <a:gd name="T20" fmla="*/ 668125 w 1715"/>
                <a:gd name="T21" fmla="*/ 870000 h 2447"/>
                <a:gd name="T22" fmla="*/ 1061250 w 1715"/>
                <a:gd name="T23" fmla="*/ 84375 h 2447"/>
                <a:gd name="T24" fmla="*/ 1000000 w 1715"/>
                <a:gd name="T25" fmla="*/ 625 h 24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15" h="2447" extrusionOk="0">
                  <a:moveTo>
                    <a:pt x="1600" y="1"/>
                  </a:moveTo>
                  <a:cubicBezTo>
                    <a:pt x="1567" y="1"/>
                    <a:pt x="1534" y="18"/>
                    <a:pt x="1514" y="56"/>
                  </a:cubicBezTo>
                  <a:cubicBezTo>
                    <a:pt x="1357" y="502"/>
                    <a:pt x="1148" y="921"/>
                    <a:pt x="886" y="1313"/>
                  </a:cubicBezTo>
                  <a:cubicBezTo>
                    <a:pt x="755" y="1497"/>
                    <a:pt x="624" y="1680"/>
                    <a:pt x="467" y="1863"/>
                  </a:cubicBezTo>
                  <a:cubicBezTo>
                    <a:pt x="389" y="1942"/>
                    <a:pt x="310" y="2046"/>
                    <a:pt x="231" y="2125"/>
                  </a:cubicBezTo>
                  <a:cubicBezTo>
                    <a:pt x="153" y="2204"/>
                    <a:pt x="74" y="2282"/>
                    <a:pt x="22" y="2361"/>
                  </a:cubicBezTo>
                  <a:cubicBezTo>
                    <a:pt x="1" y="2403"/>
                    <a:pt x="32" y="2446"/>
                    <a:pt x="72" y="2446"/>
                  </a:cubicBezTo>
                  <a:cubicBezTo>
                    <a:pt x="81" y="2446"/>
                    <a:pt x="91" y="2444"/>
                    <a:pt x="101" y="2439"/>
                  </a:cubicBezTo>
                  <a:cubicBezTo>
                    <a:pt x="231" y="2413"/>
                    <a:pt x="310" y="2308"/>
                    <a:pt x="389" y="2230"/>
                  </a:cubicBezTo>
                  <a:cubicBezTo>
                    <a:pt x="467" y="2151"/>
                    <a:pt x="572" y="2073"/>
                    <a:pt x="650" y="1968"/>
                  </a:cubicBezTo>
                  <a:cubicBezTo>
                    <a:pt x="807" y="1785"/>
                    <a:pt x="938" y="1601"/>
                    <a:pt x="1069" y="1392"/>
                  </a:cubicBezTo>
                  <a:cubicBezTo>
                    <a:pt x="1331" y="999"/>
                    <a:pt x="1541" y="580"/>
                    <a:pt x="1698" y="135"/>
                  </a:cubicBezTo>
                  <a:cubicBezTo>
                    <a:pt x="1714" y="52"/>
                    <a:pt x="1657" y="1"/>
                    <a:pt x="1600" y="1"/>
                  </a:cubicBezTo>
                  <a:close/>
                </a:path>
              </a:pathLst>
            </a:custGeom>
            <a:solidFill>
              <a:srgbClr val="C632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89" name="Google Shape;1316;p37"/>
            <p:cNvSpPr>
              <a:spLocks/>
            </p:cNvSpPr>
            <p:nvPr/>
          </p:nvSpPr>
          <p:spPr bwMode="auto">
            <a:xfrm>
              <a:off x="7454300" y="2261475"/>
              <a:ext cx="535475" cy="992025"/>
            </a:xfrm>
            <a:custGeom>
              <a:avLst/>
              <a:gdLst>
                <a:gd name="T0" fmla="*/ 1300000 w 21419"/>
                <a:gd name="T1" fmla="*/ 625 h 39681"/>
                <a:gd name="T2" fmla="*/ 441250 w 21419"/>
                <a:gd name="T3" fmla="*/ 4016875 h 39681"/>
                <a:gd name="T4" fmla="*/ 1832500 w 21419"/>
                <a:gd name="T5" fmla="*/ 7698750 h 39681"/>
                <a:gd name="T6" fmla="*/ 3288750 w 21419"/>
                <a:gd name="T7" fmla="*/ 9073750 h 39681"/>
                <a:gd name="T8" fmla="*/ 4385625 w 21419"/>
                <a:gd name="T9" fmla="*/ 10120625 h 39681"/>
                <a:gd name="T10" fmla="*/ 5481875 w 21419"/>
                <a:gd name="T11" fmla="*/ 12591875 h 39681"/>
                <a:gd name="T12" fmla="*/ 2978125 w 21419"/>
                <a:gd name="T13" fmla="*/ 19203750 h 39681"/>
                <a:gd name="T14" fmla="*/ 2880000 w 21419"/>
                <a:gd name="T15" fmla="*/ 19367500 h 39681"/>
                <a:gd name="T16" fmla="*/ 2110625 w 21419"/>
                <a:gd name="T17" fmla="*/ 20660000 h 39681"/>
                <a:gd name="T18" fmla="*/ 6971250 w 21419"/>
                <a:gd name="T19" fmla="*/ 24800625 h 39681"/>
                <a:gd name="T20" fmla="*/ 7658750 w 21419"/>
                <a:gd name="T21" fmla="*/ 23573125 h 39681"/>
                <a:gd name="T22" fmla="*/ 7740000 w 21419"/>
                <a:gd name="T23" fmla="*/ 23442500 h 39681"/>
                <a:gd name="T24" fmla="*/ 11226250 w 21419"/>
                <a:gd name="T25" fmla="*/ 9466250 h 39681"/>
                <a:gd name="T26" fmla="*/ 10620625 w 21419"/>
                <a:gd name="T27" fmla="*/ 8468125 h 39681"/>
                <a:gd name="T28" fmla="*/ 6218125 w 21419"/>
                <a:gd name="T29" fmla="*/ 3395000 h 39681"/>
                <a:gd name="T30" fmla="*/ 3746875 w 21419"/>
                <a:gd name="T31" fmla="*/ 1283750 h 39681"/>
                <a:gd name="T32" fmla="*/ 2045000 w 21419"/>
                <a:gd name="T33" fmla="*/ 236250 h 39681"/>
                <a:gd name="T34" fmla="*/ 1300000 w 21419"/>
                <a:gd name="T35" fmla="*/ 625 h 396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419" h="39681" extrusionOk="0">
                  <a:moveTo>
                    <a:pt x="2080" y="1"/>
                  </a:moveTo>
                  <a:cubicBezTo>
                    <a:pt x="1" y="1"/>
                    <a:pt x="480" y="4619"/>
                    <a:pt x="706" y="6427"/>
                  </a:cubicBezTo>
                  <a:cubicBezTo>
                    <a:pt x="994" y="8521"/>
                    <a:pt x="1727" y="10564"/>
                    <a:pt x="2932" y="12318"/>
                  </a:cubicBezTo>
                  <a:cubicBezTo>
                    <a:pt x="3587" y="13235"/>
                    <a:pt x="4398" y="13811"/>
                    <a:pt x="5262" y="14518"/>
                  </a:cubicBezTo>
                  <a:cubicBezTo>
                    <a:pt x="5891" y="15041"/>
                    <a:pt x="6493" y="15591"/>
                    <a:pt x="7017" y="16193"/>
                  </a:cubicBezTo>
                  <a:cubicBezTo>
                    <a:pt x="7959" y="17293"/>
                    <a:pt x="8719" y="18655"/>
                    <a:pt x="8771" y="20147"/>
                  </a:cubicBezTo>
                  <a:cubicBezTo>
                    <a:pt x="8850" y="22975"/>
                    <a:pt x="6388" y="27846"/>
                    <a:pt x="4765" y="30726"/>
                  </a:cubicBezTo>
                  <a:cubicBezTo>
                    <a:pt x="4712" y="30831"/>
                    <a:pt x="4660" y="30909"/>
                    <a:pt x="4608" y="30988"/>
                  </a:cubicBezTo>
                  <a:cubicBezTo>
                    <a:pt x="3901" y="32244"/>
                    <a:pt x="3377" y="33056"/>
                    <a:pt x="3377" y="33056"/>
                  </a:cubicBezTo>
                  <a:lnTo>
                    <a:pt x="11154" y="39681"/>
                  </a:lnTo>
                  <a:cubicBezTo>
                    <a:pt x="11520" y="39026"/>
                    <a:pt x="11887" y="38372"/>
                    <a:pt x="12254" y="37717"/>
                  </a:cubicBezTo>
                  <a:cubicBezTo>
                    <a:pt x="12306" y="37665"/>
                    <a:pt x="12332" y="37586"/>
                    <a:pt x="12384" y="37508"/>
                  </a:cubicBezTo>
                  <a:cubicBezTo>
                    <a:pt x="17098" y="29181"/>
                    <a:pt x="21418" y="21535"/>
                    <a:pt x="17962" y="15146"/>
                  </a:cubicBezTo>
                  <a:cubicBezTo>
                    <a:pt x="17648" y="14622"/>
                    <a:pt x="17360" y="14073"/>
                    <a:pt x="16993" y="13549"/>
                  </a:cubicBezTo>
                  <a:cubicBezTo>
                    <a:pt x="15029" y="10564"/>
                    <a:pt x="12542" y="7867"/>
                    <a:pt x="9949" y="5432"/>
                  </a:cubicBezTo>
                  <a:cubicBezTo>
                    <a:pt x="8692" y="4253"/>
                    <a:pt x="7383" y="3075"/>
                    <a:pt x="5995" y="2054"/>
                  </a:cubicBezTo>
                  <a:cubicBezTo>
                    <a:pt x="5289" y="1556"/>
                    <a:pt x="4032" y="797"/>
                    <a:pt x="3272" y="378"/>
                  </a:cubicBezTo>
                  <a:cubicBezTo>
                    <a:pt x="2803" y="117"/>
                    <a:pt x="2409" y="1"/>
                    <a:pt x="2080"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90" name="Google Shape;1317;p37"/>
            <p:cNvSpPr>
              <a:spLocks/>
            </p:cNvSpPr>
            <p:nvPr/>
          </p:nvSpPr>
          <p:spPr bwMode="auto">
            <a:xfrm>
              <a:off x="7569475" y="3029600"/>
              <a:ext cx="194450" cy="174800"/>
            </a:xfrm>
            <a:custGeom>
              <a:avLst/>
              <a:gdLst>
                <a:gd name="T0" fmla="*/ 98750 w 7778"/>
                <a:gd name="T1" fmla="*/ 625 h 6992"/>
                <a:gd name="T2" fmla="*/ 625 w 7778"/>
                <a:gd name="T3" fmla="*/ 164375 h 6992"/>
                <a:gd name="T4" fmla="*/ 475000 w 7778"/>
                <a:gd name="T5" fmla="*/ 507500 h 6992"/>
                <a:gd name="T6" fmla="*/ 2193125 w 7778"/>
                <a:gd name="T7" fmla="*/ 1882500 h 6992"/>
                <a:gd name="T8" fmla="*/ 4779375 w 7778"/>
                <a:gd name="T9" fmla="*/ 4370000 h 6992"/>
                <a:gd name="T10" fmla="*/ 4860625 w 7778"/>
                <a:gd name="T11" fmla="*/ 4239375 h 6992"/>
                <a:gd name="T12" fmla="*/ 4108125 w 7778"/>
                <a:gd name="T13" fmla="*/ 3453750 h 6992"/>
                <a:gd name="T14" fmla="*/ 1571250 w 7778"/>
                <a:gd name="T15" fmla="*/ 1130000 h 6992"/>
                <a:gd name="T16" fmla="*/ 180625 w 7778"/>
                <a:gd name="T17" fmla="*/ 66250 h 6992"/>
                <a:gd name="T18" fmla="*/ 98750 w 7778"/>
                <a:gd name="T19" fmla="*/ 625 h 69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78" h="6992" extrusionOk="0">
                  <a:moveTo>
                    <a:pt x="158" y="1"/>
                  </a:moveTo>
                  <a:cubicBezTo>
                    <a:pt x="105" y="106"/>
                    <a:pt x="53" y="184"/>
                    <a:pt x="1" y="263"/>
                  </a:cubicBezTo>
                  <a:cubicBezTo>
                    <a:pt x="263" y="446"/>
                    <a:pt x="524" y="629"/>
                    <a:pt x="760" y="812"/>
                  </a:cubicBezTo>
                  <a:cubicBezTo>
                    <a:pt x="1703" y="1519"/>
                    <a:pt x="2619" y="2253"/>
                    <a:pt x="3509" y="3012"/>
                  </a:cubicBezTo>
                  <a:cubicBezTo>
                    <a:pt x="4976" y="4269"/>
                    <a:pt x="6337" y="5630"/>
                    <a:pt x="7647" y="6992"/>
                  </a:cubicBezTo>
                  <a:cubicBezTo>
                    <a:pt x="7699" y="6940"/>
                    <a:pt x="7725" y="6861"/>
                    <a:pt x="7777" y="6783"/>
                  </a:cubicBezTo>
                  <a:cubicBezTo>
                    <a:pt x="7385" y="6364"/>
                    <a:pt x="6966" y="5945"/>
                    <a:pt x="6573" y="5526"/>
                  </a:cubicBezTo>
                  <a:cubicBezTo>
                    <a:pt x="5290" y="4216"/>
                    <a:pt x="3955" y="2986"/>
                    <a:pt x="2514" y="1808"/>
                  </a:cubicBezTo>
                  <a:cubicBezTo>
                    <a:pt x="1781" y="1231"/>
                    <a:pt x="1048" y="655"/>
                    <a:pt x="289" y="106"/>
                  </a:cubicBezTo>
                  <a:cubicBezTo>
                    <a:pt x="236" y="79"/>
                    <a:pt x="184" y="27"/>
                    <a:pt x="158" y="1"/>
                  </a:cubicBezTo>
                  <a:close/>
                </a:path>
              </a:pathLst>
            </a:custGeom>
            <a:solidFill>
              <a:srgbClr val="100F0D"/>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91" name="Google Shape;1318;p37"/>
            <p:cNvSpPr>
              <a:spLocks/>
            </p:cNvSpPr>
            <p:nvPr/>
          </p:nvSpPr>
          <p:spPr bwMode="auto">
            <a:xfrm>
              <a:off x="7509250" y="2579225"/>
              <a:ext cx="94300" cy="60925"/>
            </a:xfrm>
            <a:custGeom>
              <a:avLst/>
              <a:gdLst>
                <a:gd name="T0" fmla="*/ 625 w 3772"/>
                <a:gd name="T1" fmla="*/ 625 h 2437"/>
                <a:gd name="T2" fmla="*/ 1129375 w 3772"/>
                <a:gd name="T3" fmla="*/ 868125 h 2437"/>
                <a:gd name="T4" fmla="*/ 1604375 w 3772"/>
                <a:gd name="T5" fmla="*/ 1146250 h 2437"/>
                <a:gd name="T6" fmla="*/ 1538750 w 3772"/>
                <a:gd name="T7" fmla="*/ 1130000 h 2437"/>
                <a:gd name="T8" fmla="*/ 1178750 w 3772"/>
                <a:gd name="T9" fmla="*/ 1096875 h 2437"/>
                <a:gd name="T10" fmla="*/ 1080625 w 3772"/>
                <a:gd name="T11" fmla="*/ 1113750 h 2437"/>
                <a:gd name="T12" fmla="*/ 622500 w 3772"/>
                <a:gd name="T13" fmla="*/ 1195000 h 2437"/>
                <a:gd name="T14" fmla="*/ 1490000 w 3772"/>
                <a:gd name="T15" fmla="*/ 1408125 h 2437"/>
                <a:gd name="T16" fmla="*/ 2356875 w 3772"/>
                <a:gd name="T17" fmla="*/ 1522500 h 2437"/>
                <a:gd name="T18" fmla="*/ 1915000 w 3772"/>
                <a:gd name="T19" fmla="*/ 1130000 h 2437"/>
                <a:gd name="T20" fmla="*/ 1391250 w 3772"/>
                <a:gd name="T21" fmla="*/ 704375 h 2437"/>
                <a:gd name="T22" fmla="*/ 1276875 w 3772"/>
                <a:gd name="T23" fmla="*/ 622500 h 2437"/>
                <a:gd name="T24" fmla="*/ 625 w 3772"/>
                <a:gd name="T25" fmla="*/ 625 h 24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72" h="2437" extrusionOk="0">
                  <a:moveTo>
                    <a:pt x="1" y="1"/>
                  </a:moveTo>
                  <a:cubicBezTo>
                    <a:pt x="551" y="551"/>
                    <a:pt x="1179" y="970"/>
                    <a:pt x="1807" y="1389"/>
                  </a:cubicBezTo>
                  <a:cubicBezTo>
                    <a:pt x="2043" y="1546"/>
                    <a:pt x="2305" y="1703"/>
                    <a:pt x="2567" y="1834"/>
                  </a:cubicBezTo>
                  <a:cubicBezTo>
                    <a:pt x="2541" y="1834"/>
                    <a:pt x="2488" y="1808"/>
                    <a:pt x="2462" y="1808"/>
                  </a:cubicBezTo>
                  <a:cubicBezTo>
                    <a:pt x="2253" y="1782"/>
                    <a:pt x="2069" y="1755"/>
                    <a:pt x="1886" y="1755"/>
                  </a:cubicBezTo>
                  <a:cubicBezTo>
                    <a:pt x="1834" y="1755"/>
                    <a:pt x="1781" y="1782"/>
                    <a:pt x="1729" y="1782"/>
                  </a:cubicBezTo>
                  <a:cubicBezTo>
                    <a:pt x="1467" y="1782"/>
                    <a:pt x="1231" y="1808"/>
                    <a:pt x="996" y="1912"/>
                  </a:cubicBezTo>
                  <a:cubicBezTo>
                    <a:pt x="1467" y="2096"/>
                    <a:pt x="1912" y="2174"/>
                    <a:pt x="2384" y="2253"/>
                  </a:cubicBezTo>
                  <a:cubicBezTo>
                    <a:pt x="2855" y="2305"/>
                    <a:pt x="3274" y="2358"/>
                    <a:pt x="3771" y="2436"/>
                  </a:cubicBezTo>
                  <a:cubicBezTo>
                    <a:pt x="3562" y="2227"/>
                    <a:pt x="3326" y="2017"/>
                    <a:pt x="3064" y="1808"/>
                  </a:cubicBezTo>
                  <a:cubicBezTo>
                    <a:pt x="2776" y="1572"/>
                    <a:pt x="2514" y="1363"/>
                    <a:pt x="2226" y="1127"/>
                  </a:cubicBezTo>
                  <a:cubicBezTo>
                    <a:pt x="2174" y="1101"/>
                    <a:pt x="2096" y="1048"/>
                    <a:pt x="2043" y="996"/>
                  </a:cubicBezTo>
                  <a:cubicBezTo>
                    <a:pt x="1389" y="603"/>
                    <a:pt x="734" y="263"/>
                    <a:pt x="1" y="1"/>
                  </a:cubicBezTo>
                  <a:close/>
                </a:path>
              </a:pathLst>
            </a:custGeom>
            <a:solidFill>
              <a:srgbClr val="36339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14392" name="Google Shape;1319;p37"/>
            <p:cNvSpPr>
              <a:spLocks/>
            </p:cNvSpPr>
            <p:nvPr/>
          </p:nvSpPr>
          <p:spPr bwMode="auto">
            <a:xfrm>
              <a:off x="7564900" y="2607375"/>
              <a:ext cx="38650" cy="32775"/>
            </a:xfrm>
            <a:custGeom>
              <a:avLst/>
              <a:gdLst>
                <a:gd name="T0" fmla="*/ 0 w 1546"/>
                <a:gd name="T1" fmla="*/ 625 h 1311"/>
                <a:gd name="T2" fmla="*/ 0 w 1546"/>
                <a:gd name="T3" fmla="*/ 625 h 1311"/>
                <a:gd name="T4" fmla="*/ 523750 w 1546"/>
                <a:gd name="T5" fmla="*/ 426250 h 1311"/>
                <a:gd name="T6" fmla="*/ 965625 w 1546"/>
                <a:gd name="T7" fmla="*/ 818750 h 1311"/>
                <a:gd name="T8" fmla="*/ 0 w 1546"/>
                <a:gd name="T9" fmla="*/ 625 h 1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6" h="1311" extrusionOk="0">
                  <a:moveTo>
                    <a:pt x="0" y="1"/>
                  </a:moveTo>
                  <a:lnTo>
                    <a:pt x="0" y="1"/>
                  </a:lnTo>
                  <a:cubicBezTo>
                    <a:pt x="288" y="237"/>
                    <a:pt x="550" y="446"/>
                    <a:pt x="838" y="682"/>
                  </a:cubicBezTo>
                  <a:cubicBezTo>
                    <a:pt x="1100" y="891"/>
                    <a:pt x="1336" y="1101"/>
                    <a:pt x="1545" y="1310"/>
                  </a:cubicBezTo>
                  <a:cubicBezTo>
                    <a:pt x="1100" y="786"/>
                    <a:pt x="550" y="394"/>
                    <a:pt x="0" y="1"/>
                  </a:cubicBezTo>
                  <a:close/>
                </a:path>
              </a:pathLst>
            </a:custGeom>
            <a:solidFill>
              <a:srgbClr val="36339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grpSp>
      <p:sp>
        <p:nvSpPr>
          <p:cNvPr id="91" name="Google Shape;1265;p37"/>
          <p:cNvSpPr/>
          <p:nvPr/>
        </p:nvSpPr>
        <p:spPr>
          <a:xfrm>
            <a:off x="9525" y="4524375"/>
            <a:ext cx="919163" cy="492125"/>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solidFill>
              <a:schemeClr val="accent1">
                <a:lumMod val="25000"/>
              </a:schemeClr>
            </a:solidFill>
          </a:ln>
        </p:spPr>
        <p:txBody>
          <a:bodyPr spcFirstLastPara="1" lIns="91425" tIns="91425" rIns="91425" bIns="91425" anchor="ctr"/>
          <a:lstStyle/>
          <a:p>
            <a:pPr eaLnBrk="1" hangingPunct="1">
              <a:spcBef>
                <a:spcPts val="0"/>
              </a:spcBef>
              <a:spcAft>
                <a:spcPts val="0"/>
              </a:spcAft>
              <a:defRPr/>
            </a:pPr>
            <a:endParaRPr>
              <a:solidFill>
                <a:srgbClr val="8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212725" y="1446213"/>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2800" b="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Kể</a:t>
            </a:r>
            <a:r>
              <a:rPr lang="en-US" sz="2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lại</a:t>
            </a:r>
            <a:r>
              <a:rPr lang="en-US" sz="2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những</a:t>
            </a:r>
            <a:r>
              <a:rPr lang="en-US" sz="2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đóng</a:t>
            </a:r>
            <a:r>
              <a:rPr lang="en-US" sz="2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góp</a:t>
            </a:r>
            <a:r>
              <a:rPr lang="en-US" sz="2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to </a:t>
            </a:r>
            <a:r>
              <a:rPr lang="en-US" sz="2800" b="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lớn</a:t>
            </a:r>
            <a:r>
              <a:rPr lang="en-US" sz="2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ông</a:t>
            </a:r>
            <a:r>
              <a:rPr lang="en-US" sz="2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Thiện</a:t>
            </a:r>
            <a:r>
              <a:rPr lang="en-US" sz="2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qua </a:t>
            </a:r>
            <a:r>
              <a:rPr lang="en-US" sz="2800" b="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2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thời</a:t>
            </a:r>
            <a:r>
              <a:rPr lang="en-US" sz="2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kì</a:t>
            </a:r>
            <a:r>
              <a:rPr lang="en-US" sz="2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10" name="Text Box 11"/>
          <p:cNvSpPr txBox="1">
            <a:spLocks noChangeArrowheads="1"/>
          </p:cNvSpPr>
          <p:nvPr/>
        </p:nvSpPr>
        <p:spPr bwMode="auto">
          <a:xfrm>
            <a:off x="914400" y="242252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b="1">
                <a:solidFill>
                  <a:srgbClr val="002060"/>
                </a:solidFill>
                <a:latin typeface="Times New Roman" pitchFamily="18" charset="0"/>
                <a:cs typeface="Times New Roman" pitchFamily="18" charset="0"/>
              </a:rPr>
              <a:t>a. Trước Cách mạng</a:t>
            </a:r>
          </a:p>
        </p:txBody>
      </p:sp>
      <p:sp>
        <p:nvSpPr>
          <p:cNvPr id="11" name="Text Box 13"/>
          <p:cNvSpPr txBox="1">
            <a:spLocks noChangeArrowheads="1"/>
          </p:cNvSpPr>
          <p:nvPr/>
        </p:nvSpPr>
        <p:spPr bwMode="auto">
          <a:xfrm>
            <a:off x="935038" y="3033713"/>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b="1">
                <a:solidFill>
                  <a:srgbClr val="002060"/>
                </a:solidFill>
                <a:latin typeface="Times New Roman" pitchFamily="18" charset="0"/>
                <a:cs typeface="Times New Roman" pitchFamily="18" charset="0"/>
              </a:rPr>
              <a:t>b. Khi Cách mạng thành công</a:t>
            </a:r>
          </a:p>
        </p:txBody>
      </p:sp>
      <p:sp>
        <p:nvSpPr>
          <p:cNvPr id="12" name="Text Box 10"/>
          <p:cNvSpPr txBox="1">
            <a:spLocks noChangeArrowheads="1"/>
          </p:cNvSpPr>
          <p:nvPr/>
        </p:nvSpPr>
        <p:spPr bwMode="auto">
          <a:xfrm>
            <a:off x="935038" y="3567113"/>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b="1" dirty="0">
                <a:solidFill>
                  <a:srgbClr val="002060"/>
                </a:solidFill>
                <a:latin typeface="Times New Roman" pitchFamily="18" charset="0"/>
                <a:cs typeface="Times New Roman" pitchFamily="18" charset="0"/>
              </a:rPr>
              <a:t>c. </a:t>
            </a:r>
            <a:r>
              <a:rPr lang="en-US" altLang="en-US" sz="2800" b="1" dirty="0" err="1">
                <a:solidFill>
                  <a:srgbClr val="002060"/>
                </a:solidFill>
                <a:latin typeface="Times New Roman" pitchFamily="18" charset="0"/>
                <a:cs typeface="Times New Roman" pitchFamily="18" charset="0"/>
              </a:rPr>
              <a:t>Trong</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kháng</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chiến</a:t>
            </a:r>
            <a:endParaRPr lang="en-US" altLang="en-US" sz="2800" b="1" dirty="0">
              <a:solidFill>
                <a:srgbClr val="002060"/>
              </a:solidFill>
              <a:latin typeface="Times New Roman" pitchFamily="18" charset="0"/>
              <a:cs typeface="Times New Roman" pitchFamily="18" charset="0"/>
            </a:endParaRPr>
          </a:p>
        </p:txBody>
      </p:sp>
      <p:sp>
        <p:nvSpPr>
          <p:cNvPr id="13" name="Text Box 13"/>
          <p:cNvSpPr txBox="1">
            <a:spLocks noChangeArrowheads="1"/>
          </p:cNvSpPr>
          <p:nvPr/>
        </p:nvSpPr>
        <p:spPr bwMode="auto">
          <a:xfrm>
            <a:off x="935038" y="4170363"/>
            <a:ext cx="9296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b="1" dirty="0">
                <a:solidFill>
                  <a:srgbClr val="002060"/>
                </a:solidFill>
                <a:latin typeface="Times New Roman" pitchFamily="18" charset="0"/>
                <a:cs typeface="Times New Roman" pitchFamily="18" charset="0"/>
              </a:rPr>
              <a:t>d. </a:t>
            </a:r>
            <a:r>
              <a:rPr lang="en-US" altLang="en-US" sz="2800" b="1" dirty="0" err="1">
                <a:solidFill>
                  <a:srgbClr val="002060"/>
                </a:solidFill>
                <a:latin typeface="Times New Roman" pitchFamily="18" charset="0"/>
                <a:cs typeface="Times New Roman" pitchFamily="18" charset="0"/>
              </a:rPr>
              <a:t>Sau</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khi</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hòa</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bình</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lập</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lại</a:t>
            </a:r>
            <a:endParaRPr lang="en-US" altLang="en-US" sz="2800" b="1" dirty="0">
              <a:solidFill>
                <a:srgbClr val="002060"/>
              </a:solidFill>
              <a:latin typeface="Times New Roman" pitchFamily="18" charset="0"/>
              <a:cs typeface="Times New Roman" pitchFamily="18" charset="0"/>
            </a:endParaRPr>
          </a:p>
        </p:txBody>
      </p:sp>
      <p:sp>
        <p:nvSpPr>
          <p:cNvPr id="15367" name="Text Box 26"/>
          <p:cNvSpPr txBox="1">
            <a:spLocks noChangeArrowheads="1"/>
          </p:cNvSpPr>
          <p:nvPr/>
        </p:nvSpPr>
        <p:spPr bwMode="auto">
          <a:xfrm>
            <a:off x="3662363" y="611188"/>
            <a:ext cx="14192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u="sng" dirty="0" err="1">
                <a:latin typeface="Times New Roman" pitchFamily="18" charset="0"/>
                <a:cs typeface="Times New Roman" pitchFamily="18" charset="0"/>
              </a:rPr>
              <a:t>Tập</a:t>
            </a:r>
            <a:r>
              <a:rPr lang="en-US" altLang="en-US" sz="2800" b="1" u="sng" dirty="0">
                <a:latin typeface="Times New Roman" pitchFamily="18" charset="0"/>
                <a:cs typeface="Times New Roman" pitchFamily="18" charset="0"/>
              </a:rPr>
              <a:t> </a:t>
            </a:r>
            <a:r>
              <a:rPr lang="en-US" altLang="en-US" sz="2800" b="1" u="sng" dirty="0" err="1">
                <a:latin typeface="Times New Roman" pitchFamily="18" charset="0"/>
                <a:cs typeface="Times New Roman" pitchFamily="18" charset="0"/>
              </a:rPr>
              <a:t>đọc</a:t>
            </a:r>
            <a:endParaRPr lang="en-US" altLang="en-US" sz="2800" b="1" u="sng" dirty="0">
              <a:latin typeface="Times New Roman" pitchFamily="18" charset="0"/>
              <a:cs typeface="Times New Roman" pitchFamily="18" charset="0"/>
            </a:endParaRPr>
          </a:p>
        </p:txBody>
      </p:sp>
      <p:sp>
        <p:nvSpPr>
          <p:cNvPr id="15368" name="TextBox 13"/>
          <p:cNvSpPr txBox="1">
            <a:spLocks noChangeArrowheads="1"/>
          </p:cNvSpPr>
          <p:nvPr/>
        </p:nvSpPr>
        <p:spPr bwMode="auto">
          <a:xfrm>
            <a:off x="1889125" y="1023938"/>
            <a:ext cx="6172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dirty="0" err="1">
                <a:solidFill>
                  <a:srgbClr val="C00000"/>
                </a:solidFill>
                <a:latin typeface="Times New Roman" pitchFamily="18" charset="0"/>
                <a:cs typeface="Times New Roman" pitchFamily="18" charset="0"/>
              </a:rPr>
              <a:t>Nhà</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tài</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trợ</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đặc</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biệt</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của</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Cách</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mạng</a:t>
            </a:r>
            <a:endParaRPr lang="en-US" altLang="en-US" sz="2000" i="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Text Box 26"/>
          <p:cNvSpPr txBox="1">
            <a:spLocks noChangeArrowheads="1"/>
          </p:cNvSpPr>
          <p:nvPr/>
        </p:nvSpPr>
        <p:spPr bwMode="auto">
          <a:xfrm>
            <a:off x="3662363" y="611188"/>
            <a:ext cx="14192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u="sng" dirty="0" err="1">
                <a:latin typeface="Times New Roman" pitchFamily="18" charset="0"/>
                <a:cs typeface="Times New Roman" pitchFamily="18" charset="0"/>
              </a:rPr>
              <a:t>Tập</a:t>
            </a:r>
            <a:r>
              <a:rPr lang="en-US" altLang="en-US" sz="2800" b="1" u="sng" dirty="0">
                <a:latin typeface="Times New Roman" pitchFamily="18" charset="0"/>
                <a:cs typeface="Times New Roman" pitchFamily="18" charset="0"/>
              </a:rPr>
              <a:t> </a:t>
            </a:r>
            <a:r>
              <a:rPr lang="en-US" altLang="en-US" sz="2800" b="1" u="sng" dirty="0" err="1">
                <a:latin typeface="Times New Roman" pitchFamily="18" charset="0"/>
                <a:cs typeface="Times New Roman" pitchFamily="18" charset="0"/>
              </a:rPr>
              <a:t>đọc</a:t>
            </a:r>
            <a:endParaRPr lang="en-US" altLang="en-US" sz="2800" b="1" u="sng" dirty="0">
              <a:latin typeface="Times New Roman" pitchFamily="18" charset="0"/>
              <a:cs typeface="Times New Roman" pitchFamily="18" charset="0"/>
            </a:endParaRPr>
          </a:p>
        </p:txBody>
      </p:sp>
      <p:sp>
        <p:nvSpPr>
          <p:cNvPr id="16387" name="TextBox 3"/>
          <p:cNvSpPr txBox="1">
            <a:spLocks noChangeArrowheads="1"/>
          </p:cNvSpPr>
          <p:nvPr/>
        </p:nvSpPr>
        <p:spPr bwMode="auto">
          <a:xfrm>
            <a:off x="1889125" y="1023938"/>
            <a:ext cx="6172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dirty="0" err="1">
                <a:solidFill>
                  <a:srgbClr val="C00000"/>
                </a:solidFill>
                <a:latin typeface="Times New Roman" pitchFamily="18" charset="0"/>
                <a:cs typeface="Times New Roman" pitchFamily="18" charset="0"/>
              </a:rPr>
              <a:t>Nhà</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tài</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trợ</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đặc</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biệt</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của</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Cách</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mạng</a:t>
            </a:r>
            <a:endParaRPr lang="en-US" altLang="en-US" sz="2000" i="1" dirty="0">
              <a:solidFill>
                <a:srgbClr val="C00000"/>
              </a:solidFill>
              <a:latin typeface="Times New Roman" pitchFamily="18" charset="0"/>
              <a:cs typeface="Times New Roman" pitchFamily="18" charset="0"/>
            </a:endParaRPr>
          </a:p>
        </p:txBody>
      </p:sp>
      <p:sp>
        <p:nvSpPr>
          <p:cNvPr id="5" name="Text Box 11"/>
          <p:cNvSpPr txBox="1">
            <a:spLocks noChangeArrowheads="1"/>
          </p:cNvSpPr>
          <p:nvPr/>
        </p:nvSpPr>
        <p:spPr bwMode="auto">
          <a:xfrm>
            <a:off x="403225" y="188753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US" altLang="en-US" sz="2800" b="1" dirty="0" smtClean="0">
                <a:solidFill>
                  <a:schemeClr val="accent6"/>
                </a:solidFill>
                <a:latin typeface="HP001 5 hàng" pitchFamily="34" charset="0"/>
              </a:rPr>
              <a:t>  </a:t>
            </a:r>
            <a:r>
              <a:rPr lang="en-US" altLang="en-US" sz="2800" b="1" dirty="0" smtClean="0">
                <a:solidFill>
                  <a:schemeClr val="accent2"/>
                </a:solidFill>
                <a:latin typeface="HP001 5 hàng" pitchFamily="34" charset="0"/>
              </a:rPr>
              <a:t>a. </a:t>
            </a:r>
            <a:r>
              <a:rPr lang="en-US" altLang="en-US" sz="2800" b="1" dirty="0" err="1" smtClean="0">
                <a:solidFill>
                  <a:schemeClr val="accent2"/>
                </a:solidFill>
                <a:latin typeface="Times New Roman" panose="02020603050405020304" pitchFamily="18" charset="0"/>
                <a:cs typeface="Times New Roman" panose="02020603050405020304" pitchFamily="18" charset="0"/>
              </a:rPr>
              <a:t>Trước</a:t>
            </a:r>
            <a:r>
              <a:rPr lang="en-US" altLang="en-US" sz="2800" b="1" dirty="0" smtClean="0">
                <a:solidFill>
                  <a:schemeClr val="accent2"/>
                </a:solidFill>
                <a:latin typeface="Times New Roman" panose="02020603050405020304" pitchFamily="18" charset="0"/>
                <a:cs typeface="Times New Roman" panose="02020603050405020304" pitchFamily="18" charset="0"/>
              </a:rPr>
              <a:t> </a:t>
            </a:r>
            <a:r>
              <a:rPr lang="en-US" altLang="en-US" sz="2800" b="1" dirty="0" err="1" smtClean="0">
                <a:solidFill>
                  <a:schemeClr val="accent2"/>
                </a:solidFill>
                <a:latin typeface="Times New Roman" panose="02020603050405020304" pitchFamily="18" charset="0"/>
                <a:cs typeface="Times New Roman" panose="02020603050405020304" pitchFamily="18" charset="0"/>
              </a:rPr>
              <a:t>Cách</a:t>
            </a:r>
            <a:r>
              <a:rPr lang="en-US" altLang="en-US" sz="2800" b="1" dirty="0" smtClean="0">
                <a:solidFill>
                  <a:schemeClr val="accent2"/>
                </a:solidFill>
                <a:latin typeface="Times New Roman" panose="02020603050405020304" pitchFamily="18" charset="0"/>
                <a:cs typeface="Times New Roman" panose="02020603050405020304" pitchFamily="18" charset="0"/>
              </a:rPr>
              <a:t> </a:t>
            </a:r>
            <a:r>
              <a:rPr lang="en-US" altLang="en-US" sz="2800" b="1" dirty="0" err="1" smtClean="0">
                <a:solidFill>
                  <a:schemeClr val="accent2"/>
                </a:solidFill>
                <a:latin typeface="Times New Roman" panose="02020603050405020304" pitchFamily="18" charset="0"/>
                <a:cs typeface="Times New Roman" panose="02020603050405020304" pitchFamily="18" charset="0"/>
              </a:rPr>
              <a:t>mạng</a:t>
            </a:r>
            <a:r>
              <a:rPr lang="en-US" altLang="en-US" sz="2800" b="1" dirty="0" smtClean="0">
                <a:solidFill>
                  <a:schemeClr val="accent2"/>
                </a:solidFill>
                <a:latin typeface="Times New Roman" panose="02020603050405020304" pitchFamily="18" charset="0"/>
                <a:cs typeface="Times New Roman" panose="02020603050405020304" pitchFamily="18" charset="0"/>
              </a:rPr>
              <a:t>:</a:t>
            </a:r>
          </a:p>
        </p:txBody>
      </p:sp>
      <p:sp>
        <p:nvSpPr>
          <p:cNvPr id="6" name="Text Box 12"/>
          <p:cNvSpPr txBox="1">
            <a:spLocks noChangeArrowheads="1"/>
          </p:cNvSpPr>
          <p:nvPr/>
        </p:nvSpPr>
        <p:spPr bwMode="auto">
          <a:xfrm>
            <a:off x="630238" y="2446338"/>
            <a:ext cx="85137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b="1" dirty="0" smtClean="0">
                <a:effectLst>
                  <a:outerShdw blurRad="38100" dist="38100" dir="2700000" algn="tl">
                    <a:srgbClr val="000000">
                      <a:alpha val="43137"/>
                    </a:srgbClr>
                  </a:outerShdw>
                </a:effectLst>
                <a:latin typeface="HP001 5 hàng" pitchFamily="34" charset="0"/>
              </a:rPr>
              <a:t>  </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Năm</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1943,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ông</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Thiện</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đã</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ủng</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hộ</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quỹ</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Đảng</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vạn</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đồng</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Đông</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Dương</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7" name="Text Box 13"/>
          <p:cNvSpPr txBox="1">
            <a:spLocks noChangeArrowheads="1"/>
          </p:cNvSpPr>
          <p:nvPr/>
        </p:nvSpPr>
        <p:spPr bwMode="auto">
          <a:xfrm>
            <a:off x="609600" y="33655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defRPr/>
            </a:pPr>
            <a:r>
              <a:rPr lang="en-US" altLang="en-US" sz="2800" b="1" dirty="0" smtClean="0">
                <a:solidFill>
                  <a:schemeClr val="accent2"/>
                </a:solidFill>
                <a:latin typeface="HP001 5 hàng" pitchFamily="34" charset="0"/>
              </a:rPr>
              <a:t>b</a:t>
            </a:r>
            <a:r>
              <a:rPr lang="en-US" altLang="en-US" sz="2800" b="1" dirty="0" smtClean="0">
                <a:solidFill>
                  <a:schemeClr val="accent2"/>
                </a:solidFill>
                <a:latin typeface="Times New Roman" panose="02020603050405020304" pitchFamily="18" charset="0"/>
                <a:cs typeface="Times New Roman" panose="02020603050405020304" pitchFamily="18" charset="0"/>
              </a:rPr>
              <a:t>. </a:t>
            </a:r>
            <a:r>
              <a:rPr lang="en-US" altLang="en-US" sz="2800" b="1" dirty="0" err="1" smtClean="0">
                <a:solidFill>
                  <a:schemeClr val="accent2"/>
                </a:solidFill>
                <a:latin typeface="Times New Roman" panose="02020603050405020304" pitchFamily="18" charset="0"/>
                <a:cs typeface="Times New Roman" panose="02020603050405020304" pitchFamily="18" charset="0"/>
              </a:rPr>
              <a:t>Khi</a:t>
            </a:r>
            <a:r>
              <a:rPr lang="en-US" altLang="en-US" sz="2800" b="1" dirty="0" smtClean="0">
                <a:solidFill>
                  <a:schemeClr val="accent2"/>
                </a:solidFill>
                <a:latin typeface="Times New Roman" panose="02020603050405020304" pitchFamily="18" charset="0"/>
                <a:cs typeface="Times New Roman" panose="02020603050405020304" pitchFamily="18" charset="0"/>
              </a:rPr>
              <a:t> </a:t>
            </a:r>
            <a:r>
              <a:rPr lang="en-US" altLang="en-US" sz="2800" b="1" dirty="0" err="1" smtClean="0">
                <a:solidFill>
                  <a:schemeClr val="accent2"/>
                </a:solidFill>
                <a:latin typeface="Times New Roman" panose="02020603050405020304" pitchFamily="18" charset="0"/>
                <a:cs typeface="Times New Roman" panose="02020603050405020304" pitchFamily="18" charset="0"/>
              </a:rPr>
              <a:t>Cách</a:t>
            </a:r>
            <a:r>
              <a:rPr lang="en-US" altLang="en-US" sz="2800" b="1" dirty="0" smtClean="0">
                <a:solidFill>
                  <a:schemeClr val="accent2"/>
                </a:solidFill>
                <a:latin typeface="Times New Roman" panose="02020603050405020304" pitchFamily="18" charset="0"/>
                <a:cs typeface="Times New Roman" panose="02020603050405020304" pitchFamily="18" charset="0"/>
              </a:rPr>
              <a:t> </a:t>
            </a:r>
            <a:r>
              <a:rPr lang="en-US" altLang="en-US" sz="2800" b="1" dirty="0" err="1" smtClean="0">
                <a:solidFill>
                  <a:schemeClr val="accent2"/>
                </a:solidFill>
                <a:latin typeface="Times New Roman" panose="02020603050405020304" pitchFamily="18" charset="0"/>
                <a:cs typeface="Times New Roman" panose="02020603050405020304" pitchFamily="18" charset="0"/>
              </a:rPr>
              <a:t>mạng</a:t>
            </a:r>
            <a:r>
              <a:rPr lang="en-US" altLang="en-US" sz="2800" b="1" dirty="0" smtClean="0">
                <a:solidFill>
                  <a:schemeClr val="accent2"/>
                </a:solidFill>
                <a:latin typeface="Times New Roman" panose="02020603050405020304" pitchFamily="18" charset="0"/>
                <a:cs typeface="Times New Roman" panose="02020603050405020304" pitchFamily="18" charset="0"/>
              </a:rPr>
              <a:t> </a:t>
            </a:r>
            <a:r>
              <a:rPr lang="en-US" altLang="en-US" sz="2800" b="1" dirty="0" err="1" smtClean="0">
                <a:solidFill>
                  <a:schemeClr val="accent2"/>
                </a:solidFill>
                <a:latin typeface="Times New Roman" panose="02020603050405020304" pitchFamily="18" charset="0"/>
                <a:cs typeface="Times New Roman" panose="02020603050405020304" pitchFamily="18" charset="0"/>
              </a:rPr>
              <a:t>thành</a:t>
            </a:r>
            <a:r>
              <a:rPr lang="en-US" altLang="en-US" sz="2800" b="1" dirty="0" smtClean="0">
                <a:solidFill>
                  <a:schemeClr val="accent2"/>
                </a:solidFill>
                <a:latin typeface="Times New Roman" panose="02020603050405020304" pitchFamily="18" charset="0"/>
                <a:cs typeface="Times New Roman" panose="02020603050405020304" pitchFamily="18" charset="0"/>
              </a:rPr>
              <a:t> </a:t>
            </a:r>
            <a:r>
              <a:rPr lang="en-US" altLang="en-US" sz="2800" b="1" dirty="0" err="1" smtClean="0">
                <a:solidFill>
                  <a:schemeClr val="accent2"/>
                </a:solidFill>
                <a:latin typeface="Times New Roman" panose="02020603050405020304" pitchFamily="18" charset="0"/>
                <a:cs typeface="Times New Roman" panose="02020603050405020304" pitchFamily="18" charset="0"/>
              </a:rPr>
              <a:t>công</a:t>
            </a:r>
            <a:r>
              <a:rPr lang="en-US" altLang="en-US" sz="2800" b="1" dirty="0" smtClean="0">
                <a:solidFill>
                  <a:schemeClr val="accent2"/>
                </a:solidFill>
                <a:latin typeface="Times New Roman" panose="02020603050405020304" pitchFamily="18" charset="0"/>
                <a:cs typeface="Times New Roman" panose="02020603050405020304" pitchFamily="18" charset="0"/>
              </a:rPr>
              <a:t>:</a:t>
            </a:r>
          </a:p>
        </p:txBody>
      </p:sp>
      <p:sp>
        <p:nvSpPr>
          <p:cNvPr id="8" name="Text Box 14"/>
          <p:cNvSpPr txBox="1">
            <a:spLocks noChangeArrowheads="1"/>
          </p:cNvSpPr>
          <p:nvPr/>
        </p:nvSpPr>
        <p:spPr bwMode="auto">
          <a:xfrm>
            <a:off x="630238" y="3884613"/>
            <a:ext cx="8513762"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b="1" dirty="0" smtClean="0">
                <a:effectLst>
                  <a:outerShdw blurRad="38100" dist="38100" dir="2700000" algn="tl">
                    <a:srgbClr val="000000">
                      <a:alpha val="43137"/>
                    </a:srgbClr>
                  </a:outerShdw>
                </a:effectLst>
                <a:latin typeface="HP001 5 hàng" pitchFamily="34" charset="0"/>
              </a:rPr>
              <a:t>  </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Năm</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1945,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trong</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tuần</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lễ</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Vàng</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ông</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đã</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ủng</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hộ</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chính</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phủ</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64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lạng</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vàng</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góp</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vào</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Quỹ</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Độc</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lập</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Trung</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ương</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10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vạn</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đồng</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Đông</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Dương</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57200"/>
            <a:ext cx="8839200" cy="461665"/>
          </a:xfrm>
          <a:prstGeom prst="rect">
            <a:avLst/>
          </a:prstGeom>
        </p:spPr>
        <p:txBody>
          <a:bodyPr wrap="square">
            <a:spAutoFit/>
          </a:bodyPr>
          <a:lstStyle/>
          <a:p>
            <a:pPr eaLnBrk="1" hangingPunct="1">
              <a:spcBef>
                <a:spcPct val="50000"/>
              </a:spcBef>
              <a:defRPr/>
            </a:pP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2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Kể</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lại</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những</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đóng</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góp</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to </a:t>
            </a:r>
            <a:r>
              <a:rPr lang="en-US" sz="2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lớn</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ông</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Thiện</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qua </a:t>
            </a:r>
            <a:r>
              <a:rPr lang="en-US" sz="2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thời</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kì</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2383215911"/>
              </p:ext>
            </p:extLst>
          </p:nvPr>
        </p:nvGraphicFramePr>
        <p:xfrm>
          <a:off x="266700" y="1143000"/>
          <a:ext cx="8610600" cy="4679503"/>
        </p:xfrm>
        <a:graphic>
          <a:graphicData uri="http://schemas.openxmlformats.org/drawingml/2006/table">
            <a:tbl>
              <a:tblPr firstRow="1" bandRow="1">
                <a:tableStyleId>{69CF1AB2-1976-4502-BF36-3FF5EA218861}</a:tableStyleId>
              </a:tblPr>
              <a:tblGrid>
                <a:gridCol w="2152650">
                  <a:extLst>
                    <a:ext uri="{9D8B030D-6E8A-4147-A177-3AD203B41FA5}">
                      <a16:colId xmlns:a16="http://schemas.microsoft.com/office/drawing/2014/main" val="2379805588"/>
                    </a:ext>
                  </a:extLst>
                </a:gridCol>
                <a:gridCol w="2152650">
                  <a:extLst>
                    <a:ext uri="{9D8B030D-6E8A-4147-A177-3AD203B41FA5}">
                      <a16:colId xmlns:a16="http://schemas.microsoft.com/office/drawing/2014/main" val="3584962957"/>
                    </a:ext>
                  </a:extLst>
                </a:gridCol>
                <a:gridCol w="2152650">
                  <a:extLst>
                    <a:ext uri="{9D8B030D-6E8A-4147-A177-3AD203B41FA5}">
                      <a16:colId xmlns:a16="http://schemas.microsoft.com/office/drawing/2014/main" val="1629138006"/>
                    </a:ext>
                  </a:extLst>
                </a:gridCol>
                <a:gridCol w="2152650">
                  <a:extLst>
                    <a:ext uri="{9D8B030D-6E8A-4147-A177-3AD203B41FA5}">
                      <a16:colId xmlns:a16="http://schemas.microsoft.com/office/drawing/2014/main" val="2944140682"/>
                    </a:ext>
                  </a:extLst>
                </a:gridCol>
              </a:tblGrid>
              <a:tr h="914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b="1" dirty="0" smtClean="0">
                          <a:solidFill>
                            <a:schemeClr val="accent2"/>
                          </a:solidFill>
                          <a:latin typeface="Times New Roman" panose="02020603050405020304" pitchFamily="18" charset="0"/>
                          <a:cs typeface="Times New Roman" panose="02020603050405020304" pitchFamily="18" charset="0"/>
                        </a:rPr>
                        <a:t>a. </a:t>
                      </a:r>
                      <a:r>
                        <a:rPr lang="en-US" altLang="en-US" sz="2000" b="1" dirty="0" err="1" smtClean="0">
                          <a:solidFill>
                            <a:schemeClr val="accent2"/>
                          </a:solidFill>
                          <a:latin typeface="Times New Roman" panose="02020603050405020304" pitchFamily="18" charset="0"/>
                          <a:cs typeface="Times New Roman" panose="02020603050405020304" pitchFamily="18" charset="0"/>
                        </a:rPr>
                        <a:t>Trước</a:t>
                      </a:r>
                      <a:r>
                        <a:rPr lang="en-US" altLang="en-US" sz="2000" b="1" dirty="0" smtClean="0">
                          <a:solidFill>
                            <a:schemeClr val="accent2"/>
                          </a:solidFill>
                          <a:latin typeface="Times New Roman" panose="02020603050405020304" pitchFamily="18" charset="0"/>
                          <a:cs typeface="Times New Roman" panose="02020603050405020304" pitchFamily="18" charset="0"/>
                        </a:rPr>
                        <a:t> </a:t>
                      </a:r>
                      <a:r>
                        <a:rPr lang="en-US" altLang="en-US" sz="2000" b="1" dirty="0" err="1" smtClean="0">
                          <a:solidFill>
                            <a:schemeClr val="accent2"/>
                          </a:solidFill>
                          <a:latin typeface="Times New Roman" panose="02020603050405020304" pitchFamily="18" charset="0"/>
                          <a:cs typeface="Times New Roman" panose="02020603050405020304" pitchFamily="18" charset="0"/>
                        </a:rPr>
                        <a:t>Cách</a:t>
                      </a:r>
                      <a:r>
                        <a:rPr lang="en-US" altLang="en-US" sz="2000" b="1" dirty="0" smtClean="0">
                          <a:solidFill>
                            <a:schemeClr val="accent2"/>
                          </a:solidFill>
                          <a:latin typeface="Times New Roman" panose="02020603050405020304" pitchFamily="18" charset="0"/>
                          <a:cs typeface="Times New Roman" panose="02020603050405020304" pitchFamily="18" charset="0"/>
                        </a:rPr>
                        <a:t> </a:t>
                      </a:r>
                      <a:r>
                        <a:rPr lang="en-US" altLang="en-US" sz="2000" b="1" dirty="0" err="1" smtClean="0">
                          <a:solidFill>
                            <a:schemeClr val="accent2"/>
                          </a:solidFill>
                          <a:latin typeface="Times New Roman" panose="02020603050405020304" pitchFamily="18" charset="0"/>
                          <a:cs typeface="Times New Roman" panose="02020603050405020304" pitchFamily="18" charset="0"/>
                        </a:rPr>
                        <a:t>mạng</a:t>
                      </a:r>
                      <a:r>
                        <a:rPr lang="en-US" altLang="en-US" sz="2000" b="1" dirty="0" smtClean="0">
                          <a:solidFill>
                            <a:schemeClr val="accent2"/>
                          </a:solidFill>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b="1" dirty="0" smtClean="0">
                          <a:solidFill>
                            <a:schemeClr val="accent2"/>
                          </a:solidFill>
                          <a:latin typeface="Times New Roman" panose="02020603050405020304" pitchFamily="18" charset="0"/>
                          <a:cs typeface="Times New Roman" panose="02020603050405020304" pitchFamily="18" charset="0"/>
                        </a:rPr>
                        <a:t>b. </a:t>
                      </a:r>
                      <a:r>
                        <a:rPr lang="en-US" altLang="en-US" sz="2000" b="1" dirty="0" err="1" smtClean="0">
                          <a:solidFill>
                            <a:schemeClr val="accent2"/>
                          </a:solidFill>
                          <a:latin typeface="Times New Roman" panose="02020603050405020304" pitchFamily="18" charset="0"/>
                          <a:cs typeface="Times New Roman" panose="02020603050405020304" pitchFamily="18" charset="0"/>
                        </a:rPr>
                        <a:t>Khi</a:t>
                      </a:r>
                      <a:r>
                        <a:rPr lang="en-US" altLang="en-US" sz="2000" b="1" dirty="0" smtClean="0">
                          <a:solidFill>
                            <a:schemeClr val="accent2"/>
                          </a:solidFill>
                          <a:latin typeface="Times New Roman" panose="02020603050405020304" pitchFamily="18" charset="0"/>
                          <a:cs typeface="Times New Roman" panose="02020603050405020304" pitchFamily="18" charset="0"/>
                        </a:rPr>
                        <a:t> </a:t>
                      </a:r>
                      <a:r>
                        <a:rPr lang="en-US" altLang="en-US" sz="2000" b="1" dirty="0" err="1" smtClean="0">
                          <a:solidFill>
                            <a:schemeClr val="accent2"/>
                          </a:solidFill>
                          <a:latin typeface="Times New Roman" panose="02020603050405020304" pitchFamily="18" charset="0"/>
                          <a:cs typeface="Times New Roman" panose="02020603050405020304" pitchFamily="18" charset="0"/>
                        </a:rPr>
                        <a:t>Cách</a:t>
                      </a:r>
                      <a:r>
                        <a:rPr lang="en-US" altLang="en-US" sz="2000" b="1" dirty="0" smtClean="0">
                          <a:solidFill>
                            <a:schemeClr val="accent2"/>
                          </a:solidFill>
                          <a:latin typeface="Times New Roman" panose="02020603050405020304" pitchFamily="18" charset="0"/>
                          <a:cs typeface="Times New Roman" panose="02020603050405020304" pitchFamily="18" charset="0"/>
                        </a:rPr>
                        <a:t> </a:t>
                      </a:r>
                      <a:r>
                        <a:rPr lang="en-US" altLang="en-US" sz="2000" b="1" dirty="0" err="1" smtClean="0">
                          <a:solidFill>
                            <a:schemeClr val="accent2"/>
                          </a:solidFill>
                          <a:latin typeface="Times New Roman" panose="02020603050405020304" pitchFamily="18" charset="0"/>
                          <a:cs typeface="Times New Roman" panose="02020603050405020304" pitchFamily="18" charset="0"/>
                        </a:rPr>
                        <a:t>mạng</a:t>
                      </a:r>
                      <a:r>
                        <a:rPr lang="en-US" altLang="en-US" sz="2000" b="1" dirty="0" smtClean="0">
                          <a:solidFill>
                            <a:schemeClr val="accent2"/>
                          </a:solidFill>
                          <a:latin typeface="Times New Roman" panose="02020603050405020304" pitchFamily="18" charset="0"/>
                          <a:cs typeface="Times New Roman" panose="02020603050405020304" pitchFamily="18" charset="0"/>
                        </a:rPr>
                        <a:t> </a:t>
                      </a:r>
                      <a:r>
                        <a:rPr lang="en-US" altLang="en-US" sz="2000" b="1" dirty="0" err="1" smtClean="0">
                          <a:solidFill>
                            <a:schemeClr val="accent2"/>
                          </a:solidFill>
                          <a:latin typeface="Times New Roman" panose="02020603050405020304" pitchFamily="18" charset="0"/>
                          <a:cs typeface="Times New Roman" panose="02020603050405020304" pitchFamily="18" charset="0"/>
                        </a:rPr>
                        <a:t>thành</a:t>
                      </a:r>
                      <a:r>
                        <a:rPr lang="en-US" altLang="en-US" sz="2000" b="1" dirty="0" smtClean="0">
                          <a:solidFill>
                            <a:schemeClr val="accent2"/>
                          </a:solidFill>
                          <a:latin typeface="Times New Roman" panose="02020603050405020304" pitchFamily="18" charset="0"/>
                          <a:cs typeface="Times New Roman" panose="02020603050405020304" pitchFamily="18" charset="0"/>
                        </a:rPr>
                        <a:t> </a:t>
                      </a:r>
                      <a:r>
                        <a:rPr lang="en-US" altLang="en-US" sz="2000" b="1" dirty="0" err="1" smtClean="0">
                          <a:solidFill>
                            <a:schemeClr val="accent2"/>
                          </a:solidFill>
                          <a:latin typeface="Times New Roman" panose="02020603050405020304" pitchFamily="18" charset="0"/>
                          <a:cs typeface="Times New Roman" panose="02020603050405020304" pitchFamily="18" charset="0"/>
                        </a:rPr>
                        <a:t>công</a:t>
                      </a:r>
                      <a:r>
                        <a:rPr lang="en-US" altLang="en-US" sz="2000" b="1" dirty="0" smtClean="0">
                          <a:solidFill>
                            <a:schemeClr val="accent2"/>
                          </a:solidFill>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1" dirty="0" smtClean="0">
                          <a:solidFill>
                            <a:srgbClr val="0000FF"/>
                          </a:solidFill>
                          <a:latin typeface="Times New Roman" pitchFamily="18" charset="0"/>
                          <a:cs typeface="Times New Roman" pitchFamily="18" charset="0"/>
                        </a:rPr>
                        <a:t>c. </a:t>
                      </a:r>
                      <a:r>
                        <a:rPr lang="en-US" altLang="en-US" sz="2400" b="1" dirty="0" err="1" smtClean="0">
                          <a:solidFill>
                            <a:srgbClr val="0000FF"/>
                          </a:solidFill>
                          <a:latin typeface="Times New Roman" pitchFamily="18" charset="0"/>
                          <a:cs typeface="Times New Roman" pitchFamily="18" charset="0"/>
                        </a:rPr>
                        <a:t>Trong</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kháng</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chiến</a:t>
                      </a:r>
                      <a:endParaRPr lang="en-US" altLang="en-US" sz="2400" b="1" dirty="0" smtClean="0">
                        <a:solidFill>
                          <a:srgbClr val="0000FF"/>
                        </a:solidFill>
                        <a:latin typeface="Times New Roman" pitchFamily="18" charset="0"/>
                        <a:cs typeface="Times New Roman" pitchFamily="18" charset="0"/>
                      </a:endParaRPr>
                    </a:p>
                    <a:p>
                      <a:endParaRPr lang="en-US" sz="2400" dirty="0">
                        <a:solidFill>
                          <a:srgbClr val="0000FF"/>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1" dirty="0" smtClean="0">
                          <a:solidFill>
                            <a:srgbClr val="0000FF"/>
                          </a:solidFill>
                          <a:latin typeface="Times New Roman" pitchFamily="18" charset="0"/>
                          <a:cs typeface="Times New Roman" pitchFamily="18" charset="0"/>
                        </a:rPr>
                        <a:t>d. </a:t>
                      </a:r>
                      <a:r>
                        <a:rPr lang="en-US" altLang="en-US" sz="2400" b="1" dirty="0" err="1" smtClean="0">
                          <a:solidFill>
                            <a:srgbClr val="0000FF"/>
                          </a:solidFill>
                          <a:latin typeface="Times New Roman" pitchFamily="18" charset="0"/>
                          <a:cs typeface="Times New Roman" pitchFamily="18" charset="0"/>
                        </a:rPr>
                        <a:t>Sau</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khi</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hòa</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bình</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lập</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lại</a:t>
                      </a:r>
                      <a:endParaRPr lang="en-US" altLang="en-US" sz="2400" b="1" dirty="0" smtClean="0">
                        <a:solidFill>
                          <a:srgbClr val="0000FF"/>
                        </a:solidFill>
                        <a:latin typeface="Times New Roman" pitchFamily="18" charset="0"/>
                        <a:cs typeface="Times New Roman" pitchFamily="18" charset="0"/>
                      </a:endParaRPr>
                    </a:p>
                    <a:p>
                      <a:endParaRPr lang="en-US" sz="2400" dirty="0">
                        <a:solidFill>
                          <a:srgbClr val="0000FF"/>
                        </a:solidFill>
                      </a:endParaRPr>
                    </a:p>
                  </a:txBody>
                  <a:tcPr/>
                </a:tc>
                <a:extLst>
                  <a:ext uri="{0D108BD9-81ED-4DB2-BD59-A6C34878D82A}">
                    <a16:rowId xmlns:a16="http://schemas.microsoft.com/office/drawing/2014/main" val="116587488"/>
                  </a:ext>
                </a:extLst>
              </a:tr>
              <a:tr h="3490783">
                <a:tc>
                  <a:txBody>
                    <a:bodyPr/>
                    <a:lstStyle/>
                    <a:p>
                      <a:endParaRPr lang="en-US" dirty="0"/>
                    </a:p>
                  </a:txBody>
                  <a:tcPr/>
                </a:tc>
                <a:tc>
                  <a:txBody>
                    <a:bodyPr/>
                    <a:lstStyle/>
                    <a:p>
                      <a:endParaRPr lang="en-US" sz="2000"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192596830"/>
                  </a:ext>
                </a:extLst>
              </a:tr>
            </a:tbl>
          </a:graphicData>
        </a:graphic>
      </p:graphicFrame>
      <p:sp>
        <p:nvSpPr>
          <p:cNvPr id="5" name="TextBox 4"/>
          <p:cNvSpPr txBox="1"/>
          <p:nvPr/>
        </p:nvSpPr>
        <p:spPr>
          <a:xfrm>
            <a:off x="266700" y="2286000"/>
            <a:ext cx="2019300" cy="2585323"/>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Năm</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1943,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ông</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Thiện</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đã</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ủng</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hộ</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quỹ</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Đảng</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vạn</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đồng</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Đông</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Dương</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endParaRPr lang="en-US" dirty="0"/>
          </a:p>
        </p:txBody>
      </p:sp>
      <p:sp>
        <p:nvSpPr>
          <p:cNvPr id="6" name="TextBox 5"/>
          <p:cNvSpPr txBox="1"/>
          <p:nvPr/>
        </p:nvSpPr>
        <p:spPr>
          <a:xfrm>
            <a:off x="2438400" y="2311400"/>
            <a:ext cx="2400300" cy="2831544"/>
          </a:xfrm>
          <a:prstGeom prst="rect">
            <a:avLst/>
          </a:prstGeom>
          <a:noFill/>
        </p:spPr>
        <p:txBody>
          <a:bodyPr wrap="square" rtlCol="0">
            <a:spAutoFit/>
          </a:bodyPr>
          <a:lstStyle/>
          <a:p>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Năm</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1945,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trong</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tuần</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lễ</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Vàng</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ông</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đã</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ủng</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hộ</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chính</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phủ</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64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lạng</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vàng</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góp</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vào</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Quỹ</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Độc</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lập</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Trung</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ương</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10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vạn</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đồng</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Đông</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Dương</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000" dirty="0"/>
          </a:p>
          <a:p>
            <a:endParaRPr lang="en-US" dirty="0"/>
          </a:p>
        </p:txBody>
      </p:sp>
    </p:spTree>
    <p:extLst>
      <p:ext uri="{BB962C8B-B14F-4D97-AF65-F5344CB8AC3E}">
        <p14:creationId xmlns:p14="http://schemas.microsoft.com/office/powerpoint/2010/main" val="400707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00 đ đ du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288" y="2286000"/>
            <a:ext cx="7010400" cy="3581400"/>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7411" name="Text Box 26"/>
          <p:cNvSpPr txBox="1">
            <a:spLocks noChangeArrowheads="1"/>
          </p:cNvSpPr>
          <p:nvPr/>
        </p:nvSpPr>
        <p:spPr bwMode="auto">
          <a:xfrm>
            <a:off x="3662363" y="611188"/>
            <a:ext cx="14192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u="sng">
                <a:latin typeface="Times New Roman" pitchFamily="18" charset="0"/>
                <a:cs typeface="Times New Roman" pitchFamily="18" charset="0"/>
              </a:rPr>
              <a:t>Tập đọc</a:t>
            </a:r>
          </a:p>
        </p:txBody>
      </p:sp>
      <p:sp>
        <p:nvSpPr>
          <p:cNvPr id="17412" name="TextBox 7"/>
          <p:cNvSpPr txBox="1">
            <a:spLocks noChangeArrowheads="1"/>
          </p:cNvSpPr>
          <p:nvPr/>
        </p:nvSpPr>
        <p:spPr bwMode="auto">
          <a:xfrm>
            <a:off x="1889125" y="1023938"/>
            <a:ext cx="6172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rgbClr val="C00000"/>
                </a:solidFill>
                <a:latin typeface="Times New Roman" pitchFamily="18" charset="0"/>
                <a:cs typeface="Times New Roman" pitchFamily="18" charset="0"/>
              </a:rPr>
              <a:t>Nhà tài trợ đặc biệt của Cách mạng</a:t>
            </a:r>
            <a:endParaRPr lang="en-US" altLang="en-US" sz="2000" i="1">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NK\Downloads\tuần lễ và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807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1143000" y="6278563"/>
            <a:ext cx="7467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sz="3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Tuần</a:t>
            </a:r>
            <a:r>
              <a:rPr lang="en-US" sz="3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lễ</a:t>
            </a:r>
            <a:r>
              <a:rPr lang="en-US" sz="32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200"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Vàng</a:t>
            </a:r>
            <a:endParaRPr lang="en-US" sz="3200"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9460" name="Text Box 26"/>
          <p:cNvSpPr txBox="1">
            <a:spLocks noChangeArrowheads="1"/>
          </p:cNvSpPr>
          <p:nvPr/>
        </p:nvSpPr>
        <p:spPr bwMode="auto">
          <a:xfrm>
            <a:off x="3662363" y="611188"/>
            <a:ext cx="14192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u="sng">
                <a:latin typeface="Times New Roman" pitchFamily="18" charset="0"/>
                <a:cs typeface="Times New Roman" pitchFamily="18" charset="0"/>
              </a:rPr>
              <a:t>Tập đọc</a:t>
            </a:r>
          </a:p>
        </p:txBody>
      </p:sp>
      <p:sp>
        <p:nvSpPr>
          <p:cNvPr id="19461" name="TextBox 6"/>
          <p:cNvSpPr txBox="1">
            <a:spLocks noChangeArrowheads="1"/>
          </p:cNvSpPr>
          <p:nvPr/>
        </p:nvSpPr>
        <p:spPr bwMode="auto">
          <a:xfrm>
            <a:off x="1676400" y="1004888"/>
            <a:ext cx="6172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rgbClr val="C00000"/>
                </a:solidFill>
                <a:latin typeface="Times New Roman" pitchFamily="18" charset="0"/>
                <a:cs typeface="Times New Roman" pitchFamily="18" charset="0"/>
              </a:rPr>
              <a:t>Nhà tài trợ đặc biệt của Cách mạng</a:t>
            </a:r>
            <a:endParaRPr lang="en-US" altLang="en-US" sz="2000" i="1">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657350" y="762000"/>
            <a:ext cx="6057900" cy="457200"/>
          </a:xfrm>
          <a:prstGeom prst="rect">
            <a:avLst/>
          </a:prstGeom>
          <a:noFill/>
          <a:ln>
            <a:noFill/>
          </a:ln>
          <a:extLst/>
        </p:spPr>
        <p:txBody>
          <a:bodyPr>
            <a:spAutoFit/>
          </a:bodyPr>
          <a:lstStyle>
            <a:lvl1pPr eaLnBrk="0" hangingPunct="0">
              <a:defRPr sz="2800" b="1" i="1">
                <a:solidFill>
                  <a:srgbClr val="FF0000"/>
                </a:solidFill>
                <a:latin typeface="Times New Roman" panose="02020603050405020304" pitchFamily="18" charset="0"/>
              </a:defRPr>
            </a:lvl1pPr>
            <a:lvl2pPr marL="742950" indent="-285750" eaLnBrk="0" hangingPunct="0">
              <a:defRPr sz="2800" b="1" i="1">
                <a:solidFill>
                  <a:srgbClr val="FF0000"/>
                </a:solidFill>
                <a:latin typeface="Times New Roman" panose="02020603050405020304" pitchFamily="18" charset="0"/>
              </a:defRPr>
            </a:lvl2pPr>
            <a:lvl3pPr marL="1143000" indent="-228600" eaLnBrk="0" hangingPunct="0">
              <a:defRPr sz="2800" b="1" i="1">
                <a:solidFill>
                  <a:srgbClr val="FF0000"/>
                </a:solidFill>
                <a:latin typeface="Times New Roman" panose="02020603050405020304" pitchFamily="18" charset="0"/>
              </a:defRPr>
            </a:lvl3pPr>
            <a:lvl4pPr marL="1600200" indent="-228600" eaLnBrk="0" hangingPunct="0">
              <a:defRPr sz="2800" b="1" i="1">
                <a:solidFill>
                  <a:srgbClr val="FF0000"/>
                </a:solidFill>
                <a:latin typeface="Times New Roman" panose="02020603050405020304" pitchFamily="18" charset="0"/>
              </a:defRPr>
            </a:lvl4pPr>
            <a:lvl5pPr marL="2057400" indent="-228600" eaLnBrk="0" hangingPunct="0">
              <a:defRPr sz="2800" b="1" i="1">
                <a:solidFill>
                  <a:srgbClr val="FF0000"/>
                </a:solidFill>
                <a:latin typeface="Times New Roman" panose="02020603050405020304" pitchFamily="18" charset="0"/>
              </a:defRPr>
            </a:lvl5pPr>
            <a:lvl6pPr marL="2514600" indent="-228600" algn="ctr" eaLnBrk="0" fontAlgn="base" hangingPunct="0">
              <a:spcBef>
                <a:spcPct val="0"/>
              </a:spcBef>
              <a:spcAft>
                <a:spcPct val="0"/>
              </a:spcAft>
              <a:defRPr sz="2800" b="1" i="1">
                <a:solidFill>
                  <a:srgbClr val="FF0000"/>
                </a:solidFill>
                <a:latin typeface="Times New Roman" panose="02020603050405020304" pitchFamily="18" charset="0"/>
              </a:defRPr>
            </a:lvl6pPr>
            <a:lvl7pPr marL="2971800" indent="-228600" algn="ctr" eaLnBrk="0" fontAlgn="base" hangingPunct="0">
              <a:spcBef>
                <a:spcPct val="0"/>
              </a:spcBef>
              <a:spcAft>
                <a:spcPct val="0"/>
              </a:spcAft>
              <a:defRPr sz="2800" b="1" i="1">
                <a:solidFill>
                  <a:srgbClr val="FF0000"/>
                </a:solidFill>
                <a:latin typeface="Times New Roman" panose="02020603050405020304" pitchFamily="18" charset="0"/>
              </a:defRPr>
            </a:lvl7pPr>
            <a:lvl8pPr marL="3429000" indent="-228600" algn="ctr" eaLnBrk="0" fontAlgn="base" hangingPunct="0">
              <a:spcBef>
                <a:spcPct val="0"/>
              </a:spcBef>
              <a:spcAft>
                <a:spcPct val="0"/>
              </a:spcAft>
              <a:defRPr sz="2800" b="1" i="1">
                <a:solidFill>
                  <a:srgbClr val="FF0000"/>
                </a:solidFill>
                <a:latin typeface="Times New Roman" panose="02020603050405020304" pitchFamily="18" charset="0"/>
              </a:defRPr>
            </a:lvl8pPr>
            <a:lvl9pPr marL="3886200" indent="-228600" algn="ctr" eaLnBrk="0" fontAlgn="base" hangingPunct="0">
              <a:spcBef>
                <a:spcPct val="0"/>
              </a:spcBef>
              <a:spcAft>
                <a:spcPct val="0"/>
              </a:spcAft>
              <a:defRPr sz="2800" b="1" i="1">
                <a:solidFill>
                  <a:srgbClr val="FF0000"/>
                </a:solidFill>
                <a:latin typeface="Times New Roman" panose="02020603050405020304" pitchFamily="18" charset="0"/>
              </a:defRPr>
            </a:lvl9pPr>
          </a:lstStyle>
          <a:p>
            <a:pPr eaLnBrk="1" hangingPunct="1">
              <a:defRPr/>
            </a:pPr>
            <a:r>
              <a:rPr lang="en-US" altLang="en-US" sz="2400" b="0" i="0">
                <a:solidFill>
                  <a:schemeClr val="tx1"/>
                </a:solidFill>
                <a:effectLst>
                  <a:outerShdw blurRad="38100" dist="38100" dir="2700000" algn="tl">
                    <a:srgbClr val="C0C0C0"/>
                  </a:outerShdw>
                </a:effectLst>
              </a:rPr>
              <a:t>    </a:t>
            </a:r>
          </a:p>
        </p:txBody>
      </p:sp>
      <p:sp>
        <p:nvSpPr>
          <p:cNvPr id="5" name="Rectangle 4"/>
          <p:cNvSpPr/>
          <p:nvPr/>
        </p:nvSpPr>
        <p:spPr>
          <a:xfrm>
            <a:off x="5580063" y="908050"/>
            <a:ext cx="3328987" cy="4524375"/>
          </a:xfrm>
          <a:prstGeom prst="rect">
            <a:avLst/>
          </a:prstGeom>
        </p:spPr>
        <p:txBody>
          <a:bodyPr>
            <a:spAutoFit/>
          </a:bodyPr>
          <a:lstStyle/>
          <a:p>
            <a:pPr eaLnBrk="1" hangingPunct="1">
              <a:defRPr/>
            </a:pPr>
            <a:r>
              <a:rPr lang="vi-VN" sz="3600" b="1" dirty="0">
                <a:solidFill>
                  <a:srgbClr val="002060"/>
                </a:solidFill>
                <a:latin typeface="Times New Roman" panose="02020603050405020304" pitchFamily="18" charset="0"/>
                <a:cs typeface="Times New Roman" panose="02020603050405020304" pitchFamily="18" charset="0"/>
              </a:rPr>
              <a:t>Bức tranh vẽ Bác Hồ trong Tuần lễ vàng được ông Đỗ Đình Thiện mua với giá 1 triệu đồng Đông Dương</a:t>
            </a:r>
            <a:r>
              <a:rPr lang="vi-VN" sz="3600" b="1" dirty="0">
                <a:solidFill>
                  <a:srgbClr val="002060"/>
                </a:solidFill>
                <a:latin typeface="+mj-lt"/>
              </a:rPr>
              <a:t>.</a:t>
            </a:r>
            <a:endParaRPr lang="en-US" sz="3600" b="1" dirty="0">
              <a:solidFill>
                <a:srgbClr val="002060"/>
              </a:solidFill>
              <a:latin typeface="+mj-lt"/>
            </a:endParaRPr>
          </a:p>
        </p:txBody>
      </p:sp>
      <p:pic>
        <p:nvPicPr>
          <p:cNvPr id="20484"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90500"/>
            <a:ext cx="5094288"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4288" y="228600"/>
            <a:ext cx="5562600" cy="1265238"/>
          </a:xfrm>
        </p:spPr>
        <p:txBody>
          <a:bodyPr/>
          <a:lstStyle/>
          <a:p>
            <a:r>
              <a:rPr lang="en-US" altLang="en-US" b="1" u="sng" smtClean="0">
                <a:solidFill>
                  <a:srgbClr val="FF0000"/>
                </a:solidFill>
                <a:latin typeface="Times New Roman" pitchFamily="18" charset="0"/>
                <a:cs typeface="Times New Roman" pitchFamily="18" charset="0"/>
              </a:rPr>
              <a:t>HÁT LÊN BẠN ƠI!</a:t>
            </a:r>
          </a:p>
        </p:txBody>
      </p:sp>
      <p:pic>
        <p:nvPicPr>
          <p:cNvPr id="5123"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0638"/>
            <a:ext cx="7772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3906838"/>
            <a:ext cx="5791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Em Yêu Tru-ng Em - T-p Ca - Nh-c thi-u nhi.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8513763" y="60960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1506" name="Text Box 26"/>
          <p:cNvSpPr txBox="1">
            <a:spLocks noChangeArrowheads="1"/>
          </p:cNvSpPr>
          <p:nvPr/>
        </p:nvSpPr>
        <p:spPr bwMode="auto">
          <a:xfrm>
            <a:off x="3662363" y="611188"/>
            <a:ext cx="14192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u="sng">
                <a:latin typeface="Times New Roman" pitchFamily="18" charset="0"/>
                <a:cs typeface="Times New Roman" pitchFamily="18" charset="0"/>
              </a:rPr>
              <a:t>Tập đọc</a:t>
            </a:r>
          </a:p>
        </p:txBody>
      </p:sp>
      <p:sp>
        <p:nvSpPr>
          <p:cNvPr id="21507" name="TextBox 3"/>
          <p:cNvSpPr txBox="1">
            <a:spLocks noChangeArrowheads="1"/>
          </p:cNvSpPr>
          <p:nvPr/>
        </p:nvSpPr>
        <p:spPr bwMode="auto">
          <a:xfrm>
            <a:off x="1889125" y="1023938"/>
            <a:ext cx="6172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rgbClr val="C00000"/>
                </a:solidFill>
                <a:latin typeface="Times New Roman" pitchFamily="18" charset="0"/>
                <a:cs typeface="Times New Roman" pitchFamily="18" charset="0"/>
              </a:rPr>
              <a:t>Nhà tài trợ đặc biệt của Cách mạng</a:t>
            </a:r>
            <a:endParaRPr lang="en-US" altLang="en-US" sz="2000" i="1">
              <a:solidFill>
                <a:srgbClr val="C00000"/>
              </a:solidFill>
              <a:latin typeface="Times New Roman" pitchFamily="18" charset="0"/>
              <a:cs typeface="Times New Roman" pitchFamily="18" charset="0"/>
            </a:endParaRPr>
          </a:p>
        </p:txBody>
      </p:sp>
      <p:sp>
        <p:nvSpPr>
          <p:cNvPr id="7" name="Text Box 10"/>
          <p:cNvSpPr txBox="1">
            <a:spLocks noChangeArrowheads="1"/>
          </p:cNvSpPr>
          <p:nvPr/>
        </p:nvSpPr>
        <p:spPr bwMode="auto">
          <a:xfrm>
            <a:off x="609600" y="2039938"/>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b="1" dirty="0">
                <a:solidFill>
                  <a:schemeClr val="accent2"/>
                </a:solidFill>
                <a:latin typeface="Times New Roman" pitchFamily="18" charset="0"/>
                <a:cs typeface="Times New Roman" pitchFamily="18" charset="0"/>
              </a:rPr>
              <a:t>c. </a:t>
            </a:r>
            <a:r>
              <a:rPr lang="en-US" altLang="en-US" sz="2800" b="1" dirty="0" err="1">
                <a:solidFill>
                  <a:schemeClr val="accent2"/>
                </a:solidFill>
                <a:latin typeface="Times New Roman" pitchFamily="18" charset="0"/>
                <a:cs typeface="Times New Roman" pitchFamily="18" charset="0"/>
              </a:rPr>
              <a:t>Trong</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kháng</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chiến</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chống</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thực</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dân</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Pháp</a:t>
            </a:r>
            <a:r>
              <a:rPr lang="en-US" altLang="en-US" sz="2800" b="1" dirty="0">
                <a:solidFill>
                  <a:schemeClr val="accent2"/>
                </a:solidFill>
                <a:latin typeface="Times New Roman" pitchFamily="18" charset="0"/>
                <a:cs typeface="Times New Roman" pitchFamily="18" charset="0"/>
              </a:rPr>
              <a:t>:</a:t>
            </a:r>
          </a:p>
        </p:txBody>
      </p:sp>
      <p:sp>
        <p:nvSpPr>
          <p:cNvPr id="8" name="Text Box 11"/>
          <p:cNvSpPr txBox="1">
            <a:spLocks noChangeArrowheads="1"/>
          </p:cNvSpPr>
          <p:nvPr/>
        </p:nvSpPr>
        <p:spPr bwMode="auto">
          <a:xfrm>
            <a:off x="509588" y="2695575"/>
            <a:ext cx="81010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2800" b="1" dirty="0" smtClean="0">
                <a:effectLst>
                  <a:outerShdw blurRad="38100" dist="38100" dir="2700000" algn="tl">
                    <a:srgbClr val="000000">
                      <a:alpha val="43137"/>
                    </a:srgbClr>
                  </a:outerShdw>
                </a:effectLst>
                <a:latin typeface="HP001 5 hàng" pitchFamily="34" charset="0"/>
              </a:rPr>
              <a:t>  </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đình</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ông</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ủng</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hộ</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cán</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bộ</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bộ</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đội</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khu</a:t>
            </a:r>
            <a:r>
              <a:rPr lang="en-US" sz="2800" b="1" dirty="0" smtClean="0">
                <a:effectLst>
                  <a:outerShdw blurRad="38100" dist="38100" dir="2700000" algn="tl">
                    <a:srgbClr val="000000">
                      <a:alpha val="43137"/>
                    </a:srgbClr>
                  </a:outerShdw>
                </a:effectLst>
                <a:latin typeface="Times New Roman" pitchFamily="18" charset="0"/>
                <a:cs typeface="Times New Roman" pitchFamily="18" charset="0"/>
              </a:rPr>
              <a:t> II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hàng</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trăm</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tấn</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thóc</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9" name="Text Box 13"/>
          <p:cNvSpPr txBox="1">
            <a:spLocks noChangeArrowheads="1"/>
          </p:cNvSpPr>
          <p:nvPr/>
        </p:nvSpPr>
        <p:spPr bwMode="auto">
          <a:xfrm>
            <a:off x="609600" y="393382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b="1" dirty="0">
                <a:solidFill>
                  <a:schemeClr val="accent2"/>
                </a:solidFill>
                <a:latin typeface="Times New Roman" pitchFamily="18" charset="0"/>
                <a:cs typeface="Times New Roman" pitchFamily="18" charset="0"/>
              </a:rPr>
              <a:t>d. </a:t>
            </a:r>
            <a:r>
              <a:rPr lang="en-US" altLang="en-US" sz="2800" b="1" dirty="0" err="1">
                <a:solidFill>
                  <a:schemeClr val="accent2"/>
                </a:solidFill>
                <a:latin typeface="Times New Roman" pitchFamily="18" charset="0"/>
                <a:cs typeface="Times New Roman" pitchFamily="18" charset="0"/>
              </a:rPr>
              <a:t>Sau</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khi</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hòa</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bình</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lập</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lại</a:t>
            </a:r>
            <a:r>
              <a:rPr lang="en-US" altLang="en-US" sz="2800" b="1" dirty="0">
                <a:solidFill>
                  <a:schemeClr val="accent2"/>
                </a:solidFill>
                <a:latin typeface="Times New Roman" pitchFamily="18" charset="0"/>
                <a:cs typeface="Times New Roman" pitchFamily="18" charset="0"/>
              </a:rPr>
              <a:t>:</a:t>
            </a:r>
          </a:p>
        </p:txBody>
      </p:sp>
      <p:sp>
        <p:nvSpPr>
          <p:cNvPr id="10" name="Rectangle 16"/>
          <p:cNvSpPr txBox="1">
            <a:spLocks noChangeArrowheads="1"/>
          </p:cNvSpPr>
          <p:nvPr/>
        </p:nvSpPr>
        <p:spPr bwMode="auto">
          <a:xfrm>
            <a:off x="509588" y="46482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defRPr/>
            </a:pPr>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Ông</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hiến</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toàn</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bộ</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đồn</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điền</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Chi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Nê</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cho</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Nhà</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57200"/>
            <a:ext cx="8839200" cy="461665"/>
          </a:xfrm>
          <a:prstGeom prst="rect">
            <a:avLst/>
          </a:prstGeom>
        </p:spPr>
        <p:txBody>
          <a:bodyPr wrap="square">
            <a:spAutoFit/>
          </a:bodyPr>
          <a:lstStyle/>
          <a:p>
            <a:pPr eaLnBrk="1" hangingPunct="1">
              <a:spcBef>
                <a:spcPct val="50000"/>
              </a:spcBef>
              <a:defRPr/>
            </a:pP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2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Kể</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lại</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những</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đóng</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góp</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to </a:t>
            </a:r>
            <a:r>
              <a:rPr lang="en-US" sz="2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lớn</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ông</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Thiện</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qua </a:t>
            </a:r>
            <a:r>
              <a:rPr lang="en-US" sz="2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thời</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kì</a:t>
            </a:r>
            <a:r>
              <a:rPr lang="en-US" sz="2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graphicFrame>
        <p:nvGraphicFramePr>
          <p:cNvPr id="4" name="Table 3"/>
          <p:cNvGraphicFramePr>
            <a:graphicFrameLocks noGrp="1"/>
          </p:cNvGraphicFramePr>
          <p:nvPr/>
        </p:nvGraphicFramePr>
        <p:xfrm>
          <a:off x="266700" y="1143000"/>
          <a:ext cx="8610600" cy="4679503"/>
        </p:xfrm>
        <a:graphic>
          <a:graphicData uri="http://schemas.openxmlformats.org/drawingml/2006/table">
            <a:tbl>
              <a:tblPr firstRow="1" bandRow="1">
                <a:tableStyleId>{69CF1AB2-1976-4502-BF36-3FF5EA218861}</a:tableStyleId>
              </a:tblPr>
              <a:tblGrid>
                <a:gridCol w="2152650">
                  <a:extLst>
                    <a:ext uri="{9D8B030D-6E8A-4147-A177-3AD203B41FA5}">
                      <a16:colId xmlns:a16="http://schemas.microsoft.com/office/drawing/2014/main" val="2379805588"/>
                    </a:ext>
                  </a:extLst>
                </a:gridCol>
                <a:gridCol w="2152650">
                  <a:extLst>
                    <a:ext uri="{9D8B030D-6E8A-4147-A177-3AD203B41FA5}">
                      <a16:colId xmlns:a16="http://schemas.microsoft.com/office/drawing/2014/main" val="3584962957"/>
                    </a:ext>
                  </a:extLst>
                </a:gridCol>
                <a:gridCol w="2152650">
                  <a:extLst>
                    <a:ext uri="{9D8B030D-6E8A-4147-A177-3AD203B41FA5}">
                      <a16:colId xmlns:a16="http://schemas.microsoft.com/office/drawing/2014/main" val="1629138006"/>
                    </a:ext>
                  </a:extLst>
                </a:gridCol>
                <a:gridCol w="2152650">
                  <a:extLst>
                    <a:ext uri="{9D8B030D-6E8A-4147-A177-3AD203B41FA5}">
                      <a16:colId xmlns:a16="http://schemas.microsoft.com/office/drawing/2014/main" val="2944140682"/>
                    </a:ext>
                  </a:extLst>
                </a:gridCol>
              </a:tblGrid>
              <a:tr h="914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b="1" dirty="0" smtClean="0">
                          <a:solidFill>
                            <a:schemeClr val="accent2"/>
                          </a:solidFill>
                          <a:latin typeface="Times New Roman" panose="02020603050405020304" pitchFamily="18" charset="0"/>
                          <a:cs typeface="Times New Roman" panose="02020603050405020304" pitchFamily="18" charset="0"/>
                        </a:rPr>
                        <a:t>a. </a:t>
                      </a:r>
                      <a:r>
                        <a:rPr lang="en-US" altLang="en-US" sz="2000" b="1" dirty="0" err="1" smtClean="0">
                          <a:solidFill>
                            <a:schemeClr val="accent2"/>
                          </a:solidFill>
                          <a:latin typeface="Times New Roman" panose="02020603050405020304" pitchFamily="18" charset="0"/>
                          <a:cs typeface="Times New Roman" panose="02020603050405020304" pitchFamily="18" charset="0"/>
                        </a:rPr>
                        <a:t>Trước</a:t>
                      </a:r>
                      <a:r>
                        <a:rPr lang="en-US" altLang="en-US" sz="2000" b="1" dirty="0" smtClean="0">
                          <a:solidFill>
                            <a:schemeClr val="accent2"/>
                          </a:solidFill>
                          <a:latin typeface="Times New Roman" panose="02020603050405020304" pitchFamily="18" charset="0"/>
                          <a:cs typeface="Times New Roman" panose="02020603050405020304" pitchFamily="18" charset="0"/>
                        </a:rPr>
                        <a:t> </a:t>
                      </a:r>
                      <a:r>
                        <a:rPr lang="en-US" altLang="en-US" sz="2000" b="1" dirty="0" err="1" smtClean="0">
                          <a:solidFill>
                            <a:schemeClr val="accent2"/>
                          </a:solidFill>
                          <a:latin typeface="Times New Roman" panose="02020603050405020304" pitchFamily="18" charset="0"/>
                          <a:cs typeface="Times New Roman" panose="02020603050405020304" pitchFamily="18" charset="0"/>
                        </a:rPr>
                        <a:t>Cách</a:t>
                      </a:r>
                      <a:r>
                        <a:rPr lang="en-US" altLang="en-US" sz="2000" b="1" dirty="0" smtClean="0">
                          <a:solidFill>
                            <a:schemeClr val="accent2"/>
                          </a:solidFill>
                          <a:latin typeface="Times New Roman" panose="02020603050405020304" pitchFamily="18" charset="0"/>
                          <a:cs typeface="Times New Roman" panose="02020603050405020304" pitchFamily="18" charset="0"/>
                        </a:rPr>
                        <a:t> </a:t>
                      </a:r>
                      <a:r>
                        <a:rPr lang="en-US" altLang="en-US" sz="2000" b="1" dirty="0" err="1" smtClean="0">
                          <a:solidFill>
                            <a:schemeClr val="accent2"/>
                          </a:solidFill>
                          <a:latin typeface="Times New Roman" panose="02020603050405020304" pitchFamily="18" charset="0"/>
                          <a:cs typeface="Times New Roman" panose="02020603050405020304" pitchFamily="18" charset="0"/>
                        </a:rPr>
                        <a:t>mạng</a:t>
                      </a:r>
                      <a:r>
                        <a:rPr lang="en-US" altLang="en-US" sz="2000" b="1" dirty="0" smtClean="0">
                          <a:solidFill>
                            <a:schemeClr val="accent2"/>
                          </a:solidFill>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b="1" dirty="0" smtClean="0">
                          <a:solidFill>
                            <a:schemeClr val="accent2"/>
                          </a:solidFill>
                          <a:latin typeface="Times New Roman" panose="02020603050405020304" pitchFamily="18" charset="0"/>
                          <a:cs typeface="Times New Roman" panose="02020603050405020304" pitchFamily="18" charset="0"/>
                        </a:rPr>
                        <a:t>b. </a:t>
                      </a:r>
                      <a:r>
                        <a:rPr lang="en-US" altLang="en-US" sz="2000" b="1" dirty="0" err="1" smtClean="0">
                          <a:solidFill>
                            <a:schemeClr val="accent2"/>
                          </a:solidFill>
                          <a:latin typeface="Times New Roman" panose="02020603050405020304" pitchFamily="18" charset="0"/>
                          <a:cs typeface="Times New Roman" panose="02020603050405020304" pitchFamily="18" charset="0"/>
                        </a:rPr>
                        <a:t>Khi</a:t>
                      </a:r>
                      <a:r>
                        <a:rPr lang="en-US" altLang="en-US" sz="2000" b="1" dirty="0" smtClean="0">
                          <a:solidFill>
                            <a:schemeClr val="accent2"/>
                          </a:solidFill>
                          <a:latin typeface="Times New Roman" panose="02020603050405020304" pitchFamily="18" charset="0"/>
                          <a:cs typeface="Times New Roman" panose="02020603050405020304" pitchFamily="18" charset="0"/>
                        </a:rPr>
                        <a:t> </a:t>
                      </a:r>
                      <a:r>
                        <a:rPr lang="en-US" altLang="en-US" sz="2000" b="1" dirty="0" err="1" smtClean="0">
                          <a:solidFill>
                            <a:schemeClr val="accent2"/>
                          </a:solidFill>
                          <a:latin typeface="Times New Roman" panose="02020603050405020304" pitchFamily="18" charset="0"/>
                          <a:cs typeface="Times New Roman" panose="02020603050405020304" pitchFamily="18" charset="0"/>
                        </a:rPr>
                        <a:t>Cách</a:t>
                      </a:r>
                      <a:r>
                        <a:rPr lang="en-US" altLang="en-US" sz="2000" b="1" dirty="0" smtClean="0">
                          <a:solidFill>
                            <a:schemeClr val="accent2"/>
                          </a:solidFill>
                          <a:latin typeface="Times New Roman" panose="02020603050405020304" pitchFamily="18" charset="0"/>
                          <a:cs typeface="Times New Roman" panose="02020603050405020304" pitchFamily="18" charset="0"/>
                        </a:rPr>
                        <a:t> </a:t>
                      </a:r>
                      <a:r>
                        <a:rPr lang="en-US" altLang="en-US" sz="2000" b="1" dirty="0" err="1" smtClean="0">
                          <a:solidFill>
                            <a:schemeClr val="accent2"/>
                          </a:solidFill>
                          <a:latin typeface="Times New Roman" panose="02020603050405020304" pitchFamily="18" charset="0"/>
                          <a:cs typeface="Times New Roman" panose="02020603050405020304" pitchFamily="18" charset="0"/>
                        </a:rPr>
                        <a:t>mạng</a:t>
                      </a:r>
                      <a:r>
                        <a:rPr lang="en-US" altLang="en-US" sz="2000" b="1" dirty="0" smtClean="0">
                          <a:solidFill>
                            <a:schemeClr val="accent2"/>
                          </a:solidFill>
                          <a:latin typeface="Times New Roman" panose="02020603050405020304" pitchFamily="18" charset="0"/>
                          <a:cs typeface="Times New Roman" panose="02020603050405020304" pitchFamily="18" charset="0"/>
                        </a:rPr>
                        <a:t> </a:t>
                      </a:r>
                      <a:r>
                        <a:rPr lang="en-US" altLang="en-US" sz="2000" b="1" dirty="0" err="1" smtClean="0">
                          <a:solidFill>
                            <a:schemeClr val="accent2"/>
                          </a:solidFill>
                          <a:latin typeface="Times New Roman" panose="02020603050405020304" pitchFamily="18" charset="0"/>
                          <a:cs typeface="Times New Roman" panose="02020603050405020304" pitchFamily="18" charset="0"/>
                        </a:rPr>
                        <a:t>thành</a:t>
                      </a:r>
                      <a:r>
                        <a:rPr lang="en-US" altLang="en-US" sz="2000" b="1" dirty="0" smtClean="0">
                          <a:solidFill>
                            <a:schemeClr val="accent2"/>
                          </a:solidFill>
                          <a:latin typeface="Times New Roman" panose="02020603050405020304" pitchFamily="18" charset="0"/>
                          <a:cs typeface="Times New Roman" panose="02020603050405020304" pitchFamily="18" charset="0"/>
                        </a:rPr>
                        <a:t> </a:t>
                      </a:r>
                      <a:r>
                        <a:rPr lang="en-US" altLang="en-US" sz="2000" b="1" dirty="0" err="1" smtClean="0">
                          <a:solidFill>
                            <a:schemeClr val="accent2"/>
                          </a:solidFill>
                          <a:latin typeface="Times New Roman" panose="02020603050405020304" pitchFamily="18" charset="0"/>
                          <a:cs typeface="Times New Roman" panose="02020603050405020304" pitchFamily="18" charset="0"/>
                        </a:rPr>
                        <a:t>công</a:t>
                      </a:r>
                      <a:r>
                        <a:rPr lang="en-US" altLang="en-US" sz="2000" b="1" dirty="0" smtClean="0">
                          <a:solidFill>
                            <a:schemeClr val="accent2"/>
                          </a:solidFill>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1" dirty="0" smtClean="0">
                          <a:solidFill>
                            <a:srgbClr val="0000FF"/>
                          </a:solidFill>
                          <a:latin typeface="Times New Roman" pitchFamily="18" charset="0"/>
                          <a:cs typeface="Times New Roman" pitchFamily="18" charset="0"/>
                        </a:rPr>
                        <a:t>c. </a:t>
                      </a:r>
                      <a:r>
                        <a:rPr lang="en-US" altLang="en-US" sz="2400" b="1" dirty="0" err="1" smtClean="0">
                          <a:solidFill>
                            <a:srgbClr val="0000FF"/>
                          </a:solidFill>
                          <a:latin typeface="Times New Roman" pitchFamily="18" charset="0"/>
                          <a:cs typeface="Times New Roman" pitchFamily="18" charset="0"/>
                        </a:rPr>
                        <a:t>Trong</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kháng</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chiến</a:t>
                      </a:r>
                      <a:endParaRPr lang="en-US" altLang="en-US" sz="2400" b="1" dirty="0" smtClean="0">
                        <a:solidFill>
                          <a:srgbClr val="0000FF"/>
                        </a:solidFill>
                        <a:latin typeface="Times New Roman" pitchFamily="18" charset="0"/>
                        <a:cs typeface="Times New Roman" pitchFamily="18" charset="0"/>
                      </a:endParaRPr>
                    </a:p>
                    <a:p>
                      <a:endParaRPr lang="en-US" sz="2400" dirty="0">
                        <a:solidFill>
                          <a:srgbClr val="0000FF"/>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400" b="1" dirty="0" smtClean="0">
                          <a:solidFill>
                            <a:srgbClr val="0000FF"/>
                          </a:solidFill>
                          <a:latin typeface="Times New Roman" pitchFamily="18" charset="0"/>
                          <a:cs typeface="Times New Roman" pitchFamily="18" charset="0"/>
                        </a:rPr>
                        <a:t>d. </a:t>
                      </a:r>
                      <a:r>
                        <a:rPr lang="en-US" altLang="en-US" sz="2400" b="1" dirty="0" err="1" smtClean="0">
                          <a:solidFill>
                            <a:srgbClr val="0000FF"/>
                          </a:solidFill>
                          <a:latin typeface="Times New Roman" pitchFamily="18" charset="0"/>
                          <a:cs typeface="Times New Roman" pitchFamily="18" charset="0"/>
                        </a:rPr>
                        <a:t>Sau</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khi</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hòa</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bình</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lập</a:t>
                      </a:r>
                      <a:r>
                        <a:rPr lang="en-US" altLang="en-US" sz="2400" b="1" dirty="0" smtClean="0">
                          <a:solidFill>
                            <a:srgbClr val="0000FF"/>
                          </a:solidFill>
                          <a:latin typeface="Times New Roman" pitchFamily="18" charset="0"/>
                          <a:cs typeface="Times New Roman" pitchFamily="18" charset="0"/>
                        </a:rPr>
                        <a:t> </a:t>
                      </a:r>
                      <a:r>
                        <a:rPr lang="en-US" altLang="en-US" sz="2400" b="1" dirty="0" err="1" smtClean="0">
                          <a:solidFill>
                            <a:srgbClr val="0000FF"/>
                          </a:solidFill>
                          <a:latin typeface="Times New Roman" pitchFamily="18" charset="0"/>
                          <a:cs typeface="Times New Roman" pitchFamily="18" charset="0"/>
                        </a:rPr>
                        <a:t>lại</a:t>
                      </a:r>
                      <a:endParaRPr lang="en-US" altLang="en-US" sz="2400" b="1" dirty="0" smtClean="0">
                        <a:solidFill>
                          <a:srgbClr val="0000FF"/>
                        </a:solidFill>
                        <a:latin typeface="Times New Roman" pitchFamily="18" charset="0"/>
                        <a:cs typeface="Times New Roman" pitchFamily="18" charset="0"/>
                      </a:endParaRPr>
                    </a:p>
                    <a:p>
                      <a:endParaRPr lang="en-US" sz="2400" dirty="0">
                        <a:solidFill>
                          <a:srgbClr val="0000FF"/>
                        </a:solidFill>
                      </a:endParaRPr>
                    </a:p>
                  </a:txBody>
                  <a:tcPr/>
                </a:tc>
                <a:extLst>
                  <a:ext uri="{0D108BD9-81ED-4DB2-BD59-A6C34878D82A}">
                    <a16:rowId xmlns:a16="http://schemas.microsoft.com/office/drawing/2014/main" val="116587488"/>
                  </a:ext>
                </a:extLst>
              </a:tr>
              <a:tr h="3490783">
                <a:tc>
                  <a:txBody>
                    <a:bodyPr/>
                    <a:lstStyle/>
                    <a:p>
                      <a:endParaRPr lang="en-US" dirty="0"/>
                    </a:p>
                  </a:txBody>
                  <a:tcPr/>
                </a:tc>
                <a:tc>
                  <a:txBody>
                    <a:bodyPr/>
                    <a:lstStyle/>
                    <a:p>
                      <a:endParaRPr lang="en-US" sz="2000"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92596830"/>
                  </a:ext>
                </a:extLst>
              </a:tr>
            </a:tbl>
          </a:graphicData>
        </a:graphic>
      </p:graphicFrame>
      <p:sp>
        <p:nvSpPr>
          <p:cNvPr id="5" name="TextBox 4"/>
          <p:cNvSpPr txBox="1"/>
          <p:nvPr/>
        </p:nvSpPr>
        <p:spPr>
          <a:xfrm>
            <a:off x="266700" y="2286000"/>
            <a:ext cx="2019300" cy="2585323"/>
          </a:xfrm>
          <a:prstGeom prst="rect">
            <a:avLst/>
          </a:prstGeom>
          <a:noFill/>
        </p:spPr>
        <p:txBody>
          <a:bodyPr wrap="square" rtlCol="0">
            <a:spAutoFit/>
          </a:bodyPr>
          <a:lstStyle/>
          <a:p>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Năm</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1943,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ông</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Thiện</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đã</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ủng</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hộ</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quỹ</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Đảng</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vạn</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đồng</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Đông</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Dương</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endParaRPr lang="en-US" dirty="0"/>
          </a:p>
        </p:txBody>
      </p:sp>
      <p:sp>
        <p:nvSpPr>
          <p:cNvPr id="6" name="TextBox 5"/>
          <p:cNvSpPr txBox="1"/>
          <p:nvPr/>
        </p:nvSpPr>
        <p:spPr>
          <a:xfrm>
            <a:off x="2438400" y="2311400"/>
            <a:ext cx="2400300" cy="2831544"/>
          </a:xfrm>
          <a:prstGeom prst="rect">
            <a:avLst/>
          </a:prstGeom>
          <a:noFill/>
        </p:spPr>
        <p:txBody>
          <a:bodyPr wrap="square" rtlCol="0">
            <a:spAutoFit/>
          </a:bodyPr>
          <a:lstStyle/>
          <a:p>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Năm</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1945,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trong</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tuần</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lễ</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Vàng</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ông</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đã</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ủng</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hộ</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chính</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phủ</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64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lạng</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vàng</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góp</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vào</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Quỹ</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Độc</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lập</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Trung</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ương</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10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vạn</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đồng</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Đông</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0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Dương</a:t>
            </a: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000" dirty="0"/>
          </a:p>
          <a:p>
            <a:endParaRPr lang="en-US" dirty="0"/>
          </a:p>
        </p:txBody>
      </p:sp>
      <p:sp>
        <p:nvSpPr>
          <p:cNvPr id="2" name="TextBox 1"/>
          <p:cNvSpPr txBox="1"/>
          <p:nvPr/>
        </p:nvSpPr>
        <p:spPr>
          <a:xfrm>
            <a:off x="4591050" y="2264229"/>
            <a:ext cx="1981200" cy="2308324"/>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HP001 5 hàng" pitchFamily="34" charset="0"/>
              </a:rPr>
              <a:t> </a:t>
            </a:r>
            <a:r>
              <a:rPr lang="en-US" sz="24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a:t>
            </a: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đình</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ông</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ủng</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hộ</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cán</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bộ</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bộ</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đội</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khu</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II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hàng</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trăm</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tấn</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thóc</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400" dirty="0"/>
          </a:p>
        </p:txBody>
      </p:sp>
      <p:sp>
        <p:nvSpPr>
          <p:cNvPr id="7" name="TextBox 6"/>
          <p:cNvSpPr txBox="1"/>
          <p:nvPr/>
        </p:nvSpPr>
        <p:spPr>
          <a:xfrm>
            <a:off x="6837589" y="2344057"/>
            <a:ext cx="1887311" cy="1938992"/>
          </a:xfrm>
          <a:prstGeom prst="rect">
            <a:avLst/>
          </a:prstGeom>
          <a:noFill/>
        </p:spPr>
        <p:txBody>
          <a:bodyPr wrap="square" rtlCol="0">
            <a:spAutoFit/>
          </a:bodyPr>
          <a:lstStyle/>
          <a:p>
            <a:r>
              <a:rPr lang="en-US" sz="24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Ông</a:t>
            </a:r>
            <a:r>
              <a:rPr lang="en-US"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hiến</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toàn</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bộ</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đồn</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điền</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Chi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Nê</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cho</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Nhà</a:t>
            </a: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a:t>
            </a:r>
            <a:endParaRPr lang="en-US" sz="2400" dirty="0"/>
          </a:p>
        </p:txBody>
      </p:sp>
    </p:spTree>
    <p:extLst>
      <p:ext uri="{BB962C8B-B14F-4D97-AF65-F5344CB8AC3E}">
        <p14:creationId xmlns:p14="http://schemas.microsoft.com/office/powerpoint/2010/main" val="361962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Dond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617663"/>
            <a:ext cx="83058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26"/>
          <p:cNvSpPr txBox="1">
            <a:spLocks noChangeArrowheads="1"/>
          </p:cNvSpPr>
          <p:nvPr/>
        </p:nvSpPr>
        <p:spPr bwMode="auto">
          <a:xfrm>
            <a:off x="3662363" y="611188"/>
            <a:ext cx="14192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u="sng">
                <a:latin typeface="Times New Roman" pitchFamily="18" charset="0"/>
                <a:cs typeface="Times New Roman" pitchFamily="18" charset="0"/>
              </a:rPr>
              <a:t>Tập đọc</a:t>
            </a:r>
          </a:p>
        </p:txBody>
      </p:sp>
      <p:sp>
        <p:nvSpPr>
          <p:cNvPr id="22532" name="TextBox 5"/>
          <p:cNvSpPr txBox="1">
            <a:spLocks noChangeArrowheads="1"/>
          </p:cNvSpPr>
          <p:nvPr/>
        </p:nvSpPr>
        <p:spPr bwMode="auto">
          <a:xfrm>
            <a:off x="1889125" y="1023938"/>
            <a:ext cx="6172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rgbClr val="C00000"/>
                </a:solidFill>
                <a:latin typeface="Times New Roman" pitchFamily="18" charset="0"/>
                <a:cs typeface="Times New Roman" pitchFamily="18" charset="0"/>
              </a:rPr>
              <a:t>Nhà tài trợ đặc biệt của Cách mạng</a:t>
            </a:r>
            <a:endParaRPr lang="en-US" altLang="en-US" sz="2000" i="1">
              <a:solidFill>
                <a:srgbClr val="C00000"/>
              </a:solidFill>
              <a:latin typeface="Times New Roman" pitchFamily="18" charset="0"/>
              <a:cs typeface="Times New Roman" pitchFamily="18" charset="0"/>
            </a:endParaRPr>
          </a:p>
        </p:txBody>
      </p:sp>
      <p:sp>
        <p:nvSpPr>
          <p:cNvPr id="7" name="Text Box 5"/>
          <p:cNvSpPr txBox="1">
            <a:spLocks noChangeArrowheads="1"/>
          </p:cNvSpPr>
          <p:nvPr/>
        </p:nvSpPr>
        <p:spPr bwMode="auto">
          <a:xfrm>
            <a:off x="0" y="5668963"/>
            <a:ext cx="9144000" cy="892175"/>
          </a:xfrm>
          <a:prstGeom prst="rect">
            <a:avLst/>
          </a:prstGeom>
          <a:noFill/>
          <a:ln w="9525">
            <a:noFill/>
            <a:miter lim="800000"/>
            <a:headEnd/>
            <a:tailEnd/>
          </a:ln>
          <a:effectLst/>
        </p:spPr>
        <p:txBody>
          <a:bodyPr>
            <a:spAutoFit/>
          </a:bodyPr>
          <a:lstStyle/>
          <a:p>
            <a:pPr algn="ctr" eaLnBrk="1" hangingPunct="1">
              <a:spcBef>
                <a:spcPct val="50000"/>
              </a:spcBef>
              <a:defRPr/>
            </a:pPr>
            <a:r>
              <a:rPr lang="en-US" sz="3200" dirty="0">
                <a:effectLst>
                  <a:outerShdw blurRad="38100" dist="38100" dir="2700000" algn="tl">
                    <a:srgbClr val="C0C0C0"/>
                  </a:outerShdw>
                </a:effectLst>
                <a:latin typeface="VNI-Times" pitchFamily="2" charset="0"/>
              </a:rPr>
              <a:t> </a:t>
            </a:r>
            <a:r>
              <a:rPr lang="en-US" sz="2000"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Đồn</a:t>
            </a:r>
            <a:r>
              <a:rPr 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000"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điền</a:t>
            </a:r>
            <a:r>
              <a:rPr 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Chi </a:t>
            </a:r>
            <a:r>
              <a:rPr lang="en-US" sz="2000"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Nê</a:t>
            </a:r>
            <a:r>
              <a:rPr 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000"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Lạc</a:t>
            </a:r>
            <a:r>
              <a:rPr 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000"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Thủy</a:t>
            </a:r>
            <a:r>
              <a:rPr 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 </a:t>
            </a:r>
            <a:r>
              <a:rPr lang="en-US" sz="2000"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Hòa</a:t>
            </a:r>
            <a:r>
              <a:rPr 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000"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Bình</a:t>
            </a:r>
            <a:r>
              <a:rPr 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000"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và</a:t>
            </a:r>
            <a:r>
              <a:rPr 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000"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nhà</a:t>
            </a:r>
            <a:r>
              <a:rPr 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000"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máy</a:t>
            </a:r>
            <a:r>
              <a:rPr 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in </a:t>
            </a:r>
            <a:r>
              <a:rPr lang="en-US" sz="2000"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tiền</a:t>
            </a:r>
            <a:r>
              <a:rPr 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000"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ảnh</a:t>
            </a:r>
            <a:r>
              <a:rPr 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000"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tư</a:t>
            </a:r>
            <a:r>
              <a:rPr 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000"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liệu</a:t>
            </a:r>
            <a:r>
              <a:rPr 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do </a:t>
            </a:r>
            <a:r>
              <a:rPr lang="en-US" sz="2000"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ông</a:t>
            </a:r>
            <a:r>
              <a:rPr 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000"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Đỗ</a:t>
            </a:r>
            <a:r>
              <a:rPr 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Long </a:t>
            </a:r>
            <a:r>
              <a:rPr lang="en-US" sz="2000"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Vân</a:t>
            </a:r>
            <a:r>
              <a:rPr 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con </a:t>
            </a:r>
            <a:r>
              <a:rPr lang="en-US" sz="2000"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trai</a:t>
            </a:r>
            <a:r>
              <a:rPr 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000"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út</a:t>
            </a:r>
            <a:r>
              <a:rPr 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000"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của</a:t>
            </a:r>
            <a:r>
              <a:rPr 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000"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nhà</a:t>
            </a:r>
            <a:r>
              <a:rPr 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000"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tư</a:t>
            </a:r>
            <a:r>
              <a:rPr 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000"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sản</a:t>
            </a:r>
            <a:r>
              <a:rPr 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000"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yêu</a:t>
            </a:r>
            <a:r>
              <a:rPr 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000"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nước</a:t>
            </a:r>
            <a:r>
              <a:rPr 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000"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Đỗ</a:t>
            </a:r>
            <a:r>
              <a:rPr 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000"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Đình</a:t>
            </a:r>
            <a:r>
              <a:rPr 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000"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Thiện</a:t>
            </a:r>
            <a:r>
              <a:rPr 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000"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cung</a:t>
            </a:r>
            <a:r>
              <a:rPr 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2000" i="1" dirty="0" err="1">
                <a:effectLst>
                  <a:outerShdw blurRad="38100" dist="38100" dir="2700000" algn="tl">
                    <a:srgbClr val="C0C0C0"/>
                  </a:outerShdw>
                </a:effectLst>
                <a:latin typeface="Times New Roman" panose="02020603050405020304" pitchFamily="18" charset="0"/>
                <a:cs typeface="Times New Roman" panose="02020603050405020304" pitchFamily="18" charset="0"/>
              </a:rPr>
              <a:t>cấp</a:t>
            </a:r>
            <a:r>
              <a:rPr lang="en-US" sz="2000" i="1" dirty="0">
                <a:effectLst>
                  <a:outerShdw blurRad="38100" dist="38100" dir="2700000" algn="tl">
                    <a:srgbClr val="C0C0C0"/>
                  </a:outerShdw>
                </a:effectLst>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http://hdnd.dongnai.gov.vn/anpham/mlnewsfolder.2007-10-04.1876251888/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76400"/>
            <a:ext cx="4191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 descr="Đó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114800"/>
            <a:ext cx="4191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12"/>
          <p:cNvSpPr txBox="1">
            <a:spLocks noChangeArrowheads="1"/>
          </p:cNvSpPr>
          <p:nvPr/>
        </p:nvSpPr>
        <p:spPr bwMode="auto">
          <a:xfrm>
            <a:off x="3497263" y="3908425"/>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latin typeface="Times New Roman" pitchFamily="18" charset="0"/>
                <a:cs typeface="Times New Roman" pitchFamily="18" charset="0"/>
              </a:rPr>
              <a:t>Đồn điền cao su</a:t>
            </a:r>
          </a:p>
        </p:txBody>
      </p:sp>
      <p:sp>
        <p:nvSpPr>
          <p:cNvPr id="23557" name="Rectangle 13"/>
          <p:cNvSpPr>
            <a:spLocks noChangeArrowheads="1"/>
          </p:cNvSpPr>
          <p:nvPr/>
        </p:nvSpPr>
        <p:spPr bwMode="auto">
          <a:xfrm>
            <a:off x="3429000" y="6400800"/>
            <a:ext cx="2192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err="1">
                <a:latin typeface="Times New Roman" pitchFamily="18" charset="0"/>
                <a:cs typeface="Times New Roman" pitchFamily="18" charset="0"/>
              </a:rPr>
              <a:t>Đồn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điền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cà</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phê</a:t>
            </a:r>
            <a:endParaRPr lang="en-US" altLang="en-US" sz="2400" dirty="0">
              <a:latin typeface="Times New Roman" pitchFamily="18" charset="0"/>
              <a:cs typeface="Times New Roman" pitchFamily="18" charset="0"/>
            </a:endParaRPr>
          </a:p>
        </p:txBody>
      </p:sp>
      <p:pic>
        <p:nvPicPr>
          <p:cNvPr id="23558" name="Picture 4" descr="Close window - Đóng lạ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88" y="1676400"/>
            <a:ext cx="4114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3" descr="http://files.myopera.com/halanabc/blog/3cc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343400"/>
            <a:ext cx="4114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 Box 26"/>
          <p:cNvSpPr txBox="1">
            <a:spLocks noChangeArrowheads="1"/>
          </p:cNvSpPr>
          <p:nvPr/>
        </p:nvSpPr>
        <p:spPr bwMode="auto">
          <a:xfrm>
            <a:off x="3662363" y="611188"/>
            <a:ext cx="14192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u="sng">
                <a:latin typeface="Times New Roman" pitchFamily="18" charset="0"/>
                <a:cs typeface="Times New Roman" pitchFamily="18" charset="0"/>
              </a:rPr>
              <a:t>Tập đọc</a:t>
            </a:r>
          </a:p>
        </p:txBody>
      </p:sp>
      <p:sp>
        <p:nvSpPr>
          <p:cNvPr id="23561" name="TextBox 9"/>
          <p:cNvSpPr txBox="1">
            <a:spLocks noChangeArrowheads="1"/>
          </p:cNvSpPr>
          <p:nvPr/>
        </p:nvSpPr>
        <p:spPr bwMode="auto">
          <a:xfrm>
            <a:off x="1889125" y="1023938"/>
            <a:ext cx="6172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rgbClr val="C00000"/>
                </a:solidFill>
                <a:latin typeface="Times New Roman" pitchFamily="18" charset="0"/>
                <a:cs typeface="Times New Roman" pitchFamily="18" charset="0"/>
              </a:rPr>
              <a:t>Nhà tài trợ đặc biệt của Cách mạng</a:t>
            </a:r>
            <a:endParaRPr lang="en-US" altLang="en-US" sz="2000" i="1">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1"/>
          <p:cNvSpPr txBox="1">
            <a:spLocks noChangeArrowheads="1"/>
          </p:cNvSpPr>
          <p:nvPr/>
        </p:nvSpPr>
        <p:spPr bwMode="auto">
          <a:xfrm>
            <a:off x="34925" y="1260475"/>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600" b="1" dirty="0">
                <a:solidFill>
                  <a:schemeClr val="accent2"/>
                </a:solidFill>
                <a:latin typeface="Times New Roman" pitchFamily="18" charset="0"/>
                <a:cs typeface="Times New Roman" pitchFamily="18" charset="0"/>
              </a:rPr>
              <a:t>a. </a:t>
            </a:r>
            <a:r>
              <a:rPr lang="en-US" altLang="en-US" sz="2600" b="1" dirty="0" err="1">
                <a:solidFill>
                  <a:schemeClr val="accent2"/>
                </a:solidFill>
                <a:latin typeface="Times New Roman" pitchFamily="18" charset="0"/>
                <a:cs typeface="Times New Roman" pitchFamily="18" charset="0"/>
              </a:rPr>
              <a:t>Trước</a:t>
            </a:r>
            <a:r>
              <a:rPr lang="en-US" altLang="en-US" sz="2600" b="1" dirty="0">
                <a:solidFill>
                  <a:schemeClr val="accent2"/>
                </a:solidFill>
                <a:latin typeface="Times New Roman" pitchFamily="18" charset="0"/>
                <a:cs typeface="Times New Roman" pitchFamily="18" charset="0"/>
              </a:rPr>
              <a:t> </a:t>
            </a:r>
            <a:r>
              <a:rPr lang="en-US" altLang="en-US" sz="2600" b="1" dirty="0" err="1">
                <a:solidFill>
                  <a:schemeClr val="accent2"/>
                </a:solidFill>
                <a:latin typeface="Times New Roman" pitchFamily="18" charset="0"/>
                <a:cs typeface="Times New Roman" pitchFamily="18" charset="0"/>
              </a:rPr>
              <a:t>Cách</a:t>
            </a:r>
            <a:r>
              <a:rPr lang="en-US" altLang="en-US" sz="2600" b="1" dirty="0">
                <a:solidFill>
                  <a:schemeClr val="accent2"/>
                </a:solidFill>
                <a:latin typeface="Times New Roman" pitchFamily="18" charset="0"/>
                <a:cs typeface="Times New Roman" pitchFamily="18" charset="0"/>
              </a:rPr>
              <a:t> </a:t>
            </a:r>
            <a:r>
              <a:rPr lang="en-US" altLang="en-US" sz="2600" b="1" dirty="0" err="1">
                <a:solidFill>
                  <a:schemeClr val="accent2"/>
                </a:solidFill>
                <a:latin typeface="Times New Roman" pitchFamily="18" charset="0"/>
                <a:cs typeface="Times New Roman" pitchFamily="18" charset="0"/>
              </a:rPr>
              <a:t>mạng</a:t>
            </a:r>
            <a:r>
              <a:rPr lang="en-US" altLang="en-US" sz="2600" b="1" dirty="0">
                <a:solidFill>
                  <a:schemeClr val="accent2"/>
                </a:solidFill>
                <a:latin typeface="Times New Roman" pitchFamily="18" charset="0"/>
                <a:cs typeface="Times New Roman" pitchFamily="18" charset="0"/>
              </a:rPr>
              <a:t>:</a:t>
            </a:r>
          </a:p>
        </p:txBody>
      </p:sp>
      <p:sp>
        <p:nvSpPr>
          <p:cNvPr id="25603" name="Text Box 12"/>
          <p:cNvSpPr txBox="1">
            <a:spLocks noChangeArrowheads="1"/>
          </p:cNvSpPr>
          <p:nvPr/>
        </p:nvSpPr>
        <p:spPr bwMode="auto">
          <a:xfrm>
            <a:off x="74613" y="1774825"/>
            <a:ext cx="9144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600" b="1">
                <a:latin typeface="Times New Roman" pitchFamily="18" charset="0"/>
                <a:cs typeface="Times New Roman" pitchFamily="18" charset="0"/>
              </a:rPr>
              <a:t>- Năm 1943, ông Thiện đã ủng hộ quỹ Đảng 3 vạn đồng Đông Dương.</a:t>
            </a:r>
          </a:p>
        </p:txBody>
      </p:sp>
      <p:sp>
        <p:nvSpPr>
          <p:cNvPr id="25604" name="Text Box 13"/>
          <p:cNvSpPr txBox="1">
            <a:spLocks noChangeArrowheads="1"/>
          </p:cNvSpPr>
          <p:nvPr/>
        </p:nvSpPr>
        <p:spPr bwMode="auto">
          <a:xfrm>
            <a:off x="61913" y="2708275"/>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600" b="1" dirty="0">
                <a:solidFill>
                  <a:schemeClr val="accent2"/>
                </a:solidFill>
                <a:latin typeface="Times New Roman" pitchFamily="18" charset="0"/>
                <a:cs typeface="Times New Roman" pitchFamily="18" charset="0"/>
              </a:rPr>
              <a:t>b. </a:t>
            </a:r>
            <a:r>
              <a:rPr lang="en-US" altLang="en-US" sz="2600" b="1" dirty="0" err="1">
                <a:solidFill>
                  <a:schemeClr val="accent2"/>
                </a:solidFill>
                <a:latin typeface="Times New Roman" pitchFamily="18" charset="0"/>
                <a:cs typeface="Times New Roman" pitchFamily="18" charset="0"/>
              </a:rPr>
              <a:t>Khi</a:t>
            </a:r>
            <a:r>
              <a:rPr lang="en-US" altLang="en-US" sz="2600" b="1" dirty="0">
                <a:solidFill>
                  <a:schemeClr val="accent2"/>
                </a:solidFill>
                <a:latin typeface="Times New Roman" pitchFamily="18" charset="0"/>
                <a:cs typeface="Times New Roman" pitchFamily="18" charset="0"/>
              </a:rPr>
              <a:t> </a:t>
            </a:r>
            <a:r>
              <a:rPr lang="en-US" altLang="en-US" sz="2600" b="1" dirty="0" err="1">
                <a:solidFill>
                  <a:schemeClr val="accent2"/>
                </a:solidFill>
                <a:latin typeface="Times New Roman" pitchFamily="18" charset="0"/>
                <a:cs typeface="Times New Roman" pitchFamily="18" charset="0"/>
              </a:rPr>
              <a:t>Cách</a:t>
            </a:r>
            <a:r>
              <a:rPr lang="en-US" altLang="en-US" sz="2600" b="1" dirty="0">
                <a:solidFill>
                  <a:schemeClr val="accent2"/>
                </a:solidFill>
                <a:latin typeface="Times New Roman" pitchFamily="18" charset="0"/>
                <a:cs typeface="Times New Roman" pitchFamily="18" charset="0"/>
              </a:rPr>
              <a:t> </a:t>
            </a:r>
            <a:r>
              <a:rPr lang="en-US" altLang="en-US" sz="2600" b="1" dirty="0" err="1">
                <a:solidFill>
                  <a:schemeClr val="accent2"/>
                </a:solidFill>
                <a:latin typeface="Times New Roman" pitchFamily="18" charset="0"/>
                <a:cs typeface="Times New Roman" pitchFamily="18" charset="0"/>
              </a:rPr>
              <a:t>mạng</a:t>
            </a:r>
            <a:r>
              <a:rPr lang="en-US" altLang="en-US" sz="2600" b="1" dirty="0">
                <a:solidFill>
                  <a:schemeClr val="accent2"/>
                </a:solidFill>
                <a:latin typeface="Times New Roman" pitchFamily="18" charset="0"/>
                <a:cs typeface="Times New Roman" pitchFamily="18" charset="0"/>
              </a:rPr>
              <a:t> </a:t>
            </a:r>
            <a:r>
              <a:rPr lang="en-US" altLang="en-US" sz="2600" b="1" dirty="0" err="1">
                <a:solidFill>
                  <a:schemeClr val="accent2"/>
                </a:solidFill>
                <a:latin typeface="Times New Roman" pitchFamily="18" charset="0"/>
                <a:cs typeface="Times New Roman" pitchFamily="18" charset="0"/>
              </a:rPr>
              <a:t>thành</a:t>
            </a:r>
            <a:r>
              <a:rPr lang="en-US" altLang="en-US" sz="2600" b="1" dirty="0">
                <a:solidFill>
                  <a:schemeClr val="accent2"/>
                </a:solidFill>
                <a:latin typeface="Times New Roman" pitchFamily="18" charset="0"/>
                <a:cs typeface="Times New Roman" pitchFamily="18" charset="0"/>
              </a:rPr>
              <a:t> </a:t>
            </a:r>
            <a:r>
              <a:rPr lang="en-US" altLang="en-US" sz="2600" b="1" dirty="0" err="1">
                <a:solidFill>
                  <a:schemeClr val="accent2"/>
                </a:solidFill>
                <a:latin typeface="Times New Roman" pitchFamily="18" charset="0"/>
                <a:cs typeface="Times New Roman" pitchFamily="18" charset="0"/>
              </a:rPr>
              <a:t>công</a:t>
            </a:r>
            <a:r>
              <a:rPr lang="en-US" altLang="en-US" sz="2600" b="1" dirty="0">
                <a:solidFill>
                  <a:schemeClr val="accent2"/>
                </a:solidFill>
                <a:latin typeface="Times New Roman" pitchFamily="18" charset="0"/>
                <a:cs typeface="Times New Roman" pitchFamily="18" charset="0"/>
              </a:rPr>
              <a:t>:</a:t>
            </a:r>
          </a:p>
        </p:txBody>
      </p:sp>
      <p:sp>
        <p:nvSpPr>
          <p:cNvPr id="25605" name="Text Box 14"/>
          <p:cNvSpPr txBox="1">
            <a:spLocks noChangeArrowheads="1"/>
          </p:cNvSpPr>
          <p:nvPr/>
        </p:nvSpPr>
        <p:spPr bwMode="auto">
          <a:xfrm>
            <a:off x="34925" y="3203575"/>
            <a:ext cx="9144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600" b="1" dirty="0">
                <a:latin typeface="Times New Roman" pitchFamily="18" charset="0"/>
                <a:cs typeface="Times New Roman" pitchFamily="18" charset="0"/>
              </a:rPr>
              <a:t>- </a:t>
            </a:r>
            <a:r>
              <a:rPr lang="en-US" altLang="en-US" sz="2600" b="1" dirty="0" err="1">
                <a:latin typeface="Times New Roman" pitchFamily="18" charset="0"/>
                <a:cs typeface="Times New Roman" pitchFamily="18" charset="0"/>
              </a:rPr>
              <a:t>Năm</a:t>
            </a:r>
            <a:r>
              <a:rPr lang="en-US" altLang="en-US" sz="2600" b="1" dirty="0">
                <a:latin typeface="Times New Roman" pitchFamily="18" charset="0"/>
                <a:cs typeface="Times New Roman" pitchFamily="18" charset="0"/>
              </a:rPr>
              <a:t> 1945, </a:t>
            </a:r>
            <a:r>
              <a:rPr lang="en-US" altLang="en-US" sz="2600" b="1" dirty="0" err="1">
                <a:latin typeface="Times New Roman" pitchFamily="18" charset="0"/>
                <a:cs typeface="Times New Roman" pitchFamily="18" charset="0"/>
              </a:rPr>
              <a:t>trong</a:t>
            </a:r>
            <a:r>
              <a:rPr lang="en-US" altLang="en-US" sz="2600" b="1" dirty="0">
                <a:latin typeface="Times New Roman" pitchFamily="18" charset="0"/>
                <a:cs typeface="Times New Roman" pitchFamily="18" charset="0"/>
              </a:rPr>
              <a:t> </a:t>
            </a:r>
            <a:r>
              <a:rPr lang="en-US" altLang="en-US" sz="2600" b="1" dirty="0" err="1">
                <a:latin typeface="Times New Roman" pitchFamily="18" charset="0"/>
                <a:cs typeface="Times New Roman" pitchFamily="18" charset="0"/>
              </a:rPr>
              <a:t>tuần</a:t>
            </a:r>
            <a:r>
              <a:rPr lang="en-US" altLang="en-US" sz="2600" b="1" dirty="0">
                <a:latin typeface="Times New Roman" pitchFamily="18" charset="0"/>
                <a:cs typeface="Times New Roman" pitchFamily="18" charset="0"/>
              </a:rPr>
              <a:t> </a:t>
            </a:r>
            <a:r>
              <a:rPr lang="en-US" altLang="en-US" sz="2600" b="1" dirty="0" err="1">
                <a:latin typeface="Times New Roman" pitchFamily="18" charset="0"/>
                <a:cs typeface="Times New Roman" pitchFamily="18" charset="0"/>
              </a:rPr>
              <a:t>lễ</a:t>
            </a:r>
            <a:r>
              <a:rPr lang="en-US" altLang="en-US" sz="2600" b="1" dirty="0">
                <a:latin typeface="Times New Roman" pitchFamily="18" charset="0"/>
                <a:cs typeface="Times New Roman" pitchFamily="18" charset="0"/>
              </a:rPr>
              <a:t> </a:t>
            </a:r>
            <a:r>
              <a:rPr lang="en-US" altLang="en-US" sz="2600" b="1" dirty="0" err="1">
                <a:latin typeface="Times New Roman" pitchFamily="18" charset="0"/>
                <a:cs typeface="Times New Roman" pitchFamily="18" charset="0"/>
              </a:rPr>
              <a:t>Vàng</a:t>
            </a:r>
            <a:r>
              <a:rPr lang="en-US" altLang="en-US" sz="2600" b="1" dirty="0">
                <a:latin typeface="Times New Roman" pitchFamily="18" charset="0"/>
                <a:cs typeface="Times New Roman" pitchFamily="18" charset="0"/>
              </a:rPr>
              <a:t>, </a:t>
            </a:r>
            <a:r>
              <a:rPr lang="en-US" altLang="en-US" sz="2600" b="1" dirty="0" err="1">
                <a:latin typeface="Times New Roman" pitchFamily="18" charset="0"/>
                <a:cs typeface="Times New Roman" pitchFamily="18" charset="0"/>
              </a:rPr>
              <a:t>ông</a:t>
            </a:r>
            <a:r>
              <a:rPr lang="en-US" altLang="en-US" sz="2600" b="1" dirty="0">
                <a:latin typeface="Times New Roman" pitchFamily="18" charset="0"/>
                <a:cs typeface="Times New Roman" pitchFamily="18" charset="0"/>
              </a:rPr>
              <a:t> </a:t>
            </a:r>
            <a:r>
              <a:rPr lang="en-US" altLang="en-US" sz="2600" b="1" dirty="0" err="1">
                <a:latin typeface="Times New Roman" pitchFamily="18" charset="0"/>
                <a:cs typeface="Times New Roman" pitchFamily="18" charset="0"/>
              </a:rPr>
              <a:t>đã</a:t>
            </a:r>
            <a:r>
              <a:rPr lang="en-US" altLang="en-US" sz="2600" b="1" dirty="0">
                <a:latin typeface="Times New Roman" pitchFamily="18" charset="0"/>
                <a:cs typeface="Times New Roman" pitchFamily="18" charset="0"/>
              </a:rPr>
              <a:t> </a:t>
            </a:r>
            <a:r>
              <a:rPr lang="en-US" altLang="en-US" sz="2600" b="1" dirty="0" err="1">
                <a:latin typeface="Times New Roman" pitchFamily="18" charset="0"/>
                <a:cs typeface="Times New Roman" pitchFamily="18" charset="0"/>
              </a:rPr>
              <a:t>ủng</a:t>
            </a:r>
            <a:r>
              <a:rPr lang="en-US" altLang="en-US" sz="2600" b="1" dirty="0">
                <a:latin typeface="Times New Roman" pitchFamily="18" charset="0"/>
                <a:cs typeface="Times New Roman" pitchFamily="18" charset="0"/>
              </a:rPr>
              <a:t> </a:t>
            </a:r>
            <a:r>
              <a:rPr lang="en-US" altLang="en-US" sz="2600" b="1" dirty="0" err="1">
                <a:latin typeface="Times New Roman" pitchFamily="18" charset="0"/>
                <a:cs typeface="Times New Roman" pitchFamily="18" charset="0"/>
              </a:rPr>
              <a:t>hộ</a:t>
            </a:r>
            <a:r>
              <a:rPr lang="en-US" altLang="en-US" sz="2600" b="1" dirty="0">
                <a:latin typeface="Times New Roman" pitchFamily="18" charset="0"/>
                <a:cs typeface="Times New Roman" pitchFamily="18" charset="0"/>
              </a:rPr>
              <a:t> </a:t>
            </a:r>
            <a:r>
              <a:rPr lang="en-US" altLang="en-US" sz="2600" b="1" dirty="0" err="1">
                <a:latin typeface="Times New Roman" pitchFamily="18" charset="0"/>
                <a:cs typeface="Times New Roman" pitchFamily="18" charset="0"/>
              </a:rPr>
              <a:t>chính</a:t>
            </a:r>
            <a:r>
              <a:rPr lang="en-US" altLang="en-US" sz="2600" b="1" dirty="0">
                <a:latin typeface="Times New Roman" pitchFamily="18" charset="0"/>
                <a:cs typeface="Times New Roman" pitchFamily="18" charset="0"/>
              </a:rPr>
              <a:t> </a:t>
            </a:r>
            <a:r>
              <a:rPr lang="en-US" altLang="en-US" sz="2600" b="1" dirty="0" err="1">
                <a:latin typeface="Times New Roman" pitchFamily="18" charset="0"/>
                <a:cs typeface="Times New Roman" pitchFamily="18" charset="0"/>
              </a:rPr>
              <a:t>phủ</a:t>
            </a:r>
            <a:r>
              <a:rPr lang="en-US" altLang="en-US" sz="2600" b="1" dirty="0">
                <a:latin typeface="Times New Roman" pitchFamily="18" charset="0"/>
                <a:cs typeface="Times New Roman" pitchFamily="18" charset="0"/>
              </a:rPr>
              <a:t> 64 </a:t>
            </a:r>
            <a:r>
              <a:rPr lang="en-US" altLang="en-US" sz="2600" b="1" dirty="0" err="1">
                <a:latin typeface="Times New Roman" pitchFamily="18" charset="0"/>
                <a:cs typeface="Times New Roman" pitchFamily="18" charset="0"/>
              </a:rPr>
              <a:t>lạng</a:t>
            </a:r>
            <a:r>
              <a:rPr lang="en-US" altLang="en-US" sz="2600" b="1" dirty="0">
                <a:latin typeface="Times New Roman" pitchFamily="18" charset="0"/>
                <a:cs typeface="Times New Roman" pitchFamily="18" charset="0"/>
              </a:rPr>
              <a:t> </a:t>
            </a:r>
            <a:r>
              <a:rPr lang="en-US" altLang="en-US" sz="2600" b="1" dirty="0" err="1">
                <a:latin typeface="Times New Roman" pitchFamily="18" charset="0"/>
                <a:cs typeface="Times New Roman" pitchFamily="18" charset="0"/>
              </a:rPr>
              <a:t>vàng</a:t>
            </a:r>
            <a:r>
              <a:rPr lang="en-US" altLang="en-US" sz="2600" b="1" dirty="0">
                <a:latin typeface="Times New Roman" pitchFamily="18" charset="0"/>
                <a:cs typeface="Times New Roman" pitchFamily="18" charset="0"/>
              </a:rPr>
              <a:t>, </a:t>
            </a:r>
            <a:r>
              <a:rPr lang="en-US" altLang="en-US" sz="2600" b="1" dirty="0" err="1">
                <a:latin typeface="Times New Roman" pitchFamily="18" charset="0"/>
                <a:cs typeface="Times New Roman" pitchFamily="18" charset="0"/>
              </a:rPr>
              <a:t>góp</a:t>
            </a:r>
            <a:r>
              <a:rPr lang="en-US" altLang="en-US" sz="2600" b="1" dirty="0">
                <a:latin typeface="Times New Roman" pitchFamily="18" charset="0"/>
                <a:cs typeface="Times New Roman" pitchFamily="18" charset="0"/>
              </a:rPr>
              <a:t> </a:t>
            </a:r>
            <a:r>
              <a:rPr lang="en-US" altLang="en-US" sz="2600" b="1" dirty="0" err="1">
                <a:latin typeface="Times New Roman" pitchFamily="18" charset="0"/>
                <a:cs typeface="Times New Roman" pitchFamily="18" charset="0"/>
              </a:rPr>
              <a:t>vào</a:t>
            </a:r>
            <a:r>
              <a:rPr lang="en-US" altLang="en-US" sz="2600" b="1" dirty="0">
                <a:latin typeface="Times New Roman" pitchFamily="18" charset="0"/>
                <a:cs typeface="Times New Roman" pitchFamily="18" charset="0"/>
              </a:rPr>
              <a:t> </a:t>
            </a:r>
            <a:r>
              <a:rPr lang="en-US" altLang="en-US" sz="2600" b="1" dirty="0" err="1">
                <a:latin typeface="Times New Roman" pitchFamily="18" charset="0"/>
                <a:cs typeface="Times New Roman" pitchFamily="18" charset="0"/>
              </a:rPr>
              <a:t>Quỹ</a:t>
            </a:r>
            <a:r>
              <a:rPr lang="en-US" altLang="en-US" sz="2600" b="1" dirty="0">
                <a:latin typeface="Times New Roman" pitchFamily="18" charset="0"/>
                <a:cs typeface="Times New Roman" pitchFamily="18" charset="0"/>
              </a:rPr>
              <a:t> </a:t>
            </a:r>
            <a:r>
              <a:rPr lang="en-US" altLang="en-US" sz="2600" b="1" dirty="0" err="1">
                <a:latin typeface="Times New Roman" pitchFamily="18" charset="0"/>
                <a:cs typeface="Times New Roman" pitchFamily="18" charset="0"/>
              </a:rPr>
              <a:t>Độc</a:t>
            </a:r>
            <a:r>
              <a:rPr lang="en-US" altLang="en-US" sz="2600" b="1" dirty="0">
                <a:latin typeface="Times New Roman" pitchFamily="18" charset="0"/>
                <a:cs typeface="Times New Roman" pitchFamily="18" charset="0"/>
              </a:rPr>
              <a:t> </a:t>
            </a:r>
            <a:r>
              <a:rPr lang="en-US" altLang="en-US" sz="2600" b="1" dirty="0" err="1">
                <a:latin typeface="Times New Roman" pitchFamily="18" charset="0"/>
                <a:cs typeface="Times New Roman" pitchFamily="18" charset="0"/>
              </a:rPr>
              <a:t>lập</a:t>
            </a:r>
            <a:r>
              <a:rPr lang="en-US" altLang="en-US" sz="2600" b="1" dirty="0">
                <a:latin typeface="Times New Roman" pitchFamily="18" charset="0"/>
                <a:cs typeface="Times New Roman" pitchFamily="18" charset="0"/>
              </a:rPr>
              <a:t> </a:t>
            </a:r>
            <a:r>
              <a:rPr lang="en-US" altLang="en-US" sz="2600" b="1" dirty="0" err="1">
                <a:latin typeface="Times New Roman" pitchFamily="18" charset="0"/>
                <a:cs typeface="Times New Roman" pitchFamily="18" charset="0"/>
              </a:rPr>
              <a:t>Trung</a:t>
            </a:r>
            <a:r>
              <a:rPr lang="en-US" altLang="en-US" sz="2600" b="1" dirty="0">
                <a:latin typeface="Times New Roman" pitchFamily="18" charset="0"/>
                <a:cs typeface="Times New Roman" pitchFamily="18" charset="0"/>
              </a:rPr>
              <a:t> </a:t>
            </a:r>
            <a:r>
              <a:rPr lang="en-US" altLang="en-US" sz="2600" b="1" dirty="0" err="1">
                <a:latin typeface="Times New Roman" pitchFamily="18" charset="0"/>
                <a:cs typeface="Times New Roman" pitchFamily="18" charset="0"/>
              </a:rPr>
              <a:t>ương</a:t>
            </a:r>
            <a:r>
              <a:rPr lang="en-US" altLang="en-US" sz="2600" b="1" dirty="0">
                <a:latin typeface="Times New Roman" pitchFamily="18" charset="0"/>
                <a:cs typeface="Times New Roman" pitchFamily="18" charset="0"/>
              </a:rPr>
              <a:t> 10 </a:t>
            </a:r>
            <a:r>
              <a:rPr lang="en-US" altLang="en-US" sz="2600" b="1" dirty="0" err="1">
                <a:latin typeface="Times New Roman" pitchFamily="18" charset="0"/>
                <a:cs typeface="Times New Roman" pitchFamily="18" charset="0"/>
              </a:rPr>
              <a:t>vạn</a:t>
            </a:r>
            <a:r>
              <a:rPr lang="en-US" altLang="en-US" sz="2600" b="1" dirty="0">
                <a:latin typeface="Times New Roman" pitchFamily="18" charset="0"/>
                <a:cs typeface="Times New Roman" pitchFamily="18" charset="0"/>
              </a:rPr>
              <a:t> </a:t>
            </a:r>
            <a:r>
              <a:rPr lang="en-US" altLang="en-US" sz="2600" b="1" dirty="0" err="1">
                <a:latin typeface="Times New Roman" pitchFamily="18" charset="0"/>
                <a:cs typeface="Times New Roman" pitchFamily="18" charset="0"/>
              </a:rPr>
              <a:t>đồng</a:t>
            </a:r>
            <a:r>
              <a:rPr lang="en-US" altLang="en-US" sz="2600" b="1" dirty="0">
                <a:latin typeface="Times New Roman" pitchFamily="18" charset="0"/>
                <a:cs typeface="Times New Roman" pitchFamily="18" charset="0"/>
              </a:rPr>
              <a:t> </a:t>
            </a:r>
            <a:r>
              <a:rPr lang="en-US" altLang="en-US" sz="2600" b="1" dirty="0" err="1">
                <a:latin typeface="Times New Roman" pitchFamily="18" charset="0"/>
                <a:cs typeface="Times New Roman" pitchFamily="18" charset="0"/>
              </a:rPr>
              <a:t>Đông</a:t>
            </a:r>
            <a:r>
              <a:rPr lang="en-US" altLang="en-US" sz="2600" b="1" dirty="0">
                <a:latin typeface="Times New Roman" pitchFamily="18" charset="0"/>
                <a:cs typeface="Times New Roman" pitchFamily="18" charset="0"/>
              </a:rPr>
              <a:t> </a:t>
            </a:r>
            <a:r>
              <a:rPr lang="en-US" altLang="en-US" sz="2600" b="1" dirty="0" err="1">
                <a:latin typeface="Times New Roman" pitchFamily="18" charset="0"/>
                <a:cs typeface="Times New Roman" pitchFamily="18" charset="0"/>
              </a:rPr>
              <a:t>Dương</a:t>
            </a:r>
            <a:r>
              <a:rPr lang="en-US" altLang="en-US" sz="2600" b="1" dirty="0">
                <a:latin typeface="Times New Roman" pitchFamily="18" charset="0"/>
                <a:cs typeface="Times New Roman" pitchFamily="18" charset="0"/>
              </a:rPr>
              <a:t>.</a:t>
            </a:r>
          </a:p>
        </p:txBody>
      </p:sp>
      <p:sp>
        <p:nvSpPr>
          <p:cNvPr id="25606" name="Text Box 10"/>
          <p:cNvSpPr txBox="1">
            <a:spLocks noChangeArrowheads="1"/>
          </p:cNvSpPr>
          <p:nvPr/>
        </p:nvSpPr>
        <p:spPr bwMode="auto">
          <a:xfrm>
            <a:off x="41275" y="4537075"/>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600" b="1" dirty="0">
                <a:solidFill>
                  <a:srgbClr val="002060"/>
                </a:solidFill>
                <a:latin typeface="Times New Roman" pitchFamily="18" charset="0"/>
                <a:cs typeface="Times New Roman" pitchFamily="18" charset="0"/>
              </a:rPr>
              <a:t>c</a:t>
            </a:r>
            <a:r>
              <a:rPr lang="en-US" altLang="en-US" sz="2600" b="1" dirty="0">
                <a:solidFill>
                  <a:schemeClr val="accent2"/>
                </a:solidFill>
                <a:latin typeface="Times New Roman" pitchFamily="18" charset="0"/>
                <a:cs typeface="Times New Roman" pitchFamily="18" charset="0"/>
              </a:rPr>
              <a:t>. </a:t>
            </a:r>
            <a:r>
              <a:rPr lang="en-US" altLang="en-US" sz="2600" b="1" dirty="0" err="1">
                <a:solidFill>
                  <a:schemeClr val="accent2"/>
                </a:solidFill>
                <a:latin typeface="Times New Roman" pitchFamily="18" charset="0"/>
                <a:cs typeface="Times New Roman" pitchFamily="18" charset="0"/>
              </a:rPr>
              <a:t>Trong</a:t>
            </a:r>
            <a:r>
              <a:rPr lang="en-US" altLang="en-US" sz="2600" b="1" dirty="0">
                <a:solidFill>
                  <a:schemeClr val="accent2"/>
                </a:solidFill>
                <a:latin typeface="Times New Roman" pitchFamily="18" charset="0"/>
                <a:cs typeface="Times New Roman" pitchFamily="18" charset="0"/>
              </a:rPr>
              <a:t> </a:t>
            </a:r>
            <a:r>
              <a:rPr lang="en-US" altLang="en-US" sz="2600" b="1" dirty="0" err="1">
                <a:solidFill>
                  <a:schemeClr val="accent2"/>
                </a:solidFill>
                <a:latin typeface="Times New Roman" pitchFamily="18" charset="0"/>
                <a:cs typeface="Times New Roman" pitchFamily="18" charset="0"/>
              </a:rPr>
              <a:t>kháng</a:t>
            </a:r>
            <a:r>
              <a:rPr lang="en-US" altLang="en-US" sz="2600" b="1" dirty="0">
                <a:solidFill>
                  <a:schemeClr val="accent2"/>
                </a:solidFill>
                <a:latin typeface="Times New Roman" pitchFamily="18" charset="0"/>
                <a:cs typeface="Times New Roman" pitchFamily="18" charset="0"/>
              </a:rPr>
              <a:t> </a:t>
            </a:r>
            <a:r>
              <a:rPr lang="en-US" altLang="en-US" sz="2600" b="1" dirty="0" err="1">
                <a:solidFill>
                  <a:schemeClr val="accent2"/>
                </a:solidFill>
                <a:latin typeface="Times New Roman" pitchFamily="18" charset="0"/>
                <a:cs typeface="Times New Roman" pitchFamily="18" charset="0"/>
              </a:rPr>
              <a:t>chiến</a:t>
            </a:r>
            <a:r>
              <a:rPr lang="en-US" altLang="en-US" sz="2600" b="1" dirty="0">
                <a:solidFill>
                  <a:schemeClr val="accent2"/>
                </a:solidFill>
                <a:latin typeface="Times New Roman" pitchFamily="18" charset="0"/>
                <a:cs typeface="Times New Roman" pitchFamily="18" charset="0"/>
              </a:rPr>
              <a:t> </a:t>
            </a:r>
            <a:r>
              <a:rPr lang="en-US" altLang="en-US" sz="2600" b="1" dirty="0" err="1">
                <a:solidFill>
                  <a:schemeClr val="accent2"/>
                </a:solidFill>
                <a:latin typeface="Times New Roman" pitchFamily="18" charset="0"/>
                <a:cs typeface="Times New Roman" pitchFamily="18" charset="0"/>
              </a:rPr>
              <a:t>chống</a:t>
            </a:r>
            <a:r>
              <a:rPr lang="en-US" altLang="en-US" sz="2600" b="1" dirty="0">
                <a:solidFill>
                  <a:schemeClr val="accent2"/>
                </a:solidFill>
                <a:latin typeface="Times New Roman" pitchFamily="18" charset="0"/>
                <a:cs typeface="Times New Roman" pitchFamily="18" charset="0"/>
              </a:rPr>
              <a:t> </a:t>
            </a:r>
            <a:r>
              <a:rPr lang="en-US" altLang="en-US" sz="2600" b="1" dirty="0" err="1">
                <a:solidFill>
                  <a:schemeClr val="accent2"/>
                </a:solidFill>
                <a:latin typeface="Times New Roman" pitchFamily="18" charset="0"/>
                <a:cs typeface="Times New Roman" pitchFamily="18" charset="0"/>
              </a:rPr>
              <a:t>thực</a:t>
            </a:r>
            <a:r>
              <a:rPr lang="en-US" altLang="en-US" sz="2600" b="1" dirty="0">
                <a:solidFill>
                  <a:schemeClr val="accent2"/>
                </a:solidFill>
                <a:latin typeface="Times New Roman" pitchFamily="18" charset="0"/>
                <a:cs typeface="Times New Roman" pitchFamily="18" charset="0"/>
              </a:rPr>
              <a:t> </a:t>
            </a:r>
            <a:r>
              <a:rPr lang="en-US" altLang="en-US" sz="2600" b="1" dirty="0" err="1">
                <a:solidFill>
                  <a:schemeClr val="accent2"/>
                </a:solidFill>
                <a:latin typeface="Times New Roman" pitchFamily="18" charset="0"/>
                <a:cs typeface="Times New Roman" pitchFamily="18" charset="0"/>
              </a:rPr>
              <a:t>dân</a:t>
            </a:r>
            <a:r>
              <a:rPr lang="en-US" altLang="en-US" sz="2600" b="1" dirty="0">
                <a:solidFill>
                  <a:schemeClr val="accent2"/>
                </a:solidFill>
                <a:latin typeface="Times New Roman" pitchFamily="18" charset="0"/>
                <a:cs typeface="Times New Roman" pitchFamily="18" charset="0"/>
              </a:rPr>
              <a:t> </a:t>
            </a:r>
            <a:r>
              <a:rPr lang="en-US" altLang="en-US" sz="2600" b="1" dirty="0" err="1">
                <a:solidFill>
                  <a:schemeClr val="accent2"/>
                </a:solidFill>
                <a:latin typeface="Times New Roman" pitchFamily="18" charset="0"/>
                <a:cs typeface="Times New Roman" pitchFamily="18" charset="0"/>
              </a:rPr>
              <a:t>Pháp</a:t>
            </a:r>
            <a:r>
              <a:rPr lang="en-US" altLang="en-US" sz="2600" b="1" dirty="0">
                <a:solidFill>
                  <a:schemeClr val="accent2"/>
                </a:solidFill>
                <a:latin typeface="Times New Roman" pitchFamily="18" charset="0"/>
                <a:cs typeface="Times New Roman" pitchFamily="18" charset="0"/>
              </a:rPr>
              <a:t>:</a:t>
            </a:r>
          </a:p>
        </p:txBody>
      </p:sp>
      <p:sp>
        <p:nvSpPr>
          <p:cNvPr id="25607" name="Text Box 11"/>
          <p:cNvSpPr txBox="1">
            <a:spLocks noChangeArrowheads="1"/>
          </p:cNvSpPr>
          <p:nvPr/>
        </p:nvSpPr>
        <p:spPr bwMode="auto">
          <a:xfrm>
            <a:off x="11113" y="5051425"/>
            <a:ext cx="9144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600" b="1">
                <a:latin typeface="Times New Roman" pitchFamily="18" charset="0"/>
                <a:cs typeface="Times New Roman" pitchFamily="18" charset="0"/>
              </a:rPr>
              <a:t>- Gia đình ông ủng hộ cán bộ, bộ đội khu II hàng trăm tấn thóc.</a:t>
            </a:r>
          </a:p>
        </p:txBody>
      </p:sp>
      <p:sp>
        <p:nvSpPr>
          <p:cNvPr id="25608" name="Text Box 13"/>
          <p:cNvSpPr txBox="1">
            <a:spLocks noChangeArrowheads="1"/>
          </p:cNvSpPr>
          <p:nvPr/>
        </p:nvSpPr>
        <p:spPr bwMode="auto">
          <a:xfrm>
            <a:off x="152400" y="5832475"/>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600" b="1" dirty="0">
                <a:solidFill>
                  <a:schemeClr val="accent2"/>
                </a:solidFill>
                <a:latin typeface="Times New Roman" pitchFamily="18" charset="0"/>
                <a:cs typeface="Times New Roman" pitchFamily="18" charset="0"/>
              </a:rPr>
              <a:t>d. </a:t>
            </a:r>
            <a:r>
              <a:rPr lang="en-US" altLang="en-US" sz="2600" b="1" dirty="0" err="1">
                <a:solidFill>
                  <a:schemeClr val="accent2"/>
                </a:solidFill>
                <a:latin typeface="Times New Roman" pitchFamily="18" charset="0"/>
                <a:cs typeface="Times New Roman" pitchFamily="18" charset="0"/>
              </a:rPr>
              <a:t>Sau</a:t>
            </a:r>
            <a:r>
              <a:rPr lang="en-US" altLang="en-US" sz="2600" b="1" dirty="0">
                <a:solidFill>
                  <a:schemeClr val="accent2"/>
                </a:solidFill>
                <a:latin typeface="Times New Roman" pitchFamily="18" charset="0"/>
                <a:cs typeface="Times New Roman" pitchFamily="18" charset="0"/>
              </a:rPr>
              <a:t> </a:t>
            </a:r>
            <a:r>
              <a:rPr lang="en-US" altLang="en-US" sz="2600" b="1" dirty="0" err="1">
                <a:solidFill>
                  <a:schemeClr val="accent2"/>
                </a:solidFill>
                <a:latin typeface="Times New Roman" pitchFamily="18" charset="0"/>
                <a:cs typeface="Times New Roman" pitchFamily="18" charset="0"/>
              </a:rPr>
              <a:t>khi</a:t>
            </a:r>
            <a:r>
              <a:rPr lang="en-US" altLang="en-US" sz="2600" b="1" dirty="0">
                <a:solidFill>
                  <a:schemeClr val="accent2"/>
                </a:solidFill>
                <a:latin typeface="Times New Roman" pitchFamily="18" charset="0"/>
                <a:cs typeface="Times New Roman" pitchFamily="18" charset="0"/>
              </a:rPr>
              <a:t> </a:t>
            </a:r>
            <a:r>
              <a:rPr lang="en-US" altLang="en-US" sz="2600" b="1" dirty="0" err="1">
                <a:solidFill>
                  <a:schemeClr val="accent2"/>
                </a:solidFill>
                <a:latin typeface="Times New Roman" pitchFamily="18" charset="0"/>
                <a:cs typeface="Times New Roman" pitchFamily="18" charset="0"/>
              </a:rPr>
              <a:t>hòa</a:t>
            </a:r>
            <a:r>
              <a:rPr lang="en-US" altLang="en-US" sz="2600" b="1" dirty="0">
                <a:solidFill>
                  <a:schemeClr val="accent2"/>
                </a:solidFill>
                <a:latin typeface="Times New Roman" pitchFamily="18" charset="0"/>
                <a:cs typeface="Times New Roman" pitchFamily="18" charset="0"/>
              </a:rPr>
              <a:t> </a:t>
            </a:r>
            <a:r>
              <a:rPr lang="en-US" altLang="en-US" sz="2600" b="1" dirty="0" err="1">
                <a:solidFill>
                  <a:schemeClr val="accent2"/>
                </a:solidFill>
                <a:latin typeface="Times New Roman" pitchFamily="18" charset="0"/>
                <a:cs typeface="Times New Roman" pitchFamily="18" charset="0"/>
              </a:rPr>
              <a:t>bình</a:t>
            </a:r>
            <a:r>
              <a:rPr lang="en-US" altLang="en-US" sz="2600" b="1" dirty="0">
                <a:solidFill>
                  <a:schemeClr val="accent2"/>
                </a:solidFill>
                <a:latin typeface="Times New Roman" pitchFamily="18" charset="0"/>
                <a:cs typeface="Times New Roman" pitchFamily="18" charset="0"/>
              </a:rPr>
              <a:t> </a:t>
            </a:r>
            <a:r>
              <a:rPr lang="en-US" altLang="en-US" sz="2600" b="1" dirty="0" err="1">
                <a:solidFill>
                  <a:schemeClr val="accent2"/>
                </a:solidFill>
                <a:latin typeface="Times New Roman" pitchFamily="18" charset="0"/>
                <a:cs typeface="Times New Roman" pitchFamily="18" charset="0"/>
              </a:rPr>
              <a:t>lập</a:t>
            </a:r>
            <a:r>
              <a:rPr lang="en-US" altLang="en-US" sz="2600" b="1" dirty="0">
                <a:solidFill>
                  <a:schemeClr val="accent2"/>
                </a:solidFill>
                <a:latin typeface="Times New Roman" pitchFamily="18" charset="0"/>
                <a:cs typeface="Times New Roman" pitchFamily="18" charset="0"/>
              </a:rPr>
              <a:t> </a:t>
            </a:r>
            <a:r>
              <a:rPr lang="en-US" altLang="en-US" sz="2600" b="1" dirty="0" err="1">
                <a:solidFill>
                  <a:schemeClr val="accent2"/>
                </a:solidFill>
                <a:latin typeface="Times New Roman" pitchFamily="18" charset="0"/>
                <a:cs typeface="Times New Roman" pitchFamily="18" charset="0"/>
              </a:rPr>
              <a:t>lại</a:t>
            </a:r>
            <a:r>
              <a:rPr lang="en-US" altLang="en-US" sz="2600" b="1" dirty="0">
                <a:solidFill>
                  <a:schemeClr val="accent2"/>
                </a:solidFill>
                <a:latin typeface="Times New Roman" pitchFamily="18" charset="0"/>
                <a:cs typeface="Times New Roman" pitchFamily="18" charset="0"/>
              </a:rPr>
              <a:t>:</a:t>
            </a:r>
          </a:p>
        </p:txBody>
      </p:sp>
      <p:sp>
        <p:nvSpPr>
          <p:cNvPr id="25609" name="Rectangle 16"/>
          <p:cNvSpPr txBox="1">
            <a:spLocks noChangeArrowheads="1"/>
          </p:cNvSpPr>
          <p:nvPr/>
        </p:nvSpPr>
        <p:spPr bwMode="auto">
          <a:xfrm>
            <a:off x="152400" y="63246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600" b="1">
                <a:latin typeface="Times New Roman" pitchFamily="18" charset="0"/>
                <a:cs typeface="Times New Roman" pitchFamily="18" charset="0"/>
              </a:rPr>
              <a:t>- Ông hiến toàn bộ đồn điền Chi Nê cho Nhà nước.</a:t>
            </a:r>
          </a:p>
        </p:txBody>
      </p:sp>
      <p:sp>
        <p:nvSpPr>
          <p:cNvPr id="25610" name="Text Box 26"/>
          <p:cNvSpPr txBox="1">
            <a:spLocks noChangeArrowheads="1"/>
          </p:cNvSpPr>
          <p:nvPr/>
        </p:nvSpPr>
        <p:spPr bwMode="auto">
          <a:xfrm>
            <a:off x="3662363" y="534988"/>
            <a:ext cx="14192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u="sng">
                <a:latin typeface="Times New Roman" pitchFamily="18" charset="0"/>
                <a:cs typeface="Times New Roman" pitchFamily="18" charset="0"/>
              </a:rPr>
              <a:t>Tập đọc</a:t>
            </a:r>
          </a:p>
        </p:txBody>
      </p:sp>
      <p:sp>
        <p:nvSpPr>
          <p:cNvPr id="25611" name="TextBox 15"/>
          <p:cNvSpPr txBox="1">
            <a:spLocks noChangeArrowheads="1"/>
          </p:cNvSpPr>
          <p:nvPr/>
        </p:nvSpPr>
        <p:spPr bwMode="auto">
          <a:xfrm>
            <a:off x="1889125" y="947738"/>
            <a:ext cx="6172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rgbClr val="C00000"/>
                </a:solidFill>
                <a:latin typeface="Times New Roman" pitchFamily="18" charset="0"/>
                <a:cs typeface="Times New Roman" pitchFamily="18" charset="0"/>
              </a:rPr>
              <a:t>Nhà tài trợ đặc biệt của Cách mạng</a:t>
            </a:r>
            <a:endParaRPr lang="en-US" altLang="en-US" sz="2000" i="1">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http://i575.photobucket.com/albums/ss197/doanducthanhkts/anh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2362200" y="6096001"/>
            <a:ext cx="4329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err="1" smtClean="0">
                <a:latin typeface="Times New Roman" panose="02020603050405020304" pitchFamily="18" charset="0"/>
                <a:cs typeface="Times New Roman" panose="02020603050405020304" pitchFamily="18" charset="0"/>
              </a:rPr>
              <a:t>Nh</a:t>
            </a:r>
            <a:r>
              <a:rPr lang="en-US" altLang="en-US" sz="2400" dirty="0" err="1">
                <a:latin typeface="Times New Roman" panose="02020603050405020304" pitchFamily="18" charset="0"/>
                <a:cs typeface="Times New Roman" panose="02020603050405020304" pitchFamily="18" charset="0"/>
              </a:rPr>
              <a:t>à</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máy</a:t>
            </a:r>
            <a:r>
              <a:rPr lang="en-US" altLang="en-US" sz="2400" dirty="0" smtClean="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in </a:t>
            </a:r>
            <a:r>
              <a:rPr lang="en-US" altLang="en-US" sz="2400" dirty="0" err="1" smtClean="0">
                <a:latin typeface="Times New Roman" panose="02020603050405020304" pitchFamily="18" charset="0"/>
                <a:cs typeface="Times New Roman" panose="02020603050405020304" pitchFamily="18" charset="0"/>
              </a:rPr>
              <a:t>tiền</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Tô-panh</a:t>
            </a:r>
            <a:r>
              <a:rPr lang="en-US" altLang="en-US" sz="2400" dirty="0" smtClean="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a:t>
            </a:r>
            <a:r>
              <a:rPr lang="en-US" altLang="en-US" sz="2400" dirty="0" err="1" smtClean="0">
                <a:latin typeface="Times New Roman" panose="02020603050405020304" pitchFamily="18" charset="0"/>
                <a:cs typeface="Times New Roman" panose="02020603050405020304" pitchFamily="18" charset="0"/>
              </a:rPr>
              <a:t>Pháp</a:t>
            </a:r>
            <a:r>
              <a:rPr lang="en-US" altLang="en-US" sz="2400" dirty="0">
                <a:latin typeface="Times New Roman" panose="02020603050405020304" pitchFamily="18" charset="0"/>
                <a:cs typeface="Times New Roman" panose="02020603050405020304" pitchFamily="18" charset="0"/>
              </a:rPr>
              <a:t>)</a:t>
            </a:r>
          </a:p>
        </p:txBody>
      </p:sp>
      <p:sp>
        <p:nvSpPr>
          <p:cNvPr id="27652" name="Text Box 26"/>
          <p:cNvSpPr txBox="1">
            <a:spLocks noChangeArrowheads="1"/>
          </p:cNvSpPr>
          <p:nvPr/>
        </p:nvSpPr>
        <p:spPr bwMode="auto">
          <a:xfrm>
            <a:off x="3662363" y="611188"/>
            <a:ext cx="14192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u="sng">
                <a:latin typeface="Times New Roman" pitchFamily="18" charset="0"/>
                <a:cs typeface="Times New Roman" pitchFamily="18" charset="0"/>
              </a:rPr>
              <a:t>Tập đọc</a:t>
            </a:r>
          </a:p>
        </p:txBody>
      </p:sp>
      <p:sp>
        <p:nvSpPr>
          <p:cNvPr id="27653" name="TextBox 5"/>
          <p:cNvSpPr txBox="1">
            <a:spLocks noChangeArrowheads="1"/>
          </p:cNvSpPr>
          <p:nvPr/>
        </p:nvSpPr>
        <p:spPr bwMode="auto">
          <a:xfrm>
            <a:off x="1889125" y="1023938"/>
            <a:ext cx="6172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rgbClr val="C00000"/>
                </a:solidFill>
                <a:latin typeface="Times New Roman" pitchFamily="18" charset="0"/>
                <a:cs typeface="Times New Roman" pitchFamily="18" charset="0"/>
              </a:rPr>
              <a:t>Nhà tài trợ đặc biệt của Cách mạng</a:t>
            </a:r>
            <a:endParaRPr lang="en-US" altLang="en-US" sz="2000" i="1">
              <a:solidFill>
                <a:srgbClr val="C00000"/>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descr="http://www.tuanvietnam.net/Library/Images/53/2007/09/DoDinhThienvaBac1946Par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1600200"/>
            <a:ext cx="800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685800" y="5791200"/>
            <a:ext cx="815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vi-VN" altLang="en-US" sz="2000" dirty="0">
                <a:latin typeface="Times New Roman" pitchFamily="18" charset="0"/>
                <a:cs typeface="Times New Roman" pitchFamily="18" charset="0"/>
              </a:rPr>
              <a:t>Bác Hồ tiếp thanh niên dân chủ Pháp tại Paris 1946, người bên cạnh Bác bên trái là ông Đỗ Đình Thiện. </a:t>
            </a:r>
            <a:r>
              <a:rPr lang="vi-VN" altLang="en-US" sz="2000" i="1" dirty="0">
                <a:latin typeface="Times New Roman" pitchFamily="18" charset="0"/>
                <a:cs typeface="Times New Roman" pitchFamily="18" charset="0"/>
              </a:rPr>
              <a:t>(Ảnh tư liệu của gia đình ông Đỗ Long Vân).</a:t>
            </a:r>
            <a:endParaRPr lang="vi-VN" altLang="en-US" sz="2000" dirty="0">
              <a:latin typeface="Times New Roman" pitchFamily="18" charset="0"/>
              <a:cs typeface="Times New Roman" pitchFamily="18" charset="0"/>
            </a:endParaRPr>
          </a:p>
        </p:txBody>
      </p:sp>
      <p:cxnSp>
        <p:nvCxnSpPr>
          <p:cNvPr id="6" name="Straight Arrow Connector 5"/>
          <p:cNvCxnSpPr/>
          <p:nvPr/>
        </p:nvCxnSpPr>
        <p:spPr>
          <a:xfrm>
            <a:off x="3048000" y="3352800"/>
            <a:ext cx="457200" cy="1588"/>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28677" name="Text Box 26"/>
          <p:cNvSpPr txBox="1">
            <a:spLocks noChangeArrowheads="1"/>
          </p:cNvSpPr>
          <p:nvPr/>
        </p:nvSpPr>
        <p:spPr bwMode="auto">
          <a:xfrm>
            <a:off x="3662363" y="611188"/>
            <a:ext cx="14192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u="sng">
                <a:latin typeface="Times New Roman" pitchFamily="18" charset="0"/>
                <a:cs typeface="Times New Roman" pitchFamily="18" charset="0"/>
              </a:rPr>
              <a:t>Tập đọc</a:t>
            </a:r>
          </a:p>
        </p:txBody>
      </p:sp>
      <p:sp>
        <p:nvSpPr>
          <p:cNvPr id="28678" name="TextBox 7"/>
          <p:cNvSpPr txBox="1">
            <a:spLocks noChangeArrowheads="1"/>
          </p:cNvSpPr>
          <p:nvPr/>
        </p:nvSpPr>
        <p:spPr bwMode="auto">
          <a:xfrm>
            <a:off x="1889125" y="1023938"/>
            <a:ext cx="6172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rgbClr val="C00000"/>
                </a:solidFill>
                <a:latin typeface="Times New Roman" pitchFamily="18" charset="0"/>
                <a:cs typeface="Times New Roman" pitchFamily="18" charset="0"/>
              </a:rPr>
              <a:t>Nhà tài trợ đặc biệt của Cách mạng</a:t>
            </a:r>
            <a:endParaRPr lang="en-US" altLang="en-US" sz="2000" i="1">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8" descr="http://www.baovanhoa.vn/Controls/ThumbnailSizeOrigin.aspx?swidth=200&amp;sheight=0&amp;imageurl=upload/20080626/450bach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4572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5562600" y="3048000"/>
            <a:ext cx="3429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en-US" altLang="en-US" sz="2800" dirty="0" err="1">
                <a:latin typeface="Times New Roman" pitchFamily="18" charset="0"/>
                <a:cs typeface="Times New Roman" pitchFamily="18" charset="0"/>
              </a:rPr>
              <a:t>Sau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buổi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tiệc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chiêu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đãi</a:t>
            </a:r>
            <a:r>
              <a:rPr lang="en-US" altLang="en-US" sz="2800" dirty="0">
                <a:latin typeface="Times New Roman" pitchFamily="18" charset="0"/>
                <a:cs typeface="Times New Roman" pitchFamily="18" charset="0"/>
              </a:rPr>
              <a:t>(</a:t>
            </a:r>
            <a:r>
              <a:rPr lang="en-US" altLang="en-US" sz="2800" dirty="0" err="1">
                <a:latin typeface="Times New Roman" pitchFamily="18" charset="0"/>
                <a:cs typeface="Times New Roman" pitchFamily="18" charset="0"/>
              </a:rPr>
              <a:t>ngày</a:t>
            </a:r>
            <a:r>
              <a:rPr lang="en-US" altLang="en-US" sz="2800" dirty="0">
                <a:latin typeface="Times New Roman" pitchFamily="18" charset="0"/>
                <a:cs typeface="Times New Roman" pitchFamily="18" charset="0"/>
              </a:rPr>
              <a:t> 02/7/1946), </a:t>
            </a:r>
            <a:r>
              <a:rPr lang="en-US" altLang="en-US" sz="2800" dirty="0" err="1">
                <a:latin typeface="Times New Roman" pitchFamily="18" charset="0"/>
                <a:cs typeface="Times New Roman" pitchFamily="18" charset="0"/>
              </a:rPr>
              <a:t>Thủ</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tướng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Pháp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G.Bidault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tiễn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Hồ</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Chủ</a:t>
            </a:r>
            <a:r>
              <a:rPr lang="en-US" altLang="en-US" sz="2800" dirty="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tịch</a:t>
            </a:r>
            <a:r>
              <a:rPr lang="en-US" altLang="en-US" sz="2800" dirty="0" smtClean="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đến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cửa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dinh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Thủ</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tướng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Người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đứng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sau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Hồ</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là</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ông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Đỗ</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Đình</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Thiện</a:t>
            </a:r>
            <a:endParaRPr lang="en-US" altLang="en-US" sz="2800" dirty="0">
              <a:latin typeface="Times New Roman" pitchFamily="18" charset="0"/>
              <a:cs typeface="Times New Roman" pitchFamily="18" charset="0"/>
            </a:endParaRPr>
          </a:p>
        </p:txBody>
      </p:sp>
      <p:cxnSp>
        <p:nvCxnSpPr>
          <p:cNvPr id="22" name="Straight Arrow Connector 21"/>
          <p:cNvCxnSpPr/>
          <p:nvPr/>
        </p:nvCxnSpPr>
        <p:spPr>
          <a:xfrm rot="5400000">
            <a:off x="3925094" y="4037806"/>
            <a:ext cx="533400" cy="1588"/>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
        <p:nvSpPr>
          <p:cNvPr id="29701" name="Text Box 26"/>
          <p:cNvSpPr txBox="1">
            <a:spLocks noChangeArrowheads="1"/>
          </p:cNvSpPr>
          <p:nvPr/>
        </p:nvSpPr>
        <p:spPr bwMode="auto">
          <a:xfrm>
            <a:off x="3662363" y="611188"/>
            <a:ext cx="14192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u="sng">
                <a:latin typeface="Times New Roman" pitchFamily="18" charset="0"/>
                <a:cs typeface="Times New Roman" pitchFamily="18" charset="0"/>
              </a:rPr>
              <a:t>Tập đọc</a:t>
            </a:r>
          </a:p>
        </p:txBody>
      </p:sp>
      <p:sp>
        <p:nvSpPr>
          <p:cNvPr id="29702" name="TextBox 6"/>
          <p:cNvSpPr txBox="1">
            <a:spLocks noChangeArrowheads="1"/>
          </p:cNvSpPr>
          <p:nvPr/>
        </p:nvSpPr>
        <p:spPr bwMode="auto">
          <a:xfrm>
            <a:off x="1889125" y="1023938"/>
            <a:ext cx="6172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rgbClr val="C00000"/>
                </a:solidFill>
                <a:latin typeface="Times New Roman" pitchFamily="18" charset="0"/>
                <a:cs typeface="Times New Roman" pitchFamily="18" charset="0"/>
              </a:rPr>
              <a:t>Nhà tài trợ đặc biệt của Cách mạng</a:t>
            </a:r>
            <a:endParaRPr lang="en-US" altLang="en-US" sz="2800" i="1">
              <a:solidFill>
                <a:srgbClr val="C00000"/>
              </a:solidFill>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477838" y="3033713"/>
            <a:ext cx="8153400" cy="224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defRPr/>
            </a:pP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Việc</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làm</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ông</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Thiện</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cho</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thấy</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ông</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dân</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yêu</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có</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tấm</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lòng</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vì</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đại</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nghĩa</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sẵn</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sàng</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hiến</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tặng</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số</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tài</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sản</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lớn</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mình</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cho</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Cách</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mạng</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vì</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mong</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muốn</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được</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góp</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sức</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mình</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vào</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sự</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nghiệp</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chung</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30723" name="Text Box 27"/>
          <p:cNvSpPr txBox="1">
            <a:spLocks noChangeArrowheads="1"/>
          </p:cNvSpPr>
          <p:nvPr/>
        </p:nvSpPr>
        <p:spPr bwMode="auto">
          <a:xfrm>
            <a:off x="477838" y="1812925"/>
            <a:ext cx="868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800" b="1" dirty="0">
                <a:solidFill>
                  <a:schemeClr val="accent2"/>
                </a:solidFill>
                <a:latin typeface="Times New Roman" pitchFamily="18" charset="0"/>
                <a:cs typeface="Times New Roman" pitchFamily="18" charset="0"/>
              </a:rPr>
              <a:t>2. </a:t>
            </a:r>
            <a:r>
              <a:rPr lang="en-US" altLang="en-US" sz="2800" b="1" dirty="0" err="1">
                <a:solidFill>
                  <a:schemeClr val="accent2"/>
                </a:solidFill>
                <a:latin typeface="Times New Roman" pitchFamily="18" charset="0"/>
                <a:cs typeface="Times New Roman" pitchFamily="18" charset="0"/>
              </a:rPr>
              <a:t>Việc</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làm</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của</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ông</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Thiện</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thể</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hiện</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những</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phẩm</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chất</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gì</a:t>
            </a:r>
            <a:r>
              <a:rPr lang="en-US" altLang="en-US" sz="2800" b="1" dirty="0">
                <a:solidFill>
                  <a:schemeClr val="accent2"/>
                </a:solidFill>
                <a:latin typeface="Times New Roman" pitchFamily="18" charset="0"/>
                <a:cs typeface="Times New Roman" pitchFamily="18" charset="0"/>
              </a:rPr>
              <a:t>?</a:t>
            </a:r>
          </a:p>
        </p:txBody>
      </p:sp>
      <p:sp>
        <p:nvSpPr>
          <p:cNvPr id="30724" name="Text Box 26"/>
          <p:cNvSpPr txBox="1">
            <a:spLocks noChangeArrowheads="1"/>
          </p:cNvSpPr>
          <p:nvPr/>
        </p:nvSpPr>
        <p:spPr bwMode="auto">
          <a:xfrm>
            <a:off x="3662363" y="611188"/>
            <a:ext cx="14192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u="sng" dirty="0" err="1">
                <a:latin typeface="Times New Roman" pitchFamily="18" charset="0"/>
                <a:cs typeface="Times New Roman" pitchFamily="18" charset="0"/>
              </a:rPr>
              <a:t>Tập</a:t>
            </a:r>
            <a:r>
              <a:rPr lang="en-US" altLang="en-US" sz="2800" b="1" u="sng" dirty="0">
                <a:latin typeface="Times New Roman" pitchFamily="18" charset="0"/>
                <a:cs typeface="Times New Roman" pitchFamily="18" charset="0"/>
              </a:rPr>
              <a:t> </a:t>
            </a:r>
            <a:r>
              <a:rPr lang="en-US" altLang="en-US" sz="2800" b="1" u="sng" dirty="0" err="1">
                <a:latin typeface="Times New Roman" pitchFamily="18" charset="0"/>
                <a:cs typeface="Times New Roman" pitchFamily="18" charset="0"/>
              </a:rPr>
              <a:t>đọc</a:t>
            </a:r>
            <a:endParaRPr lang="en-US" altLang="en-US" sz="2800" b="1" u="sng" dirty="0">
              <a:latin typeface="Times New Roman" pitchFamily="18" charset="0"/>
              <a:cs typeface="Times New Roman" pitchFamily="18" charset="0"/>
            </a:endParaRPr>
          </a:p>
        </p:txBody>
      </p:sp>
      <p:sp>
        <p:nvSpPr>
          <p:cNvPr id="30725" name="TextBox 6"/>
          <p:cNvSpPr txBox="1">
            <a:spLocks noChangeArrowheads="1"/>
          </p:cNvSpPr>
          <p:nvPr/>
        </p:nvSpPr>
        <p:spPr bwMode="auto">
          <a:xfrm>
            <a:off x="1889125" y="1023938"/>
            <a:ext cx="6172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dirty="0" err="1">
                <a:solidFill>
                  <a:srgbClr val="C00000"/>
                </a:solidFill>
                <a:latin typeface="Times New Roman" pitchFamily="18" charset="0"/>
                <a:cs typeface="Times New Roman" pitchFamily="18" charset="0"/>
              </a:rPr>
              <a:t>Nhà</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tài</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trợ</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đặc</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biệt</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của</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Cách</a:t>
            </a:r>
            <a:r>
              <a:rPr lang="en-US" altLang="en-US" sz="2800" b="1" dirty="0">
                <a:solidFill>
                  <a:srgbClr val="C00000"/>
                </a:solidFill>
                <a:latin typeface="Times New Roman" pitchFamily="18" charset="0"/>
                <a:cs typeface="Times New Roman" pitchFamily="18" charset="0"/>
              </a:rPr>
              <a:t> </a:t>
            </a:r>
            <a:r>
              <a:rPr lang="en-US" altLang="en-US" sz="2800" b="1" dirty="0" err="1">
                <a:solidFill>
                  <a:srgbClr val="C00000"/>
                </a:solidFill>
                <a:latin typeface="Times New Roman" pitchFamily="18" charset="0"/>
                <a:cs typeface="Times New Roman" pitchFamily="18" charset="0"/>
              </a:rPr>
              <a:t>mạng</a:t>
            </a:r>
            <a:endParaRPr lang="en-US" altLang="en-US" sz="2000" i="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1746" name="Text Box 6"/>
          <p:cNvSpPr txBox="1">
            <a:spLocks noChangeArrowheads="1"/>
          </p:cNvSpPr>
          <p:nvPr/>
        </p:nvSpPr>
        <p:spPr bwMode="auto">
          <a:xfrm>
            <a:off x="522288" y="1749425"/>
            <a:ext cx="7935912"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FontTx/>
              <a:buNone/>
            </a:pPr>
            <a:r>
              <a:rPr lang="en-US" altLang="en-US" sz="2800" b="1" dirty="0">
                <a:solidFill>
                  <a:schemeClr val="accent2"/>
                </a:solidFill>
                <a:latin typeface="Times New Roman" pitchFamily="18" charset="0"/>
                <a:cs typeface="Times New Roman" pitchFamily="18" charset="0"/>
              </a:rPr>
              <a:t>3. </a:t>
            </a:r>
            <a:r>
              <a:rPr lang="en-US" altLang="en-US" sz="2800" b="1" dirty="0" err="1">
                <a:solidFill>
                  <a:schemeClr val="accent2"/>
                </a:solidFill>
                <a:latin typeface="Times New Roman" pitchFamily="18" charset="0"/>
                <a:cs typeface="Times New Roman" pitchFamily="18" charset="0"/>
              </a:rPr>
              <a:t>Từ</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câu</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chuyện</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trên</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em</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suy</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nghĩ</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thế</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nào</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về</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trách</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nhiệm</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của</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người</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công</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dân</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với</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đất</a:t>
            </a:r>
            <a:r>
              <a:rPr lang="en-US" altLang="en-US" sz="2800" b="1" dirty="0">
                <a:solidFill>
                  <a:schemeClr val="accent2"/>
                </a:solidFill>
                <a:latin typeface="Times New Roman" pitchFamily="18" charset="0"/>
                <a:cs typeface="Times New Roman" pitchFamily="18" charset="0"/>
              </a:rPr>
              <a:t> </a:t>
            </a:r>
            <a:r>
              <a:rPr lang="en-US" altLang="en-US" sz="2800" b="1" dirty="0" err="1">
                <a:solidFill>
                  <a:schemeClr val="accent2"/>
                </a:solidFill>
                <a:latin typeface="Times New Roman" pitchFamily="18" charset="0"/>
                <a:cs typeface="Times New Roman" pitchFamily="18" charset="0"/>
              </a:rPr>
              <a:t>nước</a:t>
            </a:r>
            <a:r>
              <a:rPr lang="en-US" altLang="en-US" sz="2800" b="1" dirty="0">
                <a:solidFill>
                  <a:schemeClr val="accent2"/>
                </a:solidFill>
                <a:latin typeface="Times New Roman" pitchFamily="18" charset="0"/>
                <a:cs typeface="Times New Roman" pitchFamily="18" charset="0"/>
              </a:rPr>
              <a:t>?</a:t>
            </a:r>
          </a:p>
        </p:txBody>
      </p:sp>
      <p:sp>
        <p:nvSpPr>
          <p:cNvPr id="5" name="Text Box 5"/>
          <p:cNvSpPr txBox="1">
            <a:spLocks noChangeArrowheads="1"/>
          </p:cNvSpPr>
          <p:nvPr/>
        </p:nvSpPr>
        <p:spPr bwMode="auto">
          <a:xfrm>
            <a:off x="355600" y="2744788"/>
            <a:ext cx="8269288"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defRPr/>
            </a:pPr>
            <a:r>
              <a:rPr lang="en-US" sz="2800" b="1" dirty="0">
                <a:effectLst>
                  <a:outerShdw blurRad="38100" dist="38100" dir="2700000" algn="tl">
                    <a:srgbClr val="000000">
                      <a:alpha val="43137"/>
                    </a:srgbClr>
                  </a:outerShdw>
                </a:effectLst>
                <a:latin typeface="HP001 5 hàng" pitchFamily="34" charset="0"/>
                <a:cs typeface="Arial"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Người</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dân</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phải</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có</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trách</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nhiệm</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với</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vận</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mệnh</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đất</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nước</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6" name="Text Box 5"/>
          <p:cNvSpPr txBox="1">
            <a:spLocks noChangeArrowheads="1"/>
          </p:cNvSpPr>
          <p:nvPr/>
        </p:nvSpPr>
        <p:spPr bwMode="auto">
          <a:xfrm>
            <a:off x="390525" y="3671888"/>
            <a:ext cx="8461375"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sz="2800" b="1" dirty="0">
                <a:effectLst>
                  <a:outerShdw blurRad="38100" dist="38100" dir="2700000" algn="tl">
                    <a:srgbClr val="000000">
                      <a:alpha val="43137"/>
                    </a:srgbClr>
                  </a:outerShdw>
                </a:effectLst>
                <a:latin typeface="HP001 5 hàng" pitchFamily="34" charset="0"/>
                <a:cs typeface="Arial"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Người</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dân</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phải</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biết</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hi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sinh</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vì</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Cách</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mạng</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vì</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sự</a:t>
            </a:r>
            <a:r>
              <a:rPr lang="en-US" sz="2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nghiệp</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xây</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dựng</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bảo</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vệ</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Tổ</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quốc</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7" name="Text Box 5"/>
          <p:cNvSpPr txBox="1">
            <a:spLocks noChangeArrowheads="1"/>
          </p:cNvSpPr>
          <p:nvPr/>
        </p:nvSpPr>
        <p:spPr bwMode="auto">
          <a:xfrm>
            <a:off x="384175" y="4646613"/>
            <a:ext cx="8240713"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defRPr/>
            </a:pPr>
            <a:r>
              <a:rPr lang="en-US" sz="2800" b="1" dirty="0">
                <a:effectLst>
                  <a:outerShdw blurRad="38100" dist="38100" dir="2700000" algn="tl">
                    <a:srgbClr val="000000">
                      <a:alpha val="43137"/>
                    </a:srgbClr>
                  </a:outerShdw>
                </a:effectLst>
                <a:latin typeface="HP001 5 hàng" pitchFamily="34" charset="0"/>
                <a:cs typeface="Arial"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Người</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dân</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phải</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biết</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góp</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góp</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vào</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sự</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nghiệp</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xây</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dựng</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và</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bảo</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vệ</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Tổ</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quốc</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1750" name="Text Box 26"/>
          <p:cNvSpPr txBox="1">
            <a:spLocks noChangeArrowheads="1"/>
          </p:cNvSpPr>
          <p:nvPr/>
        </p:nvSpPr>
        <p:spPr bwMode="auto">
          <a:xfrm>
            <a:off x="3662363" y="611188"/>
            <a:ext cx="14192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u="sng">
                <a:latin typeface="Times New Roman" pitchFamily="18" charset="0"/>
                <a:cs typeface="Times New Roman" pitchFamily="18" charset="0"/>
              </a:rPr>
              <a:t>Tập đọc</a:t>
            </a:r>
          </a:p>
        </p:txBody>
      </p:sp>
      <p:sp>
        <p:nvSpPr>
          <p:cNvPr id="31751" name="TextBox 9"/>
          <p:cNvSpPr txBox="1">
            <a:spLocks noChangeArrowheads="1"/>
          </p:cNvSpPr>
          <p:nvPr/>
        </p:nvSpPr>
        <p:spPr bwMode="auto">
          <a:xfrm>
            <a:off x="1889125" y="1023938"/>
            <a:ext cx="6172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rgbClr val="C00000"/>
                </a:solidFill>
                <a:latin typeface="Times New Roman" pitchFamily="18" charset="0"/>
                <a:cs typeface="Times New Roman" pitchFamily="18" charset="0"/>
              </a:rPr>
              <a:t>Nhà tài trợ đặc biệt của Cách mạng</a:t>
            </a:r>
            <a:endParaRPr lang="en-US" altLang="en-US" sz="2000" i="1">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20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20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6146" name="Text Box 26"/>
          <p:cNvSpPr txBox="1">
            <a:spLocks noChangeArrowheads="1"/>
          </p:cNvSpPr>
          <p:nvPr/>
        </p:nvSpPr>
        <p:spPr bwMode="auto">
          <a:xfrm>
            <a:off x="3895725" y="638175"/>
            <a:ext cx="12541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u="sng" dirty="0" err="1">
                <a:latin typeface="Times New Roman" pitchFamily="18" charset="0"/>
                <a:cs typeface="Times New Roman" pitchFamily="18" charset="0"/>
              </a:rPr>
              <a:t>Tập</a:t>
            </a:r>
            <a:r>
              <a:rPr lang="en-US" altLang="en-US" sz="2400" b="1" u="sng" dirty="0">
                <a:latin typeface="Times New Roman" pitchFamily="18" charset="0"/>
                <a:cs typeface="Times New Roman" pitchFamily="18" charset="0"/>
              </a:rPr>
              <a:t> </a:t>
            </a:r>
            <a:r>
              <a:rPr lang="en-US" altLang="en-US" sz="2400" b="1" u="sng" dirty="0" err="1">
                <a:latin typeface="Times New Roman" pitchFamily="18" charset="0"/>
                <a:cs typeface="Times New Roman" pitchFamily="18" charset="0"/>
              </a:rPr>
              <a:t>đọc</a:t>
            </a:r>
            <a:endParaRPr lang="en-US" altLang="en-US" sz="2400" b="1" u="sng" dirty="0">
              <a:latin typeface="Times New Roman" pitchFamily="18" charset="0"/>
              <a:cs typeface="Times New Roman" pitchFamily="18" charset="0"/>
            </a:endParaRPr>
          </a:p>
        </p:txBody>
      </p:sp>
      <p:pic>
        <p:nvPicPr>
          <p:cNvPr id="7" name="Picture 7" descr="67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888" y="1733550"/>
            <a:ext cx="4495800"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5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739900"/>
            <a:ext cx="3270250" cy="314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1524000" y="1030288"/>
            <a:ext cx="67214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000" b="1" dirty="0" err="1">
                <a:solidFill>
                  <a:srgbClr val="C00000"/>
                </a:solidFill>
                <a:latin typeface="Times New Roman" pitchFamily="18" charset="0"/>
                <a:cs typeface="Times New Roman" pitchFamily="18" charset="0"/>
              </a:rPr>
              <a:t>Nhà</a:t>
            </a:r>
            <a:r>
              <a:rPr lang="en-US" altLang="en-US" sz="3000" b="1" dirty="0">
                <a:solidFill>
                  <a:srgbClr val="C00000"/>
                </a:solidFill>
                <a:latin typeface="Times New Roman" pitchFamily="18" charset="0"/>
                <a:cs typeface="Times New Roman" pitchFamily="18" charset="0"/>
              </a:rPr>
              <a:t> </a:t>
            </a:r>
            <a:r>
              <a:rPr lang="en-US" altLang="en-US" sz="3000" b="1" dirty="0" err="1">
                <a:solidFill>
                  <a:srgbClr val="C00000"/>
                </a:solidFill>
                <a:latin typeface="Times New Roman" pitchFamily="18" charset="0"/>
                <a:cs typeface="Times New Roman" pitchFamily="18" charset="0"/>
              </a:rPr>
              <a:t>tài</a:t>
            </a:r>
            <a:r>
              <a:rPr lang="en-US" altLang="en-US" sz="3000" b="1" dirty="0">
                <a:solidFill>
                  <a:srgbClr val="C00000"/>
                </a:solidFill>
                <a:latin typeface="Times New Roman" pitchFamily="18" charset="0"/>
                <a:cs typeface="Times New Roman" pitchFamily="18" charset="0"/>
              </a:rPr>
              <a:t> </a:t>
            </a:r>
            <a:r>
              <a:rPr lang="en-US" altLang="en-US" sz="3000" b="1" dirty="0" err="1">
                <a:solidFill>
                  <a:srgbClr val="C00000"/>
                </a:solidFill>
                <a:latin typeface="Times New Roman" pitchFamily="18" charset="0"/>
                <a:cs typeface="Times New Roman" pitchFamily="18" charset="0"/>
              </a:rPr>
              <a:t>trợ</a:t>
            </a:r>
            <a:r>
              <a:rPr lang="en-US" altLang="en-US" sz="3000" b="1" dirty="0">
                <a:solidFill>
                  <a:srgbClr val="C00000"/>
                </a:solidFill>
                <a:latin typeface="Times New Roman" pitchFamily="18" charset="0"/>
                <a:cs typeface="Times New Roman" pitchFamily="18" charset="0"/>
              </a:rPr>
              <a:t> </a:t>
            </a:r>
            <a:r>
              <a:rPr lang="en-US" altLang="en-US" sz="3000" b="1" dirty="0" err="1">
                <a:solidFill>
                  <a:srgbClr val="C00000"/>
                </a:solidFill>
                <a:latin typeface="Times New Roman" pitchFamily="18" charset="0"/>
                <a:cs typeface="Times New Roman" pitchFamily="18" charset="0"/>
              </a:rPr>
              <a:t>đặc</a:t>
            </a:r>
            <a:r>
              <a:rPr lang="en-US" altLang="en-US" sz="3000" b="1" dirty="0">
                <a:solidFill>
                  <a:srgbClr val="C00000"/>
                </a:solidFill>
                <a:latin typeface="Times New Roman" pitchFamily="18" charset="0"/>
                <a:cs typeface="Times New Roman" pitchFamily="18" charset="0"/>
              </a:rPr>
              <a:t> </a:t>
            </a:r>
            <a:r>
              <a:rPr lang="en-US" altLang="en-US" sz="3000" b="1" dirty="0" err="1">
                <a:solidFill>
                  <a:srgbClr val="C00000"/>
                </a:solidFill>
                <a:latin typeface="Times New Roman" pitchFamily="18" charset="0"/>
                <a:cs typeface="Times New Roman" pitchFamily="18" charset="0"/>
              </a:rPr>
              <a:t>biệt</a:t>
            </a:r>
            <a:r>
              <a:rPr lang="en-US" altLang="en-US" sz="3000" b="1" dirty="0">
                <a:solidFill>
                  <a:srgbClr val="C00000"/>
                </a:solidFill>
                <a:latin typeface="Times New Roman" pitchFamily="18" charset="0"/>
                <a:cs typeface="Times New Roman" pitchFamily="18" charset="0"/>
              </a:rPr>
              <a:t> </a:t>
            </a:r>
            <a:r>
              <a:rPr lang="en-US" altLang="en-US" sz="3000" b="1" dirty="0" err="1">
                <a:solidFill>
                  <a:srgbClr val="C00000"/>
                </a:solidFill>
                <a:latin typeface="Times New Roman" pitchFamily="18" charset="0"/>
                <a:cs typeface="Times New Roman" pitchFamily="18" charset="0"/>
              </a:rPr>
              <a:t>của</a:t>
            </a:r>
            <a:r>
              <a:rPr lang="en-US" altLang="en-US" sz="3000" b="1" dirty="0">
                <a:solidFill>
                  <a:srgbClr val="C00000"/>
                </a:solidFill>
                <a:latin typeface="Times New Roman" pitchFamily="18" charset="0"/>
                <a:cs typeface="Times New Roman" pitchFamily="18" charset="0"/>
              </a:rPr>
              <a:t> </a:t>
            </a:r>
            <a:r>
              <a:rPr lang="en-US" altLang="en-US" sz="3000" b="1" dirty="0" err="1">
                <a:solidFill>
                  <a:srgbClr val="C00000"/>
                </a:solidFill>
                <a:latin typeface="Times New Roman" pitchFamily="18" charset="0"/>
                <a:cs typeface="Times New Roman" pitchFamily="18" charset="0"/>
              </a:rPr>
              <a:t>Cách</a:t>
            </a:r>
            <a:r>
              <a:rPr lang="en-US" altLang="en-US" sz="3000" b="1" dirty="0">
                <a:solidFill>
                  <a:srgbClr val="C00000"/>
                </a:solidFill>
                <a:latin typeface="Times New Roman" pitchFamily="18" charset="0"/>
                <a:cs typeface="Times New Roman" pitchFamily="18" charset="0"/>
              </a:rPr>
              <a:t> </a:t>
            </a:r>
            <a:r>
              <a:rPr lang="en-US" altLang="en-US" sz="3000" b="1" dirty="0" err="1">
                <a:solidFill>
                  <a:srgbClr val="C00000"/>
                </a:solidFill>
                <a:latin typeface="Times New Roman" pitchFamily="18" charset="0"/>
                <a:cs typeface="Times New Roman" pitchFamily="18" charset="0"/>
              </a:rPr>
              <a:t>mạng</a:t>
            </a:r>
            <a:endParaRPr lang="en-US" altLang="en-US" sz="3000" i="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2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533400" y="1600200"/>
            <a:ext cx="2895600" cy="584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b="1" u="sng" dirty="0" err="1">
                <a:solidFill>
                  <a:srgbClr val="C00000"/>
                </a:solidFill>
                <a:latin typeface="Times New Roman" pitchFamily="18" charset="0"/>
                <a:cs typeface="Times New Roman" pitchFamily="18" charset="0"/>
              </a:rPr>
              <a:t>Nội</a:t>
            </a:r>
            <a:r>
              <a:rPr lang="en-US" altLang="en-US" b="1" u="sng" dirty="0">
                <a:solidFill>
                  <a:srgbClr val="C00000"/>
                </a:solidFill>
                <a:latin typeface="Times New Roman" pitchFamily="18" charset="0"/>
                <a:cs typeface="Times New Roman" pitchFamily="18" charset="0"/>
              </a:rPr>
              <a:t> dung </a:t>
            </a:r>
            <a:r>
              <a:rPr lang="en-US" altLang="en-US" b="1" u="sng" dirty="0" err="1">
                <a:solidFill>
                  <a:srgbClr val="C00000"/>
                </a:solidFill>
                <a:latin typeface="Times New Roman" pitchFamily="18" charset="0"/>
                <a:cs typeface="Times New Roman" pitchFamily="18" charset="0"/>
              </a:rPr>
              <a:t>bài</a:t>
            </a:r>
            <a:r>
              <a:rPr lang="en-US" altLang="en-US" b="1" u="sng" dirty="0">
                <a:solidFill>
                  <a:srgbClr val="C00000"/>
                </a:solidFill>
                <a:latin typeface="Times New Roman" pitchFamily="18" charset="0"/>
                <a:cs typeface="Times New Roman" pitchFamily="18" charset="0"/>
              </a:rPr>
              <a:t>:</a:t>
            </a:r>
          </a:p>
        </p:txBody>
      </p:sp>
      <p:sp>
        <p:nvSpPr>
          <p:cNvPr id="5" name="Text Box 8"/>
          <p:cNvSpPr txBox="1">
            <a:spLocks noChangeArrowheads="1"/>
          </p:cNvSpPr>
          <p:nvPr/>
        </p:nvSpPr>
        <p:spPr bwMode="auto">
          <a:xfrm>
            <a:off x="838200" y="2514600"/>
            <a:ext cx="7543800" cy="2012859"/>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130000"/>
              </a:lnSpc>
              <a:spcBef>
                <a:spcPct val="50000"/>
              </a:spcBef>
              <a:buFontTx/>
              <a:buNone/>
            </a:pPr>
            <a:r>
              <a:rPr lang="en-US" altLang="en-US" b="1" dirty="0" err="1">
                <a:solidFill>
                  <a:srgbClr val="0000FF"/>
                </a:solidFill>
                <a:latin typeface="Times New Roman" pitchFamily="18" charset="0"/>
                <a:cs typeface="Times New Roman" pitchFamily="18" charset="0"/>
              </a:rPr>
              <a:t>Bài</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văn</a:t>
            </a:r>
            <a:r>
              <a:rPr lang="en-US" altLang="en-US" b="1" dirty="0">
                <a:solidFill>
                  <a:srgbClr val="0000FF"/>
                </a:solidFill>
                <a:latin typeface="Times New Roman" pitchFamily="18" charset="0"/>
                <a:cs typeface="Times New Roman" pitchFamily="18" charset="0"/>
              </a:rPr>
              <a:t> ca </a:t>
            </a:r>
            <a:r>
              <a:rPr lang="en-US" altLang="en-US" b="1" dirty="0" err="1">
                <a:solidFill>
                  <a:srgbClr val="0000FF"/>
                </a:solidFill>
                <a:latin typeface="Times New Roman" pitchFamily="18" charset="0"/>
                <a:cs typeface="Times New Roman" pitchFamily="18" charset="0"/>
              </a:rPr>
              <a:t>ngợi</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biểu</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dương</a:t>
            </a:r>
            <a:r>
              <a:rPr lang="en-US" altLang="en-US" b="1" dirty="0">
                <a:solidFill>
                  <a:srgbClr val="0000FF"/>
                </a:solidFill>
                <a:latin typeface="Times New Roman" pitchFamily="18" charset="0"/>
                <a:cs typeface="Times New Roman" pitchFamily="18" charset="0"/>
              </a:rPr>
              <a:t> </a:t>
            </a:r>
            <a:r>
              <a:rPr lang="en-US" altLang="en-US" b="1" dirty="0" err="1" smtClean="0">
                <a:solidFill>
                  <a:srgbClr val="0000FF"/>
                </a:solidFill>
                <a:latin typeface="Times New Roman" pitchFamily="18" charset="0"/>
                <a:cs typeface="Times New Roman" pitchFamily="18" charset="0"/>
              </a:rPr>
              <a:t>nhà</a:t>
            </a:r>
            <a:r>
              <a:rPr lang="en-US" altLang="en-US" b="1" dirty="0" smtClean="0">
                <a:solidFill>
                  <a:srgbClr val="0000FF"/>
                </a:solidFill>
                <a:latin typeface="Times New Roman" pitchFamily="18" charset="0"/>
                <a:cs typeface="Times New Roman" pitchFamily="18" charset="0"/>
              </a:rPr>
              <a:t> </a:t>
            </a:r>
            <a:r>
              <a:rPr lang="en-US" altLang="en-US" b="1" dirty="0" err="1" smtClean="0">
                <a:solidFill>
                  <a:srgbClr val="0000FF"/>
                </a:solidFill>
                <a:latin typeface="Times New Roman" pitchFamily="18" charset="0"/>
                <a:cs typeface="Times New Roman" pitchFamily="18" charset="0"/>
              </a:rPr>
              <a:t>tư</a:t>
            </a:r>
            <a:r>
              <a:rPr lang="en-US" altLang="en-US" b="1" dirty="0" smtClean="0">
                <a:solidFill>
                  <a:srgbClr val="0000FF"/>
                </a:solidFill>
                <a:latin typeface="Times New Roman" pitchFamily="18" charset="0"/>
                <a:cs typeface="Times New Roman" pitchFamily="18" charset="0"/>
              </a:rPr>
              <a:t> </a:t>
            </a:r>
            <a:r>
              <a:rPr lang="en-US" altLang="en-US" b="1" dirty="0" err="1" smtClean="0">
                <a:solidFill>
                  <a:srgbClr val="0000FF"/>
                </a:solidFill>
                <a:latin typeface="Times New Roman" pitchFamily="18" charset="0"/>
                <a:cs typeface="Times New Roman" pitchFamily="18" charset="0"/>
              </a:rPr>
              <a:t>sản</a:t>
            </a:r>
            <a:r>
              <a:rPr lang="en-US" altLang="en-US" b="1" dirty="0" smtClean="0">
                <a:solidFill>
                  <a:srgbClr val="0000FF"/>
                </a:solidFill>
                <a:latin typeface="Times New Roman" pitchFamily="18" charset="0"/>
                <a:cs typeface="Times New Roman" pitchFamily="18" charset="0"/>
              </a:rPr>
              <a:t> </a:t>
            </a:r>
            <a:r>
              <a:rPr lang="en-US" altLang="en-US" b="1" dirty="0" err="1" smtClean="0">
                <a:solidFill>
                  <a:srgbClr val="0000FF"/>
                </a:solidFill>
                <a:latin typeface="Times New Roman" pitchFamily="18" charset="0"/>
                <a:cs typeface="Times New Roman" pitchFamily="18" charset="0"/>
              </a:rPr>
              <a:t>Đỗ</a:t>
            </a:r>
            <a:r>
              <a:rPr lang="en-US" altLang="en-US" b="1" dirty="0" smtClean="0">
                <a:solidFill>
                  <a:srgbClr val="0000FF"/>
                </a:solidFill>
                <a:latin typeface="Times New Roman" pitchFamily="18" charset="0"/>
                <a:cs typeface="Times New Roman" pitchFamily="18" charset="0"/>
              </a:rPr>
              <a:t> </a:t>
            </a:r>
            <a:r>
              <a:rPr lang="en-US" altLang="en-US" b="1" dirty="0" err="1" smtClean="0">
                <a:solidFill>
                  <a:srgbClr val="0000FF"/>
                </a:solidFill>
                <a:latin typeface="Times New Roman" pitchFamily="18" charset="0"/>
                <a:cs typeface="Times New Roman" pitchFamily="18" charset="0"/>
              </a:rPr>
              <a:t>Đình</a:t>
            </a:r>
            <a:r>
              <a:rPr lang="en-US" altLang="en-US" b="1" dirty="0" smtClean="0">
                <a:solidFill>
                  <a:srgbClr val="0000FF"/>
                </a:solidFill>
                <a:latin typeface="Times New Roman" pitchFamily="18" charset="0"/>
                <a:cs typeface="Times New Roman" pitchFamily="18" charset="0"/>
              </a:rPr>
              <a:t> </a:t>
            </a:r>
            <a:r>
              <a:rPr lang="en-US" altLang="en-US" b="1" dirty="0" err="1" smtClean="0">
                <a:solidFill>
                  <a:srgbClr val="0000FF"/>
                </a:solidFill>
                <a:latin typeface="Times New Roman" pitchFamily="18" charset="0"/>
                <a:cs typeface="Times New Roman" pitchFamily="18" charset="0"/>
              </a:rPr>
              <a:t>Thiện</a:t>
            </a:r>
            <a:r>
              <a:rPr lang="en-US" altLang="en-US" b="1" dirty="0" smtClean="0">
                <a:solidFill>
                  <a:srgbClr val="0000FF"/>
                </a:solidFill>
                <a:latin typeface="Times New Roman" pitchFamily="18" charset="0"/>
                <a:cs typeface="Times New Roman" pitchFamily="18" charset="0"/>
              </a:rPr>
              <a:t>, </a:t>
            </a:r>
            <a:r>
              <a:rPr lang="en-US" altLang="en-US" b="1" dirty="0" err="1" smtClean="0">
                <a:solidFill>
                  <a:srgbClr val="0000FF"/>
                </a:solidFill>
                <a:latin typeface="Times New Roman" pitchFamily="18" charset="0"/>
                <a:cs typeface="Times New Roman" pitchFamily="18" charset="0"/>
              </a:rPr>
              <a:t>một</a:t>
            </a:r>
            <a:r>
              <a:rPr lang="en-US" altLang="en-US" b="1" dirty="0" smtClean="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công</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dân</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yêu</a:t>
            </a:r>
            <a:r>
              <a:rPr lang="en-US" altLang="en-US" b="1" dirty="0">
                <a:solidFill>
                  <a:srgbClr val="0000FF"/>
                </a:solidFill>
                <a:latin typeface="Times New Roman" pitchFamily="18" charset="0"/>
                <a:cs typeface="Times New Roman" pitchFamily="18" charset="0"/>
              </a:rPr>
              <a:t> </a:t>
            </a:r>
            <a:r>
              <a:rPr lang="en-US" altLang="en-US" b="1" dirty="0" err="1" smtClean="0">
                <a:solidFill>
                  <a:srgbClr val="0000FF"/>
                </a:solidFill>
                <a:latin typeface="Times New Roman" pitchFamily="18" charset="0"/>
                <a:cs typeface="Times New Roman" pitchFamily="18" charset="0"/>
              </a:rPr>
              <a:t>nước</a:t>
            </a:r>
            <a:r>
              <a:rPr lang="en-US" altLang="en-US" b="1" dirty="0" smtClean="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đã</a:t>
            </a:r>
            <a:r>
              <a:rPr lang="en-US" altLang="en-US" b="1" dirty="0">
                <a:solidFill>
                  <a:srgbClr val="0000FF"/>
                </a:solidFill>
                <a:latin typeface="Times New Roman" pitchFamily="18" charset="0"/>
                <a:cs typeface="Times New Roman" pitchFamily="18" charset="0"/>
              </a:rPr>
              <a:t> </a:t>
            </a:r>
            <a:r>
              <a:rPr lang="en-US" altLang="en-US" b="1" dirty="0" err="1" smtClean="0">
                <a:solidFill>
                  <a:srgbClr val="0000FF"/>
                </a:solidFill>
                <a:latin typeface="Times New Roman" pitchFamily="18" charset="0"/>
                <a:cs typeface="Times New Roman" pitchFamily="18" charset="0"/>
              </a:rPr>
              <a:t>ủng</a:t>
            </a:r>
            <a:r>
              <a:rPr lang="en-US" altLang="en-US" b="1" dirty="0" smtClean="0">
                <a:solidFill>
                  <a:srgbClr val="0000FF"/>
                </a:solidFill>
                <a:latin typeface="Times New Roman" pitchFamily="18" charset="0"/>
                <a:cs typeface="Times New Roman" pitchFamily="18" charset="0"/>
              </a:rPr>
              <a:t> </a:t>
            </a:r>
            <a:r>
              <a:rPr lang="en-US" altLang="en-US" b="1" dirty="0" err="1" smtClean="0">
                <a:solidFill>
                  <a:srgbClr val="0000FF"/>
                </a:solidFill>
                <a:latin typeface="Times New Roman" pitchFamily="18" charset="0"/>
                <a:cs typeface="Times New Roman" pitchFamily="18" charset="0"/>
              </a:rPr>
              <a:t>hộ</a:t>
            </a:r>
            <a:r>
              <a:rPr lang="en-US" altLang="en-US" b="1" dirty="0" smtClean="0">
                <a:solidFill>
                  <a:srgbClr val="0000FF"/>
                </a:solidFill>
                <a:latin typeface="Times New Roman" pitchFamily="18" charset="0"/>
                <a:cs typeface="Times New Roman" pitchFamily="18" charset="0"/>
              </a:rPr>
              <a:t> </a:t>
            </a:r>
            <a:r>
              <a:rPr lang="en-US" altLang="en-US" b="1" dirty="0" err="1" smtClean="0">
                <a:solidFill>
                  <a:srgbClr val="0000FF"/>
                </a:solidFill>
                <a:latin typeface="Times New Roman" pitchFamily="18" charset="0"/>
                <a:cs typeface="Times New Roman" pitchFamily="18" charset="0"/>
              </a:rPr>
              <a:t>và</a:t>
            </a:r>
            <a:r>
              <a:rPr lang="en-US" altLang="en-US" b="1" dirty="0" smtClean="0">
                <a:solidFill>
                  <a:srgbClr val="0000FF"/>
                </a:solidFill>
                <a:latin typeface="Times New Roman" pitchFamily="18" charset="0"/>
                <a:cs typeface="Times New Roman" pitchFamily="18" charset="0"/>
              </a:rPr>
              <a:t> </a:t>
            </a:r>
            <a:r>
              <a:rPr lang="en-US" altLang="en-US" b="1" dirty="0" err="1" smtClean="0">
                <a:solidFill>
                  <a:srgbClr val="0000FF"/>
                </a:solidFill>
                <a:latin typeface="Times New Roman" pitchFamily="18" charset="0"/>
                <a:cs typeface="Times New Roman" pitchFamily="18" charset="0"/>
              </a:rPr>
              <a:t>tài</a:t>
            </a:r>
            <a:r>
              <a:rPr lang="en-US" altLang="en-US" b="1" dirty="0" smtClean="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trợ</a:t>
            </a:r>
            <a:r>
              <a:rPr lang="en-US" altLang="en-US" b="1" dirty="0">
                <a:solidFill>
                  <a:srgbClr val="0000FF"/>
                </a:solidFill>
                <a:latin typeface="Times New Roman" pitchFamily="18" charset="0"/>
                <a:cs typeface="Times New Roman" pitchFamily="18" charset="0"/>
              </a:rPr>
              <a:t> </a:t>
            </a:r>
            <a:r>
              <a:rPr lang="en-US" altLang="en-US" b="1" dirty="0" err="1" smtClean="0">
                <a:solidFill>
                  <a:srgbClr val="0000FF"/>
                </a:solidFill>
                <a:latin typeface="Times New Roman" pitchFamily="18" charset="0"/>
                <a:cs typeface="Times New Roman" pitchFamily="18" charset="0"/>
              </a:rPr>
              <a:t>tiền</a:t>
            </a:r>
            <a:r>
              <a:rPr lang="en-US" altLang="en-US" b="1" dirty="0" smtClean="0">
                <a:solidFill>
                  <a:srgbClr val="0000FF"/>
                </a:solidFill>
                <a:latin typeface="Times New Roman" pitchFamily="18" charset="0"/>
                <a:cs typeface="Times New Roman" pitchFamily="18" charset="0"/>
              </a:rPr>
              <a:t> </a:t>
            </a:r>
            <a:r>
              <a:rPr lang="en-US" altLang="en-US" b="1" dirty="0" err="1" smtClean="0">
                <a:solidFill>
                  <a:srgbClr val="0000FF"/>
                </a:solidFill>
                <a:latin typeface="Times New Roman" pitchFamily="18" charset="0"/>
                <a:cs typeface="Times New Roman" pitchFamily="18" charset="0"/>
              </a:rPr>
              <a:t>của</a:t>
            </a:r>
            <a:r>
              <a:rPr lang="en-US" altLang="en-US" b="1" dirty="0" smtClean="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cho</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cách</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mạng</a:t>
            </a:r>
            <a:r>
              <a:rPr lang="en-US" altLang="en-US" b="1" dirty="0">
                <a:solidFill>
                  <a:srgbClr val="0000FF"/>
                </a:solidFill>
                <a:latin typeface="Times New Roman" pitchFamily="18" charset="0"/>
                <a:cs typeface="Times New Roman" pitchFamily="18" charset="0"/>
              </a:rPr>
              <a:t>.</a:t>
            </a:r>
          </a:p>
        </p:txBody>
      </p:sp>
      <p:sp>
        <p:nvSpPr>
          <p:cNvPr id="32772" name="Text Box 26"/>
          <p:cNvSpPr txBox="1">
            <a:spLocks noChangeArrowheads="1"/>
          </p:cNvSpPr>
          <p:nvPr/>
        </p:nvSpPr>
        <p:spPr bwMode="auto">
          <a:xfrm>
            <a:off x="3662363" y="611188"/>
            <a:ext cx="14192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u="sng" dirty="0" err="1">
                <a:latin typeface="Times New Roman" pitchFamily="18" charset="0"/>
                <a:cs typeface="Times New Roman" pitchFamily="18" charset="0"/>
              </a:rPr>
              <a:t>Tập</a:t>
            </a:r>
            <a:r>
              <a:rPr lang="en-US" altLang="en-US" sz="2800" b="1" u="sng" dirty="0">
                <a:latin typeface="Times New Roman" pitchFamily="18" charset="0"/>
                <a:cs typeface="Times New Roman" pitchFamily="18" charset="0"/>
              </a:rPr>
              <a:t> </a:t>
            </a:r>
            <a:r>
              <a:rPr lang="en-US" altLang="en-US" sz="2800" b="1" u="sng" dirty="0" err="1">
                <a:latin typeface="Times New Roman" pitchFamily="18" charset="0"/>
                <a:cs typeface="Times New Roman" pitchFamily="18" charset="0"/>
              </a:rPr>
              <a:t>đọc</a:t>
            </a:r>
            <a:endParaRPr lang="en-US" altLang="en-US" sz="2800" b="1" u="sng" dirty="0">
              <a:latin typeface="Times New Roman" pitchFamily="18" charset="0"/>
              <a:cs typeface="Times New Roman" pitchFamily="18" charset="0"/>
            </a:endParaRPr>
          </a:p>
        </p:txBody>
      </p:sp>
      <p:sp>
        <p:nvSpPr>
          <p:cNvPr id="32773" name="TextBox 7"/>
          <p:cNvSpPr txBox="1">
            <a:spLocks noChangeArrowheads="1"/>
          </p:cNvSpPr>
          <p:nvPr/>
        </p:nvSpPr>
        <p:spPr bwMode="auto">
          <a:xfrm>
            <a:off x="1889125" y="1023938"/>
            <a:ext cx="6172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solidFill>
                  <a:srgbClr val="C00000"/>
                </a:solidFill>
                <a:latin typeface="Times New Roman" pitchFamily="18" charset="0"/>
                <a:cs typeface="Times New Roman" pitchFamily="18" charset="0"/>
              </a:rPr>
              <a:t>Nhà tài trợ đặc biệt của Cách mạng</a:t>
            </a:r>
            <a:endParaRPr lang="en-US" altLang="en-US" sz="2000" i="1">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4" name="Title 1"/>
          <p:cNvSpPr>
            <a:spLocks noGrp="1"/>
          </p:cNvSpPr>
          <p:nvPr>
            <p:ph type="title"/>
          </p:nvPr>
        </p:nvSpPr>
        <p:spPr>
          <a:xfrm>
            <a:off x="533400" y="1828800"/>
            <a:ext cx="8153400" cy="1219200"/>
          </a:xfrm>
        </p:spPr>
        <p:txBody>
          <a:bodyPr/>
          <a:lstStyle/>
          <a:p>
            <a:r>
              <a:rPr lang="en-US" altLang="en-US" sz="7200" b="1" u="sng" smtClean="0">
                <a:solidFill>
                  <a:srgbClr val="800000"/>
                </a:solidFill>
                <a:latin typeface="Times New Roman" pitchFamily="18" charset="0"/>
                <a:cs typeface="Times New Roman" pitchFamily="18" charset="0"/>
              </a:rPr>
              <a:t>Luyện đọc diễn cảm</a:t>
            </a:r>
          </a:p>
        </p:txBody>
      </p:sp>
      <p:pic>
        <p:nvPicPr>
          <p:cNvPr id="3379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639782">
            <a:off x="5662613" y="3125788"/>
            <a:ext cx="2684462"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442913" y="1252538"/>
            <a:ext cx="8216900"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lnSpc>
                <a:spcPct val="130000"/>
              </a:lnSpc>
              <a:spcBef>
                <a:spcPct val="50000"/>
              </a:spcBef>
              <a:buFontTx/>
              <a:buNone/>
            </a:pPr>
            <a:r>
              <a:rPr lang="en-US" altLang="en-US" sz="2800" b="1" dirty="0">
                <a:latin typeface="HP001 5 hàng" pitchFamily="34" charset="0"/>
              </a:rPr>
              <a:t>    </a:t>
            </a:r>
            <a:r>
              <a:rPr lang="en-US" altLang="en-US" sz="2800" b="1" dirty="0" err="1">
                <a:latin typeface="Times New Roman" pitchFamily="18" charset="0"/>
                <a:cs typeface="Times New Roman" pitchFamily="18" charset="0"/>
              </a:rPr>
              <a:t>Với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lòng</a:t>
            </a:r>
            <a:r>
              <a:rPr lang="en-US" altLang="en-US" sz="2800" b="1" dirty="0">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nhiệt</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thành</a:t>
            </a:r>
            <a:r>
              <a:rPr lang="en-US" altLang="en-US" sz="2800" b="1" dirty="0">
                <a:solidFill>
                  <a:srgbClr val="FF0000"/>
                </a:solidFill>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yêu</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nước</a:t>
            </a:r>
            <a:r>
              <a:rPr lang="en-US" altLang="en-US" sz="2800" b="1" dirty="0">
                <a:latin typeface="Times New Roman" pitchFamily="18" charset="0"/>
                <a:cs typeface="Times New Roman" pitchFamily="18" charset="0"/>
              </a:rPr>
              <a:t>,</a:t>
            </a:r>
            <a:r>
              <a:rPr lang="en-US" altLang="en-US" sz="2800" b="1" dirty="0">
                <a:solidFill>
                  <a:srgbClr val="0000FF"/>
                </a:solidFill>
                <a:latin typeface="Times New Roman" pitchFamily="18" charset="0"/>
                <a:cs typeface="Times New Roman" pitchFamily="18" charset="0"/>
              </a:rPr>
              <a: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ngay</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từ</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trước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Cách</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mạng</a:t>
            </a:r>
            <a:r>
              <a:rPr lang="en-US" altLang="en-US" sz="2800" b="1" dirty="0">
                <a:latin typeface="Times New Roman" pitchFamily="18" charset="0"/>
                <a:cs typeface="Times New Roman" pitchFamily="18" charset="0"/>
              </a:rPr>
              <a:t>,</a:t>
            </a:r>
            <a:r>
              <a:rPr lang="en-US" altLang="en-US" sz="2800" b="1" dirty="0">
                <a:solidFill>
                  <a:srgbClr val="0000FF"/>
                </a:solidFill>
                <a:latin typeface="Times New Roman" pitchFamily="18" charset="0"/>
                <a:cs typeface="Times New Roman" pitchFamily="18" charset="0"/>
              </a:rPr>
              <a: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ông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Thiện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đã</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có</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những</a:t>
            </a:r>
            <a:r>
              <a:rPr lang="en-US" altLang="en-US" sz="2800" b="1" dirty="0">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trợ</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giúp</a:t>
            </a:r>
            <a:r>
              <a:rPr lang="en-US" altLang="en-US" sz="2800" b="1" dirty="0">
                <a:solidFill>
                  <a:srgbClr val="FF0000"/>
                </a:solidFill>
                <a:latin typeface="Times New Roman" pitchFamily="18" charset="0"/>
                <a:cs typeface="Times New Roman" pitchFamily="18" charset="0"/>
              </a:rPr>
              <a:t> to </a:t>
            </a:r>
            <a:r>
              <a:rPr lang="en-US" altLang="en-US" sz="2800" b="1" dirty="0" err="1">
                <a:solidFill>
                  <a:srgbClr val="FF0000"/>
                </a:solidFill>
                <a:latin typeface="Times New Roman" pitchFamily="18" charset="0"/>
                <a:cs typeface="Times New Roman" pitchFamily="18" charset="0"/>
              </a:rPr>
              <a:t>lớn</a:t>
            </a:r>
            <a:r>
              <a:rPr lang="en-US" altLang="en-US" sz="2800" b="1" dirty="0">
                <a:solidFill>
                  <a:srgbClr val="FF0000"/>
                </a:solidFill>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về</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tài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chính</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cho</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tổ</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chức</a:t>
            </a:r>
            <a:r>
              <a:rPr lang="en-US" altLang="en-US" sz="2800" b="1" dirty="0">
                <a:latin typeface="Times New Roman" pitchFamily="18" charset="0"/>
                <a:cs typeface="Times New Roman" pitchFamily="18" charset="0"/>
              </a:rPr>
              <a:t>.</a:t>
            </a:r>
            <a:r>
              <a:rPr lang="en-US" altLang="en-US" sz="2800" b="1" dirty="0">
                <a:solidFill>
                  <a:srgbClr val="0000FF"/>
                </a:solidFill>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Năm</a:t>
            </a:r>
            <a:r>
              <a:rPr lang="en-US" altLang="en-US" sz="2800" b="1" dirty="0">
                <a:latin typeface="Times New Roman" pitchFamily="18" charset="0"/>
                <a:cs typeface="Times New Roman" pitchFamily="18" charset="0"/>
              </a:rPr>
              <a:t> 1943,</a:t>
            </a:r>
            <a:r>
              <a:rPr lang="en-US" altLang="en-US" sz="2800" b="1" dirty="0">
                <a:solidFill>
                  <a:srgbClr val="0000FF"/>
                </a:solidFill>
                <a:latin typeface="Times New Roman" pitchFamily="18" charset="0"/>
                <a:cs typeface="Times New Roman" pitchFamily="18" charset="0"/>
              </a:rPr>
              <a: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thông</a:t>
            </a:r>
            <a:r>
              <a:rPr lang="en-US" altLang="en-US" sz="2800" b="1" dirty="0">
                <a:latin typeface="Times New Roman" pitchFamily="18" charset="0"/>
                <a:cs typeface="Times New Roman" pitchFamily="18" charset="0"/>
              </a:rPr>
              <a:t> qua </a:t>
            </a:r>
            <a:r>
              <a:rPr lang="en-US" altLang="en-US" sz="2800" b="1" dirty="0" err="1">
                <a:latin typeface="Times New Roman" pitchFamily="18" charset="0"/>
                <a:cs typeface="Times New Roman" pitchFamily="18" charset="0"/>
              </a:rPr>
              <a:t>đồng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chí</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Nguyễn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Lương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Bằng</a:t>
            </a:r>
            <a:r>
              <a:rPr lang="en-US" altLang="en-US" sz="2800" b="1" dirty="0">
                <a:latin typeface="Times New Roman" pitchFamily="18" charset="0"/>
                <a:cs typeface="Times New Roman" pitchFamily="18" charset="0"/>
              </a:rPr>
              <a:t>,</a:t>
            </a:r>
            <a:r>
              <a:rPr lang="en-US" altLang="en-US" sz="2800" b="1" dirty="0">
                <a:solidFill>
                  <a:srgbClr val="0000FF"/>
                </a:solidFill>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ông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gửi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ủng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hộ</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quỹ</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Đảng</a:t>
            </a:r>
            <a:r>
              <a:rPr lang="en-US" altLang="en-US" sz="2800" b="1" dirty="0">
                <a:latin typeface="Times New Roman" pitchFamily="18" charset="0"/>
                <a:cs typeface="Times New Roman" pitchFamily="18" charset="0"/>
              </a:rPr>
              <a:t> </a:t>
            </a:r>
            <a:r>
              <a:rPr lang="en-US" altLang="en-US" sz="2800" b="1" dirty="0">
                <a:solidFill>
                  <a:srgbClr val="FF0000"/>
                </a:solidFill>
                <a:latin typeface="Times New Roman" pitchFamily="18" charset="0"/>
                <a:cs typeface="Times New Roman" pitchFamily="18" charset="0"/>
              </a:rPr>
              <a:t>3 </a:t>
            </a:r>
            <a:r>
              <a:rPr lang="en-US" altLang="en-US" sz="2800" b="1" dirty="0" err="1">
                <a:solidFill>
                  <a:srgbClr val="FF0000"/>
                </a:solidFill>
                <a:latin typeface="Times New Roman" pitchFamily="18" charset="0"/>
                <a:cs typeface="Times New Roman" pitchFamily="18" charset="0"/>
              </a:rPr>
              <a:t>vạn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đồng</a:t>
            </a:r>
            <a:r>
              <a:rPr lang="en-US" altLang="en-US" sz="2800" b="1" dirty="0">
                <a:solidFill>
                  <a:srgbClr val="FF0000"/>
                </a:solidFill>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Đông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Dương</a:t>
            </a:r>
            <a:r>
              <a:rPr lang="en-US" altLang="en-US" sz="2800" b="1" dirty="0">
                <a:latin typeface="Times New Roman" pitchFamily="18" charset="0"/>
                <a:cs typeface="Times New Roman" pitchFamily="18" charset="0"/>
              </a:rPr>
              <a:t>.</a:t>
            </a:r>
            <a:r>
              <a:rPr lang="en-US" altLang="en-US" sz="2800" b="1" dirty="0">
                <a:solidFill>
                  <a:srgbClr val="0000FF"/>
                </a:solidFill>
                <a:latin typeface="Times New Roman" pitchFamily="18" charset="0"/>
                <a:cs typeface="Times New Roman" pitchFamily="18" charset="0"/>
              </a:rPr>
              <a: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Số</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tiền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này</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làm</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người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giữ</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tay</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hòm</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chìa</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khóa</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của</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Đảng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không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khỏi</a:t>
            </a:r>
            <a:r>
              <a:rPr lang="en-US" altLang="en-US" sz="2800" b="1" dirty="0">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xúc</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động</a:t>
            </a:r>
            <a:r>
              <a:rPr lang="en-US" altLang="en-US" sz="2800" b="1" dirty="0">
                <a:solidFill>
                  <a:srgbClr val="FF0000"/>
                </a:solidFill>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và</a:t>
            </a:r>
            <a:r>
              <a:rPr lang="en-US" altLang="en-US" sz="2800" b="1" dirty="0">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sửng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sốt</a:t>
            </a:r>
            <a:r>
              <a:rPr lang="en-US" altLang="en-US" sz="2800" b="1" dirty="0">
                <a:latin typeface="Times New Roman" pitchFamily="18" charset="0"/>
                <a:cs typeface="Times New Roman" pitchFamily="18" charset="0"/>
              </a:rPr>
              <a:t>,</a:t>
            </a:r>
            <a:r>
              <a:rPr lang="en-US" altLang="en-US" sz="2800" b="1" dirty="0">
                <a:solidFill>
                  <a:srgbClr val="0000FF"/>
                </a:solidFill>
                <a:latin typeface="Times New Roman" pitchFamily="18" charset="0"/>
                <a:cs typeface="Times New Roman" pitchFamily="18" charset="0"/>
              </a:rPr>
              <a:t>/</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bởi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lúc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bấy</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giờ</a:t>
            </a:r>
            <a:r>
              <a:rPr lang="en-US" altLang="en-US" sz="2800" b="1" dirty="0">
                <a:latin typeface="HP001 5 hàng" pitchFamily="34" charset="0"/>
              </a:rPr>
              <a:t>,</a:t>
            </a:r>
            <a:r>
              <a:rPr lang="en-US" altLang="en-US" sz="2800" b="1" dirty="0">
                <a:solidFill>
                  <a:srgbClr val="0000FF"/>
                </a:solidFill>
                <a:latin typeface="HP001 5 hàng" pitchFamily="34" charset="0"/>
              </a:rPr>
              <a:t>/</a:t>
            </a:r>
            <a:r>
              <a:rPr lang="en-US" altLang="en-US" sz="2800" b="1" dirty="0">
                <a:latin typeface="HP001 5 hàng" pitchFamily="34" charset="0"/>
              </a:rPr>
              <a:t> </a:t>
            </a:r>
            <a:r>
              <a:rPr lang="en-US" altLang="en-US" sz="2800" b="1" dirty="0" err="1">
                <a:latin typeface="Times New Roman" pitchFamily="18" charset="0"/>
                <a:cs typeface="Times New Roman" pitchFamily="18" charset="0"/>
              </a:rPr>
              <a:t>ngân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quỹ</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của</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Đảng</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chỉ</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còn</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có</a:t>
            </a:r>
            <a:r>
              <a:rPr lang="en-US" altLang="en-US" sz="2800" b="1" dirty="0">
                <a:latin typeface="Times New Roman" pitchFamily="18" charset="0"/>
                <a:cs typeface="Times New Roman" pitchFamily="18" charset="0"/>
              </a:rPr>
              <a:t> ... </a:t>
            </a:r>
            <a:r>
              <a:rPr lang="en-US" altLang="en-US" sz="2800" b="1" dirty="0">
                <a:solidFill>
                  <a:srgbClr val="0000FF"/>
                </a:solidFill>
                <a:latin typeface="Times New Roman" pitchFamily="18" charset="0"/>
                <a:cs typeface="Times New Roman" pitchFamily="18" charset="0"/>
              </a:rPr>
              <a:t>//</a:t>
            </a:r>
            <a:r>
              <a:rPr lang="en-US" altLang="en-US" sz="2800" b="1" dirty="0">
                <a:latin typeface="Times New Roman" pitchFamily="18" charset="0"/>
                <a:cs typeface="Times New Roman" pitchFamily="18" charset="0"/>
              </a:rPr>
              <a:t> </a:t>
            </a:r>
            <a:r>
              <a:rPr lang="en-US" altLang="en-US" sz="2800" b="1" dirty="0">
                <a:solidFill>
                  <a:srgbClr val="FF0000"/>
                </a:solidFill>
                <a:latin typeface="Times New Roman" pitchFamily="18" charset="0"/>
                <a:cs typeface="Times New Roman" pitchFamily="18" charset="0"/>
              </a:rPr>
              <a:t>24 </a:t>
            </a:r>
            <a:r>
              <a:rPr lang="en-US" altLang="en-US" sz="2800" b="1" dirty="0" err="1">
                <a:solidFill>
                  <a:srgbClr val="FF0000"/>
                </a:solidFill>
                <a:latin typeface="Times New Roman" pitchFamily="18" charset="0"/>
                <a:cs typeface="Times New Roman" pitchFamily="18" charset="0"/>
              </a:rPr>
              <a:t>đồng</a:t>
            </a:r>
            <a:r>
              <a:rPr lang="en-US" altLang="en-US" sz="2800" b="1" dirty="0">
                <a:latin typeface="Times New Roman" pitchFamily="18" charset="0"/>
                <a:cs typeface="Times New Roman" pitchFamily="18" charset="0"/>
              </a:rPr>
              <a:t>.</a:t>
            </a:r>
          </a:p>
          <a:p>
            <a:pPr algn="just" eaLnBrk="1" hangingPunct="1">
              <a:lnSpc>
                <a:spcPct val="130000"/>
              </a:lnSpc>
              <a:spcBef>
                <a:spcPct val="50000"/>
              </a:spcBef>
              <a:buFontTx/>
              <a:buNone/>
            </a:pPr>
            <a:endParaRPr lang="en-US" altLang="en-US" sz="2800" b="1" dirty="0">
              <a:latin typeface="HP001 5 hàng" pitchFamily="34" charset="0"/>
            </a:endParaRPr>
          </a:p>
        </p:txBody>
      </p:sp>
      <p:sp>
        <p:nvSpPr>
          <p:cNvPr id="9" name="TextBox 8"/>
          <p:cNvSpPr txBox="1">
            <a:spLocks noChangeArrowheads="1"/>
          </p:cNvSpPr>
          <p:nvPr/>
        </p:nvSpPr>
        <p:spPr bwMode="auto">
          <a:xfrm>
            <a:off x="442913" y="652463"/>
            <a:ext cx="6172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dirty="0">
                <a:solidFill>
                  <a:srgbClr val="0000FF"/>
                </a:solidFill>
                <a:latin typeface="HP001 5 hàng" pitchFamily="34" charset="0"/>
              </a:rPr>
              <a:t> </a:t>
            </a:r>
            <a:r>
              <a:rPr lang="en-US" altLang="en-US" sz="3600" b="1" dirty="0" err="1">
                <a:solidFill>
                  <a:srgbClr val="0000FF"/>
                </a:solidFill>
                <a:latin typeface="Times New Roman" pitchFamily="18" charset="0"/>
                <a:cs typeface="Times New Roman" pitchFamily="18" charset="0"/>
              </a:rPr>
              <a:t>Luyện</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đọc</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diễn</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cảm</a:t>
            </a:r>
            <a:r>
              <a:rPr lang="en-US" altLang="en-US" sz="3600" b="1" dirty="0">
                <a:solidFill>
                  <a:srgbClr val="0000FF"/>
                </a:solidFill>
                <a:latin typeface="Times New Roman" pitchFamily="18" charset="0"/>
                <a:cs typeface="Times New Roman" pitchFamily="18" charset="0"/>
              </a:rPr>
              <a:t>:</a:t>
            </a:r>
          </a:p>
          <a:p>
            <a:pPr eaLnBrk="1" hangingPunct="1">
              <a:spcBef>
                <a:spcPct val="0"/>
              </a:spcBef>
              <a:buFontTx/>
              <a:buNone/>
            </a:pPr>
            <a:endParaRPr lang="en-US" altLang="en-US" sz="3600" i="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7093" name="Rectangle 5"/>
          <p:cNvSpPr>
            <a:spLocks noChangeArrowheads="1"/>
          </p:cNvSpPr>
          <p:nvPr/>
        </p:nvSpPr>
        <p:spPr bwMode="auto">
          <a:xfrm>
            <a:off x="304800" y="2476500"/>
            <a:ext cx="79089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pPr>
            <a:r>
              <a:rPr lang="en-US" altLang="en-US" b="1" dirty="0">
                <a:solidFill>
                  <a:srgbClr val="000000"/>
                </a:solidFill>
                <a:latin typeface="Times New Roman" pitchFamily="18" charset="0"/>
                <a:cs typeface="Times New Roman" pitchFamily="18" charset="0"/>
              </a:rPr>
              <a:t>-</a:t>
            </a:r>
            <a:r>
              <a:rPr lang="en-US" altLang="en-US" b="1" dirty="0" err="1">
                <a:solidFill>
                  <a:srgbClr val="000000"/>
                </a:solidFill>
                <a:latin typeface="Times New Roman" pitchFamily="18" charset="0"/>
                <a:cs typeface="Times New Roman" pitchFamily="18" charset="0"/>
              </a:rPr>
              <a:t>Về</a:t>
            </a:r>
            <a:r>
              <a:rPr lang="en-US" altLang="en-US" b="1" dirty="0">
                <a:solidFill>
                  <a:srgbClr val="000000"/>
                </a:solidFill>
                <a:latin typeface="Times New Roman" pitchFamily="18" charset="0"/>
                <a:cs typeface="Times New Roman" pitchFamily="18" charset="0"/>
              </a:rPr>
              <a:t> </a:t>
            </a:r>
            <a:r>
              <a:rPr lang="en-US" altLang="en-US" b="1" dirty="0" err="1">
                <a:solidFill>
                  <a:srgbClr val="000000"/>
                </a:solidFill>
                <a:latin typeface="Times New Roman" pitchFamily="18" charset="0"/>
                <a:cs typeface="Times New Roman" pitchFamily="18" charset="0"/>
              </a:rPr>
              <a:t>luyện</a:t>
            </a:r>
            <a:r>
              <a:rPr lang="en-US" altLang="en-US" b="1" dirty="0">
                <a:solidFill>
                  <a:srgbClr val="000000"/>
                </a:solidFill>
                <a:latin typeface="Times New Roman" pitchFamily="18" charset="0"/>
                <a:cs typeface="Times New Roman" pitchFamily="18" charset="0"/>
              </a:rPr>
              <a:t> </a:t>
            </a:r>
            <a:r>
              <a:rPr lang="en-US" altLang="en-US" b="1" dirty="0" err="1">
                <a:solidFill>
                  <a:srgbClr val="000000"/>
                </a:solidFill>
                <a:latin typeface="Times New Roman" pitchFamily="18" charset="0"/>
                <a:cs typeface="Times New Roman" pitchFamily="18" charset="0"/>
              </a:rPr>
              <a:t>đọc</a:t>
            </a:r>
            <a:r>
              <a:rPr lang="en-US" altLang="en-US" b="1" dirty="0">
                <a:solidFill>
                  <a:srgbClr val="000000"/>
                </a:solidFill>
                <a:latin typeface="Times New Roman" pitchFamily="18" charset="0"/>
                <a:cs typeface="Times New Roman" pitchFamily="18" charset="0"/>
              </a:rPr>
              <a:t> </a:t>
            </a:r>
            <a:r>
              <a:rPr lang="en-US" altLang="en-US" b="1" dirty="0" err="1">
                <a:solidFill>
                  <a:srgbClr val="000000"/>
                </a:solidFill>
                <a:latin typeface="Times New Roman" pitchFamily="18" charset="0"/>
                <a:cs typeface="Times New Roman" pitchFamily="18" charset="0"/>
              </a:rPr>
              <a:t>đúng</a:t>
            </a:r>
            <a:r>
              <a:rPr lang="en-US" altLang="en-US" b="1" dirty="0">
                <a:solidFill>
                  <a:srgbClr val="000000"/>
                </a:solidFill>
                <a:latin typeface="Times New Roman" pitchFamily="18" charset="0"/>
                <a:cs typeface="Times New Roman" pitchFamily="18" charset="0"/>
              </a:rPr>
              <a:t> </a:t>
            </a:r>
            <a:r>
              <a:rPr lang="en-US" altLang="en-US" b="1" dirty="0" err="1">
                <a:solidFill>
                  <a:srgbClr val="000000"/>
                </a:solidFill>
                <a:latin typeface="Times New Roman" pitchFamily="18" charset="0"/>
                <a:cs typeface="Times New Roman" pitchFamily="18" charset="0"/>
              </a:rPr>
              <a:t>và</a:t>
            </a:r>
            <a:r>
              <a:rPr lang="en-US" altLang="en-US" b="1" dirty="0">
                <a:solidFill>
                  <a:srgbClr val="000000"/>
                </a:solidFill>
                <a:latin typeface="Times New Roman" pitchFamily="18" charset="0"/>
                <a:cs typeface="Times New Roman" pitchFamily="18" charset="0"/>
              </a:rPr>
              <a:t> </a:t>
            </a:r>
            <a:r>
              <a:rPr lang="en-US" altLang="en-US" b="1" dirty="0" err="1">
                <a:solidFill>
                  <a:srgbClr val="000000"/>
                </a:solidFill>
                <a:latin typeface="Times New Roman" pitchFamily="18" charset="0"/>
                <a:cs typeface="Times New Roman" pitchFamily="18" charset="0"/>
              </a:rPr>
              <a:t>diễn</a:t>
            </a:r>
            <a:r>
              <a:rPr lang="en-US" altLang="en-US" b="1" dirty="0">
                <a:solidFill>
                  <a:srgbClr val="000000"/>
                </a:solidFill>
                <a:latin typeface="Times New Roman" pitchFamily="18" charset="0"/>
                <a:cs typeface="Times New Roman" pitchFamily="18" charset="0"/>
              </a:rPr>
              <a:t> </a:t>
            </a:r>
            <a:r>
              <a:rPr lang="en-US" altLang="en-US" b="1" dirty="0" err="1">
                <a:solidFill>
                  <a:srgbClr val="000000"/>
                </a:solidFill>
                <a:latin typeface="Times New Roman" pitchFamily="18" charset="0"/>
                <a:cs typeface="Times New Roman" pitchFamily="18" charset="0"/>
              </a:rPr>
              <a:t>cảm</a:t>
            </a:r>
            <a:r>
              <a:rPr lang="en-US" altLang="en-US" b="1" dirty="0">
                <a:solidFill>
                  <a:srgbClr val="000000"/>
                </a:solidFill>
                <a:latin typeface="Times New Roman" pitchFamily="18" charset="0"/>
                <a:cs typeface="Times New Roman" pitchFamily="18" charset="0"/>
              </a:rPr>
              <a:t> </a:t>
            </a:r>
            <a:r>
              <a:rPr lang="en-US" altLang="en-US" b="1" dirty="0" err="1">
                <a:solidFill>
                  <a:srgbClr val="000000"/>
                </a:solidFill>
                <a:latin typeface="Times New Roman" pitchFamily="18" charset="0"/>
                <a:cs typeface="Times New Roman" pitchFamily="18" charset="0"/>
              </a:rPr>
              <a:t>bài</a:t>
            </a:r>
            <a:r>
              <a:rPr lang="en-US" altLang="en-US" b="1" dirty="0">
                <a:solidFill>
                  <a:srgbClr val="000000"/>
                </a:solidFill>
                <a:latin typeface="Times New Roman" pitchFamily="18" charset="0"/>
                <a:cs typeface="Times New Roman" pitchFamily="18" charset="0"/>
              </a:rPr>
              <a:t> </a:t>
            </a:r>
            <a:r>
              <a:rPr lang="en-US" altLang="en-US" b="1" dirty="0" err="1">
                <a:solidFill>
                  <a:srgbClr val="000000"/>
                </a:solidFill>
                <a:latin typeface="Times New Roman" pitchFamily="18" charset="0"/>
                <a:cs typeface="Times New Roman" pitchFamily="18" charset="0"/>
              </a:rPr>
              <a:t>tập</a:t>
            </a:r>
            <a:r>
              <a:rPr lang="en-US" altLang="en-US" b="1" dirty="0">
                <a:solidFill>
                  <a:srgbClr val="000000"/>
                </a:solidFill>
                <a:latin typeface="Times New Roman" pitchFamily="18" charset="0"/>
                <a:cs typeface="Times New Roman" pitchFamily="18" charset="0"/>
              </a:rPr>
              <a:t> </a:t>
            </a:r>
            <a:r>
              <a:rPr lang="en-US" altLang="en-US" b="1" dirty="0" err="1">
                <a:solidFill>
                  <a:srgbClr val="000000"/>
                </a:solidFill>
                <a:latin typeface="Times New Roman" pitchFamily="18" charset="0"/>
                <a:cs typeface="Times New Roman" pitchFamily="18" charset="0"/>
              </a:rPr>
              <a:t>đọc</a:t>
            </a:r>
            <a:r>
              <a:rPr lang="en-US" altLang="en-US" b="1" dirty="0">
                <a:solidFill>
                  <a:srgbClr val="000000"/>
                </a:solidFill>
                <a:latin typeface="Times New Roman" pitchFamily="18" charset="0"/>
                <a:cs typeface="Times New Roman" pitchFamily="18" charset="0"/>
              </a:rPr>
              <a:t> </a:t>
            </a:r>
            <a:r>
              <a:rPr lang="en-US" altLang="en-US" b="1" dirty="0" err="1">
                <a:solidFill>
                  <a:srgbClr val="000000"/>
                </a:solidFill>
                <a:latin typeface="Times New Roman" pitchFamily="18" charset="0"/>
                <a:cs typeface="Times New Roman" pitchFamily="18" charset="0"/>
              </a:rPr>
              <a:t>vừa</a:t>
            </a:r>
            <a:r>
              <a:rPr lang="en-US" altLang="en-US" b="1" dirty="0">
                <a:solidFill>
                  <a:srgbClr val="000000"/>
                </a:solidFill>
                <a:latin typeface="Times New Roman" pitchFamily="18" charset="0"/>
                <a:cs typeface="Times New Roman" pitchFamily="18" charset="0"/>
              </a:rPr>
              <a:t> </a:t>
            </a:r>
            <a:r>
              <a:rPr lang="en-US" altLang="en-US" b="1" dirty="0" err="1">
                <a:solidFill>
                  <a:srgbClr val="000000"/>
                </a:solidFill>
                <a:latin typeface="Times New Roman" pitchFamily="18" charset="0"/>
                <a:cs typeface="Times New Roman" pitchFamily="18" charset="0"/>
              </a:rPr>
              <a:t>học</a:t>
            </a:r>
            <a:r>
              <a:rPr lang="en-US" altLang="en-US" b="1" dirty="0">
                <a:solidFill>
                  <a:srgbClr val="000000"/>
                </a:solidFill>
                <a:latin typeface="Times New Roman" pitchFamily="18" charset="0"/>
                <a:cs typeface="Times New Roman" pitchFamily="18" charset="0"/>
              </a:rPr>
              <a:t>.</a:t>
            </a:r>
          </a:p>
        </p:txBody>
      </p:sp>
      <p:sp>
        <p:nvSpPr>
          <p:cNvPr id="217094" name="Text Box 6"/>
          <p:cNvSpPr txBox="1">
            <a:spLocks noChangeArrowheads="1"/>
          </p:cNvSpPr>
          <p:nvPr/>
        </p:nvSpPr>
        <p:spPr bwMode="auto">
          <a:xfrm>
            <a:off x="0" y="3851275"/>
            <a:ext cx="7604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800" b="1">
                <a:solidFill>
                  <a:srgbClr val="000000"/>
                </a:solidFill>
                <a:latin typeface="HP001 5 hàng" pitchFamily="34" charset="0"/>
                <a:cs typeface="Arial" charset="0"/>
              </a:rPr>
              <a:t> </a:t>
            </a:r>
            <a:r>
              <a:rPr lang="en-US" altLang="en-US" b="1">
                <a:solidFill>
                  <a:srgbClr val="000000"/>
                </a:solidFill>
                <a:latin typeface="Times New Roman" pitchFamily="18" charset="0"/>
                <a:cs typeface="Times New Roman" pitchFamily="18" charset="0"/>
              </a:rPr>
              <a:t>- Chuẩn bị bài sau : Trí dũng song toàn.</a:t>
            </a:r>
          </a:p>
        </p:txBody>
      </p:sp>
      <p:sp>
        <p:nvSpPr>
          <p:cNvPr id="36868" name="Rectangle 2"/>
          <p:cNvSpPr>
            <a:spLocks noChangeArrowheads="1"/>
          </p:cNvSpPr>
          <p:nvPr/>
        </p:nvSpPr>
        <p:spPr bwMode="auto">
          <a:xfrm>
            <a:off x="622300" y="1376363"/>
            <a:ext cx="3544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b="1">
                <a:solidFill>
                  <a:srgbClr val="FF0000"/>
                </a:solidFill>
                <a:latin typeface="Times New Roman" pitchFamily="18" charset="0"/>
                <a:cs typeface="Times New Roman" pitchFamily="18" charset="0"/>
              </a:rPr>
              <a:t>Nhận xét, dặn dò</a:t>
            </a:r>
          </a:p>
        </p:txBody>
      </p:sp>
      <p:pic>
        <p:nvPicPr>
          <p:cNvPr id="36869"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4851400"/>
            <a:ext cx="2498725"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638" y="30163"/>
            <a:ext cx="1687513"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7093"/>
                                        </p:tgtEl>
                                        <p:attrNameLst>
                                          <p:attrName>style.visibility</p:attrName>
                                        </p:attrNameLst>
                                      </p:cBhvr>
                                      <p:to>
                                        <p:strVal val="visible"/>
                                      </p:to>
                                    </p:set>
                                    <p:animEffect transition="in" filter="fade">
                                      <p:cBhvr>
                                        <p:cTn id="7" dur="1000"/>
                                        <p:tgtEl>
                                          <p:spTgt spid="217093"/>
                                        </p:tgtEl>
                                      </p:cBhvr>
                                    </p:animEffect>
                                    <p:anim calcmode="lin" valueType="num">
                                      <p:cBhvr>
                                        <p:cTn id="8" dur="1000" fill="hold"/>
                                        <p:tgtEl>
                                          <p:spTgt spid="217093"/>
                                        </p:tgtEl>
                                        <p:attrNameLst>
                                          <p:attrName>ppt_x</p:attrName>
                                        </p:attrNameLst>
                                      </p:cBhvr>
                                      <p:tavLst>
                                        <p:tav tm="0">
                                          <p:val>
                                            <p:strVal val="#ppt_x"/>
                                          </p:val>
                                        </p:tav>
                                        <p:tav tm="100000">
                                          <p:val>
                                            <p:strVal val="#ppt_x"/>
                                          </p:val>
                                        </p:tav>
                                      </p:tavLst>
                                    </p:anim>
                                    <p:anim calcmode="lin" valueType="num">
                                      <p:cBhvr>
                                        <p:cTn id="9" dur="1000" fill="hold"/>
                                        <p:tgtEl>
                                          <p:spTgt spid="21709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7094"/>
                                        </p:tgtEl>
                                        <p:attrNameLst>
                                          <p:attrName>style.visibility</p:attrName>
                                        </p:attrNameLst>
                                      </p:cBhvr>
                                      <p:to>
                                        <p:strVal val="visible"/>
                                      </p:to>
                                    </p:set>
                                    <p:animEffect transition="in" filter="fade">
                                      <p:cBhvr>
                                        <p:cTn id="12" dur="1000"/>
                                        <p:tgtEl>
                                          <p:spTgt spid="217094"/>
                                        </p:tgtEl>
                                      </p:cBhvr>
                                    </p:animEffect>
                                    <p:anim calcmode="lin" valueType="num">
                                      <p:cBhvr>
                                        <p:cTn id="13" dur="1000" fill="hold"/>
                                        <p:tgtEl>
                                          <p:spTgt spid="217094"/>
                                        </p:tgtEl>
                                        <p:attrNameLst>
                                          <p:attrName>ppt_x</p:attrName>
                                        </p:attrNameLst>
                                      </p:cBhvr>
                                      <p:tavLst>
                                        <p:tav tm="0">
                                          <p:val>
                                            <p:strVal val="#ppt_x"/>
                                          </p:val>
                                        </p:tav>
                                        <p:tav tm="100000">
                                          <p:val>
                                            <p:strVal val="#ppt_x"/>
                                          </p:val>
                                        </p:tav>
                                      </p:tavLst>
                                    </p:anim>
                                    <p:anim calcmode="lin" valueType="num">
                                      <p:cBhvr>
                                        <p:cTn id="14" dur="1000" fill="hold"/>
                                        <p:tgtEl>
                                          <p:spTgt spid="2170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3" grpId="0"/>
      <p:bldP spid="21709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WordArt 2"/>
          <p:cNvSpPr>
            <a:spLocks noChangeArrowheads="1" noChangeShapeType="1" noTextEdit="1"/>
          </p:cNvSpPr>
          <p:nvPr/>
        </p:nvSpPr>
        <p:spPr bwMode="auto">
          <a:xfrm>
            <a:off x="881063" y="4454525"/>
            <a:ext cx="7543800" cy="1371600"/>
          </a:xfrm>
          <a:prstGeom prst="rect">
            <a:avLst/>
          </a:prstGeom>
        </p:spPr>
        <p:txBody>
          <a:bodyPr wrap="none" fromWordArt="1">
            <a:prstTxWarp prst="textWave2">
              <a:avLst>
                <a:gd name="adj1" fmla="val 13005"/>
                <a:gd name="adj2" fmla="val 0"/>
              </a:avLst>
            </a:prstTxWarp>
          </a:bodyPr>
          <a:lstStyle/>
          <a:p>
            <a:r>
              <a:rPr lang="pt-BR" b="1" kern="10">
                <a:ln w="9525">
                  <a:solidFill>
                    <a:srgbClr val="003300"/>
                  </a:solidFill>
                  <a:round/>
                  <a:headEnd/>
                  <a:tailEnd/>
                </a:ln>
                <a:solidFill>
                  <a:srgbClr val="FF0000"/>
                </a:solidFill>
                <a:latin typeface="Arial"/>
                <a:cs typeface="Arial"/>
              </a:rPr>
              <a:t>Chúc các em vui vẻ!</a:t>
            </a:r>
            <a:endParaRPr lang="en-US" b="1" kern="10">
              <a:ln w="9525">
                <a:solidFill>
                  <a:srgbClr val="003300"/>
                </a:solidFill>
                <a:round/>
                <a:headEnd/>
                <a:tailEnd/>
              </a:ln>
              <a:solidFill>
                <a:srgbClr val="FF0000"/>
              </a:solidFill>
              <a:latin typeface="Arial"/>
              <a:cs typeface="Arial"/>
            </a:endParaRPr>
          </a:p>
        </p:txBody>
      </p:sp>
      <p:sp>
        <p:nvSpPr>
          <p:cNvPr id="37891" name="Rectangle 3"/>
          <p:cNvSpPr>
            <a:spLocks noChangeArrowheads="1"/>
          </p:cNvSpPr>
          <p:nvPr/>
        </p:nvSpPr>
        <p:spPr bwMode="auto">
          <a:xfrm>
            <a:off x="76200" y="101600"/>
            <a:ext cx="9039225" cy="6734175"/>
          </a:xfrm>
          <a:prstGeom prst="rect">
            <a:avLst/>
          </a:prstGeom>
          <a:noFill/>
          <a:ln w="76200" cmpd="tri">
            <a:solidFill>
              <a:srgbClr val="FF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GB" altLang="en-US" sz="2000">
              <a:latin typeface=".VnTime" pitchFamily="34" charset="0"/>
            </a:endParaRPr>
          </a:p>
        </p:txBody>
      </p:sp>
      <p:sp>
        <p:nvSpPr>
          <p:cNvPr id="6" name="AutoShape 13"/>
          <p:cNvSpPr>
            <a:spLocks noChangeArrowheads="1"/>
          </p:cNvSpPr>
          <p:nvPr/>
        </p:nvSpPr>
        <p:spPr bwMode="auto">
          <a:xfrm>
            <a:off x="5638800" y="381000"/>
            <a:ext cx="457200" cy="457200"/>
          </a:xfrm>
          <a:prstGeom prst="star32">
            <a:avLst>
              <a:gd name="adj" fmla="val 15056"/>
            </a:avLst>
          </a:prstGeom>
          <a:solidFill>
            <a:srgbClr val="FFFF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GB" altLang="en-US" sz="2000">
              <a:latin typeface=".VnTime" pitchFamily="34" charset="0"/>
            </a:endParaRPr>
          </a:p>
        </p:txBody>
      </p:sp>
      <p:sp>
        <p:nvSpPr>
          <p:cNvPr id="7" name="AutoShape 13"/>
          <p:cNvSpPr>
            <a:spLocks noChangeArrowheads="1"/>
          </p:cNvSpPr>
          <p:nvPr/>
        </p:nvSpPr>
        <p:spPr bwMode="auto">
          <a:xfrm>
            <a:off x="7620000" y="609600"/>
            <a:ext cx="457200" cy="457200"/>
          </a:xfrm>
          <a:prstGeom prst="star32">
            <a:avLst>
              <a:gd name="adj" fmla="val 15056"/>
            </a:avLst>
          </a:prstGeom>
          <a:solidFill>
            <a:srgbClr val="FFFF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GB" altLang="en-US" sz="2000">
              <a:latin typeface=".VnTime" pitchFamily="34" charset="0"/>
            </a:endParaRPr>
          </a:p>
        </p:txBody>
      </p:sp>
      <p:sp>
        <p:nvSpPr>
          <p:cNvPr id="8" name="AutoShape 13"/>
          <p:cNvSpPr>
            <a:spLocks noChangeArrowheads="1"/>
          </p:cNvSpPr>
          <p:nvPr/>
        </p:nvSpPr>
        <p:spPr bwMode="auto">
          <a:xfrm>
            <a:off x="6553200" y="76200"/>
            <a:ext cx="685800" cy="685800"/>
          </a:xfrm>
          <a:prstGeom prst="star32">
            <a:avLst>
              <a:gd name="adj" fmla="val 15056"/>
            </a:avLst>
          </a:prstGeom>
          <a:solidFill>
            <a:srgbClr val="FFFF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GB" altLang="en-US" sz="2000">
              <a:latin typeface=".VnTime" pitchFamily="34" charset="0"/>
            </a:endParaRPr>
          </a:p>
        </p:txBody>
      </p:sp>
      <p:sp>
        <p:nvSpPr>
          <p:cNvPr id="9" name="AutoShape 13"/>
          <p:cNvSpPr>
            <a:spLocks noChangeArrowheads="1"/>
          </p:cNvSpPr>
          <p:nvPr/>
        </p:nvSpPr>
        <p:spPr bwMode="auto">
          <a:xfrm>
            <a:off x="4953000" y="609600"/>
            <a:ext cx="381000" cy="381000"/>
          </a:xfrm>
          <a:prstGeom prst="star32">
            <a:avLst>
              <a:gd name="adj" fmla="val 15056"/>
            </a:avLst>
          </a:prstGeom>
          <a:solidFill>
            <a:srgbClr val="FFFF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GB" altLang="en-US" sz="2000">
              <a:latin typeface=".VnTime" pitchFamily="34" charset="0"/>
            </a:endParaRPr>
          </a:p>
        </p:txBody>
      </p:sp>
      <p:sp>
        <p:nvSpPr>
          <p:cNvPr id="10" name="AutoShape 13"/>
          <p:cNvSpPr>
            <a:spLocks noChangeArrowheads="1"/>
          </p:cNvSpPr>
          <p:nvPr/>
        </p:nvSpPr>
        <p:spPr bwMode="auto">
          <a:xfrm>
            <a:off x="4191000" y="609600"/>
            <a:ext cx="228600" cy="228600"/>
          </a:xfrm>
          <a:prstGeom prst="star32">
            <a:avLst>
              <a:gd name="adj" fmla="val 15056"/>
            </a:avLst>
          </a:prstGeom>
          <a:solidFill>
            <a:srgbClr val="FFFF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GB" altLang="en-US" sz="2000">
              <a:latin typeface=".VnTime" pitchFamily="34" charset="0"/>
            </a:endParaRPr>
          </a:p>
        </p:txBody>
      </p:sp>
      <p:sp>
        <p:nvSpPr>
          <p:cNvPr id="11" name="AutoShape 13"/>
          <p:cNvSpPr>
            <a:spLocks noChangeArrowheads="1"/>
          </p:cNvSpPr>
          <p:nvPr/>
        </p:nvSpPr>
        <p:spPr bwMode="auto">
          <a:xfrm>
            <a:off x="3429000" y="381000"/>
            <a:ext cx="152400" cy="152400"/>
          </a:xfrm>
          <a:prstGeom prst="star32">
            <a:avLst>
              <a:gd name="adj" fmla="val 15056"/>
            </a:avLst>
          </a:prstGeom>
          <a:solidFill>
            <a:srgbClr val="FFFF00"/>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GB" altLang="en-US" sz="2000">
              <a:latin typeface=".VnTime" pitchFamily="34" charset="0"/>
            </a:endParaRPr>
          </a:p>
        </p:txBody>
      </p:sp>
      <p:sp>
        <p:nvSpPr>
          <p:cNvPr id="37898" name="WordArt 12"/>
          <p:cNvSpPr>
            <a:spLocks noChangeArrowheads="1" noChangeShapeType="1" noTextEdit="1"/>
          </p:cNvSpPr>
          <p:nvPr/>
        </p:nvSpPr>
        <p:spPr bwMode="auto">
          <a:xfrm>
            <a:off x="976313" y="1671638"/>
            <a:ext cx="7335837" cy="4648200"/>
          </a:xfrm>
          <a:prstGeom prst="rect">
            <a:avLst/>
          </a:prstGeom>
        </p:spPr>
        <p:txBody>
          <a:bodyPr wrap="none" fromWordArt="1">
            <a:prstTxWarp prst="textDeflateInflateDeflate">
              <a:avLst>
                <a:gd name="adj" fmla="val 28028"/>
              </a:avLst>
            </a:prstTxWarp>
          </a:bodyPr>
          <a:lstStyle/>
          <a:p>
            <a:pPr algn="ctr"/>
            <a:r>
              <a:rPr lang="en-US" sz="3600" kern="10">
                <a:ln w="19050">
                  <a:solidFill>
                    <a:srgbClr val="00FF00"/>
                  </a:solidFill>
                  <a:round/>
                  <a:headEnd/>
                  <a:tailEnd/>
                </a:ln>
                <a:solidFill>
                  <a:srgbClr val="00FF00"/>
                </a:solidFill>
                <a:effectLst>
                  <a:prstShdw prst="shdw17" dist="17961" dir="13500000">
                    <a:srgbClr val="8F0B43"/>
                  </a:prstShdw>
                </a:effectLst>
                <a:latin typeface="Times New Roman"/>
                <a:cs typeface="Times New Roman"/>
              </a:rPr>
              <a:t>TIẾT HỌC KẾT THÚC</a:t>
            </a:r>
          </a:p>
        </p:txBody>
      </p:sp>
      <p:grpSp>
        <p:nvGrpSpPr>
          <p:cNvPr id="37899" name="Group 10"/>
          <p:cNvGrpSpPr>
            <a:grpSpLocks/>
          </p:cNvGrpSpPr>
          <p:nvPr/>
        </p:nvGrpSpPr>
        <p:grpSpPr bwMode="auto">
          <a:xfrm rot="-3324663">
            <a:off x="-516731" y="265906"/>
            <a:ext cx="2484438" cy="1428750"/>
            <a:chOff x="2256" y="1536"/>
            <a:chExt cx="1176" cy="744"/>
          </a:xfrm>
        </p:grpSpPr>
        <p:pic>
          <p:nvPicPr>
            <p:cNvPr id="37921" name="Picture 11" descr="pretty_flower_purple_hb"/>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4"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922" name="Group 12"/>
            <p:cNvGrpSpPr>
              <a:grpSpLocks/>
            </p:cNvGrpSpPr>
            <p:nvPr/>
          </p:nvGrpSpPr>
          <p:grpSpPr bwMode="auto">
            <a:xfrm>
              <a:off x="2256" y="1536"/>
              <a:ext cx="864" cy="744"/>
              <a:chOff x="2256" y="1536"/>
              <a:chExt cx="864" cy="744"/>
            </a:xfrm>
          </p:grpSpPr>
          <p:pic>
            <p:nvPicPr>
              <p:cNvPr id="37923" name="Picture 13" descr="pretty_flower_red_h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44" y="1680"/>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4" name="Picture 14" descr="pretty_flower_yellow_h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00" y="1536"/>
                <a:ext cx="552"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5" name="Picture 15" descr="pretty_flower_orange_hb"/>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56"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7900" name="Group 10"/>
          <p:cNvGrpSpPr>
            <a:grpSpLocks/>
          </p:cNvGrpSpPr>
          <p:nvPr/>
        </p:nvGrpSpPr>
        <p:grpSpPr bwMode="auto">
          <a:xfrm rot="2900594">
            <a:off x="7108825" y="47625"/>
            <a:ext cx="2486026" cy="1428750"/>
            <a:chOff x="2256" y="1536"/>
            <a:chExt cx="1176" cy="744"/>
          </a:xfrm>
        </p:grpSpPr>
        <p:pic>
          <p:nvPicPr>
            <p:cNvPr id="37916" name="Picture 11" descr="pretty_flower_purple_hb"/>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4"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917" name="Group 12"/>
            <p:cNvGrpSpPr>
              <a:grpSpLocks/>
            </p:cNvGrpSpPr>
            <p:nvPr/>
          </p:nvGrpSpPr>
          <p:grpSpPr bwMode="auto">
            <a:xfrm>
              <a:off x="2256" y="1536"/>
              <a:ext cx="864" cy="744"/>
              <a:chOff x="2256" y="1536"/>
              <a:chExt cx="864" cy="744"/>
            </a:xfrm>
          </p:grpSpPr>
          <p:pic>
            <p:nvPicPr>
              <p:cNvPr id="37918" name="Picture 13" descr="pretty_flower_red_h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44" y="1680"/>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9" name="Picture 14" descr="pretty_flower_yellow_h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00" y="1536"/>
                <a:ext cx="552"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0" name="Picture 15" descr="pretty_flower_orange_hb"/>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56"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7901" name="Group 10"/>
          <p:cNvGrpSpPr>
            <a:grpSpLocks/>
          </p:cNvGrpSpPr>
          <p:nvPr/>
        </p:nvGrpSpPr>
        <p:grpSpPr bwMode="auto">
          <a:xfrm rot="-8353634">
            <a:off x="-436563" y="5427663"/>
            <a:ext cx="2484438" cy="1428750"/>
            <a:chOff x="2256" y="1536"/>
            <a:chExt cx="1176" cy="744"/>
          </a:xfrm>
        </p:grpSpPr>
        <p:pic>
          <p:nvPicPr>
            <p:cNvPr id="37911" name="Picture 11" descr="pretty_flower_purple_hb"/>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4"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912" name="Group 12"/>
            <p:cNvGrpSpPr>
              <a:grpSpLocks/>
            </p:cNvGrpSpPr>
            <p:nvPr/>
          </p:nvGrpSpPr>
          <p:grpSpPr bwMode="auto">
            <a:xfrm>
              <a:off x="2256" y="1536"/>
              <a:ext cx="864" cy="744"/>
              <a:chOff x="2256" y="1536"/>
              <a:chExt cx="864" cy="744"/>
            </a:xfrm>
          </p:grpSpPr>
          <p:pic>
            <p:nvPicPr>
              <p:cNvPr id="37913" name="Picture 13" descr="pretty_flower_red_h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44" y="1680"/>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4" name="Picture 14" descr="pretty_flower_yellow_h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00" y="1536"/>
                <a:ext cx="552"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5" name="Picture 15" descr="pretty_flower_orange_hb"/>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56"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7902" name="Picture 15" descr="ImageX[49]"/>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370263" y="3235325"/>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3" name="Picture 15" descr="ImageX[49]"/>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03238" y="3176588"/>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Picture 15" descr="ImageX[49]"/>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3176588"/>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905" name="Group 10"/>
          <p:cNvGrpSpPr>
            <a:grpSpLocks/>
          </p:cNvGrpSpPr>
          <p:nvPr/>
        </p:nvGrpSpPr>
        <p:grpSpPr bwMode="auto">
          <a:xfrm rot="8534370">
            <a:off x="7183438" y="5332413"/>
            <a:ext cx="2484437" cy="1428750"/>
            <a:chOff x="2256" y="1536"/>
            <a:chExt cx="1176" cy="744"/>
          </a:xfrm>
        </p:grpSpPr>
        <p:pic>
          <p:nvPicPr>
            <p:cNvPr id="37906" name="Picture 11" descr="pretty_flower_purple_hb"/>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4"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907" name="Group 12"/>
            <p:cNvGrpSpPr>
              <a:grpSpLocks/>
            </p:cNvGrpSpPr>
            <p:nvPr/>
          </p:nvGrpSpPr>
          <p:grpSpPr bwMode="auto">
            <a:xfrm>
              <a:off x="2256" y="1536"/>
              <a:ext cx="864" cy="744"/>
              <a:chOff x="2256" y="1536"/>
              <a:chExt cx="864" cy="744"/>
            </a:xfrm>
          </p:grpSpPr>
          <p:pic>
            <p:nvPicPr>
              <p:cNvPr id="37908" name="Picture 13" descr="pretty_flower_red_h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44" y="1680"/>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9" name="Picture 14" descr="pretty_flower_yellow_h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00" y="1536"/>
                <a:ext cx="552"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0" name="Picture 15" descr="pretty_flower_orange_hb"/>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56"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3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par>
                                <p:cTn id="10" presetID="8" presetClass="emph" presetSubtype="0" repeatCount="indefinite" fill="hold" grpId="1" nodeType="withEffect">
                                  <p:stCondLst>
                                    <p:cond delay="0"/>
                                  </p:stCondLst>
                                  <p:childTnLst>
                                    <p:animRot by="21600000">
                                      <p:cBhvr>
                                        <p:cTn id="11" dur="3000" fill="hold"/>
                                        <p:tgtEl>
                                          <p:spTgt spid="6"/>
                                        </p:tgtEl>
                                        <p:attrNameLst>
                                          <p:attrName>r</p:attrName>
                                        </p:attrNameLst>
                                      </p:cBhvr>
                                    </p:animRot>
                                  </p:childTnLst>
                                </p:cTn>
                              </p:par>
                              <p:par>
                                <p:cTn id="12" presetID="53" presetClass="entr" presetSubtype="0" repeatCount="300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par>
                                <p:cTn id="17" presetID="8" presetClass="emph" presetSubtype="0" repeatCount="indefinite" fill="hold" grpId="1" nodeType="withEffect">
                                  <p:stCondLst>
                                    <p:cond delay="0"/>
                                  </p:stCondLst>
                                  <p:childTnLst>
                                    <p:animRot by="21600000">
                                      <p:cBhvr>
                                        <p:cTn id="18" dur="3000" fill="hold"/>
                                        <p:tgtEl>
                                          <p:spTgt spid="7"/>
                                        </p:tgtEl>
                                        <p:attrNameLst>
                                          <p:attrName>r</p:attrName>
                                        </p:attrNameLst>
                                      </p:cBhvr>
                                    </p:animRot>
                                  </p:childTnLst>
                                </p:cTn>
                              </p:par>
                              <p:par>
                                <p:cTn id="19" presetID="53" presetClass="entr" presetSubtype="0" repeatCount="300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par>
                                <p:cTn id="24" presetID="8" presetClass="emph" presetSubtype="0" repeatCount="indefinite" fill="hold" grpId="1" nodeType="withEffect">
                                  <p:stCondLst>
                                    <p:cond delay="0"/>
                                  </p:stCondLst>
                                  <p:childTnLst>
                                    <p:animRot by="21600000">
                                      <p:cBhvr>
                                        <p:cTn id="25" dur="3000" fill="hold"/>
                                        <p:tgtEl>
                                          <p:spTgt spid="8"/>
                                        </p:tgtEl>
                                        <p:attrNameLst>
                                          <p:attrName>r</p:attrName>
                                        </p:attrNameLst>
                                      </p:cBhvr>
                                    </p:animRot>
                                  </p:childTnLst>
                                </p:cTn>
                              </p:par>
                              <p:par>
                                <p:cTn id="26" presetID="53" presetClass="entr" presetSubtype="0" repeatCount="300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Effect transition="in" filter="fade">
                                      <p:cBhvr>
                                        <p:cTn id="30" dur="1000"/>
                                        <p:tgtEl>
                                          <p:spTgt spid="9"/>
                                        </p:tgtEl>
                                      </p:cBhvr>
                                    </p:animEffect>
                                  </p:childTnLst>
                                </p:cTn>
                              </p:par>
                              <p:par>
                                <p:cTn id="31" presetID="8" presetClass="emph" presetSubtype="0" repeatCount="indefinite" fill="hold" grpId="1" nodeType="withEffect">
                                  <p:stCondLst>
                                    <p:cond delay="0"/>
                                  </p:stCondLst>
                                  <p:childTnLst>
                                    <p:animRot by="21600000">
                                      <p:cBhvr>
                                        <p:cTn id="32" dur="3000" fill="hold"/>
                                        <p:tgtEl>
                                          <p:spTgt spid="9"/>
                                        </p:tgtEl>
                                        <p:attrNameLst>
                                          <p:attrName>r</p:attrName>
                                        </p:attrNameLst>
                                      </p:cBhvr>
                                    </p:animRot>
                                  </p:childTnLst>
                                </p:cTn>
                              </p:par>
                              <p:par>
                                <p:cTn id="33" presetID="53" presetClass="entr" presetSubtype="0" repeatCount="300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Effect transition="in" filter="fade">
                                      <p:cBhvr>
                                        <p:cTn id="37" dur="1000"/>
                                        <p:tgtEl>
                                          <p:spTgt spid="10"/>
                                        </p:tgtEl>
                                      </p:cBhvr>
                                    </p:animEffect>
                                  </p:childTnLst>
                                </p:cTn>
                              </p:par>
                              <p:par>
                                <p:cTn id="38" presetID="8" presetClass="emph" presetSubtype="0" repeatCount="indefinite" fill="hold" grpId="1" nodeType="withEffect">
                                  <p:stCondLst>
                                    <p:cond delay="0"/>
                                  </p:stCondLst>
                                  <p:childTnLst>
                                    <p:animRot by="21600000">
                                      <p:cBhvr>
                                        <p:cTn id="39" dur="3000" fill="hold"/>
                                        <p:tgtEl>
                                          <p:spTgt spid="10"/>
                                        </p:tgtEl>
                                        <p:attrNameLst>
                                          <p:attrName>r</p:attrName>
                                        </p:attrNameLst>
                                      </p:cBhvr>
                                    </p:animRot>
                                  </p:childTnLst>
                                </p:cTn>
                              </p:par>
                              <p:par>
                                <p:cTn id="40" presetID="53" presetClass="entr" presetSubtype="0" repeatCount="300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fltVal val="0"/>
                                          </p:val>
                                        </p:tav>
                                        <p:tav tm="100000">
                                          <p:val>
                                            <p:strVal val="#ppt_w"/>
                                          </p:val>
                                        </p:tav>
                                      </p:tavLst>
                                    </p:anim>
                                    <p:anim calcmode="lin" valueType="num">
                                      <p:cBhvr>
                                        <p:cTn id="43" dur="1000" fill="hold"/>
                                        <p:tgtEl>
                                          <p:spTgt spid="11"/>
                                        </p:tgtEl>
                                        <p:attrNameLst>
                                          <p:attrName>ppt_h</p:attrName>
                                        </p:attrNameLst>
                                      </p:cBhvr>
                                      <p:tavLst>
                                        <p:tav tm="0">
                                          <p:val>
                                            <p:fltVal val="0"/>
                                          </p:val>
                                        </p:tav>
                                        <p:tav tm="100000">
                                          <p:val>
                                            <p:strVal val="#ppt_h"/>
                                          </p:val>
                                        </p:tav>
                                      </p:tavLst>
                                    </p:anim>
                                    <p:animEffect transition="in" filter="fade">
                                      <p:cBhvr>
                                        <p:cTn id="44" dur="1000"/>
                                        <p:tgtEl>
                                          <p:spTgt spid="11"/>
                                        </p:tgtEl>
                                      </p:cBhvr>
                                    </p:animEffect>
                                  </p:childTnLst>
                                </p:cTn>
                              </p:par>
                              <p:par>
                                <p:cTn id="45" presetID="8" presetClass="emph" presetSubtype="0" repeatCount="indefinite" fill="hold" grpId="1" nodeType="withEffect">
                                  <p:stCondLst>
                                    <p:cond delay="0"/>
                                  </p:stCondLst>
                                  <p:childTnLst>
                                    <p:animRot by="21600000">
                                      <p:cBhvr>
                                        <p:cTn id="46" dur="3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973" t="5170" r="13566"/>
          <a:stretch/>
        </p:blipFill>
        <p:spPr>
          <a:xfrm>
            <a:off x="0" y="202163"/>
            <a:ext cx="4562670" cy="6503437"/>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2448" t="2949" r="11680" b="4660"/>
          <a:stretch/>
        </p:blipFill>
        <p:spPr>
          <a:xfrm>
            <a:off x="4707488" y="445607"/>
            <a:ext cx="4436512" cy="6336193"/>
          </a:xfrm>
          <a:prstGeom prst="rect">
            <a:avLst/>
          </a:prstGeom>
        </p:spPr>
      </p:pic>
    </p:spTree>
    <p:extLst>
      <p:ext uri="{BB962C8B-B14F-4D97-AF65-F5344CB8AC3E}">
        <p14:creationId xmlns:p14="http://schemas.microsoft.com/office/powerpoint/2010/main" val="2825422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7170" name="Text Box 26"/>
          <p:cNvSpPr txBox="1">
            <a:spLocks noChangeArrowheads="1"/>
          </p:cNvSpPr>
          <p:nvPr/>
        </p:nvSpPr>
        <p:spPr bwMode="auto">
          <a:xfrm>
            <a:off x="3662363" y="611188"/>
            <a:ext cx="14192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u="sng" dirty="0" err="1">
                <a:latin typeface="Times New Roman" pitchFamily="18" charset="0"/>
                <a:cs typeface="Times New Roman" pitchFamily="18" charset="0"/>
              </a:rPr>
              <a:t>Tập</a:t>
            </a:r>
            <a:r>
              <a:rPr lang="en-US" altLang="en-US" sz="2800" b="1" u="sng" dirty="0">
                <a:latin typeface="Times New Roman" pitchFamily="18" charset="0"/>
                <a:cs typeface="Times New Roman" pitchFamily="18" charset="0"/>
              </a:rPr>
              <a:t> </a:t>
            </a:r>
            <a:r>
              <a:rPr lang="en-US" altLang="en-US" sz="2800" b="1" u="sng" dirty="0" err="1">
                <a:latin typeface="Times New Roman" pitchFamily="18" charset="0"/>
                <a:cs typeface="Times New Roman" pitchFamily="18" charset="0"/>
              </a:rPr>
              <a:t>đọc</a:t>
            </a:r>
            <a:endParaRPr lang="en-US" altLang="en-US" sz="2800" b="1" u="sng" dirty="0">
              <a:latin typeface="Times New Roman" pitchFamily="18" charset="0"/>
              <a:cs typeface="Times New Roman" pitchFamily="18" charset="0"/>
            </a:endParaRPr>
          </a:p>
        </p:txBody>
      </p:sp>
      <p:sp>
        <p:nvSpPr>
          <p:cNvPr id="7171" name="TextBox 6"/>
          <p:cNvSpPr txBox="1">
            <a:spLocks noChangeArrowheads="1"/>
          </p:cNvSpPr>
          <p:nvPr/>
        </p:nvSpPr>
        <p:spPr bwMode="auto">
          <a:xfrm>
            <a:off x="1371600" y="1023938"/>
            <a:ext cx="67214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000" b="1" dirty="0" err="1">
                <a:solidFill>
                  <a:srgbClr val="C00000"/>
                </a:solidFill>
                <a:latin typeface="Times New Roman" pitchFamily="18" charset="0"/>
                <a:cs typeface="Times New Roman" pitchFamily="18" charset="0"/>
              </a:rPr>
              <a:t>Nhà</a:t>
            </a:r>
            <a:r>
              <a:rPr lang="en-US" altLang="en-US" sz="3000" b="1" dirty="0">
                <a:solidFill>
                  <a:srgbClr val="C00000"/>
                </a:solidFill>
                <a:latin typeface="Times New Roman" pitchFamily="18" charset="0"/>
                <a:cs typeface="Times New Roman" pitchFamily="18" charset="0"/>
              </a:rPr>
              <a:t> </a:t>
            </a:r>
            <a:r>
              <a:rPr lang="en-US" altLang="en-US" sz="3000" b="1" dirty="0" err="1">
                <a:solidFill>
                  <a:srgbClr val="C00000"/>
                </a:solidFill>
                <a:latin typeface="Times New Roman" pitchFamily="18" charset="0"/>
                <a:cs typeface="Times New Roman" pitchFamily="18" charset="0"/>
              </a:rPr>
              <a:t>tài</a:t>
            </a:r>
            <a:r>
              <a:rPr lang="en-US" altLang="en-US" sz="3000" b="1" dirty="0">
                <a:solidFill>
                  <a:srgbClr val="C00000"/>
                </a:solidFill>
                <a:latin typeface="Times New Roman" pitchFamily="18" charset="0"/>
                <a:cs typeface="Times New Roman" pitchFamily="18" charset="0"/>
              </a:rPr>
              <a:t> </a:t>
            </a:r>
            <a:r>
              <a:rPr lang="en-US" altLang="en-US" sz="3000" b="1" dirty="0" err="1">
                <a:solidFill>
                  <a:srgbClr val="C00000"/>
                </a:solidFill>
                <a:latin typeface="Times New Roman" pitchFamily="18" charset="0"/>
                <a:cs typeface="Times New Roman" pitchFamily="18" charset="0"/>
              </a:rPr>
              <a:t>trợ</a:t>
            </a:r>
            <a:r>
              <a:rPr lang="en-US" altLang="en-US" sz="3000" b="1" dirty="0">
                <a:solidFill>
                  <a:srgbClr val="C00000"/>
                </a:solidFill>
                <a:latin typeface="Times New Roman" pitchFamily="18" charset="0"/>
                <a:cs typeface="Times New Roman" pitchFamily="18" charset="0"/>
              </a:rPr>
              <a:t> </a:t>
            </a:r>
            <a:r>
              <a:rPr lang="en-US" altLang="en-US" sz="3000" b="1" dirty="0" err="1">
                <a:solidFill>
                  <a:srgbClr val="C00000"/>
                </a:solidFill>
                <a:latin typeface="Times New Roman" pitchFamily="18" charset="0"/>
                <a:cs typeface="Times New Roman" pitchFamily="18" charset="0"/>
              </a:rPr>
              <a:t>đặc</a:t>
            </a:r>
            <a:r>
              <a:rPr lang="en-US" altLang="en-US" sz="3000" b="1" dirty="0">
                <a:solidFill>
                  <a:srgbClr val="C00000"/>
                </a:solidFill>
                <a:latin typeface="Times New Roman" pitchFamily="18" charset="0"/>
                <a:cs typeface="Times New Roman" pitchFamily="18" charset="0"/>
              </a:rPr>
              <a:t> </a:t>
            </a:r>
            <a:r>
              <a:rPr lang="en-US" altLang="en-US" sz="3000" b="1" dirty="0" err="1">
                <a:solidFill>
                  <a:srgbClr val="C00000"/>
                </a:solidFill>
                <a:latin typeface="Times New Roman" pitchFamily="18" charset="0"/>
                <a:cs typeface="Times New Roman" pitchFamily="18" charset="0"/>
              </a:rPr>
              <a:t>biệt</a:t>
            </a:r>
            <a:r>
              <a:rPr lang="en-US" altLang="en-US" sz="3000" b="1" dirty="0">
                <a:solidFill>
                  <a:srgbClr val="C00000"/>
                </a:solidFill>
                <a:latin typeface="Times New Roman" pitchFamily="18" charset="0"/>
                <a:cs typeface="Times New Roman" pitchFamily="18" charset="0"/>
              </a:rPr>
              <a:t> </a:t>
            </a:r>
            <a:r>
              <a:rPr lang="en-US" altLang="en-US" sz="3000" b="1" dirty="0" err="1">
                <a:solidFill>
                  <a:srgbClr val="C00000"/>
                </a:solidFill>
                <a:latin typeface="Times New Roman" pitchFamily="18" charset="0"/>
                <a:cs typeface="Times New Roman" pitchFamily="18" charset="0"/>
              </a:rPr>
              <a:t>của</a:t>
            </a:r>
            <a:r>
              <a:rPr lang="en-US" altLang="en-US" sz="3000" b="1" dirty="0">
                <a:solidFill>
                  <a:srgbClr val="C00000"/>
                </a:solidFill>
                <a:latin typeface="Times New Roman" pitchFamily="18" charset="0"/>
                <a:cs typeface="Times New Roman" pitchFamily="18" charset="0"/>
              </a:rPr>
              <a:t> </a:t>
            </a:r>
            <a:r>
              <a:rPr lang="en-US" altLang="en-US" sz="3000" b="1" dirty="0" err="1">
                <a:solidFill>
                  <a:srgbClr val="C00000"/>
                </a:solidFill>
                <a:latin typeface="Times New Roman" pitchFamily="18" charset="0"/>
                <a:cs typeface="Times New Roman" pitchFamily="18" charset="0"/>
              </a:rPr>
              <a:t>Cách</a:t>
            </a:r>
            <a:r>
              <a:rPr lang="en-US" altLang="en-US" sz="3000" b="1" dirty="0">
                <a:solidFill>
                  <a:srgbClr val="C00000"/>
                </a:solidFill>
                <a:latin typeface="Times New Roman" pitchFamily="18" charset="0"/>
                <a:cs typeface="Times New Roman" pitchFamily="18" charset="0"/>
              </a:rPr>
              <a:t> </a:t>
            </a:r>
            <a:r>
              <a:rPr lang="en-US" altLang="en-US" sz="3000" b="1" dirty="0" err="1">
                <a:solidFill>
                  <a:srgbClr val="C00000"/>
                </a:solidFill>
                <a:latin typeface="Times New Roman" pitchFamily="18" charset="0"/>
                <a:cs typeface="Times New Roman" pitchFamily="18" charset="0"/>
              </a:rPr>
              <a:t>mạng</a:t>
            </a:r>
            <a:endParaRPr lang="en-US" altLang="en-US" sz="3000" i="1" dirty="0">
              <a:solidFill>
                <a:srgbClr val="C00000"/>
              </a:solidFill>
              <a:latin typeface="Times New Roman" pitchFamily="18" charset="0"/>
              <a:cs typeface="Times New Roman" pitchFamily="18" charset="0"/>
            </a:endParaRPr>
          </a:p>
        </p:txBody>
      </p:sp>
      <p:pic>
        <p:nvPicPr>
          <p:cNvPr id="7172" name="Picture 7" descr="67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1338" y="1814513"/>
            <a:ext cx="426720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9" descr="5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0938" y="1954213"/>
            <a:ext cx="3046412"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533400" y="2833688"/>
            <a:ext cx="27257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b="1" dirty="0">
                <a:solidFill>
                  <a:srgbClr val="0000FF"/>
                </a:solidFill>
                <a:latin typeface="Times New Roman" pitchFamily="18" charset="0"/>
                <a:cs typeface="Times New Roman" pitchFamily="18" charset="0"/>
              </a:rPr>
              <a:t>2.Tìm </a:t>
            </a:r>
            <a:r>
              <a:rPr lang="en-US" altLang="en-US" b="1" dirty="0" err="1">
                <a:solidFill>
                  <a:srgbClr val="0000FF"/>
                </a:solidFill>
                <a:latin typeface="Times New Roman" pitchFamily="18" charset="0"/>
                <a:cs typeface="Times New Roman" pitchFamily="18" charset="0"/>
              </a:rPr>
              <a:t>hiểu</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bài</a:t>
            </a:r>
            <a:endParaRPr lang="en-US" altLang="en-US" b="1" dirty="0">
              <a:solidFill>
                <a:srgbClr val="0000FF"/>
              </a:solidFill>
              <a:latin typeface="Times New Roman" pitchFamily="18" charset="0"/>
              <a:cs typeface="Times New Roman" pitchFamily="18" charset="0"/>
            </a:endParaRPr>
          </a:p>
        </p:txBody>
      </p:sp>
      <p:sp>
        <p:nvSpPr>
          <p:cNvPr id="12" name="TextBox 11"/>
          <p:cNvSpPr txBox="1">
            <a:spLocks noChangeArrowheads="1"/>
          </p:cNvSpPr>
          <p:nvPr/>
        </p:nvSpPr>
        <p:spPr bwMode="auto">
          <a:xfrm>
            <a:off x="381000" y="3473450"/>
            <a:ext cx="4975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b="1" dirty="0">
                <a:solidFill>
                  <a:srgbClr val="0000FF"/>
                </a:solidFill>
                <a:latin typeface="Times New Roman" pitchFamily="18" charset="0"/>
                <a:cs typeface="Times New Roman" pitchFamily="18" charset="0"/>
              </a:rPr>
              <a:t> 3.Luyện </a:t>
            </a:r>
            <a:r>
              <a:rPr lang="en-US" altLang="en-US" b="1" dirty="0" err="1">
                <a:solidFill>
                  <a:srgbClr val="0000FF"/>
                </a:solidFill>
                <a:latin typeface="Times New Roman" pitchFamily="18" charset="0"/>
                <a:cs typeface="Times New Roman" pitchFamily="18" charset="0"/>
              </a:rPr>
              <a:t>đọc</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diễn</a:t>
            </a:r>
            <a:r>
              <a:rPr lang="en-US" altLang="en-US" b="1" dirty="0">
                <a:solidFill>
                  <a:srgbClr val="0000FF"/>
                </a:solidFill>
                <a:latin typeface="Times New Roman" pitchFamily="18" charset="0"/>
                <a:cs typeface="Times New Roman" pitchFamily="18" charset="0"/>
              </a:rPr>
              <a:t> </a:t>
            </a:r>
            <a:r>
              <a:rPr lang="en-US" altLang="en-US" b="1" dirty="0" err="1">
                <a:solidFill>
                  <a:srgbClr val="0000FF"/>
                </a:solidFill>
                <a:latin typeface="Times New Roman" pitchFamily="18" charset="0"/>
                <a:cs typeface="Times New Roman" pitchFamily="18" charset="0"/>
              </a:rPr>
              <a:t>cảm</a:t>
            </a:r>
            <a:endParaRPr lang="en-US" altLang="en-US" b="1" dirty="0">
              <a:solidFill>
                <a:srgbClr val="0000FF"/>
              </a:solidFill>
              <a:latin typeface="Times New Roman" pitchFamily="18" charset="0"/>
              <a:cs typeface="Times New Roman" pitchFamily="18" charset="0"/>
            </a:endParaRPr>
          </a:p>
        </p:txBody>
      </p:sp>
      <p:sp>
        <p:nvSpPr>
          <p:cNvPr id="13" name="Rectangle 12"/>
          <p:cNvSpPr>
            <a:spLocks noChangeArrowheads="1"/>
          </p:cNvSpPr>
          <p:nvPr/>
        </p:nvSpPr>
        <p:spPr bwMode="auto">
          <a:xfrm>
            <a:off x="533400" y="2276475"/>
            <a:ext cx="4114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b="1" dirty="0">
                <a:solidFill>
                  <a:srgbClr val="0000FF"/>
                </a:solidFill>
                <a:latin typeface="Times New Roman" pitchFamily="18" charset="0"/>
                <a:cs typeface="Times New Roman" pitchFamily="18" charset="0"/>
              </a:rPr>
              <a:t>1.Luyện </a:t>
            </a:r>
            <a:r>
              <a:rPr lang="en-US" altLang="en-US" b="1" dirty="0" err="1" smtClean="0">
                <a:solidFill>
                  <a:srgbClr val="0000FF"/>
                </a:solidFill>
                <a:latin typeface="Times New Roman" pitchFamily="18" charset="0"/>
                <a:cs typeface="Times New Roman" pitchFamily="18" charset="0"/>
              </a:rPr>
              <a:t>đọc</a:t>
            </a:r>
            <a:r>
              <a:rPr lang="en-US" altLang="en-US" b="1" dirty="0" smtClean="0">
                <a:solidFill>
                  <a:srgbClr val="0000FF"/>
                </a:solidFill>
                <a:latin typeface="Times New Roman" pitchFamily="18" charset="0"/>
                <a:cs typeface="Times New Roman" pitchFamily="18" charset="0"/>
              </a:rPr>
              <a:t> </a:t>
            </a:r>
            <a:r>
              <a:rPr lang="en-US" altLang="en-US" b="1" dirty="0" err="1" smtClean="0">
                <a:solidFill>
                  <a:srgbClr val="0000FF"/>
                </a:solidFill>
                <a:latin typeface="Times New Roman" pitchFamily="18" charset="0"/>
                <a:cs typeface="Times New Roman" pitchFamily="18" charset="0"/>
              </a:rPr>
              <a:t>đúng</a:t>
            </a:r>
            <a:endParaRPr lang="en-US" altLang="en-US"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p:cNvSpPr txBox="1">
            <a:spLocks noChangeArrowheads="1"/>
          </p:cNvSpPr>
          <p:nvPr/>
        </p:nvSpPr>
        <p:spPr bwMode="auto">
          <a:xfrm>
            <a:off x="3810000" y="0"/>
            <a:ext cx="1431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u="sng" dirty="0" err="1">
                <a:latin typeface="Times New Roman" pitchFamily="18" charset="0"/>
                <a:cs typeface="Times New Roman" pitchFamily="18" charset="0"/>
              </a:rPr>
              <a:t>Tập</a:t>
            </a:r>
            <a:r>
              <a:rPr lang="en-US" altLang="en-US" sz="2800" b="1" u="sng" dirty="0">
                <a:latin typeface="Times New Roman" pitchFamily="18" charset="0"/>
                <a:cs typeface="Times New Roman" pitchFamily="18" charset="0"/>
              </a:rPr>
              <a:t> </a:t>
            </a:r>
            <a:r>
              <a:rPr lang="en-US" altLang="en-US" sz="2800" b="1" u="sng" dirty="0" err="1">
                <a:latin typeface="Times New Roman" pitchFamily="18" charset="0"/>
                <a:cs typeface="Times New Roman" pitchFamily="18" charset="0"/>
              </a:rPr>
              <a:t>đọc</a:t>
            </a:r>
            <a:endParaRPr lang="en-US" altLang="en-US" sz="2800" b="1" u="sng" dirty="0">
              <a:latin typeface="Times New Roman" pitchFamily="18" charset="0"/>
              <a:cs typeface="Times New Roman" pitchFamily="18" charset="0"/>
            </a:endParaRPr>
          </a:p>
        </p:txBody>
      </p:sp>
      <p:sp>
        <p:nvSpPr>
          <p:cNvPr id="8195" name="Rectangle 7"/>
          <p:cNvSpPr>
            <a:spLocks noChangeArrowheads="1"/>
          </p:cNvSpPr>
          <p:nvPr/>
        </p:nvSpPr>
        <p:spPr bwMode="auto">
          <a:xfrm>
            <a:off x="0" y="446088"/>
            <a:ext cx="9190038"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vi-VN" altLang="en-US" b="1" dirty="0">
                <a:solidFill>
                  <a:srgbClr val="FF0000"/>
                </a:solidFill>
                <a:latin typeface="Times New Roman" pitchFamily="18" charset="0"/>
                <a:cs typeface="Times New Roman" pitchFamily="18" charset="0"/>
              </a:rPr>
              <a:t>Nhà tài trợ đặc biệt của Cách mạng</a:t>
            </a:r>
            <a:endParaRPr lang="vi-VN" altLang="en-US" dirty="0">
              <a:solidFill>
                <a:srgbClr val="FF0000"/>
              </a:solidFill>
              <a:latin typeface="Times New Roman" pitchFamily="18" charset="0"/>
              <a:cs typeface="Times New Roman" pitchFamily="18" charset="0"/>
            </a:endParaRPr>
          </a:p>
          <a:p>
            <a:pPr algn="just" eaLnBrk="1" hangingPunct="1">
              <a:spcBef>
                <a:spcPct val="0"/>
              </a:spcBef>
              <a:buFontTx/>
              <a:buNone/>
            </a:pPr>
            <a:r>
              <a:rPr lang="en-US" altLang="en-US" sz="2000" dirty="0">
                <a:solidFill>
                  <a:srgbClr val="000000"/>
                </a:solidFill>
                <a:latin typeface="Times New Roman" pitchFamily="18" charset="0"/>
                <a:cs typeface="Times New Roman" pitchFamily="18" charset="0"/>
              </a:rPr>
              <a:t>      </a:t>
            </a:r>
            <a:r>
              <a:rPr lang="vi-VN" altLang="en-US" sz="2000" dirty="0">
                <a:solidFill>
                  <a:srgbClr val="000000"/>
                </a:solidFill>
                <a:latin typeface="Times New Roman" pitchFamily="18" charset="0"/>
                <a:cs typeface="Times New Roman" pitchFamily="18" charset="0"/>
              </a:rPr>
              <a:t>Ông Đỗ Đình Thiện là một nhà tư sản lớn ở Hà Nội, chủ của nhiều đồn điền, nhà máy và tiệm buôn nổi tiếng, trong đó có đồn điền Chi Nê, ở huyện Lạc Thủy, tỉnh Hòa Bình.</a:t>
            </a:r>
            <a:endParaRPr lang="vi-VN" altLang="en-US" sz="2000" dirty="0">
              <a:solidFill>
                <a:srgbClr val="003399"/>
              </a:solidFill>
              <a:latin typeface="Times New Roman" pitchFamily="18" charset="0"/>
              <a:cs typeface="Times New Roman" pitchFamily="18" charset="0"/>
            </a:endParaRPr>
          </a:p>
          <a:p>
            <a:pPr algn="just" eaLnBrk="1" hangingPunct="1">
              <a:spcBef>
                <a:spcPct val="0"/>
              </a:spcBef>
              <a:buFontTx/>
              <a:buNone/>
            </a:pPr>
            <a:r>
              <a:rPr lang="en-US" altLang="en-US" sz="2000" dirty="0">
                <a:solidFill>
                  <a:srgbClr val="000000"/>
                </a:solidFill>
                <a:latin typeface="Times New Roman" pitchFamily="18" charset="0"/>
                <a:cs typeface="Times New Roman" pitchFamily="18" charset="0"/>
              </a:rPr>
              <a:t>      </a:t>
            </a:r>
            <a:r>
              <a:rPr lang="vi-VN" altLang="en-US" sz="2000" dirty="0">
                <a:solidFill>
                  <a:srgbClr val="000000"/>
                </a:solidFill>
                <a:latin typeface="Times New Roman" pitchFamily="18" charset="0"/>
                <a:cs typeface="Times New Roman" pitchFamily="18" charset="0"/>
              </a:rPr>
              <a:t>Với lòng nhiệt thành yêu nước, ngay từ trước Cách mạng, ông Thiện đã có những trợ giúp to lớn về tài chính cho tổ chức. Năm 1943, thông qua đồng chí Nguyễn Lương Bằng, ông gửi ủng hộ quỹ Đảng 3 vạn đồng Đông Dương. Số tiền này làm người giữ “tay hòm chìa khóa” của Đảng không khỏi xúc động và sửng sốt, bởi lúc bấy giờ, ngân quỹ của Đảng chỉ còn… 24 đồng.</a:t>
            </a:r>
            <a:endParaRPr lang="vi-VN" altLang="en-US" sz="2000" dirty="0">
              <a:solidFill>
                <a:srgbClr val="003399"/>
              </a:solidFill>
              <a:latin typeface="Times New Roman" pitchFamily="18" charset="0"/>
              <a:cs typeface="Times New Roman" pitchFamily="18" charset="0"/>
            </a:endParaRPr>
          </a:p>
          <a:p>
            <a:pPr algn="just" eaLnBrk="1" hangingPunct="1">
              <a:spcBef>
                <a:spcPct val="0"/>
              </a:spcBef>
              <a:buFontTx/>
              <a:buNone/>
            </a:pPr>
            <a:r>
              <a:rPr lang="en-US" altLang="en-US" sz="2000" dirty="0">
                <a:solidFill>
                  <a:srgbClr val="000000"/>
                </a:solidFill>
                <a:latin typeface="Times New Roman" pitchFamily="18" charset="0"/>
                <a:cs typeface="Times New Roman" pitchFamily="18" charset="0"/>
              </a:rPr>
              <a:t>     </a:t>
            </a:r>
            <a:r>
              <a:rPr lang="vi-VN" altLang="en-US" sz="2000" dirty="0">
                <a:solidFill>
                  <a:srgbClr val="000000"/>
                </a:solidFill>
                <a:latin typeface="Times New Roman" pitchFamily="18" charset="0"/>
                <a:cs typeface="Times New Roman" pitchFamily="18" charset="0"/>
              </a:rPr>
              <a:t>Khi Cách mạng thành công, sự tài trợ của ông Thiện đối với Cách mạng còn lớn hơn nhiều. Trong Tuần lễ Vàng, ông đã ủng hộ Chính phủ tới 64 lạng vàng. Với Quỹ Độc lập Trung ương, ông cũng đóng góp tới 10 vạn đồng Đông Dương và được Chính phủ tín nhiệm giao phụ trách Quỹ.</a:t>
            </a:r>
            <a:endParaRPr lang="vi-VN" altLang="en-US" sz="2000" dirty="0">
              <a:solidFill>
                <a:srgbClr val="003399"/>
              </a:solidFill>
              <a:latin typeface="Times New Roman" pitchFamily="18" charset="0"/>
              <a:cs typeface="Times New Roman" pitchFamily="18" charset="0"/>
            </a:endParaRPr>
          </a:p>
          <a:p>
            <a:pPr algn="just" eaLnBrk="1" hangingPunct="1">
              <a:spcBef>
                <a:spcPct val="0"/>
              </a:spcBef>
              <a:buFontTx/>
              <a:buNone/>
            </a:pPr>
            <a:r>
              <a:rPr lang="en-US" altLang="en-US" sz="2000" dirty="0">
                <a:solidFill>
                  <a:srgbClr val="000000"/>
                </a:solidFill>
                <a:latin typeface="Times New Roman" pitchFamily="18" charset="0"/>
                <a:cs typeface="Times New Roman" pitchFamily="18" charset="0"/>
              </a:rPr>
              <a:t>     </a:t>
            </a:r>
            <a:r>
              <a:rPr lang="vi-VN" altLang="en-US" sz="2000" dirty="0">
                <a:solidFill>
                  <a:srgbClr val="000000"/>
                </a:solidFill>
                <a:latin typeface="Times New Roman" pitchFamily="18" charset="0"/>
                <a:cs typeface="Times New Roman" pitchFamily="18" charset="0"/>
              </a:rPr>
              <a:t>Trong thời kì kháng chiến chống thực dân Pháp, gia đình ông Thiện ủng hộ cán bộ, bộ đội khu II hàng trăm tấn thóc – là sản phẩm thu hoạch từ đồn điền Chi Nê màu mỡ. Sau hòa bình, ông Thiện đã hiến toàn bộ đồn điền này cho Nhà nước.</a:t>
            </a:r>
            <a:endParaRPr lang="vi-VN" altLang="en-US" sz="2000" dirty="0">
              <a:solidFill>
                <a:srgbClr val="003399"/>
              </a:solidFill>
              <a:latin typeface="Times New Roman" pitchFamily="18" charset="0"/>
              <a:cs typeface="Times New Roman" pitchFamily="18" charset="0"/>
            </a:endParaRPr>
          </a:p>
          <a:p>
            <a:pPr algn="just" eaLnBrk="1" hangingPunct="1">
              <a:spcBef>
                <a:spcPct val="0"/>
              </a:spcBef>
              <a:buFontTx/>
              <a:buNone/>
            </a:pPr>
            <a:r>
              <a:rPr lang="en-US" altLang="en-US" sz="2000" dirty="0">
                <a:solidFill>
                  <a:srgbClr val="000000"/>
                </a:solidFill>
                <a:latin typeface="Times New Roman" pitchFamily="18" charset="0"/>
                <a:cs typeface="Times New Roman" pitchFamily="18" charset="0"/>
              </a:rPr>
              <a:t>    </a:t>
            </a:r>
            <a:r>
              <a:rPr lang="vi-VN" altLang="en-US" sz="2000" dirty="0">
                <a:solidFill>
                  <a:srgbClr val="000000"/>
                </a:solidFill>
                <a:latin typeface="Times New Roman" pitchFamily="18" charset="0"/>
                <a:cs typeface="Times New Roman" pitchFamily="18" charset="0"/>
              </a:rPr>
              <a:t>Trong suốt cuộc đời mình, nhà tư sản Đỗ Đình Thiện đã hết lòng ủng hộ Cách mạng mà không hề đòi hỏi sự đền đáp nào. Ông là nhà tư sản yêu nước, nhà tài trợ đặc biệt của Cách mạng.</a:t>
            </a:r>
            <a:endParaRPr lang="vi-VN" altLang="en-US" sz="2000" dirty="0">
              <a:solidFill>
                <a:srgbClr val="003399"/>
              </a:solidFill>
              <a:latin typeface="Times New Roman" pitchFamily="18" charset="0"/>
              <a:cs typeface="Times New Roman" pitchFamily="18" charset="0"/>
            </a:endParaRPr>
          </a:p>
          <a:p>
            <a:pPr algn="r" eaLnBrk="1" hangingPunct="1">
              <a:spcBef>
                <a:spcPct val="0"/>
              </a:spcBef>
              <a:buFontTx/>
              <a:buNone/>
            </a:pPr>
            <a:r>
              <a:rPr lang="vi-VN" altLang="en-US" sz="2000" dirty="0">
                <a:solidFill>
                  <a:srgbClr val="000000"/>
                </a:solidFill>
                <a:latin typeface="Times New Roman" pitchFamily="18" charset="0"/>
                <a:cs typeface="Times New Roman" pitchFamily="18" charset="0"/>
              </a:rPr>
              <a:t>Theo PHẠM KHẢI</a:t>
            </a:r>
            <a:endParaRPr lang="vi-VN" altLang="en-US" sz="2000" dirty="0">
              <a:solidFill>
                <a:srgbClr val="003399"/>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0" y="655638"/>
            <a:ext cx="6477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en-US" altLang="en-US" sz="1800">
                <a:solidFill>
                  <a:srgbClr val="000000"/>
                </a:solidFill>
                <a:ea typeface="Times New Roman" pitchFamily="18" charset="0"/>
                <a:cs typeface="Arial" charset="0"/>
              </a:rPr>
              <a:t>       </a:t>
            </a:r>
          </a:p>
        </p:txBody>
      </p:sp>
      <p:sp>
        <p:nvSpPr>
          <p:cNvPr id="10243" name="Text Box 26"/>
          <p:cNvSpPr txBox="1">
            <a:spLocks noChangeArrowheads="1"/>
          </p:cNvSpPr>
          <p:nvPr/>
        </p:nvSpPr>
        <p:spPr bwMode="auto">
          <a:xfrm>
            <a:off x="4038600" y="61913"/>
            <a:ext cx="14192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u="sng" dirty="0" err="1">
                <a:solidFill>
                  <a:srgbClr val="000000"/>
                </a:solidFill>
                <a:latin typeface="Times New Roman" panose="02020603050405020304" pitchFamily="18" charset="0"/>
                <a:cs typeface="Times New Roman" panose="02020603050405020304" pitchFamily="18" charset="0"/>
              </a:rPr>
              <a:t>Tập</a:t>
            </a:r>
            <a:r>
              <a:rPr lang="en-US" altLang="en-US" sz="2800" b="1" u="sng" dirty="0">
                <a:solidFill>
                  <a:srgbClr val="000000"/>
                </a:solidFill>
                <a:latin typeface="Times New Roman" panose="02020603050405020304" pitchFamily="18" charset="0"/>
                <a:cs typeface="Times New Roman" panose="02020603050405020304" pitchFamily="18" charset="0"/>
              </a:rPr>
              <a:t> </a:t>
            </a:r>
            <a:r>
              <a:rPr lang="en-US" altLang="en-US" sz="2800" b="1" u="sng" dirty="0" err="1">
                <a:solidFill>
                  <a:srgbClr val="000000"/>
                </a:solidFill>
                <a:latin typeface="Times New Roman" panose="02020603050405020304" pitchFamily="18" charset="0"/>
                <a:cs typeface="Times New Roman" panose="02020603050405020304" pitchFamily="18" charset="0"/>
              </a:rPr>
              <a:t>đọc</a:t>
            </a:r>
            <a:endParaRPr lang="en-US" altLang="en-US" sz="2800" b="1" u="sng" dirty="0">
              <a:solidFill>
                <a:srgbClr val="000000"/>
              </a:solidFill>
              <a:latin typeface="Times New Roman" panose="02020603050405020304" pitchFamily="18" charset="0"/>
              <a:cs typeface="Times New Roman" panose="02020603050405020304" pitchFamily="18" charset="0"/>
            </a:endParaRPr>
          </a:p>
        </p:txBody>
      </p:sp>
      <p:sp>
        <p:nvSpPr>
          <p:cNvPr id="10244" name="TextBox 7"/>
          <p:cNvSpPr txBox="1">
            <a:spLocks noChangeArrowheads="1"/>
          </p:cNvSpPr>
          <p:nvPr/>
        </p:nvSpPr>
        <p:spPr bwMode="auto">
          <a:xfrm>
            <a:off x="1905000" y="565150"/>
            <a:ext cx="6172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dirty="0" err="1">
                <a:solidFill>
                  <a:srgbClr val="C00000"/>
                </a:solidFill>
                <a:latin typeface="Times New Roman" panose="02020603050405020304" pitchFamily="18" charset="0"/>
                <a:cs typeface="Times New Roman" panose="02020603050405020304" pitchFamily="18" charset="0"/>
              </a:rPr>
              <a:t>Nhà</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tài</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trợ</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đặc</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biệt</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của</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Cách</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mạng</a:t>
            </a:r>
            <a:endParaRPr lang="en-US" altLang="en-US" sz="2000" i="1" dirty="0">
              <a:solidFill>
                <a:srgbClr val="C00000"/>
              </a:solidFill>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0" y="949325"/>
            <a:ext cx="91440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dirty="0">
                <a:solidFill>
                  <a:srgbClr val="000000"/>
                </a:solidFill>
                <a:latin typeface="Times New Roman" pitchFamily="18" charset="0"/>
                <a:cs typeface="Times New Roman" pitchFamily="18" charset="0"/>
              </a:rPr>
              <a:t>      </a:t>
            </a:r>
            <a:r>
              <a:rPr lang="vi-VN" altLang="en-US" sz="2000" b="1" dirty="0">
                <a:solidFill>
                  <a:srgbClr val="000000"/>
                </a:solidFill>
                <a:latin typeface="Times New Roman" pitchFamily="18" charset="0"/>
                <a:cs typeface="Times New Roman" pitchFamily="18" charset="0"/>
              </a:rPr>
              <a:t>Ông Đỗ Đình Thiện là một nhà tư sản lớn ở Hà Nội, chủ của nhiều đồn điền, nhà máy và tiệm buôn nổi tiếng, trong đó có đồn điền Chi Nê, ở huyện Lạc Thủy, tỉnh Hòa Bình.</a:t>
            </a:r>
          </a:p>
        </p:txBody>
      </p:sp>
      <p:sp>
        <p:nvSpPr>
          <p:cNvPr id="4" name="Rectangle 3"/>
          <p:cNvSpPr>
            <a:spLocks noChangeArrowheads="1"/>
          </p:cNvSpPr>
          <p:nvPr/>
        </p:nvSpPr>
        <p:spPr bwMode="auto">
          <a:xfrm>
            <a:off x="-20638" y="1828800"/>
            <a:ext cx="9144001"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dirty="0">
                <a:solidFill>
                  <a:srgbClr val="0000FF"/>
                </a:solidFill>
                <a:latin typeface="Times New Roman" pitchFamily="18" charset="0"/>
                <a:cs typeface="Times New Roman" pitchFamily="18" charset="0"/>
              </a:rPr>
              <a:t>      </a:t>
            </a:r>
            <a:r>
              <a:rPr lang="vi-VN" altLang="en-US" sz="2000" b="1" dirty="0">
                <a:solidFill>
                  <a:srgbClr val="0000FF"/>
                </a:solidFill>
                <a:latin typeface="Times New Roman" pitchFamily="18" charset="0"/>
                <a:cs typeface="Times New Roman" pitchFamily="18" charset="0"/>
              </a:rPr>
              <a:t>Với lòng nhiệt thành yêu nước, ngay từ trước Cách mạng, ông Thiện đã có những trợ giúp to lớn về tài chính cho tổ chức. Năm 1943, thông qua đồng chí Nguyễn Lương Bằng, ông gửi ủng hộ quỹ Đảng 3 vạn đồng Đông Dương. Số tiền này làm người giữ “tay hòm chìa khóa” của Đảng không khỏi xúc động và sửng sốt, bởi lúc bấy giờ, ngân quỹ của Đảng chỉ còn… 24 đồng.</a:t>
            </a:r>
          </a:p>
        </p:txBody>
      </p:sp>
      <p:sp>
        <p:nvSpPr>
          <p:cNvPr id="6" name="Rectangle 5"/>
          <p:cNvSpPr>
            <a:spLocks noChangeArrowheads="1"/>
          </p:cNvSpPr>
          <p:nvPr/>
        </p:nvSpPr>
        <p:spPr bwMode="auto">
          <a:xfrm>
            <a:off x="-20638" y="3316288"/>
            <a:ext cx="91233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en-US" altLang="en-US" sz="2000" b="1" dirty="0">
                <a:solidFill>
                  <a:srgbClr val="FF0000"/>
                </a:solidFill>
                <a:latin typeface="Times New Roman" pitchFamily="18" charset="0"/>
                <a:cs typeface="Times New Roman" pitchFamily="18" charset="0"/>
              </a:rPr>
              <a:t>      </a:t>
            </a:r>
            <a:r>
              <a:rPr lang="vi-VN" altLang="en-US" sz="2000" b="1" dirty="0">
                <a:solidFill>
                  <a:srgbClr val="FF0000"/>
                </a:solidFill>
                <a:latin typeface="Times New Roman" pitchFamily="18" charset="0"/>
                <a:cs typeface="Times New Roman" pitchFamily="18" charset="0"/>
              </a:rPr>
              <a:t>Khi Cách mạng thành công, sự tài trợ của ông Thiện đối với Cách mạng còn lớn hơn nhiều. Trong Tuần lễ Vàng, ông đã ủng hộ Chính phủ tới 64 lạng vàng. Với Quỹ Độc lập Trung ương, ông cũng đóng góp tới 10 vạn đồng Đông Dương và được Chính phủ tín nhiệm giao phụ trách Quỹ.</a:t>
            </a:r>
          </a:p>
        </p:txBody>
      </p:sp>
      <p:sp>
        <p:nvSpPr>
          <p:cNvPr id="7" name="TextBox 6"/>
          <p:cNvSpPr txBox="1">
            <a:spLocks noChangeArrowheads="1"/>
          </p:cNvSpPr>
          <p:nvPr/>
        </p:nvSpPr>
        <p:spPr bwMode="auto">
          <a:xfrm>
            <a:off x="-52388" y="4495800"/>
            <a:ext cx="9185276"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dirty="0">
                <a:solidFill>
                  <a:srgbClr val="000000"/>
                </a:solidFill>
                <a:latin typeface="Times New Roman" pitchFamily="18" charset="0"/>
                <a:cs typeface="Times New Roman" pitchFamily="18" charset="0"/>
              </a:rPr>
              <a:t>      </a:t>
            </a:r>
            <a:r>
              <a:rPr lang="vi-VN" altLang="en-US" sz="2000" b="1" dirty="0">
                <a:solidFill>
                  <a:srgbClr val="000000"/>
                </a:solidFill>
                <a:latin typeface="Times New Roman" pitchFamily="18" charset="0"/>
                <a:cs typeface="Times New Roman" pitchFamily="18" charset="0"/>
              </a:rPr>
              <a:t>Trong thời kì kháng chiến chống thực dân Pháp, gia đình ông Thiện ủng hộ cán bộ, bộ đội khu II hàng trăm tấn thóc – là sản phẩm thu hoạch từ đồn điền Chi Nê màu mỡ. Sau hòa bình, ông Thiện đã hiến toàn bộ đồn điền này cho Nhà nước.</a:t>
            </a:r>
          </a:p>
          <a:p>
            <a:pPr eaLnBrk="1" hangingPunct="1">
              <a:spcBef>
                <a:spcPct val="0"/>
              </a:spcBef>
              <a:buFontTx/>
              <a:buNone/>
            </a:pPr>
            <a:endParaRPr lang="en-US" altLang="en-US" sz="1800" dirty="0">
              <a:solidFill>
                <a:srgbClr val="000000"/>
              </a:solidFill>
            </a:endParaRPr>
          </a:p>
        </p:txBody>
      </p:sp>
      <p:sp>
        <p:nvSpPr>
          <p:cNvPr id="8" name="TextBox 7"/>
          <p:cNvSpPr txBox="1">
            <a:spLocks noChangeArrowheads="1"/>
          </p:cNvSpPr>
          <p:nvPr/>
        </p:nvSpPr>
        <p:spPr bwMode="auto">
          <a:xfrm>
            <a:off x="0" y="5480050"/>
            <a:ext cx="9164638"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dirty="0">
                <a:solidFill>
                  <a:srgbClr val="0000FF"/>
                </a:solidFill>
                <a:latin typeface="Times New Roman" pitchFamily="18" charset="0"/>
                <a:cs typeface="Times New Roman" pitchFamily="18" charset="0"/>
              </a:rPr>
              <a:t>     </a:t>
            </a:r>
            <a:r>
              <a:rPr lang="vi-VN" altLang="en-US" sz="2000" b="1" dirty="0">
                <a:solidFill>
                  <a:srgbClr val="0000FF"/>
                </a:solidFill>
                <a:latin typeface="Times New Roman" pitchFamily="18" charset="0"/>
                <a:cs typeface="Times New Roman" pitchFamily="18" charset="0"/>
              </a:rPr>
              <a:t>Trong suốt cuộc đời mình, nhà tư sản Đỗ Đình Thiện đã hết lòng ủng hộ Cách mạng mà không hề đòi hỏi sự đền đáp nào. Ông là nhà tư sản yêu nước, nhà tài trợ đặc biệt của Cách mạng.</a:t>
            </a:r>
          </a:p>
          <a:p>
            <a:pPr eaLnBrk="1" hangingPunct="1">
              <a:spcBef>
                <a:spcPct val="0"/>
              </a:spcBef>
              <a:buFontTx/>
              <a:buNone/>
            </a:pPr>
            <a:endParaRPr lang="en-US" altLang="en-US" sz="1800" dirty="0">
              <a:solidFill>
                <a:srgbClr val="000000"/>
              </a:solidFill>
            </a:endParaRPr>
          </a:p>
        </p:txBody>
      </p:sp>
    </p:spTree>
    <p:extLst>
      <p:ext uri="{BB962C8B-B14F-4D97-AF65-F5344CB8AC3E}">
        <p14:creationId xmlns:p14="http://schemas.microsoft.com/office/powerpoint/2010/main" val="25323215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p:cNvSpPr txBox="1">
            <a:spLocks noChangeArrowheads="1"/>
          </p:cNvSpPr>
          <p:nvPr/>
        </p:nvSpPr>
        <p:spPr bwMode="auto">
          <a:xfrm>
            <a:off x="3810000" y="0"/>
            <a:ext cx="1431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sng"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Tập</a:t>
            </a:r>
            <a:r>
              <a:rPr kumimoji="0" lang="en-US" altLang="en-US" sz="2800" b="1" i="0" u="sng"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en-US" altLang="en-US" sz="2800" b="1" i="0" u="sng" strike="noStrike" kern="1200" cap="none" spc="0" normalizeH="0" baseline="0" noProof="0" dirty="0" err="1">
                <a:ln>
                  <a:noFill/>
                </a:ln>
                <a:solidFill>
                  <a:srgbClr val="000000"/>
                </a:solidFill>
                <a:effectLst/>
                <a:uLnTx/>
                <a:uFillTx/>
                <a:latin typeface="Times New Roman" pitchFamily="18" charset="0"/>
                <a:ea typeface="+mn-ea"/>
                <a:cs typeface="Times New Roman" pitchFamily="18" charset="0"/>
              </a:rPr>
              <a:t>đọc</a:t>
            </a:r>
            <a:endParaRPr kumimoji="0" lang="en-US" altLang="en-US" sz="2800" b="1" i="0" u="sng"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8195" name="Rectangle 7"/>
          <p:cNvSpPr>
            <a:spLocks noChangeArrowheads="1"/>
          </p:cNvSpPr>
          <p:nvPr/>
        </p:nvSpPr>
        <p:spPr bwMode="auto">
          <a:xfrm>
            <a:off x="0" y="446088"/>
            <a:ext cx="9190038" cy="643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altLang="en-US" sz="32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Nhà tài trợ đặc biệt của Cách mạng</a:t>
            </a:r>
            <a:endParaRPr kumimoji="0" lang="vi-VN" altLang="en-US" sz="3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vi-VN" alt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Ông Đỗ Đình Thiện là một nhà tư sản lớn ở Hà Nội, chủ của nhiều đồn điền, nhà máy và tiệm buôn nổi tiếng, trong đó có đồn điền Chi Nê, ở huyện Lạc Thủy, tỉnh Hòa Bình.</a:t>
            </a:r>
            <a:endParaRPr kumimoji="0" lang="vi-VN" altLang="en-US" sz="2000" b="0" i="0" u="none" strike="noStrike" kern="1200" cap="none" spc="0" normalizeH="0" baseline="0" noProof="0" dirty="0" smtClean="0">
              <a:ln>
                <a:noFill/>
              </a:ln>
              <a:solidFill>
                <a:srgbClr val="003399"/>
              </a:solidFill>
              <a:effectLst/>
              <a:uLnTx/>
              <a:uFillTx/>
              <a:latin typeface="Times New Roman" pitchFamily="18" charset="0"/>
              <a:ea typeface="+mn-ea"/>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vi-VN" alt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Với lòng nhiệt thành yêu nước, ngay từ trước Cách mạng, ông Thiện đã có </a:t>
            </a:r>
            <a:r>
              <a:rPr kumimoji="0" lang="vi-VN" alt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những</a:t>
            </a:r>
            <a:r>
              <a:rPr kumimoji="0" lang="en-US" alt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vi-VN" alt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vi-VN" altLang="en-US" sz="20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en-US" altLang="en-US" sz="2000" b="0" i="0" u="none" strike="noStrike" kern="1200" cap="none" spc="0" normalizeH="0" baseline="0" noProof="0" dirty="0" smtClean="0">
                <a:ln>
                  <a:noFill/>
                </a:ln>
                <a:effectLst/>
                <a:uLnTx/>
                <a:uFillTx/>
                <a:latin typeface="Times New Roman" pitchFamily="18" charset="0"/>
                <a:ea typeface="+mn-ea"/>
                <a:cs typeface="Times New Roman" pitchFamily="18" charset="0"/>
              </a:rPr>
              <a:t>               </a:t>
            </a:r>
            <a:r>
              <a:rPr kumimoji="0" lang="vi-VN" alt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t</a:t>
            </a:r>
            <a:r>
              <a:rPr kumimoji="0" lang="en-US" alt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en-US" altLang="en-US" sz="2000" b="0" i="0" u="none" strike="noStrike" kern="1200" cap="none" spc="0" normalizeH="0" noProof="0" dirty="0" smtClean="0">
                <a:ln>
                  <a:noFill/>
                </a:ln>
                <a:solidFill>
                  <a:srgbClr val="000000"/>
                </a:solidFill>
                <a:effectLst/>
                <a:uLnTx/>
                <a:uFillTx/>
                <a:latin typeface="Times New Roman" pitchFamily="18" charset="0"/>
                <a:ea typeface="+mn-ea"/>
                <a:cs typeface="Times New Roman" pitchFamily="18" charset="0"/>
              </a:rPr>
              <a:t> </a:t>
            </a:r>
            <a:r>
              <a:rPr kumimoji="0" lang="en-US" alt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t</a:t>
            </a:r>
            <a:r>
              <a:rPr kumimoji="0" lang="vi-VN" alt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o lớn </a:t>
            </a:r>
            <a:r>
              <a:rPr kumimoji="0" lang="vi-VN" alt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về tài chính cho tổ chức. Năm 1943, thông qua đồng chí Nguyễn Lương Bằng, ông gửi ủng hộ quỹ Đảng 3 vạn đồng Đông Dương. Số tiền này làm người giữ “tay hòm chìa khóa” của Đảng không khỏi xúc động </a:t>
            </a:r>
            <a:r>
              <a:rPr kumimoji="0" lang="vi-VN" alt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và</a:t>
            </a:r>
            <a:r>
              <a:rPr kumimoji="0" lang="en-US" alt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vi-VN" alt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kumimoji="0" lang="vi-VN" alt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bởi lúc bấy giờ, ngân quỹ của Đảng chỉ còn… 24 đồng.</a:t>
            </a:r>
            <a:endParaRPr kumimoji="0" lang="vi-VN" altLang="en-US" sz="2000" b="0" i="0" u="none" strike="noStrike" kern="1200" cap="none" spc="0" normalizeH="0" baseline="0" noProof="0" dirty="0">
              <a:ln>
                <a:noFill/>
              </a:ln>
              <a:solidFill>
                <a:srgbClr val="003399"/>
              </a:solidFill>
              <a:effectLst/>
              <a:uLnTx/>
              <a:uFillTx/>
              <a:latin typeface="Times New Roman" pitchFamily="18" charset="0"/>
              <a:ea typeface="+mn-ea"/>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vi-VN" alt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Khi Cách mạng thành công, sự tài trợ của ông Thiện đối với Cách mạng còn lớn hơn nhiều. Trong Tuần lễ Vàng, ông đã ủng hộ Chính phủ tới 64 lạng vàng. Với Quỹ Độc lập Trung ương, ông cũng đóng góp tới 10 vạn đồng Đông Dương và được Chính phủ tín nhiệm giao phụ trách Quỹ.</a:t>
            </a:r>
            <a:endParaRPr kumimoji="0" lang="vi-VN" altLang="en-US" sz="2000" b="0" i="0" u="none" strike="noStrike" kern="1200" cap="none" spc="0" normalizeH="0" baseline="0" noProof="0" dirty="0">
              <a:ln>
                <a:noFill/>
              </a:ln>
              <a:solidFill>
                <a:srgbClr val="003399"/>
              </a:solidFill>
              <a:effectLst/>
              <a:uLnTx/>
              <a:uFillTx/>
              <a:latin typeface="Times New Roman" pitchFamily="18" charset="0"/>
              <a:ea typeface="+mn-ea"/>
              <a:cs typeface="Times New Roman" pitchFamily="18" charset="0"/>
            </a:endParaRPr>
          </a:p>
          <a:p>
            <a:pPr lvl="0" eaLnBrk="1" hangingPunct="1">
              <a:spcBef>
                <a:spcPct val="0"/>
              </a:spcBef>
              <a:buNone/>
              <a:defRPr/>
            </a:pPr>
            <a:r>
              <a:rPr kumimoji="0" lang="en-US" alt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vi-VN" alt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Trong thời kì kháng chiến chống thực dân Pháp, gia đình ông Thiện ủng hộ cán bộ, bộ đội khu II hàng trăm tấn thóc – là sản phẩm </a:t>
            </a:r>
            <a:r>
              <a:rPr kumimoji="0" lang="en-US" altLang="en-US" sz="2000" b="0" i="0" u="none" strike="noStrike" kern="1200" cap="none" spc="0" normalizeH="0" noProof="0" dirty="0" smtClean="0">
                <a:ln>
                  <a:noFill/>
                </a:ln>
                <a:solidFill>
                  <a:srgbClr val="000000"/>
                </a:solidFill>
                <a:effectLst/>
                <a:uLnTx/>
                <a:uFillTx/>
                <a:latin typeface="Times New Roman" pitchFamily="18" charset="0"/>
                <a:ea typeface="+mn-ea"/>
                <a:cs typeface="Times New Roman" pitchFamily="18" charset="0"/>
              </a:rPr>
              <a:t>                 </a:t>
            </a:r>
            <a:r>
              <a:rPr kumimoji="0" lang="vi-VN" alt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từ </a:t>
            </a:r>
            <a:r>
              <a:rPr kumimoji="0" lang="vi-VN" alt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đồn điền Chi </a:t>
            </a:r>
            <a:r>
              <a:rPr kumimoji="0" lang="vi-VN" alt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Nê</a:t>
            </a:r>
            <a:r>
              <a:rPr kumimoji="0" lang="en-US" alt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               </a:t>
            </a:r>
            <a:r>
              <a:rPr lang="vi-VN" altLang="en-US" sz="2000" dirty="0" smtClean="0">
                <a:latin typeface="Times New Roman" pitchFamily="18" charset="0"/>
                <a:cs typeface="Times New Roman" pitchFamily="18" charset="0"/>
              </a:rPr>
              <a:t>. </a:t>
            </a:r>
            <a:r>
              <a:rPr kumimoji="0" lang="en-US" altLang="en-US" sz="2000" b="0" i="0" u="none" strike="noStrike" kern="1200" cap="none" spc="0" normalizeH="0" noProof="0" dirty="0" smtClean="0">
                <a:ln>
                  <a:noFill/>
                </a:ln>
                <a:solidFill>
                  <a:srgbClr val="000000"/>
                </a:solidFill>
                <a:effectLst/>
                <a:uLnTx/>
                <a:uFillTx/>
                <a:latin typeface="Times New Roman" pitchFamily="18" charset="0"/>
                <a:ea typeface="+mn-ea"/>
                <a:cs typeface="Times New Roman" pitchFamily="18" charset="0"/>
              </a:rPr>
              <a:t> </a:t>
            </a:r>
            <a:r>
              <a:rPr kumimoji="0" lang="vi-VN" altLang="en-US" sz="20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Sau </a:t>
            </a:r>
            <a:r>
              <a:rPr kumimoji="0" lang="vi-VN" alt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hòa bình, ông Thiện đã hiến toàn bộ đồn điền này cho Nhà nước.</a:t>
            </a:r>
            <a:endParaRPr kumimoji="0" lang="vi-VN" altLang="en-US" sz="2000" b="0" i="0" u="none" strike="noStrike" kern="1200" cap="none" spc="0" normalizeH="0" baseline="0" noProof="0" dirty="0">
              <a:ln>
                <a:noFill/>
              </a:ln>
              <a:solidFill>
                <a:srgbClr val="003399"/>
              </a:solidFill>
              <a:effectLst/>
              <a:uLnTx/>
              <a:uFillTx/>
              <a:latin typeface="Times New Roman" pitchFamily="18" charset="0"/>
              <a:ea typeface="+mn-ea"/>
              <a:cs typeface="Times New Roman" pitchFamily="18"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t>
            </a:r>
            <a:r>
              <a:rPr kumimoji="0" lang="vi-VN" alt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Trong suốt cuộc đời mình, nhà tư sản Đỗ Đình Thiện đã hết lòng ủng hộ Cách mạng mà không hề đòi hỏi sự đền đáp nào. Ông là nhà tư sản yêu nước, nhà tài trợ đặc biệt của Cách mạng.</a:t>
            </a:r>
            <a:endParaRPr kumimoji="0" lang="vi-VN" altLang="en-US" sz="2000" b="0" i="0" u="none" strike="noStrike" kern="1200" cap="none" spc="0" normalizeH="0" baseline="0" noProof="0" dirty="0">
              <a:ln>
                <a:noFill/>
              </a:ln>
              <a:solidFill>
                <a:srgbClr val="003399"/>
              </a:solidFill>
              <a:effectLst/>
              <a:uLnTx/>
              <a:uFillTx/>
              <a:latin typeface="Times New Roman" pitchFamily="18" charset="0"/>
              <a:ea typeface="+mn-ea"/>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vi-VN" altLang="en-US"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Theo PHẠM KHẢI</a:t>
            </a:r>
            <a:endParaRPr kumimoji="0" lang="vi-VN" altLang="en-US" sz="2000" b="0" i="0" u="none" strike="noStrike" kern="1200" cap="none" spc="0" normalizeH="0" baseline="0" noProof="0" dirty="0">
              <a:ln>
                <a:noFill/>
              </a:ln>
              <a:solidFill>
                <a:srgbClr val="003399"/>
              </a:solidFill>
              <a:effectLst/>
              <a:uLnTx/>
              <a:uFillTx/>
              <a:latin typeface="Times New Roman" pitchFamily="18" charset="0"/>
              <a:ea typeface="+mn-ea"/>
              <a:cs typeface="Times New Roman" pitchFamily="18" charset="0"/>
            </a:endParaRPr>
          </a:p>
        </p:txBody>
      </p:sp>
      <p:sp>
        <p:nvSpPr>
          <p:cNvPr id="2" name="TextBox 1"/>
          <p:cNvSpPr txBox="1"/>
          <p:nvPr/>
        </p:nvSpPr>
        <p:spPr>
          <a:xfrm>
            <a:off x="-1752600" y="3143310"/>
            <a:ext cx="184731" cy="369332"/>
          </a:xfrm>
          <a:prstGeom prst="rect">
            <a:avLst/>
          </a:prstGeom>
          <a:noFill/>
        </p:spPr>
        <p:txBody>
          <a:bodyPr wrap="none" rtlCol="0">
            <a:spAutoFit/>
          </a:bodyPr>
          <a:lstStyle/>
          <a:p>
            <a:endParaRPr lang="en-US" dirty="0"/>
          </a:p>
        </p:txBody>
      </p:sp>
      <p:sp>
        <p:nvSpPr>
          <p:cNvPr id="4" name="Rectangle 3"/>
          <p:cNvSpPr/>
          <p:nvPr/>
        </p:nvSpPr>
        <p:spPr>
          <a:xfrm flipH="1">
            <a:off x="0" y="2143035"/>
            <a:ext cx="304800" cy="400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 y="2143035"/>
            <a:ext cx="995785" cy="677108"/>
          </a:xfrm>
          <a:prstGeom prst="rect">
            <a:avLst/>
          </a:prstGeom>
          <a:noFill/>
        </p:spPr>
        <p:txBody>
          <a:bodyPr wrap="none" rtlCol="0">
            <a:spAutoFit/>
          </a:bodyPr>
          <a:lstStyle/>
          <a:p>
            <a:r>
              <a:rPr lang="vi-VN" altLang="en-US" sz="2000" dirty="0">
                <a:latin typeface="Times New Roman" pitchFamily="18" charset="0"/>
                <a:cs typeface="Times New Roman" pitchFamily="18" charset="0"/>
              </a:rPr>
              <a:t>trợ giúp</a:t>
            </a:r>
            <a:endParaRPr lang="en-US" sz="2000" dirty="0"/>
          </a:p>
          <a:p>
            <a:endParaRPr lang="en-US" dirty="0"/>
          </a:p>
        </p:txBody>
      </p:sp>
      <p:sp>
        <p:nvSpPr>
          <p:cNvPr id="8" name="TextBox 7"/>
          <p:cNvSpPr txBox="1"/>
          <p:nvPr/>
        </p:nvSpPr>
        <p:spPr>
          <a:xfrm>
            <a:off x="-2" y="2149962"/>
            <a:ext cx="995785" cy="677108"/>
          </a:xfrm>
          <a:prstGeom prst="rect">
            <a:avLst/>
          </a:prstGeom>
          <a:noFill/>
        </p:spPr>
        <p:txBody>
          <a:bodyPr wrap="none" rtlCol="0">
            <a:spAutoFit/>
          </a:bodyPr>
          <a:lstStyle/>
          <a:p>
            <a:r>
              <a:rPr lang="vi-VN" altLang="en-US" sz="2000" dirty="0">
                <a:solidFill>
                  <a:srgbClr val="FF0000"/>
                </a:solidFill>
                <a:latin typeface="Times New Roman" pitchFamily="18" charset="0"/>
                <a:cs typeface="Times New Roman" pitchFamily="18" charset="0"/>
              </a:rPr>
              <a:t>trợ giúp</a:t>
            </a:r>
            <a:endParaRPr lang="en-US" sz="2000" dirty="0"/>
          </a:p>
          <a:p>
            <a:endParaRPr lang="en-US" dirty="0"/>
          </a:p>
        </p:txBody>
      </p:sp>
      <p:sp>
        <p:nvSpPr>
          <p:cNvPr id="9" name="TextBox 8"/>
          <p:cNvSpPr txBox="1"/>
          <p:nvPr/>
        </p:nvSpPr>
        <p:spPr>
          <a:xfrm>
            <a:off x="5715000" y="2744872"/>
            <a:ext cx="1042273" cy="400110"/>
          </a:xfrm>
          <a:prstGeom prst="rect">
            <a:avLst/>
          </a:prstGeom>
          <a:noFill/>
        </p:spPr>
        <p:txBody>
          <a:bodyPr wrap="none" rtlCol="0">
            <a:spAutoFit/>
          </a:bodyPr>
          <a:lstStyle/>
          <a:p>
            <a:r>
              <a:rPr lang="en-US" sz="2000" dirty="0" err="1">
                <a:latin typeface="Times New Roman" panose="02020603050405020304" pitchFamily="18" charset="0"/>
                <a:cs typeface="Times New Roman" panose="02020603050405020304" pitchFamily="18" charset="0"/>
              </a:rPr>
              <a:t>s</a:t>
            </a:r>
            <a:r>
              <a:rPr lang="en-US" sz="2000" dirty="0" err="1" smtClean="0">
                <a:latin typeface="Times New Roman" panose="02020603050405020304" pitchFamily="18" charset="0"/>
                <a:cs typeface="Times New Roman" panose="02020603050405020304" pitchFamily="18" charset="0"/>
              </a:rPr>
              <a:t>ửng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sốt</a:t>
            </a:r>
            <a:endParaRPr lang="en-US" sz="20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722626" y="2744872"/>
            <a:ext cx="1087828" cy="677108"/>
          </a:xfrm>
          <a:prstGeom prst="rect">
            <a:avLst/>
          </a:prstGeom>
          <a:noFill/>
        </p:spPr>
        <p:txBody>
          <a:bodyPr wrap="square" rtlCol="0">
            <a:spAutoFit/>
          </a:bodyPr>
          <a:lstStyle/>
          <a:p>
            <a:r>
              <a:rPr lang="en-US" sz="2000" dirty="0" err="1">
                <a:solidFill>
                  <a:srgbClr val="FF0000"/>
                </a:solidFill>
                <a:latin typeface="Times New Roman" panose="02020603050405020304" pitchFamily="18" charset="0"/>
                <a:cs typeface="Times New Roman" panose="02020603050405020304" pitchFamily="18" charset="0"/>
              </a:rPr>
              <a:t>sửng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sốt</a:t>
            </a:r>
            <a:endParaRPr lang="en-US" sz="2000" dirty="0">
              <a:solidFill>
                <a:srgbClr val="FF0000"/>
              </a:solidFill>
              <a:latin typeface="Times New Roman" panose="02020603050405020304" pitchFamily="18" charset="0"/>
              <a:cs typeface="Times New Roman" panose="02020603050405020304" pitchFamily="18" charset="0"/>
            </a:endParaRPr>
          </a:p>
          <a:p>
            <a:endParaRPr lang="en-US" dirty="0"/>
          </a:p>
        </p:txBody>
      </p:sp>
      <p:sp>
        <p:nvSpPr>
          <p:cNvPr id="11" name="TextBox 10"/>
          <p:cNvSpPr txBox="1"/>
          <p:nvPr/>
        </p:nvSpPr>
        <p:spPr>
          <a:xfrm>
            <a:off x="4419600" y="4876800"/>
            <a:ext cx="1572866" cy="400110"/>
          </a:xfrm>
          <a:prstGeom prst="rect">
            <a:avLst/>
          </a:prstGeom>
          <a:noFill/>
        </p:spPr>
        <p:txBody>
          <a:bodyPr wrap="none" rtlCol="0">
            <a:spAutoFit/>
          </a:bodyPr>
          <a:lstStyle/>
          <a:p>
            <a:r>
              <a:rPr lang="en-US" altLang="en-US" sz="2000" dirty="0" smtClean="0">
                <a:latin typeface="Times New Roman" pitchFamily="18" charset="0"/>
                <a:cs typeface="Times New Roman" pitchFamily="18" charset="0"/>
              </a:rPr>
              <a:t>      </a:t>
            </a:r>
            <a:r>
              <a:rPr lang="vi-VN" altLang="en-US" sz="2000" dirty="0" smtClean="0">
                <a:latin typeface="Times New Roman" pitchFamily="18" charset="0"/>
                <a:cs typeface="Times New Roman" pitchFamily="18" charset="0"/>
              </a:rPr>
              <a:t>thu </a:t>
            </a:r>
            <a:r>
              <a:rPr lang="vi-VN" altLang="en-US" sz="2000" dirty="0">
                <a:latin typeface="Times New Roman" pitchFamily="18" charset="0"/>
                <a:cs typeface="Times New Roman" pitchFamily="18" charset="0"/>
              </a:rPr>
              <a:t>hoạch</a:t>
            </a:r>
            <a:endParaRPr lang="en-US" sz="2000" dirty="0"/>
          </a:p>
        </p:txBody>
      </p:sp>
      <p:sp>
        <p:nvSpPr>
          <p:cNvPr id="12" name="TextBox 11"/>
          <p:cNvSpPr txBox="1"/>
          <p:nvPr/>
        </p:nvSpPr>
        <p:spPr>
          <a:xfrm>
            <a:off x="4804320" y="4876800"/>
            <a:ext cx="1188146" cy="400110"/>
          </a:xfrm>
          <a:prstGeom prst="rect">
            <a:avLst/>
          </a:prstGeom>
          <a:noFill/>
        </p:spPr>
        <p:txBody>
          <a:bodyPr wrap="none" rtlCol="0">
            <a:spAutoFit/>
          </a:bodyPr>
          <a:lstStyle/>
          <a:p>
            <a:r>
              <a:rPr lang="vi-VN" altLang="en-US" sz="2000" dirty="0">
                <a:solidFill>
                  <a:srgbClr val="FF0000"/>
                </a:solidFill>
                <a:latin typeface="Times New Roman" pitchFamily="18" charset="0"/>
                <a:cs typeface="Times New Roman" pitchFamily="18" charset="0"/>
              </a:rPr>
              <a:t>thu hoạch</a:t>
            </a:r>
            <a:endParaRPr lang="en-US" sz="2000" dirty="0"/>
          </a:p>
        </p:txBody>
      </p:sp>
      <p:sp>
        <p:nvSpPr>
          <p:cNvPr id="13" name="TextBox 12"/>
          <p:cNvSpPr txBox="1"/>
          <p:nvPr/>
        </p:nvSpPr>
        <p:spPr>
          <a:xfrm>
            <a:off x="7924800" y="4876800"/>
            <a:ext cx="1088760" cy="400110"/>
          </a:xfrm>
          <a:prstGeom prst="rect">
            <a:avLst/>
          </a:prstGeom>
          <a:noFill/>
        </p:spPr>
        <p:txBody>
          <a:bodyPr wrap="none" rtlCol="0">
            <a:spAutoFit/>
          </a:bodyPr>
          <a:lstStyle/>
          <a:p>
            <a:r>
              <a:rPr lang="vi-VN" altLang="en-US" sz="2000" dirty="0">
                <a:latin typeface="Times New Roman" pitchFamily="18" charset="0"/>
                <a:cs typeface="Times New Roman" pitchFamily="18" charset="0"/>
              </a:rPr>
              <a:t>màu </a:t>
            </a:r>
            <a:r>
              <a:rPr lang="vi-VN" altLang="en-US" sz="2000" dirty="0" smtClean="0">
                <a:latin typeface="Times New Roman" pitchFamily="18" charset="0"/>
                <a:cs typeface="Times New Roman" pitchFamily="18" charset="0"/>
              </a:rPr>
              <a:t>mỡ</a:t>
            </a:r>
            <a:r>
              <a:rPr lang="en-US" altLang="en-US" sz="2000" dirty="0" smtClean="0">
                <a:latin typeface="Times New Roman" pitchFamily="18" charset="0"/>
                <a:cs typeface="Times New Roman" pitchFamily="18" charset="0"/>
              </a:rPr>
              <a:t> </a:t>
            </a:r>
            <a:endParaRPr lang="en-US" sz="2000" dirty="0"/>
          </a:p>
        </p:txBody>
      </p:sp>
      <p:sp>
        <p:nvSpPr>
          <p:cNvPr id="14" name="TextBox 13"/>
          <p:cNvSpPr txBox="1"/>
          <p:nvPr/>
        </p:nvSpPr>
        <p:spPr>
          <a:xfrm>
            <a:off x="7924800" y="4876800"/>
            <a:ext cx="1024639" cy="400110"/>
          </a:xfrm>
          <a:prstGeom prst="rect">
            <a:avLst/>
          </a:prstGeom>
          <a:noFill/>
        </p:spPr>
        <p:txBody>
          <a:bodyPr wrap="none" rtlCol="0">
            <a:spAutoFit/>
          </a:bodyPr>
          <a:lstStyle/>
          <a:p>
            <a:r>
              <a:rPr lang="vi-VN" altLang="en-US" sz="2000" dirty="0">
                <a:solidFill>
                  <a:srgbClr val="FF0000"/>
                </a:solidFill>
                <a:latin typeface="Times New Roman" pitchFamily="18" charset="0"/>
                <a:cs typeface="Times New Roman" pitchFamily="18" charset="0"/>
              </a:rPr>
              <a:t>màu mỡ</a:t>
            </a:r>
            <a:endParaRPr lang="en-US" sz="2000" dirty="0"/>
          </a:p>
        </p:txBody>
      </p:sp>
      <p:sp>
        <p:nvSpPr>
          <p:cNvPr id="15" name="Rectangle 14"/>
          <p:cNvSpPr/>
          <p:nvPr/>
        </p:nvSpPr>
        <p:spPr>
          <a:xfrm rot="10800000" flipV="1">
            <a:off x="78790" y="2500889"/>
            <a:ext cx="14980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10800000" flipH="1" flipV="1">
            <a:off x="5781007" y="3099904"/>
            <a:ext cx="162914"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10800000" flipH="1">
            <a:off x="6363333" y="3083426"/>
            <a:ext cx="152399"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10800000" flipV="1">
            <a:off x="5412472" y="5184069"/>
            <a:ext cx="531449" cy="55123"/>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731840" y="5174383"/>
            <a:ext cx="145772" cy="74966"/>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10800000" flipH="1" flipV="1">
            <a:off x="8201383" y="5184069"/>
            <a:ext cx="267797" cy="65279"/>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18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6">
                                            <p:txEl>
                                              <p:pRg st="0" end="0"/>
                                            </p:txEl>
                                          </p:spTgt>
                                        </p:tgtEl>
                                      </p:cBhvr>
                                    </p:animEffect>
                                    <p:set>
                                      <p:cBhvr>
                                        <p:cTn id="7" dur="1" fill="hold">
                                          <p:stCondLst>
                                            <p:cond delay="499"/>
                                          </p:stCondLst>
                                        </p:cTn>
                                        <p:tgtEl>
                                          <p:spTgt spid="6">
                                            <p:txEl>
                                              <p:pRg st="0" end="0"/>
                                            </p:txEl>
                                          </p:spTgt>
                                        </p:tgtEl>
                                        <p:attrNameLst>
                                          <p:attrName>style.visibility</p:attrName>
                                        </p:attrNameLst>
                                      </p:cBhvr>
                                      <p:to>
                                        <p:strVal val="hidden"/>
                                      </p:to>
                                    </p:se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par>
                                <p:cTn id="23" presetID="42"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strVal val="#ppt_x"/>
                                          </p:val>
                                        </p:tav>
                                        <p:tav tm="100000">
                                          <p:val>
                                            <p:strVal val="#ppt_x"/>
                                          </p:val>
                                        </p:tav>
                                      </p:tavLst>
                                    </p:anim>
                                    <p:anim calcmode="lin" valueType="num">
                                      <p:cBhvr>
                                        <p:cTn id="2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anim calcmode="lin" valueType="num">
                                      <p:cBhvr>
                                        <p:cTn id="44" dur="500" fill="hold"/>
                                        <p:tgtEl>
                                          <p:spTgt spid="12"/>
                                        </p:tgtEl>
                                        <p:attrNameLst>
                                          <p:attrName>ppt_x</p:attrName>
                                        </p:attrNameLst>
                                      </p:cBhvr>
                                      <p:tavLst>
                                        <p:tav tm="0">
                                          <p:val>
                                            <p:strVal val="#ppt_x"/>
                                          </p:val>
                                        </p:tav>
                                        <p:tav tm="100000">
                                          <p:val>
                                            <p:strVal val="#ppt_x"/>
                                          </p:val>
                                        </p:tav>
                                      </p:tavLst>
                                    </p:anim>
                                    <p:anim calcmode="lin" valueType="num">
                                      <p:cBhvr>
                                        <p:cTn id="4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13">
                                            <p:txEl>
                                              <p:pRg st="0" end="0"/>
                                            </p:txEl>
                                          </p:spTgt>
                                        </p:tgtEl>
                                      </p:cBhvr>
                                    </p:animEffect>
                                    <p:set>
                                      <p:cBhvr>
                                        <p:cTn id="55" dur="1" fill="hold">
                                          <p:stCondLst>
                                            <p:cond delay="499"/>
                                          </p:stCondLst>
                                        </p:cTn>
                                        <p:tgtEl>
                                          <p:spTgt spid="13">
                                            <p:txEl>
                                              <p:pRg st="0" end="0"/>
                                            </p:txEl>
                                          </p:spTgt>
                                        </p:tgtEl>
                                        <p:attrNameLst>
                                          <p:attrName>style.visibility</p:attrName>
                                        </p:attrNameLst>
                                      </p:cBhvr>
                                      <p:to>
                                        <p:strVal val="hidden"/>
                                      </p:to>
                                    </p:set>
                                  </p:childTnLst>
                                </p:cTn>
                              </p:par>
                              <p:par>
                                <p:cTn id="56" presetID="42"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anim calcmode="lin" valueType="num">
                                      <p:cBhvr>
                                        <p:cTn id="59" dur="500" fill="hold"/>
                                        <p:tgtEl>
                                          <p:spTgt spid="14"/>
                                        </p:tgtEl>
                                        <p:attrNameLst>
                                          <p:attrName>ppt_x</p:attrName>
                                        </p:attrNameLst>
                                      </p:cBhvr>
                                      <p:tavLst>
                                        <p:tav tm="0">
                                          <p:val>
                                            <p:strVal val="#ppt_x"/>
                                          </p:val>
                                        </p:tav>
                                        <p:tav tm="100000">
                                          <p:val>
                                            <p:strVal val="#ppt_x"/>
                                          </p:val>
                                        </p:tav>
                                      </p:tavLst>
                                    </p:anim>
                                    <p:anim calcmode="lin" valueType="num">
                                      <p:cBhvr>
                                        <p:cTn id="60"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4" grpId="0"/>
      <p:bldP spid="15" grpId="0" animBg="1"/>
      <p:bldP spid="18" grpId="0" animBg="1"/>
      <p:bldP spid="19" grpId="0" animBg="1"/>
      <p:bldP spid="16" grpId="0" animBg="1"/>
      <p:bldP spid="1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533400" y="906463"/>
            <a:ext cx="9883775" cy="1639887"/>
          </a:xfrm>
        </p:spPr>
        <p:txBody>
          <a:bodyPr/>
          <a:lstStyle/>
          <a:p>
            <a:r>
              <a:rPr lang="en-US" altLang="en-US" sz="3200" b="1" dirty="0" err="1" smtClean="0">
                <a:solidFill>
                  <a:srgbClr val="C00000"/>
                </a:solidFill>
                <a:latin typeface="Times New Roman" pitchFamily="18" charset="0"/>
                <a:cs typeface="Times New Roman" pitchFamily="18" charset="0"/>
              </a:rPr>
              <a:t>Nhà</a:t>
            </a:r>
            <a:r>
              <a:rPr lang="en-US" altLang="en-US" sz="3200" b="1" dirty="0" smtClean="0">
                <a:solidFill>
                  <a:srgbClr val="C00000"/>
                </a:solidFill>
                <a:latin typeface="Times New Roman" pitchFamily="18" charset="0"/>
                <a:cs typeface="Times New Roman" pitchFamily="18" charset="0"/>
              </a:rPr>
              <a:t> </a:t>
            </a:r>
            <a:r>
              <a:rPr lang="en-US" altLang="en-US" sz="3200" b="1" dirty="0" err="1" smtClean="0">
                <a:solidFill>
                  <a:srgbClr val="C00000"/>
                </a:solidFill>
                <a:latin typeface="Times New Roman" pitchFamily="18" charset="0"/>
                <a:cs typeface="Times New Roman" pitchFamily="18" charset="0"/>
              </a:rPr>
              <a:t>tài</a:t>
            </a:r>
            <a:r>
              <a:rPr lang="en-US" altLang="en-US" sz="3200" b="1" dirty="0" smtClean="0">
                <a:solidFill>
                  <a:srgbClr val="C00000"/>
                </a:solidFill>
                <a:latin typeface="Times New Roman" pitchFamily="18" charset="0"/>
                <a:cs typeface="Times New Roman" pitchFamily="18" charset="0"/>
              </a:rPr>
              <a:t> </a:t>
            </a:r>
            <a:r>
              <a:rPr lang="en-US" altLang="en-US" sz="3200" b="1" dirty="0" err="1" smtClean="0">
                <a:solidFill>
                  <a:srgbClr val="C00000"/>
                </a:solidFill>
                <a:latin typeface="Times New Roman" pitchFamily="18" charset="0"/>
                <a:cs typeface="Times New Roman" pitchFamily="18" charset="0"/>
              </a:rPr>
              <a:t>trợ</a:t>
            </a:r>
            <a:r>
              <a:rPr lang="en-US" altLang="en-US" sz="3200" b="1" dirty="0" smtClean="0">
                <a:solidFill>
                  <a:srgbClr val="C00000"/>
                </a:solidFill>
                <a:latin typeface="Times New Roman" pitchFamily="18" charset="0"/>
                <a:cs typeface="Times New Roman" pitchFamily="18" charset="0"/>
              </a:rPr>
              <a:t> </a:t>
            </a:r>
            <a:r>
              <a:rPr lang="en-US" altLang="en-US" sz="3200" b="1" dirty="0" err="1" smtClean="0">
                <a:solidFill>
                  <a:srgbClr val="C00000"/>
                </a:solidFill>
                <a:latin typeface="Times New Roman" pitchFamily="18" charset="0"/>
                <a:cs typeface="Times New Roman" pitchFamily="18" charset="0"/>
              </a:rPr>
              <a:t>đặc</a:t>
            </a:r>
            <a:r>
              <a:rPr lang="en-US" altLang="en-US" sz="3200" b="1" dirty="0" smtClean="0">
                <a:solidFill>
                  <a:srgbClr val="C00000"/>
                </a:solidFill>
                <a:latin typeface="Times New Roman" pitchFamily="18" charset="0"/>
                <a:cs typeface="Times New Roman" pitchFamily="18" charset="0"/>
              </a:rPr>
              <a:t> </a:t>
            </a:r>
            <a:r>
              <a:rPr lang="en-US" altLang="en-US" sz="3200" b="1" dirty="0" err="1" smtClean="0">
                <a:solidFill>
                  <a:srgbClr val="C00000"/>
                </a:solidFill>
                <a:latin typeface="Times New Roman" pitchFamily="18" charset="0"/>
                <a:cs typeface="Times New Roman" pitchFamily="18" charset="0"/>
              </a:rPr>
              <a:t>biệt</a:t>
            </a:r>
            <a:r>
              <a:rPr lang="en-US" altLang="en-US" sz="3200" b="1" dirty="0" smtClean="0">
                <a:solidFill>
                  <a:srgbClr val="C00000"/>
                </a:solidFill>
                <a:latin typeface="Times New Roman" pitchFamily="18" charset="0"/>
                <a:cs typeface="Times New Roman" pitchFamily="18" charset="0"/>
              </a:rPr>
              <a:t> </a:t>
            </a:r>
            <a:r>
              <a:rPr lang="en-US" altLang="en-US" sz="3200" b="1" dirty="0" err="1" smtClean="0">
                <a:solidFill>
                  <a:srgbClr val="C00000"/>
                </a:solidFill>
                <a:latin typeface="Times New Roman" pitchFamily="18" charset="0"/>
                <a:cs typeface="Times New Roman" pitchFamily="18" charset="0"/>
              </a:rPr>
              <a:t>của</a:t>
            </a:r>
            <a:r>
              <a:rPr lang="en-US" altLang="en-US" sz="3200" b="1" dirty="0" smtClean="0">
                <a:solidFill>
                  <a:srgbClr val="C00000"/>
                </a:solidFill>
                <a:latin typeface="Times New Roman" pitchFamily="18" charset="0"/>
                <a:cs typeface="Times New Roman" pitchFamily="18" charset="0"/>
              </a:rPr>
              <a:t> </a:t>
            </a:r>
            <a:r>
              <a:rPr lang="en-US" altLang="en-US" sz="3200" b="1" dirty="0" err="1" smtClean="0">
                <a:solidFill>
                  <a:srgbClr val="C00000"/>
                </a:solidFill>
                <a:latin typeface="Times New Roman" pitchFamily="18" charset="0"/>
                <a:cs typeface="Times New Roman" pitchFamily="18" charset="0"/>
              </a:rPr>
              <a:t>Cách</a:t>
            </a:r>
            <a:r>
              <a:rPr lang="en-US" altLang="en-US" sz="3200" b="1" dirty="0" smtClean="0">
                <a:solidFill>
                  <a:srgbClr val="C00000"/>
                </a:solidFill>
                <a:latin typeface="Times New Roman" pitchFamily="18" charset="0"/>
                <a:cs typeface="Times New Roman" pitchFamily="18" charset="0"/>
              </a:rPr>
              <a:t> </a:t>
            </a:r>
            <a:r>
              <a:rPr lang="en-US" altLang="en-US" sz="3200" b="1" dirty="0" err="1" smtClean="0">
                <a:solidFill>
                  <a:srgbClr val="C00000"/>
                </a:solidFill>
                <a:latin typeface="Times New Roman" pitchFamily="18" charset="0"/>
                <a:cs typeface="Times New Roman" pitchFamily="18" charset="0"/>
              </a:rPr>
              <a:t>mạng</a:t>
            </a:r>
            <a:r>
              <a:rPr lang="en-US" altLang="en-US" sz="3200" b="1" dirty="0" smtClean="0">
                <a:solidFill>
                  <a:srgbClr val="C00000"/>
                </a:solidFill>
                <a:latin typeface="Times New Roman" pitchFamily="18" charset="0"/>
                <a:cs typeface="Times New Roman" pitchFamily="18" charset="0"/>
              </a:rPr>
              <a:t/>
            </a:r>
            <a:br>
              <a:rPr lang="en-US" altLang="en-US" sz="3200" b="1" dirty="0" smtClean="0">
                <a:solidFill>
                  <a:srgbClr val="C00000"/>
                </a:solidFill>
                <a:latin typeface="Times New Roman" pitchFamily="18" charset="0"/>
                <a:cs typeface="Times New Roman" pitchFamily="18" charset="0"/>
              </a:rPr>
            </a:br>
            <a:r>
              <a:rPr lang="en-US" altLang="en-US" sz="3200" b="1" dirty="0" smtClean="0">
                <a:solidFill>
                  <a:srgbClr val="C00000"/>
                </a:solidFill>
                <a:latin typeface="Times New Roman" pitchFamily="18" charset="0"/>
                <a:cs typeface="Times New Roman" pitchFamily="18" charset="0"/>
              </a:rPr>
              <a:t>                                                 </a:t>
            </a:r>
            <a:r>
              <a:rPr lang="en-US" altLang="en-US" sz="2000" b="1" dirty="0" smtClean="0">
                <a:latin typeface="Times New Roman" pitchFamily="18" charset="0"/>
                <a:cs typeface="Times New Roman" pitchFamily="18" charset="0"/>
              </a:rPr>
              <a:t>Theo </a:t>
            </a:r>
            <a:r>
              <a:rPr lang="en-US" altLang="en-US" sz="2000" b="1" dirty="0" err="1" smtClean="0">
                <a:latin typeface="Times New Roman" pitchFamily="18" charset="0"/>
                <a:cs typeface="Times New Roman" pitchFamily="18" charset="0"/>
              </a:rPr>
              <a:t>Phạm</a:t>
            </a:r>
            <a:r>
              <a:rPr lang="en-US" altLang="en-US" sz="2000" b="1" dirty="0" smtClean="0">
                <a:latin typeface="Times New Roman" pitchFamily="18" charset="0"/>
                <a:cs typeface="Times New Roman" pitchFamily="18" charset="0"/>
              </a:rPr>
              <a:t> </a:t>
            </a:r>
            <a:r>
              <a:rPr lang="en-US" altLang="en-US" sz="2000" b="1" dirty="0" err="1" smtClean="0">
                <a:latin typeface="Times New Roman" pitchFamily="18" charset="0"/>
                <a:cs typeface="Times New Roman" pitchFamily="18" charset="0"/>
              </a:rPr>
              <a:t>Khải</a:t>
            </a:r>
            <a:r>
              <a:rPr lang="en-US" altLang="en-US" sz="2000" b="1" dirty="0" smtClean="0">
                <a:latin typeface="Times New Roman" pitchFamily="18" charset="0"/>
                <a:cs typeface="Times New Roman" pitchFamily="18" charset="0"/>
              </a:rPr>
              <a:t/>
            </a:r>
            <a:br>
              <a:rPr lang="en-US" altLang="en-US" sz="2000" b="1" dirty="0" smtClean="0">
                <a:latin typeface="Times New Roman" pitchFamily="18" charset="0"/>
                <a:cs typeface="Times New Roman" pitchFamily="18" charset="0"/>
              </a:rPr>
            </a:br>
            <a:endParaRPr lang="en-US" altLang="en-US" dirty="0" smtClean="0"/>
          </a:p>
        </p:txBody>
      </p:sp>
      <p:sp>
        <p:nvSpPr>
          <p:cNvPr id="3" name="Content Placeholder 2"/>
          <p:cNvSpPr>
            <a:spLocks noGrp="1"/>
          </p:cNvSpPr>
          <p:nvPr>
            <p:ph idx="1"/>
          </p:nvPr>
        </p:nvSpPr>
        <p:spPr>
          <a:xfrm>
            <a:off x="815975" y="1824038"/>
            <a:ext cx="3548063" cy="327025"/>
          </a:xfrm>
        </p:spPr>
        <p:txBody>
          <a:bodyPr/>
          <a:lstStyle/>
          <a:p>
            <a:pPr marL="0" indent="0">
              <a:buFontTx/>
              <a:buNone/>
              <a:defRPr/>
            </a:pPr>
            <a:r>
              <a:rPr lang="en-US" b="1" u="sng" dirty="0" err="1" smtClean="0">
                <a:solidFill>
                  <a:schemeClr val="accent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Luyện</a:t>
            </a:r>
            <a:r>
              <a:rPr lang="en-US" b="1" u="sng" dirty="0" smtClean="0">
                <a:solidFill>
                  <a:schemeClr val="accent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b="1" u="sng" dirty="0" err="1" smtClean="0">
                <a:solidFill>
                  <a:schemeClr val="accent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đọc</a:t>
            </a:r>
            <a:r>
              <a:rPr lang="en-US" b="1" u="sng" dirty="0" smtClean="0">
                <a:solidFill>
                  <a:schemeClr val="accent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b="1" u="sng" dirty="0" err="1" smtClean="0">
                <a:solidFill>
                  <a:schemeClr val="accent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từ</a:t>
            </a:r>
            <a:r>
              <a:rPr lang="en-US" b="1" u="sng" dirty="0" smtClean="0">
                <a:solidFill>
                  <a:schemeClr val="accent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b="1" u="sng" dirty="0" err="1" smtClean="0">
                <a:solidFill>
                  <a:schemeClr val="accent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khó</a:t>
            </a:r>
            <a:endParaRPr lang="en-US" b="1" u="sng" dirty="0">
              <a:solidFill>
                <a:schemeClr val="accent6"/>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defRPr/>
            </a:pPr>
            <a:endParaRPr lang="en-US" dirty="0"/>
          </a:p>
        </p:txBody>
      </p:sp>
      <p:sp>
        <p:nvSpPr>
          <p:cNvPr id="11268" name="TextBox 3"/>
          <p:cNvSpPr txBox="1">
            <a:spLocks noChangeArrowheads="1"/>
          </p:cNvSpPr>
          <p:nvPr/>
        </p:nvSpPr>
        <p:spPr bwMode="auto">
          <a:xfrm>
            <a:off x="4038600" y="481013"/>
            <a:ext cx="12541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u="sng" dirty="0" err="1">
                <a:latin typeface="Times New Roman" pitchFamily="18" charset="0"/>
                <a:cs typeface="Times New Roman" pitchFamily="18" charset="0"/>
              </a:rPr>
              <a:t>Tập</a:t>
            </a:r>
            <a:r>
              <a:rPr lang="en-US" altLang="en-US" sz="2400" b="1" u="sng" dirty="0">
                <a:latin typeface="Times New Roman" pitchFamily="18" charset="0"/>
                <a:cs typeface="Times New Roman" pitchFamily="18" charset="0"/>
              </a:rPr>
              <a:t> </a:t>
            </a:r>
            <a:r>
              <a:rPr lang="en-US" altLang="en-US" sz="2400" b="1" u="sng" dirty="0" err="1">
                <a:latin typeface="Times New Roman" pitchFamily="18" charset="0"/>
                <a:cs typeface="Times New Roman" pitchFamily="18" charset="0"/>
              </a:rPr>
              <a:t>đọc</a:t>
            </a:r>
            <a:endParaRPr lang="en-US" altLang="en-US" sz="2400" b="1" u="sng" dirty="0">
              <a:latin typeface="Times New Roman" pitchFamily="18" charset="0"/>
              <a:cs typeface="Times New Roman" pitchFamily="18" charset="0"/>
            </a:endParaRPr>
          </a:p>
          <a:p>
            <a:pPr eaLnBrk="1" hangingPunct="1">
              <a:spcBef>
                <a:spcPct val="0"/>
              </a:spcBef>
              <a:buFontTx/>
              <a:buNone/>
            </a:pPr>
            <a:endParaRPr lang="en-US" altLang="en-US" sz="1800" dirty="0"/>
          </a:p>
        </p:txBody>
      </p:sp>
      <p:sp>
        <p:nvSpPr>
          <p:cNvPr id="5" name="TextBox 4"/>
          <p:cNvSpPr txBox="1">
            <a:spLocks noChangeArrowheads="1"/>
          </p:cNvSpPr>
          <p:nvPr/>
        </p:nvSpPr>
        <p:spPr bwMode="auto">
          <a:xfrm>
            <a:off x="1120775" y="2311400"/>
            <a:ext cx="2155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b="1" dirty="0" err="1">
                <a:latin typeface="Times New Roman" pitchFamily="18" charset="0"/>
                <a:cs typeface="Times New Roman" pitchFamily="18" charset="0"/>
              </a:rPr>
              <a:t>trợ</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giúp</a:t>
            </a:r>
            <a:endParaRPr lang="en-US" altLang="en-US" b="1" dirty="0">
              <a:latin typeface="Times New Roman" pitchFamily="18" charset="0"/>
              <a:cs typeface="Times New Roman" pitchFamily="18" charset="0"/>
            </a:endParaRPr>
          </a:p>
        </p:txBody>
      </p:sp>
      <p:sp>
        <p:nvSpPr>
          <p:cNvPr id="6" name="TextBox 5"/>
          <p:cNvSpPr txBox="1">
            <a:spLocks noChangeArrowheads="1"/>
          </p:cNvSpPr>
          <p:nvPr/>
        </p:nvSpPr>
        <p:spPr bwMode="auto">
          <a:xfrm>
            <a:off x="1122363" y="3054350"/>
            <a:ext cx="1628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b="1" dirty="0" err="1">
                <a:latin typeface="Times New Roman" pitchFamily="18" charset="0"/>
                <a:cs typeface="Times New Roman" pitchFamily="18" charset="0"/>
              </a:rPr>
              <a:t>sửng</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sốt</a:t>
            </a:r>
            <a:endParaRPr lang="en-US" altLang="en-US" b="1" dirty="0">
              <a:latin typeface="Times New Roman" pitchFamily="18" charset="0"/>
              <a:cs typeface="Times New Roman" pitchFamily="18" charset="0"/>
            </a:endParaRPr>
          </a:p>
        </p:txBody>
      </p:sp>
      <p:sp>
        <p:nvSpPr>
          <p:cNvPr id="8" name="TextBox 7"/>
          <p:cNvSpPr txBox="1">
            <a:spLocks noChangeArrowheads="1"/>
          </p:cNvSpPr>
          <p:nvPr/>
        </p:nvSpPr>
        <p:spPr bwMode="auto">
          <a:xfrm>
            <a:off x="1101725" y="4541838"/>
            <a:ext cx="19272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b="1" dirty="0" err="1">
                <a:latin typeface="Times New Roman" pitchFamily="18" charset="0"/>
                <a:cs typeface="Times New Roman" pitchFamily="18" charset="0"/>
              </a:rPr>
              <a:t>thu</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hoạch</a:t>
            </a:r>
            <a:endParaRPr lang="en-US" altLang="en-US" b="1" dirty="0">
              <a:latin typeface="Times New Roman" pitchFamily="18" charset="0"/>
              <a:cs typeface="Times New Roman" pitchFamily="18" charset="0"/>
            </a:endParaRPr>
          </a:p>
        </p:txBody>
      </p:sp>
      <p:sp>
        <p:nvSpPr>
          <p:cNvPr id="9" name="Rectangle 8"/>
          <p:cNvSpPr>
            <a:spLocks noChangeArrowheads="1"/>
          </p:cNvSpPr>
          <p:nvPr/>
        </p:nvSpPr>
        <p:spPr bwMode="auto">
          <a:xfrm>
            <a:off x="1120775" y="3741738"/>
            <a:ext cx="16303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b="1" dirty="0" err="1">
                <a:latin typeface="Times New Roman" pitchFamily="18" charset="0"/>
                <a:cs typeface="Times New Roman" pitchFamily="18" charset="0"/>
              </a:rPr>
              <a:t>màu</a:t>
            </a:r>
            <a:r>
              <a:rPr lang="en-US" altLang="en-US" b="1" dirty="0">
                <a:latin typeface="Times New Roman" pitchFamily="18" charset="0"/>
                <a:cs typeface="Times New Roman" pitchFamily="18" charset="0"/>
              </a:rPr>
              <a:t> </a:t>
            </a:r>
            <a:r>
              <a:rPr lang="en-US" altLang="en-US" b="1" dirty="0" err="1">
                <a:latin typeface="Times New Roman" pitchFamily="18" charset="0"/>
                <a:cs typeface="Times New Roman" pitchFamily="18" charset="0"/>
              </a:rPr>
              <a:t>mỡ</a:t>
            </a:r>
            <a:endParaRPr lang="en-US" altLang="en-US" b="1" dirty="0">
              <a:latin typeface="Times New Roman" pitchFamily="18" charset="0"/>
              <a:cs typeface="Times New Roman" pitchFamily="18" charset="0"/>
            </a:endParaRPr>
          </a:p>
        </p:txBody>
      </p:sp>
      <p:sp>
        <p:nvSpPr>
          <p:cNvPr id="13" name="Rectangle 12"/>
          <p:cNvSpPr/>
          <p:nvPr/>
        </p:nvSpPr>
        <p:spPr>
          <a:xfrm>
            <a:off x="1249363" y="2879725"/>
            <a:ext cx="363537" cy="4603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Rectangle 14"/>
          <p:cNvSpPr/>
          <p:nvPr/>
        </p:nvSpPr>
        <p:spPr>
          <a:xfrm>
            <a:off x="1154113" y="3603625"/>
            <a:ext cx="211137" cy="7143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Rectangle 15"/>
          <p:cNvSpPr/>
          <p:nvPr/>
        </p:nvSpPr>
        <p:spPr>
          <a:xfrm>
            <a:off x="2143125" y="3603625"/>
            <a:ext cx="228600" cy="7143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7" name="Rectangle 16"/>
          <p:cNvSpPr/>
          <p:nvPr/>
        </p:nvSpPr>
        <p:spPr>
          <a:xfrm>
            <a:off x="1543050" y="4325938"/>
            <a:ext cx="381000" cy="4603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Rectangle 17"/>
          <p:cNvSpPr/>
          <p:nvPr/>
        </p:nvSpPr>
        <p:spPr>
          <a:xfrm>
            <a:off x="2359025" y="4319588"/>
            <a:ext cx="304800" cy="4603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9" name="Rectangle 18"/>
          <p:cNvSpPr/>
          <p:nvPr/>
        </p:nvSpPr>
        <p:spPr>
          <a:xfrm>
            <a:off x="2130425" y="5081588"/>
            <a:ext cx="762000" cy="4603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1685</TotalTime>
  <Words>2362</Words>
  <Application>Microsoft Office PowerPoint</Application>
  <PresentationFormat>On-screen Show (4:3)</PresentationFormat>
  <Paragraphs>190</Paragraphs>
  <Slides>34</Slides>
  <Notes>29</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.VnTime</vt:lpstr>
      <vt:lpstr>Arial</vt:lpstr>
      <vt:lpstr>Calibri</vt:lpstr>
      <vt:lpstr>HP001 5 hàng</vt:lpstr>
      <vt:lpstr>Times New Roman</vt:lpstr>
      <vt:lpstr>Ubuntu</vt:lpstr>
      <vt:lpstr>VNI-Times</vt:lpstr>
      <vt:lpstr>Default Design</vt:lpstr>
      <vt:lpstr>PowerPoint Presentation</vt:lpstr>
      <vt:lpstr>HÁT LÊN BẠN ƠI!</vt:lpstr>
      <vt:lpstr>PowerPoint Presentation</vt:lpstr>
      <vt:lpstr>PowerPoint Presentation</vt:lpstr>
      <vt:lpstr>PowerPoint Presentation</vt:lpstr>
      <vt:lpstr>PowerPoint Presentation</vt:lpstr>
      <vt:lpstr>PowerPoint Presentation</vt:lpstr>
      <vt:lpstr>PowerPoint Presentation</vt:lpstr>
      <vt:lpstr>Nhà tài trợ đặc biệt của Cách mạng                                                  Theo Phạm Khải </vt:lpstr>
      <vt:lpstr>Luyện đọc câu văn: </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 diễn cảm</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214</cp:revision>
  <dcterms:created xsi:type="dcterms:W3CDTF">2009-12-23T16:48:12Z</dcterms:created>
  <dcterms:modified xsi:type="dcterms:W3CDTF">2023-01-13T12:28:50Z</dcterms:modified>
</cp:coreProperties>
</file>