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532" r:id="rId3"/>
    <p:sldId id="788" r:id="rId5"/>
    <p:sldId id="825" r:id="rId6"/>
    <p:sldId id="826" r:id="rId7"/>
    <p:sldId id="827" r:id="rId8"/>
    <p:sldId id="828" r:id="rId9"/>
    <p:sldId id="830" r:id="rId10"/>
    <p:sldId id="832" r:id="rId11"/>
    <p:sldId id="833" r:id="rId12"/>
    <p:sldId id="834" r:id="rId13"/>
    <p:sldId id="835" r:id="rId14"/>
    <p:sldId id="836" r:id="rId15"/>
    <p:sldId id="837" r:id="rId16"/>
    <p:sldId id="838" r:id="rId17"/>
    <p:sldId id="839" r:id="rId18"/>
    <p:sldId id="840" r:id="rId19"/>
    <p:sldId id="841" r:id="rId20"/>
  </p:sldIdLst>
  <p:sldSz cx="12192000" cy="6858000"/>
  <p:notesSz cx="6858000" cy="9144000"/>
  <p:embeddedFontLst>
    <p:embeddedFont>
      <p:font typeface="SimSun" panose="02010600030101010101" pitchFamily="2" charset="-122"/>
      <p:regular r:id="rId24"/>
    </p:embeddedFont>
    <p:embeddedFont>
      <p:font typeface="Fz ThuPhap DaiTu LaoTroc Free" panose="02000600000000000000" pitchFamily="2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" panose="020F0502020204030204"/>
      <p:regular r:id="rId31"/>
      <p:bold r:id="rId32"/>
      <p:italic r:id="rId33"/>
      <p:boldItalic r:id="rId34"/>
    </p:embeddedFont>
    <p:embeddedFont>
      <p:font typeface="Microsoft YaHei" panose="020B0503020204020204" charset="-122"/>
      <p:regular r:id="rId35"/>
    </p:embeddedFont>
    <p:embeddedFont>
      <p:font typeface="Pacifico" panose="00000500000000000000" pitchFamily="2" charset="0"/>
      <p:regular r:id="rId36"/>
    </p:embeddedFont>
    <p:embeddedFont>
      <p:font typeface="FzThuPhapTieuTu" panose="020B0604020202020204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0370"/>
    <a:srgbClr val="FFA901"/>
    <a:srgbClr val="FF7701"/>
    <a:srgbClr val="FF3300"/>
    <a:srgbClr val="FFCC99"/>
    <a:srgbClr val="FFCC66"/>
    <a:srgbClr val="73157F"/>
    <a:srgbClr val="B207B0"/>
    <a:srgbClr val="017A45"/>
    <a:srgbClr val="019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font" Target="fonts/font14.fntdata"/><Relationship Id="rId36" Type="http://schemas.openxmlformats.org/officeDocument/2006/relationships/font" Target="fonts/font13.fntdata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F61D1-6C08-4ADC-8DEF-F73B2CDE09A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40E17-2E2E-4E03-932F-30EDDF7A4AF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E627D-6A46-4209-B224-2F4A41423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8D117-9164-4F81-AA5B-CBECAD4E6F4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0"/>
            <a:ext cx="2286000" cy="228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GIF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1.wav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30.GIF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6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34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6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6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1" Type="http://schemas.microsoft.com/office/2007/relationships/hdphoto" Target="../media/image37.wdp"/><Relationship Id="rId10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15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6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40.jpe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16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6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41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GIF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0" Type="http://schemas.openxmlformats.org/officeDocument/2006/relationships/notesSlide" Target="../notesSlides/notesSlide17.xml"/><Relationship Id="rId2" Type="http://schemas.openxmlformats.org/officeDocument/2006/relationships/image" Target="../media/image3.png"/><Relationship Id="rId19" Type="http://schemas.openxmlformats.org/officeDocument/2006/relationships/slideLayout" Target="../slideLayouts/slideLayout1.xml"/><Relationship Id="rId18" Type="http://schemas.openxmlformats.org/officeDocument/2006/relationships/audio" Target="../media/audio1.wav"/><Relationship Id="rId17" Type="http://schemas.openxmlformats.org/officeDocument/2006/relationships/image" Target="../media/image45.png"/><Relationship Id="rId16" Type="http://schemas.openxmlformats.org/officeDocument/2006/relationships/image" Target="../media/image44.png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21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28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29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45" y="49656"/>
            <a:ext cx="11186795" cy="6758688"/>
          </a:xfrm>
          <a:prstGeom prst="rect">
            <a:avLst/>
          </a:prstGeom>
        </p:spPr>
      </p:pic>
      <p:pic>
        <p:nvPicPr>
          <p:cNvPr id="1028" name="Picture 4" descr="sztuczne ognie - PicM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44" y="102063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reworks - Jitter.Bug.Girl, firework , red , gif - PicM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9" y="2497976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reworks - Jitter.Bug.Girl, firework , purple , gif - PicMi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43" y="601531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ЙМАНО ПОДАРКОВ = 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68" y="3308464"/>
            <a:ext cx="2165668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reworks - Jitter.Bug.Girl, firework , green , gif - PicMi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10" y="4060909"/>
            <a:ext cx="226243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文本框 89"/>
          <p:cNvSpPr txBox="1"/>
          <p:nvPr/>
        </p:nvSpPr>
        <p:spPr>
          <a:xfrm>
            <a:off x="1501142" y="2497976"/>
            <a:ext cx="91893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1150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Các</a:t>
            </a:r>
            <a:r>
              <a:rPr lang="en-US" altLang="en-GB" sz="11500" dirty="0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GB" sz="1150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câu</a:t>
            </a:r>
            <a:r>
              <a:rPr lang="en-US" altLang="en-GB" sz="11500" dirty="0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GB" sz="1150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đố</a:t>
            </a:r>
            <a:r>
              <a:rPr lang="en-US" altLang="en-GB" sz="11500" dirty="0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GB" sz="1150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ngày</a:t>
            </a:r>
            <a:r>
              <a:rPr lang="en-US" altLang="en-GB" sz="11500" dirty="0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GB" sz="1150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Tết</a:t>
            </a:r>
            <a:endParaRPr lang="en-US" altLang="en-GB" sz="11500" dirty="0">
              <a:solidFill>
                <a:srgbClr val="EC0000"/>
              </a:solidFill>
              <a:latin typeface="Fz ThuPhap DaiTu LaoTroc Free" panose="02000600000000000000" pitchFamily="2" charset="0"/>
              <a:ea typeface="思源宋体 CN Heavy" panose="020209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0" name="图片 1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5464175"/>
              <a:ext cx="12192000" cy="1393825"/>
            </a:xfrm>
            <a:prstGeom prst="rect">
              <a:avLst/>
            </a:prstGeom>
          </p:spPr>
        </p:pic>
        <p:grpSp>
          <p:nvGrpSpPr>
            <p:cNvPr id="41" name="组合 135"/>
            <p:cNvGrpSpPr/>
            <p:nvPr/>
          </p:nvGrpSpPr>
          <p:grpSpPr>
            <a:xfrm>
              <a:off x="711835" y="0"/>
              <a:ext cx="10730865" cy="3295650"/>
              <a:chOff x="1121" y="0"/>
              <a:chExt cx="16899" cy="5190"/>
            </a:xfrm>
          </p:grpSpPr>
          <p:pic>
            <p:nvPicPr>
              <p:cNvPr id="45" name="图片 136" descr="素材中国 sccnn.com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1" y="0"/>
                <a:ext cx="5370" cy="5190"/>
              </a:xfrm>
              <a:prstGeom prst="rect">
                <a:avLst/>
              </a:prstGeom>
            </p:spPr>
          </p:pic>
          <p:pic>
            <p:nvPicPr>
              <p:cNvPr id="46" name="图片 137" descr="素材中国 sccnn.com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12650" y="0"/>
                <a:ext cx="5370" cy="5190"/>
              </a:xfrm>
              <a:prstGeom prst="rect">
                <a:avLst/>
              </a:prstGeom>
            </p:spPr>
          </p:pic>
        </p:grpSp>
        <p:pic>
          <p:nvPicPr>
            <p:cNvPr id="42" name="图片 138" descr="组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609850" cy="6846570"/>
            </a:xfrm>
            <a:prstGeom prst="rect">
              <a:avLst/>
            </a:prstGeom>
          </p:spPr>
        </p:pic>
        <p:pic>
          <p:nvPicPr>
            <p:cNvPr id="43" name="图片 139" descr="组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9582150" y="0"/>
              <a:ext cx="2609850" cy="6846570"/>
            </a:xfrm>
            <a:prstGeom prst="rect">
              <a:avLst/>
            </a:prstGeom>
          </p:spPr>
        </p:pic>
        <p:pic>
          <p:nvPicPr>
            <p:cNvPr id="44" name="图片 1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50" y="0"/>
              <a:ext cx="11798300" cy="1717040"/>
            </a:xfrm>
            <a:prstGeom prst="rect">
              <a:avLst/>
            </a:prstGeom>
          </p:spPr>
        </p:pic>
      </p:grpSp>
      <p:pic>
        <p:nvPicPr>
          <p:cNvPr id="3" name="Picture 2" descr="A picture containing toy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40" y="2900420"/>
            <a:ext cx="4023360" cy="4023360"/>
          </a:xfrm>
          <a:prstGeom prst="rect">
            <a:avLst/>
          </a:prstGeom>
        </p:spPr>
      </p:pic>
      <p:pic>
        <p:nvPicPr>
          <p:cNvPr id="5" name="Picture 4" descr="A picture containing umbrella, accessory, toy, vector graphics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760" y="2900420"/>
            <a:ext cx="4023360" cy="4023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pháo ho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 p14:presetBounceEnd="6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indefinite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1"/>
          <p:bldP spid="90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pháo ho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indefinite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1"/>
          <p:bldP spid="90" grpId="2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13259" y="1216898"/>
              <a:ext cx="2565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9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30535" y="5172075"/>
            <a:ext cx="2153327" cy="769441"/>
          </a:xfrm>
          <a:custGeom>
            <a:avLst/>
            <a:gdLst>
              <a:gd name="connsiteX0" fmla="*/ 0 w 2153327"/>
              <a:gd name="connsiteY0" fmla="*/ 0 h 769441"/>
              <a:gd name="connsiteX1" fmla="*/ 2153327 w 2153327"/>
              <a:gd name="connsiteY1" fmla="*/ 0 h 769441"/>
              <a:gd name="connsiteX2" fmla="*/ 2153327 w 2153327"/>
              <a:gd name="connsiteY2" fmla="*/ 769441 h 769441"/>
              <a:gd name="connsiteX3" fmla="*/ 0 w 2153327"/>
              <a:gd name="connsiteY3" fmla="*/ 769441 h 769441"/>
              <a:gd name="connsiteX4" fmla="*/ 0 w 2153327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327" h="769441" fill="none" extrusionOk="0">
                <a:moveTo>
                  <a:pt x="0" y="0"/>
                </a:moveTo>
                <a:cubicBezTo>
                  <a:pt x="720635" y="98418"/>
                  <a:pt x="1485557" y="-124595"/>
                  <a:pt x="2153327" y="0"/>
                </a:cubicBezTo>
                <a:cubicBezTo>
                  <a:pt x="2151776" y="152198"/>
                  <a:pt x="2112864" y="427496"/>
                  <a:pt x="2153327" y="769441"/>
                </a:cubicBezTo>
                <a:cubicBezTo>
                  <a:pt x="1124093" y="785364"/>
                  <a:pt x="737854" y="788320"/>
                  <a:pt x="0" y="769441"/>
                </a:cubicBezTo>
                <a:cubicBezTo>
                  <a:pt x="-56262" y="528674"/>
                  <a:pt x="-35827" y="185423"/>
                  <a:pt x="0" y="0"/>
                </a:cubicBezTo>
                <a:close/>
              </a:path>
              <a:path w="2153327" h="769441" stroke="0" extrusionOk="0">
                <a:moveTo>
                  <a:pt x="0" y="0"/>
                </a:moveTo>
                <a:cubicBezTo>
                  <a:pt x="1038456" y="2973"/>
                  <a:pt x="1453327" y="-90130"/>
                  <a:pt x="2153327" y="0"/>
                </a:cubicBezTo>
                <a:cubicBezTo>
                  <a:pt x="2163555" y="175875"/>
                  <a:pt x="2096124" y="624507"/>
                  <a:pt x="2153327" y="769441"/>
                </a:cubicBezTo>
                <a:cubicBezTo>
                  <a:pt x="1184778" y="843573"/>
                  <a:pt x="875182" y="669088"/>
                  <a:pt x="0" y="769441"/>
                </a:cubicBezTo>
                <a:cubicBezTo>
                  <a:pt x="67497" y="398313"/>
                  <a:pt x="49152" y="243772"/>
                  <a:pt x="0" y="0"/>
                </a:cubicBezTo>
                <a:close/>
              </a:path>
            </a:pathLst>
          </a:custGeom>
          <a:solidFill>
            <a:srgbClr val="B4FE98"/>
          </a:solidFill>
          <a:ln>
            <a:solidFill>
              <a:srgbClr val="017A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sz="4400" b="1" dirty="0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lân</a:t>
            </a:r>
            <a:endParaRPr lang="vi-VN" sz="4400" b="1" i="0" dirty="0">
              <a:solidFill>
                <a:srgbClr val="017A45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erson wearing a garment&#10;&#10;Description automatically generated with medium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67" y="2176413"/>
            <a:ext cx="4754880" cy="4754880"/>
          </a:xfrm>
          <a:prstGeom prst="rect">
            <a:avLst/>
          </a:prstGeom>
        </p:spPr>
      </p:pic>
      <p:pic>
        <p:nvPicPr>
          <p:cNvPr id="37" name="Picture 36" descr="A person wearing a garment&#10;&#10;Description automatically generated with medium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90" y="2176413"/>
            <a:ext cx="4754880" cy="475488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32722" y="2209394"/>
            <a:ext cx="48895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ùng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lụa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lân hay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0158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刚用一张图片做成的Lion Dance 舞狮透明gif！ | Disney characters, Character, Minnie mous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15" y="2047895"/>
            <a:ext cx="4472748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51864" y="1232321"/>
              <a:ext cx="2644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10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033524" y="4879975"/>
            <a:ext cx="1787949" cy="769441"/>
          </a:xfrm>
          <a:custGeom>
            <a:avLst/>
            <a:gdLst>
              <a:gd name="connsiteX0" fmla="*/ 0 w 1787949"/>
              <a:gd name="connsiteY0" fmla="*/ 0 h 769441"/>
              <a:gd name="connsiteX1" fmla="*/ 1787949 w 1787949"/>
              <a:gd name="connsiteY1" fmla="*/ 0 h 769441"/>
              <a:gd name="connsiteX2" fmla="*/ 1787949 w 1787949"/>
              <a:gd name="connsiteY2" fmla="*/ 769441 h 769441"/>
              <a:gd name="connsiteX3" fmla="*/ 0 w 1787949"/>
              <a:gd name="connsiteY3" fmla="*/ 769441 h 769441"/>
              <a:gd name="connsiteX4" fmla="*/ 0 w 1787949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7949" h="769441" fill="none" extrusionOk="0">
                <a:moveTo>
                  <a:pt x="0" y="0"/>
                </a:moveTo>
                <a:cubicBezTo>
                  <a:pt x="694988" y="-114778"/>
                  <a:pt x="1142074" y="-108781"/>
                  <a:pt x="1787949" y="0"/>
                </a:cubicBezTo>
                <a:cubicBezTo>
                  <a:pt x="1786398" y="152198"/>
                  <a:pt x="1747486" y="427496"/>
                  <a:pt x="1787949" y="769441"/>
                </a:cubicBezTo>
                <a:cubicBezTo>
                  <a:pt x="1430802" y="755771"/>
                  <a:pt x="628945" y="822688"/>
                  <a:pt x="0" y="769441"/>
                </a:cubicBezTo>
                <a:cubicBezTo>
                  <a:pt x="-56262" y="528674"/>
                  <a:pt x="-35827" y="185423"/>
                  <a:pt x="0" y="0"/>
                </a:cubicBezTo>
                <a:close/>
              </a:path>
              <a:path w="1787949" h="769441" stroke="0" extrusionOk="0">
                <a:moveTo>
                  <a:pt x="0" y="0"/>
                </a:moveTo>
                <a:cubicBezTo>
                  <a:pt x="752235" y="-69597"/>
                  <a:pt x="1096256" y="41325"/>
                  <a:pt x="1787949" y="0"/>
                </a:cubicBezTo>
                <a:cubicBezTo>
                  <a:pt x="1798177" y="175875"/>
                  <a:pt x="1730746" y="624507"/>
                  <a:pt x="1787949" y="769441"/>
                </a:cubicBezTo>
                <a:cubicBezTo>
                  <a:pt x="1163237" y="666600"/>
                  <a:pt x="808670" y="759327"/>
                  <a:pt x="0" y="769441"/>
                </a:cubicBezTo>
                <a:cubicBezTo>
                  <a:pt x="67497" y="398313"/>
                  <a:pt x="49152" y="243772"/>
                  <a:pt x="0" y="0"/>
                </a:cubicBezTo>
                <a:close/>
              </a:path>
            </a:pathLst>
          </a:custGeom>
          <a:solidFill>
            <a:srgbClr val="B4FE98"/>
          </a:solidFill>
          <a:ln>
            <a:solidFill>
              <a:srgbClr val="017A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017A4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Mứt</a:t>
            </a:r>
            <a:endParaRPr lang="vi-VN" sz="4400" b="1" i="0" dirty="0">
              <a:solidFill>
                <a:srgbClr val="017A45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erson wearing a garment&#10;&#10;Description automatically generated with medium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67" y="2176413"/>
            <a:ext cx="4754880" cy="4754880"/>
          </a:xfrm>
          <a:prstGeom prst="rect">
            <a:avLst/>
          </a:prstGeom>
        </p:spPr>
      </p:pic>
      <p:pic>
        <p:nvPicPr>
          <p:cNvPr id="37" name="Picture 36" descr="A person wearing a garment&#10;&#10;Description automatically generated with medium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90" y="2176413"/>
            <a:ext cx="4754880" cy="475488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398277" y="2215515"/>
            <a:ext cx="73954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ết</a:t>
            </a:r>
            <a:r>
              <a:rPr 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hương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b="1" dirty="0">
              <a:solidFill>
                <a:srgbClr val="0158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mut-tet – Bánh mứt Hương Xuâ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08" y="3749040"/>
            <a:ext cx="379720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6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6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51864" y="1232321"/>
              <a:ext cx="2644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11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852133" y="4787354"/>
            <a:ext cx="2150731" cy="769441"/>
          </a:xfrm>
          <a:custGeom>
            <a:avLst/>
            <a:gdLst>
              <a:gd name="connsiteX0" fmla="*/ 0 w 2150731"/>
              <a:gd name="connsiteY0" fmla="*/ 0 h 769441"/>
              <a:gd name="connsiteX1" fmla="*/ 2150731 w 2150731"/>
              <a:gd name="connsiteY1" fmla="*/ 0 h 769441"/>
              <a:gd name="connsiteX2" fmla="*/ 2150731 w 2150731"/>
              <a:gd name="connsiteY2" fmla="*/ 769441 h 769441"/>
              <a:gd name="connsiteX3" fmla="*/ 0 w 2150731"/>
              <a:gd name="connsiteY3" fmla="*/ 769441 h 769441"/>
              <a:gd name="connsiteX4" fmla="*/ 0 w 2150731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731" h="769441" fill="none" extrusionOk="0">
                <a:moveTo>
                  <a:pt x="0" y="0"/>
                </a:moveTo>
                <a:cubicBezTo>
                  <a:pt x="1010089" y="98418"/>
                  <a:pt x="1376847" y="-124595"/>
                  <a:pt x="2150731" y="0"/>
                </a:cubicBezTo>
                <a:cubicBezTo>
                  <a:pt x="2149180" y="152198"/>
                  <a:pt x="2110268" y="427496"/>
                  <a:pt x="2150731" y="769441"/>
                </a:cubicBezTo>
                <a:cubicBezTo>
                  <a:pt x="1337701" y="785364"/>
                  <a:pt x="286389" y="788320"/>
                  <a:pt x="0" y="769441"/>
                </a:cubicBezTo>
                <a:cubicBezTo>
                  <a:pt x="-56262" y="528674"/>
                  <a:pt x="-35827" y="185423"/>
                  <a:pt x="0" y="0"/>
                </a:cubicBezTo>
                <a:close/>
              </a:path>
              <a:path w="2150731" h="769441" stroke="0" extrusionOk="0">
                <a:moveTo>
                  <a:pt x="0" y="0"/>
                </a:moveTo>
                <a:cubicBezTo>
                  <a:pt x="895023" y="2973"/>
                  <a:pt x="1717445" y="-90130"/>
                  <a:pt x="2150731" y="0"/>
                </a:cubicBezTo>
                <a:cubicBezTo>
                  <a:pt x="2160959" y="175875"/>
                  <a:pt x="2093528" y="624507"/>
                  <a:pt x="2150731" y="769441"/>
                </a:cubicBezTo>
                <a:cubicBezTo>
                  <a:pt x="1630904" y="843573"/>
                  <a:pt x="1063828" y="669088"/>
                  <a:pt x="0" y="769441"/>
                </a:cubicBezTo>
                <a:cubicBezTo>
                  <a:pt x="67497" y="398313"/>
                  <a:pt x="49152" y="243772"/>
                  <a:pt x="0" y="0"/>
                </a:cubicBezTo>
                <a:close/>
              </a:path>
            </a:pathLst>
          </a:custGeom>
          <a:solidFill>
            <a:srgbClr val="FF7701"/>
          </a:solidFill>
          <a:ln>
            <a:solidFill>
              <a:srgbClr val="FFA9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vi-VN" sz="4400" b="1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869" y="2653933"/>
            <a:ext cx="4297680" cy="429768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42" y="2731135"/>
            <a:ext cx="4297680" cy="4297680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03" y="3251835"/>
            <a:ext cx="3840480" cy="384048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481858" y="2215515"/>
            <a:ext cx="7184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trưng cho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xuân ở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Trung </a:t>
            </a:r>
            <a:r>
              <a:rPr lang="en-US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r>
              <a:rPr lang="en-US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b="1" dirty="0">
              <a:solidFill>
                <a:srgbClr val="A803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51864" y="1232321"/>
              <a:ext cx="2644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12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852133" y="4787354"/>
            <a:ext cx="2150731" cy="769441"/>
          </a:xfrm>
          <a:custGeom>
            <a:avLst/>
            <a:gdLst>
              <a:gd name="connsiteX0" fmla="*/ 0 w 2150731"/>
              <a:gd name="connsiteY0" fmla="*/ 0 h 769441"/>
              <a:gd name="connsiteX1" fmla="*/ 2150731 w 2150731"/>
              <a:gd name="connsiteY1" fmla="*/ 0 h 769441"/>
              <a:gd name="connsiteX2" fmla="*/ 2150731 w 2150731"/>
              <a:gd name="connsiteY2" fmla="*/ 769441 h 769441"/>
              <a:gd name="connsiteX3" fmla="*/ 0 w 2150731"/>
              <a:gd name="connsiteY3" fmla="*/ 769441 h 769441"/>
              <a:gd name="connsiteX4" fmla="*/ 0 w 2150731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731" h="769441" fill="none" extrusionOk="0">
                <a:moveTo>
                  <a:pt x="0" y="0"/>
                </a:moveTo>
                <a:cubicBezTo>
                  <a:pt x="1010089" y="98418"/>
                  <a:pt x="1376847" y="-124595"/>
                  <a:pt x="2150731" y="0"/>
                </a:cubicBezTo>
                <a:cubicBezTo>
                  <a:pt x="2149180" y="152198"/>
                  <a:pt x="2110268" y="427496"/>
                  <a:pt x="2150731" y="769441"/>
                </a:cubicBezTo>
                <a:cubicBezTo>
                  <a:pt x="1337701" y="785364"/>
                  <a:pt x="286389" y="788320"/>
                  <a:pt x="0" y="769441"/>
                </a:cubicBezTo>
                <a:cubicBezTo>
                  <a:pt x="-56262" y="528674"/>
                  <a:pt x="-35827" y="185423"/>
                  <a:pt x="0" y="0"/>
                </a:cubicBezTo>
                <a:close/>
              </a:path>
              <a:path w="2150731" h="769441" stroke="0" extrusionOk="0">
                <a:moveTo>
                  <a:pt x="0" y="0"/>
                </a:moveTo>
                <a:cubicBezTo>
                  <a:pt x="895023" y="2973"/>
                  <a:pt x="1717445" y="-90130"/>
                  <a:pt x="2150731" y="0"/>
                </a:cubicBezTo>
                <a:cubicBezTo>
                  <a:pt x="2160959" y="175875"/>
                  <a:pt x="2093528" y="624507"/>
                  <a:pt x="2150731" y="769441"/>
                </a:cubicBezTo>
                <a:cubicBezTo>
                  <a:pt x="1630904" y="843573"/>
                  <a:pt x="1063828" y="669088"/>
                  <a:pt x="0" y="769441"/>
                </a:cubicBezTo>
                <a:cubicBezTo>
                  <a:pt x="67497" y="398313"/>
                  <a:pt x="49152" y="243772"/>
                  <a:pt x="0" y="0"/>
                </a:cubicBezTo>
                <a:close/>
              </a:path>
            </a:pathLst>
          </a:custGeom>
          <a:solidFill>
            <a:srgbClr val="FF7701"/>
          </a:solidFill>
          <a:ln>
            <a:solidFill>
              <a:srgbClr val="FFA9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endParaRPr lang="vi-VN" sz="4400" b="1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81858" y="2136948"/>
            <a:ext cx="7184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thuyết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gian, Ông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A803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869" y="2653933"/>
            <a:ext cx="4297680" cy="429768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42" y="2731135"/>
            <a:ext cx="4297680" cy="4297680"/>
          </a:xfrm>
          <a:prstGeom prst="rect">
            <a:avLst/>
          </a:prstGeom>
        </p:spPr>
      </p:pic>
      <p:pic>
        <p:nvPicPr>
          <p:cNvPr id="2050" name="Picture 2" descr="Táo Về Trời - Ứng dụng trên Google Pl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68" y="3371850"/>
            <a:ext cx="347472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51864" y="1232321"/>
              <a:ext cx="2644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13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416691" y="3815714"/>
            <a:ext cx="3199907" cy="2123658"/>
          </a:xfrm>
          <a:custGeom>
            <a:avLst/>
            <a:gdLst>
              <a:gd name="connsiteX0" fmla="*/ 0 w 3199907"/>
              <a:gd name="connsiteY0" fmla="*/ 0 h 2123658"/>
              <a:gd name="connsiteX1" fmla="*/ 3199907 w 3199907"/>
              <a:gd name="connsiteY1" fmla="*/ 0 h 2123658"/>
              <a:gd name="connsiteX2" fmla="*/ 3199907 w 3199907"/>
              <a:gd name="connsiteY2" fmla="*/ 2123658 h 2123658"/>
              <a:gd name="connsiteX3" fmla="*/ 0 w 3199907"/>
              <a:gd name="connsiteY3" fmla="*/ 2123658 h 2123658"/>
              <a:gd name="connsiteX4" fmla="*/ 0 w 3199907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9907" h="2123658" fill="none" extrusionOk="0">
                <a:moveTo>
                  <a:pt x="0" y="0"/>
                </a:moveTo>
                <a:cubicBezTo>
                  <a:pt x="503671" y="98418"/>
                  <a:pt x="1919223" y="-124595"/>
                  <a:pt x="3199907" y="0"/>
                </a:cubicBezTo>
                <a:cubicBezTo>
                  <a:pt x="3109192" y="1014671"/>
                  <a:pt x="3209039" y="1648214"/>
                  <a:pt x="3199907" y="2123658"/>
                </a:cubicBezTo>
                <a:cubicBezTo>
                  <a:pt x="1960941" y="2139581"/>
                  <a:pt x="949679" y="2142537"/>
                  <a:pt x="0" y="2123658"/>
                </a:cubicBezTo>
                <a:cubicBezTo>
                  <a:pt x="-66435" y="1544530"/>
                  <a:pt x="80289" y="400467"/>
                  <a:pt x="0" y="0"/>
                </a:cubicBezTo>
                <a:close/>
              </a:path>
              <a:path w="3199907" h="2123658" stroke="0" extrusionOk="0">
                <a:moveTo>
                  <a:pt x="0" y="0"/>
                </a:moveTo>
                <a:cubicBezTo>
                  <a:pt x="1517426" y="2973"/>
                  <a:pt x="2700989" y="-90130"/>
                  <a:pt x="3199907" y="0"/>
                </a:cubicBezTo>
                <a:cubicBezTo>
                  <a:pt x="3304224" y="668474"/>
                  <a:pt x="3061101" y="1751125"/>
                  <a:pt x="3199907" y="2123658"/>
                </a:cubicBezTo>
                <a:cubicBezTo>
                  <a:pt x="2831068" y="2197790"/>
                  <a:pt x="1452333" y="2023305"/>
                  <a:pt x="0" y="2123658"/>
                </a:cubicBezTo>
                <a:cubicBezTo>
                  <a:pt x="157219" y="1306625"/>
                  <a:pt x="104864" y="919884"/>
                  <a:pt x="0" y="0"/>
                </a:cubicBezTo>
                <a:close/>
              </a:path>
            </a:pathLst>
          </a:custGeom>
          <a:solidFill>
            <a:srgbClr val="FF7701"/>
          </a:solidFill>
          <a:ln>
            <a:solidFill>
              <a:srgbClr val="FFA9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Bánh </a:t>
            </a:r>
            <a:r>
              <a:rPr lang="en-US" sz="44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bánh </a:t>
            </a:r>
            <a:r>
              <a:rPr lang="en-US" sz="44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giầy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bánh </a:t>
            </a:r>
            <a:r>
              <a:rPr lang="en-US" sz="44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tét</a:t>
            </a:r>
            <a:endParaRPr lang="vi-VN" sz="4400" b="1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55056" y="2215515"/>
            <a:ext cx="7438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 ăn trong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dịp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A803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869" y="2653933"/>
            <a:ext cx="4297680" cy="429768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42" y="2731135"/>
            <a:ext cx="4297680" cy="4297680"/>
          </a:xfrm>
          <a:prstGeom prst="rect">
            <a:avLst/>
          </a:prstGeom>
        </p:spPr>
      </p:pic>
      <p:pic>
        <p:nvPicPr>
          <p:cNvPr id="1026" name="Picture 2" descr="Lý thuyết đời sống vật chất và tinh thần của cư dân văn lang sử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89604" l="8427" r="89888">
                        <a14:foregroundMark x1="12547" y1="46535" x2="8427" y2="44059"/>
                        <a14:foregroundMark x1="74345" y1="54950" x2="80899" y2="68317"/>
                        <a14:foregroundMark x1="85581" y1="61881" x2="84457" y2="63366"/>
                        <a14:foregroundMark x1="84457" y1="44059" x2="84457" y2="44059"/>
                        <a14:foregroundMark x1="61610" y1="41584" x2="61610" y2="41584"/>
                        <a14:foregroundMark x1="58240" y1="60891" x2="58240" y2="60891"/>
                        <a14:foregroundMark x1="65730" y1="76733" x2="65730" y2="76733"/>
                        <a14:foregroundMark x1="64232" y1="77723" x2="76404" y2="79208"/>
                        <a14:foregroundMark x1="72097" y1="26733" x2="73408" y2="27723"/>
                        <a14:foregroundMark x1="27341" y1="89604" x2="27341" y2="89604"/>
                        <a14:foregroundMark x1="11423" y1="72772" x2="11423" y2="72772"/>
                        <a14:foregroundMark x1="11423" y1="72772" x2="11423" y2="72772"/>
                        <a14:foregroundMark x1="10487" y1="70297" x2="10487" y2="70297"/>
                        <a14:foregroundMark x1="10487" y1="70297" x2="12360" y2="75743"/>
                        <a14:foregroundMark x1="12360" y1="72772" x2="11423" y2="73267"/>
                        <a14:foregroundMark x1="71910" y1="85149" x2="71910" y2="85149"/>
                        <a14:foregroundMark x1="56742" y1="58911" x2="56742" y2="58911"/>
                        <a14:foregroundMark x1="56367" y1="57426" x2="56367" y2="57426"/>
                        <a14:foregroundMark x1="26030" y1="9901" x2="26030" y2="9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6" r="47788"/>
          <a:stretch>
            <a:fillRect/>
          </a:stretch>
        </p:blipFill>
        <p:spPr bwMode="auto">
          <a:xfrm>
            <a:off x="2520339" y="3242305"/>
            <a:ext cx="23218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Lý thuyết đời sống vật chất và tinh thần của cư dân văn lang sử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89604" l="8427" r="89888">
                        <a14:foregroundMark x1="12547" y1="46535" x2="8427" y2="44059"/>
                        <a14:foregroundMark x1="74345" y1="54950" x2="80899" y2="68317"/>
                        <a14:foregroundMark x1="85581" y1="61881" x2="84457" y2="63366"/>
                        <a14:foregroundMark x1="84457" y1="44059" x2="84457" y2="44059"/>
                        <a14:foregroundMark x1="61610" y1="41584" x2="61610" y2="41584"/>
                        <a14:foregroundMark x1="58240" y1="60891" x2="58240" y2="60891"/>
                        <a14:foregroundMark x1="65730" y1="76733" x2="65730" y2="76733"/>
                        <a14:foregroundMark x1="64232" y1="77723" x2="76404" y2="79208"/>
                        <a14:foregroundMark x1="72097" y1="26733" x2="73408" y2="27723"/>
                        <a14:foregroundMark x1="27341" y1="89604" x2="27341" y2="89604"/>
                        <a14:foregroundMark x1="11423" y1="72772" x2="11423" y2="72772"/>
                        <a14:foregroundMark x1="11423" y1="72772" x2="11423" y2="72772"/>
                        <a14:foregroundMark x1="10487" y1="70297" x2="10487" y2="70297"/>
                        <a14:foregroundMark x1="10487" y1="70297" x2="12360" y2="75743"/>
                        <a14:foregroundMark x1="12360" y1="72772" x2="11423" y2="73267"/>
                        <a14:foregroundMark x1="71910" y1="85149" x2="71910" y2="85149"/>
                        <a14:foregroundMark x1="56742" y1="58911" x2="56742" y2="58911"/>
                        <a14:foregroundMark x1="56367" y1="57426" x2="56367" y2="57426"/>
                        <a14:foregroundMark x1="26030" y1="9901" x2="26030" y2="9901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38" r="7959"/>
          <a:stretch>
            <a:fillRect/>
          </a:stretch>
        </p:blipFill>
        <p:spPr bwMode="auto">
          <a:xfrm>
            <a:off x="4497240" y="3888373"/>
            <a:ext cx="19194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dish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44" y="4665613"/>
            <a:ext cx="3012621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5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5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51864" y="1232321"/>
              <a:ext cx="2644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14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914076" y="4330679"/>
            <a:ext cx="1603350" cy="1446550"/>
          </a:xfrm>
          <a:custGeom>
            <a:avLst/>
            <a:gdLst>
              <a:gd name="connsiteX0" fmla="*/ 0 w 1603350"/>
              <a:gd name="connsiteY0" fmla="*/ 0 h 1446550"/>
              <a:gd name="connsiteX1" fmla="*/ 1603350 w 1603350"/>
              <a:gd name="connsiteY1" fmla="*/ 0 h 1446550"/>
              <a:gd name="connsiteX2" fmla="*/ 1603350 w 1603350"/>
              <a:gd name="connsiteY2" fmla="*/ 1446550 h 1446550"/>
              <a:gd name="connsiteX3" fmla="*/ 0 w 1603350"/>
              <a:gd name="connsiteY3" fmla="*/ 1446550 h 1446550"/>
              <a:gd name="connsiteX4" fmla="*/ 0 w 160335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3350" h="1446550" fill="none" extrusionOk="0">
                <a:moveTo>
                  <a:pt x="0" y="0"/>
                </a:moveTo>
                <a:cubicBezTo>
                  <a:pt x="474335" y="10632"/>
                  <a:pt x="1253057" y="80778"/>
                  <a:pt x="1603350" y="0"/>
                </a:cubicBezTo>
                <a:cubicBezTo>
                  <a:pt x="1591584" y="306455"/>
                  <a:pt x="1714434" y="988665"/>
                  <a:pt x="1603350" y="1446550"/>
                </a:cubicBezTo>
                <a:cubicBezTo>
                  <a:pt x="1250262" y="1564075"/>
                  <a:pt x="535129" y="1407521"/>
                  <a:pt x="0" y="1446550"/>
                </a:cubicBezTo>
                <a:cubicBezTo>
                  <a:pt x="118827" y="1282658"/>
                  <a:pt x="-8289" y="569762"/>
                  <a:pt x="0" y="0"/>
                </a:cubicBezTo>
                <a:close/>
              </a:path>
              <a:path w="1603350" h="1446550" stroke="0" extrusionOk="0">
                <a:moveTo>
                  <a:pt x="0" y="0"/>
                </a:moveTo>
                <a:cubicBezTo>
                  <a:pt x="214276" y="50309"/>
                  <a:pt x="914308" y="-71869"/>
                  <a:pt x="1603350" y="0"/>
                </a:cubicBezTo>
                <a:cubicBezTo>
                  <a:pt x="1582163" y="613001"/>
                  <a:pt x="1508383" y="880215"/>
                  <a:pt x="1603350" y="1446550"/>
                </a:cubicBezTo>
                <a:cubicBezTo>
                  <a:pt x="1360835" y="1567970"/>
                  <a:pt x="609233" y="1408614"/>
                  <a:pt x="0" y="1446550"/>
                </a:cubicBezTo>
                <a:cubicBezTo>
                  <a:pt x="-32795" y="1067838"/>
                  <a:pt x="4046" y="200157"/>
                  <a:pt x="0" y="0"/>
                </a:cubicBezTo>
                <a:close/>
              </a:path>
            </a:pathLst>
          </a:custGeom>
          <a:solidFill>
            <a:srgbClr val="FF7701"/>
          </a:solidFill>
          <a:ln>
            <a:solidFill>
              <a:srgbClr val="FFA9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Giao </a:t>
            </a:r>
            <a:r>
              <a:rPr lang="en-US" sz="44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endParaRPr lang="vi-VN" sz="4400" b="1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81858" y="2136948"/>
            <a:ext cx="7184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năm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năm </a:t>
            </a:r>
            <a:r>
              <a:rPr lang="vi-VN" sz="4000" b="1" dirty="0" err="1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…?</a:t>
            </a:r>
            <a:endParaRPr lang="vi-VN" sz="4000" b="1" dirty="0">
              <a:solidFill>
                <a:srgbClr val="A803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869" y="2653933"/>
            <a:ext cx="4297680" cy="429768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42" y="2731135"/>
            <a:ext cx="4297680" cy="4297680"/>
          </a:xfrm>
          <a:prstGeom prst="rect">
            <a:avLst/>
          </a:prstGeom>
        </p:spPr>
      </p:pic>
      <p:pic>
        <p:nvPicPr>
          <p:cNvPr id="3074" name="Picture 2" descr="Phong tục tập quán trong ngày Tết ở Việt Nam - Royal English Center - A  door to the Worl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417" y="3590914"/>
            <a:ext cx="5205427" cy="2926080"/>
          </a:xfrm>
          <a:prstGeom prst="rect">
            <a:avLst/>
          </a:prstGeom>
          <a:ln>
            <a:noFill/>
          </a:ln>
          <a:effectLst>
            <a:glow rad="127000">
              <a:srgbClr val="FFC000">
                <a:alpha val="70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51864" y="1232321"/>
              <a:ext cx="2644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15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006226" y="4715083"/>
            <a:ext cx="2378689" cy="769441"/>
          </a:xfrm>
          <a:custGeom>
            <a:avLst/>
            <a:gdLst>
              <a:gd name="connsiteX0" fmla="*/ 0 w 2378689"/>
              <a:gd name="connsiteY0" fmla="*/ 0 h 769441"/>
              <a:gd name="connsiteX1" fmla="*/ 2378689 w 2378689"/>
              <a:gd name="connsiteY1" fmla="*/ 0 h 769441"/>
              <a:gd name="connsiteX2" fmla="*/ 2378689 w 2378689"/>
              <a:gd name="connsiteY2" fmla="*/ 769441 h 769441"/>
              <a:gd name="connsiteX3" fmla="*/ 0 w 2378689"/>
              <a:gd name="connsiteY3" fmla="*/ 769441 h 769441"/>
              <a:gd name="connsiteX4" fmla="*/ 0 w 2378689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8689" h="769441" fill="none" extrusionOk="0">
                <a:moveTo>
                  <a:pt x="0" y="0"/>
                </a:moveTo>
                <a:cubicBezTo>
                  <a:pt x="331164" y="98418"/>
                  <a:pt x="1907036" y="-124595"/>
                  <a:pt x="2378689" y="0"/>
                </a:cubicBezTo>
                <a:cubicBezTo>
                  <a:pt x="2377138" y="152198"/>
                  <a:pt x="2338226" y="427496"/>
                  <a:pt x="2378689" y="769441"/>
                </a:cubicBezTo>
                <a:cubicBezTo>
                  <a:pt x="1594439" y="785364"/>
                  <a:pt x="436081" y="788320"/>
                  <a:pt x="0" y="769441"/>
                </a:cubicBezTo>
                <a:cubicBezTo>
                  <a:pt x="-56262" y="528674"/>
                  <a:pt x="-35827" y="185423"/>
                  <a:pt x="0" y="0"/>
                </a:cubicBezTo>
                <a:close/>
              </a:path>
              <a:path w="2378689" h="769441" stroke="0" extrusionOk="0">
                <a:moveTo>
                  <a:pt x="0" y="0"/>
                </a:moveTo>
                <a:cubicBezTo>
                  <a:pt x="1167457" y="2973"/>
                  <a:pt x="1874920" y="-90130"/>
                  <a:pt x="2378689" y="0"/>
                </a:cubicBezTo>
                <a:cubicBezTo>
                  <a:pt x="2388917" y="175875"/>
                  <a:pt x="2321486" y="624507"/>
                  <a:pt x="2378689" y="769441"/>
                </a:cubicBezTo>
                <a:cubicBezTo>
                  <a:pt x="1419912" y="843573"/>
                  <a:pt x="642682" y="669088"/>
                  <a:pt x="0" y="769441"/>
                </a:cubicBezTo>
                <a:cubicBezTo>
                  <a:pt x="67497" y="398313"/>
                  <a:pt x="49152" y="243772"/>
                  <a:pt x="0" y="0"/>
                </a:cubicBezTo>
                <a:close/>
              </a:path>
            </a:pathLst>
          </a:custGeom>
          <a:solidFill>
            <a:srgbClr val="FF7701"/>
          </a:solidFill>
          <a:ln>
            <a:solidFill>
              <a:srgbClr val="FFA9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dong</a:t>
            </a:r>
            <a:endParaRPr lang="vi-VN" sz="4400" b="1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08000" y="2163884"/>
            <a:ext cx="7184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A803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dừa, lá dứa, lá dong lá nào dùng để gói bánh chưng?</a:t>
            </a:r>
            <a:endParaRPr lang="vi-VN" sz="4000" b="1" dirty="0">
              <a:solidFill>
                <a:srgbClr val="A803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869" y="2653933"/>
            <a:ext cx="4297680" cy="429768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42" y="2731135"/>
            <a:ext cx="4297680" cy="4297680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011" y="2582072"/>
            <a:ext cx="50292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ến-thắng-trò-chơ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45" y="49656"/>
            <a:ext cx="11186795" cy="6758688"/>
          </a:xfrm>
          <a:prstGeom prst="rect">
            <a:avLst/>
          </a:prstGeom>
        </p:spPr>
      </p:pic>
      <p:pic>
        <p:nvPicPr>
          <p:cNvPr id="1028" name="Picture 4" descr="sztuczne ognie - PicM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44" y="102063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reworks - Jitter.Bug.Girl, firework , red , gif - PicM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9" y="2497976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reworks - Jitter.Bug.Girl, firework , purple , gif - PicMi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43" y="601531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ЙМАНО ПОДАРКОВ = 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68" y="3308464"/>
            <a:ext cx="2165668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reworks - Jitter.Bug.Girl, firework , green , gif - PicMi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41" y="4164908"/>
            <a:ext cx="226243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文本框 89"/>
          <p:cNvSpPr txBox="1"/>
          <p:nvPr/>
        </p:nvSpPr>
        <p:spPr>
          <a:xfrm>
            <a:off x="1969771" y="2414282"/>
            <a:ext cx="82521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11500" spc="-15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Tạm</a:t>
            </a:r>
            <a:r>
              <a:rPr lang="en-US" altLang="en-GB" sz="11500" spc="-150" dirty="0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GB" sz="11500" spc="-15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biệt</a:t>
            </a:r>
            <a:r>
              <a:rPr lang="en-US" altLang="en-GB" sz="11500" spc="-150" dirty="0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GB" sz="11500" spc="-15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và</a:t>
            </a:r>
            <a:r>
              <a:rPr lang="en-US" altLang="en-GB" sz="11500" spc="-150" dirty="0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GB" sz="11500" spc="-15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hẹn</a:t>
            </a:r>
            <a:r>
              <a:rPr lang="en-US" altLang="en-GB" sz="11500" spc="-150" dirty="0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GB" sz="11500" spc="-15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gặp</a:t>
            </a:r>
            <a:r>
              <a:rPr lang="en-US" altLang="en-GB" sz="11500" spc="-150" dirty="0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GB" sz="11500" spc="-150" dirty="0" err="1">
                <a:solidFill>
                  <a:srgbClr val="EC0000"/>
                </a:solidFill>
                <a:latin typeface="Fz ThuPhap DaiTu LaoTroc Free" panose="02000600000000000000" pitchFamily="2" charset="0"/>
                <a:ea typeface="思源宋体 CN Heavy" panose="02020900000000000000" charset="-122"/>
                <a:cs typeface="Calibri" panose="020F0502020204030204" pitchFamily="34" charset="0"/>
                <a:sym typeface="+mn-ea"/>
              </a:rPr>
              <a:t>lại</a:t>
            </a:r>
            <a:endParaRPr lang="en-US" altLang="en-GB" sz="11500" spc="-150" dirty="0">
              <a:solidFill>
                <a:srgbClr val="EC0000"/>
              </a:solidFill>
              <a:latin typeface="Fz ThuPhap DaiTu LaoTroc Free" panose="02000600000000000000" pitchFamily="2" charset="0"/>
              <a:ea typeface="思源宋体 CN Heavy" panose="020209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0" name="图片 1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5464175"/>
              <a:ext cx="12192000" cy="1393825"/>
            </a:xfrm>
            <a:prstGeom prst="rect">
              <a:avLst/>
            </a:prstGeom>
          </p:spPr>
        </p:pic>
        <p:grpSp>
          <p:nvGrpSpPr>
            <p:cNvPr id="41" name="组合 135"/>
            <p:cNvGrpSpPr/>
            <p:nvPr/>
          </p:nvGrpSpPr>
          <p:grpSpPr>
            <a:xfrm>
              <a:off x="711835" y="0"/>
              <a:ext cx="10730865" cy="3295650"/>
              <a:chOff x="1121" y="0"/>
              <a:chExt cx="16899" cy="5190"/>
            </a:xfrm>
          </p:grpSpPr>
          <p:pic>
            <p:nvPicPr>
              <p:cNvPr id="45" name="图片 136" descr="素材中国 sccnn.com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1" y="0"/>
                <a:ext cx="5370" cy="5190"/>
              </a:xfrm>
              <a:prstGeom prst="rect">
                <a:avLst/>
              </a:prstGeom>
            </p:spPr>
          </p:pic>
          <p:pic>
            <p:nvPicPr>
              <p:cNvPr id="46" name="图片 137" descr="素材中国 sccnn.com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12650" y="0"/>
                <a:ext cx="5370" cy="5190"/>
              </a:xfrm>
              <a:prstGeom prst="rect">
                <a:avLst/>
              </a:prstGeom>
            </p:spPr>
          </p:pic>
        </p:grpSp>
        <p:pic>
          <p:nvPicPr>
            <p:cNvPr id="42" name="图片 138" descr="组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609850" cy="6846570"/>
            </a:xfrm>
            <a:prstGeom prst="rect">
              <a:avLst/>
            </a:prstGeom>
          </p:spPr>
        </p:pic>
        <p:pic>
          <p:nvPicPr>
            <p:cNvPr id="43" name="图片 139" descr="组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9582150" y="0"/>
              <a:ext cx="2609850" cy="6846570"/>
            </a:xfrm>
            <a:prstGeom prst="rect">
              <a:avLst/>
            </a:prstGeom>
          </p:spPr>
        </p:pic>
        <p:pic>
          <p:nvPicPr>
            <p:cNvPr id="44" name="图片 1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50" y="0"/>
              <a:ext cx="11798300" cy="1717040"/>
            </a:xfrm>
            <a:prstGeom prst="rect">
              <a:avLst/>
            </a:prstGeom>
          </p:spPr>
        </p:pic>
      </p:grpSp>
      <p:pic>
        <p:nvPicPr>
          <p:cNvPr id="7" name="Picture 6" descr="A cartoon of a child holding flowers&#10;&#10;Description automatically generated with low confidenc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002" y="2232238"/>
            <a:ext cx="3746146" cy="5029200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886" y="3129280"/>
            <a:ext cx="4023360" cy="4023360"/>
          </a:xfrm>
          <a:prstGeom prst="rect">
            <a:avLst/>
          </a:prstGeom>
        </p:spPr>
      </p:pic>
      <p:pic>
        <p:nvPicPr>
          <p:cNvPr id="10" name="5d1382c97568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58498" y="-8069"/>
            <a:ext cx="609600" cy="609600"/>
          </a:xfrm>
          <a:prstGeom prst="rect">
            <a:avLst/>
          </a:prstGeom>
        </p:spPr>
      </p:pic>
      <p:pic>
        <p:nvPicPr>
          <p:cNvPr id="21" name="Picture 20" descr="Logo&#10;&#10;Description automatically generated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00" y="3871434"/>
            <a:ext cx="2781508" cy="2781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05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1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pháo ho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5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5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repeatCount="indefinite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90" grpId="0"/>
          <p:bldP spid="90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05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1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pháo ho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repeatCount="indefinite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90" grpId="0"/>
          <p:bldP spid="90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10455" y="1232321"/>
              <a:ext cx="2335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1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096000" y="4448800"/>
            <a:ext cx="3693807" cy="1446550"/>
          </a:xfrm>
          <a:custGeom>
            <a:avLst/>
            <a:gdLst>
              <a:gd name="connsiteX0" fmla="*/ 0 w 3693807"/>
              <a:gd name="connsiteY0" fmla="*/ 0 h 1446550"/>
              <a:gd name="connsiteX1" fmla="*/ 3693807 w 3693807"/>
              <a:gd name="connsiteY1" fmla="*/ 0 h 1446550"/>
              <a:gd name="connsiteX2" fmla="*/ 3693807 w 3693807"/>
              <a:gd name="connsiteY2" fmla="*/ 1446550 h 1446550"/>
              <a:gd name="connsiteX3" fmla="*/ 0 w 3693807"/>
              <a:gd name="connsiteY3" fmla="*/ 1446550 h 1446550"/>
              <a:gd name="connsiteX4" fmla="*/ 0 w 3693807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3807" h="1446550" fill="none" extrusionOk="0">
                <a:moveTo>
                  <a:pt x="0" y="0"/>
                </a:moveTo>
                <a:cubicBezTo>
                  <a:pt x="1827400" y="98418"/>
                  <a:pt x="3145110" y="-124595"/>
                  <a:pt x="3693807" y="0"/>
                </a:cubicBezTo>
                <a:cubicBezTo>
                  <a:pt x="3682041" y="306455"/>
                  <a:pt x="3804891" y="988665"/>
                  <a:pt x="3693807" y="1446550"/>
                </a:cubicBezTo>
                <a:cubicBezTo>
                  <a:pt x="2948357" y="1462473"/>
                  <a:pt x="487356" y="1465429"/>
                  <a:pt x="0" y="1446550"/>
                </a:cubicBezTo>
                <a:cubicBezTo>
                  <a:pt x="118827" y="1282658"/>
                  <a:pt x="-8289" y="569762"/>
                  <a:pt x="0" y="0"/>
                </a:cubicBezTo>
                <a:close/>
              </a:path>
              <a:path w="3693807" h="1446550" stroke="0" extrusionOk="0">
                <a:moveTo>
                  <a:pt x="0" y="0"/>
                </a:moveTo>
                <a:cubicBezTo>
                  <a:pt x="1824549" y="2973"/>
                  <a:pt x="1989800" y="-90130"/>
                  <a:pt x="3693807" y="0"/>
                </a:cubicBezTo>
                <a:cubicBezTo>
                  <a:pt x="3672620" y="613001"/>
                  <a:pt x="3598840" y="880215"/>
                  <a:pt x="3693807" y="1446550"/>
                </a:cubicBezTo>
                <a:cubicBezTo>
                  <a:pt x="2514144" y="1520682"/>
                  <a:pt x="1296492" y="1346197"/>
                  <a:pt x="0" y="1446550"/>
                </a:cubicBezTo>
                <a:cubicBezTo>
                  <a:pt x="-32795" y="1067838"/>
                  <a:pt x="4046" y="200157"/>
                  <a:pt x="0" y="0"/>
                </a:cubicBezTo>
                <a:close/>
              </a:path>
            </a:pathLst>
          </a:custGeom>
          <a:solidFill>
            <a:srgbClr val="FFCCCC"/>
          </a:solidFill>
          <a:ln>
            <a:solidFill>
              <a:srgbClr val="FF0C5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44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400" b="1" i="0" dirty="0"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Lộc</a:t>
            </a: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Thọ</a:t>
            </a:r>
            <a:r>
              <a:rPr lang="vi-VN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i="0" dirty="0"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Picture 67" descr="A picture containing doll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1" r="-361"/>
          <a:stretch>
            <a:fillRect/>
          </a:stretch>
        </p:blipFill>
        <p:spPr>
          <a:xfrm>
            <a:off x="9373386" y="1992317"/>
            <a:ext cx="3526806" cy="530352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4"/>
          <a:stretch>
            <a:fillRect/>
          </a:stretch>
        </p:blipFill>
        <p:spPr>
          <a:xfrm>
            <a:off x="-670606" y="1992317"/>
            <a:ext cx="3510326" cy="530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26" y="1450975"/>
            <a:ext cx="4801745" cy="68580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44680" y="2244993"/>
            <a:ext cx="77042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 ba </a:t>
            </a:r>
            <a:r>
              <a:rPr lang="vi-VN" sz="4000" b="1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trưng cho </a:t>
            </a:r>
            <a:r>
              <a:rPr lang="vi-VN" sz="4000" b="1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giàu</a:t>
            </a:r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sang, </a:t>
            </a:r>
            <a:r>
              <a:rPr lang="vi-VN" sz="4000" b="1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vi-VN" sz="4000" b="1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0" i="0" dirty="0">
              <a:solidFill>
                <a:srgbClr val="FF33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6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6" grpId="0" animBg="1"/>
          <p:bldP spid="4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2110740" y="2187073"/>
            <a:ext cx="79349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nghi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phong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nhau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nhau.</a:t>
            </a:r>
            <a:endParaRPr lang="vi-VN" sz="4000" b="0" i="0" dirty="0">
              <a:solidFill>
                <a:srgbClr val="FF33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13259" y="1216898"/>
              <a:ext cx="2565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2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 descr="A group of people in clothing&#10;&#10;Description automatically generated with low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8150" y="3570298"/>
            <a:ext cx="4937760" cy="3291840"/>
          </a:xfrm>
          <a:prstGeom prst="rect">
            <a:avLst/>
          </a:prstGeom>
        </p:spPr>
      </p:pic>
      <p:pic>
        <p:nvPicPr>
          <p:cNvPr id="27" name="Picture 26" descr="A picture containing doll&#10;&#10;Description automatically generated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1" r="-361"/>
          <a:stretch>
            <a:fillRect/>
          </a:stretch>
        </p:blipFill>
        <p:spPr>
          <a:xfrm>
            <a:off x="9373386" y="1992317"/>
            <a:ext cx="3526806" cy="53035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4"/>
          <a:stretch>
            <a:fillRect/>
          </a:stretch>
        </p:blipFill>
        <p:spPr>
          <a:xfrm>
            <a:off x="-670606" y="1992317"/>
            <a:ext cx="3510326" cy="53035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797253" y="5077614"/>
            <a:ext cx="2219534" cy="769441"/>
          </a:xfrm>
          <a:custGeom>
            <a:avLst/>
            <a:gdLst>
              <a:gd name="connsiteX0" fmla="*/ 0 w 2219534"/>
              <a:gd name="connsiteY0" fmla="*/ 0 h 769441"/>
              <a:gd name="connsiteX1" fmla="*/ 2219534 w 2219534"/>
              <a:gd name="connsiteY1" fmla="*/ 0 h 769441"/>
              <a:gd name="connsiteX2" fmla="*/ 2219534 w 2219534"/>
              <a:gd name="connsiteY2" fmla="*/ 769441 h 769441"/>
              <a:gd name="connsiteX3" fmla="*/ 0 w 2219534"/>
              <a:gd name="connsiteY3" fmla="*/ 769441 h 769441"/>
              <a:gd name="connsiteX4" fmla="*/ 0 w 2219534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534" h="769441" fill="none" extrusionOk="0">
                <a:moveTo>
                  <a:pt x="0" y="0"/>
                </a:moveTo>
                <a:cubicBezTo>
                  <a:pt x="441072" y="98418"/>
                  <a:pt x="1471467" y="-124595"/>
                  <a:pt x="2219534" y="0"/>
                </a:cubicBezTo>
                <a:cubicBezTo>
                  <a:pt x="2217983" y="152198"/>
                  <a:pt x="2179071" y="427496"/>
                  <a:pt x="2219534" y="769441"/>
                </a:cubicBezTo>
                <a:cubicBezTo>
                  <a:pt x="1381228" y="785364"/>
                  <a:pt x="455296" y="788320"/>
                  <a:pt x="0" y="769441"/>
                </a:cubicBezTo>
                <a:cubicBezTo>
                  <a:pt x="-56262" y="528674"/>
                  <a:pt x="-35827" y="185423"/>
                  <a:pt x="0" y="0"/>
                </a:cubicBezTo>
                <a:close/>
              </a:path>
              <a:path w="2219534" h="769441" stroke="0" extrusionOk="0">
                <a:moveTo>
                  <a:pt x="0" y="0"/>
                </a:moveTo>
                <a:cubicBezTo>
                  <a:pt x="899007" y="2973"/>
                  <a:pt x="1318789" y="-90130"/>
                  <a:pt x="2219534" y="0"/>
                </a:cubicBezTo>
                <a:cubicBezTo>
                  <a:pt x="2229762" y="175875"/>
                  <a:pt x="2162331" y="624507"/>
                  <a:pt x="2219534" y="769441"/>
                </a:cubicBezTo>
                <a:cubicBezTo>
                  <a:pt x="1594822" y="843573"/>
                  <a:pt x="371360" y="669088"/>
                  <a:pt x="0" y="769441"/>
                </a:cubicBezTo>
                <a:cubicBezTo>
                  <a:pt x="67497" y="398313"/>
                  <a:pt x="49152" y="243772"/>
                  <a:pt x="0" y="0"/>
                </a:cubicBezTo>
                <a:close/>
              </a:path>
            </a:pathLst>
          </a:custGeom>
          <a:solidFill>
            <a:srgbClr val="FFCCCC"/>
          </a:solidFill>
          <a:ln>
            <a:solidFill>
              <a:srgbClr val="FF0C5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endParaRPr lang="vi-VN" sz="4400" b="1" i="0" dirty="0"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3" grpId="0"/>
          <p:bldP spid="3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3" grpId="0"/>
          <p:bldP spid="3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2276588" y="2262406"/>
            <a:ext cx="76032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Nguyên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0" i="0" dirty="0">
              <a:solidFill>
                <a:srgbClr val="FF33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13259" y="1216898"/>
              <a:ext cx="2565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3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 descr="A picture containing doll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1" r="-361"/>
          <a:stretch>
            <a:fillRect/>
          </a:stretch>
        </p:blipFill>
        <p:spPr>
          <a:xfrm>
            <a:off x="9373386" y="1992317"/>
            <a:ext cx="3526806" cy="53035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4"/>
          <a:stretch>
            <a:fillRect/>
          </a:stretch>
        </p:blipFill>
        <p:spPr>
          <a:xfrm>
            <a:off x="-670606" y="1992317"/>
            <a:ext cx="3510326" cy="53035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50831" y="4305925"/>
            <a:ext cx="3082600" cy="1446550"/>
          </a:xfrm>
          <a:custGeom>
            <a:avLst/>
            <a:gdLst>
              <a:gd name="connsiteX0" fmla="*/ 0 w 3082600"/>
              <a:gd name="connsiteY0" fmla="*/ 0 h 1446550"/>
              <a:gd name="connsiteX1" fmla="*/ 3082600 w 3082600"/>
              <a:gd name="connsiteY1" fmla="*/ 0 h 1446550"/>
              <a:gd name="connsiteX2" fmla="*/ 3082600 w 3082600"/>
              <a:gd name="connsiteY2" fmla="*/ 1446550 h 1446550"/>
              <a:gd name="connsiteX3" fmla="*/ 0 w 3082600"/>
              <a:gd name="connsiteY3" fmla="*/ 1446550 h 1446550"/>
              <a:gd name="connsiteX4" fmla="*/ 0 w 30826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600" h="1446550" fill="none" extrusionOk="0">
                <a:moveTo>
                  <a:pt x="0" y="0"/>
                </a:moveTo>
                <a:cubicBezTo>
                  <a:pt x="682140" y="98418"/>
                  <a:pt x="1862317" y="-124595"/>
                  <a:pt x="3082600" y="0"/>
                </a:cubicBezTo>
                <a:cubicBezTo>
                  <a:pt x="3070834" y="306455"/>
                  <a:pt x="3193684" y="988665"/>
                  <a:pt x="3082600" y="1446550"/>
                </a:cubicBezTo>
                <a:cubicBezTo>
                  <a:pt x="1728152" y="1462473"/>
                  <a:pt x="510880" y="1465429"/>
                  <a:pt x="0" y="1446550"/>
                </a:cubicBezTo>
                <a:cubicBezTo>
                  <a:pt x="118827" y="1282658"/>
                  <a:pt x="-8289" y="569762"/>
                  <a:pt x="0" y="0"/>
                </a:cubicBezTo>
                <a:close/>
              </a:path>
              <a:path w="3082600" h="1446550" stroke="0" extrusionOk="0">
                <a:moveTo>
                  <a:pt x="0" y="0"/>
                </a:moveTo>
                <a:cubicBezTo>
                  <a:pt x="1201557" y="2973"/>
                  <a:pt x="2153268" y="-90130"/>
                  <a:pt x="3082600" y="0"/>
                </a:cubicBezTo>
                <a:cubicBezTo>
                  <a:pt x="3061413" y="613001"/>
                  <a:pt x="2987633" y="880215"/>
                  <a:pt x="3082600" y="1446550"/>
                </a:cubicBezTo>
                <a:cubicBezTo>
                  <a:pt x="2409094" y="1520682"/>
                  <a:pt x="1170620" y="1346197"/>
                  <a:pt x="0" y="1446550"/>
                </a:cubicBezTo>
                <a:cubicBezTo>
                  <a:pt x="-32795" y="1067838"/>
                  <a:pt x="4046" y="200157"/>
                  <a:pt x="0" y="0"/>
                </a:cubicBezTo>
                <a:close/>
              </a:path>
            </a:pathLst>
          </a:custGeom>
          <a:solidFill>
            <a:srgbClr val="FFCCCC"/>
          </a:solidFill>
          <a:ln>
            <a:solidFill>
              <a:srgbClr val="FF0C5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US" sz="4400" b="1" i="0" dirty="0"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</a:t>
            </a:r>
            <a:endParaRPr lang="vi-VN" sz="4400" b="1" i="0" dirty="0"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32432" y="3200400"/>
            <a:ext cx="3946312" cy="3657600"/>
            <a:chOff x="2326999" y="3263676"/>
            <a:chExt cx="3946312" cy="3657600"/>
          </a:xfrm>
        </p:grpSpPr>
        <p:pic>
          <p:nvPicPr>
            <p:cNvPr id="2050" name="Picture 2" descr="Còn bao nhiêu ngày nữa Tết - Đếm ngược Tết Nguyên đán 2021 | saptet.com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999" y="3263676"/>
              <a:ext cx="3946312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249420" y="3764235"/>
              <a:ext cx="710666" cy="258753"/>
            </a:xfrm>
            <a:prstGeom prst="rect">
              <a:avLst/>
            </a:prstGeom>
            <a:solidFill>
              <a:srgbClr val="ED3237"/>
            </a:solidFill>
            <a:ln>
              <a:solidFill>
                <a:srgbClr val="ED32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66"/>
                </a:solidFill>
                <a:latin typeface="FzThuPhapTieuTu" panose="020B0604020202020204" pitchFamily="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11268" y="3626074"/>
              <a:ext cx="7869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FF66"/>
                  </a:solidFill>
                  <a:latin typeface="FzThuPhapTieuTu" panose="020B0604020202020204" pitchFamily="2" charset="0"/>
                </a:rPr>
                <a:t>2022</a:t>
              </a:r>
              <a:endParaRPr lang="en-US" sz="2800" dirty="0">
                <a:solidFill>
                  <a:srgbClr val="FFFF66"/>
                </a:solidFill>
                <a:latin typeface="FzThuPhapTieuTu" panose="020B0604020202020204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3" grpId="0"/>
          <p:bldP spid="3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3" grpId="0"/>
          <p:bldP spid="3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13259" y="1216898"/>
              <a:ext cx="2565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4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 descr="A picture containing doll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1" r="-361"/>
          <a:stretch>
            <a:fillRect/>
          </a:stretch>
        </p:blipFill>
        <p:spPr>
          <a:xfrm>
            <a:off x="9373386" y="1992317"/>
            <a:ext cx="3526806" cy="53035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4"/>
          <a:stretch>
            <a:fillRect/>
          </a:stretch>
        </p:blipFill>
        <p:spPr>
          <a:xfrm>
            <a:off x="-670606" y="1992317"/>
            <a:ext cx="3510326" cy="53035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608422" y="4498013"/>
            <a:ext cx="3842231" cy="1446550"/>
          </a:xfrm>
          <a:custGeom>
            <a:avLst/>
            <a:gdLst>
              <a:gd name="connsiteX0" fmla="*/ 0 w 3842231"/>
              <a:gd name="connsiteY0" fmla="*/ 0 h 1446550"/>
              <a:gd name="connsiteX1" fmla="*/ 3842231 w 3842231"/>
              <a:gd name="connsiteY1" fmla="*/ 0 h 1446550"/>
              <a:gd name="connsiteX2" fmla="*/ 3842231 w 3842231"/>
              <a:gd name="connsiteY2" fmla="*/ 1446550 h 1446550"/>
              <a:gd name="connsiteX3" fmla="*/ 0 w 3842231"/>
              <a:gd name="connsiteY3" fmla="*/ 1446550 h 1446550"/>
              <a:gd name="connsiteX4" fmla="*/ 0 w 3842231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2231" h="1446550" fill="none" extrusionOk="0">
                <a:moveTo>
                  <a:pt x="0" y="0"/>
                </a:moveTo>
                <a:cubicBezTo>
                  <a:pt x="1445728" y="98418"/>
                  <a:pt x="2269668" y="-124595"/>
                  <a:pt x="3842231" y="0"/>
                </a:cubicBezTo>
                <a:cubicBezTo>
                  <a:pt x="3830465" y="306455"/>
                  <a:pt x="3953315" y="988665"/>
                  <a:pt x="3842231" y="1446550"/>
                </a:cubicBezTo>
                <a:cubicBezTo>
                  <a:pt x="2531769" y="1462473"/>
                  <a:pt x="1165208" y="1465429"/>
                  <a:pt x="0" y="1446550"/>
                </a:cubicBezTo>
                <a:cubicBezTo>
                  <a:pt x="118827" y="1282658"/>
                  <a:pt x="-8289" y="569762"/>
                  <a:pt x="0" y="0"/>
                </a:cubicBezTo>
                <a:close/>
              </a:path>
              <a:path w="3842231" h="1446550" stroke="0" extrusionOk="0">
                <a:moveTo>
                  <a:pt x="0" y="0"/>
                </a:moveTo>
                <a:cubicBezTo>
                  <a:pt x="579716" y="2973"/>
                  <a:pt x="1992805" y="-90130"/>
                  <a:pt x="3842231" y="0"/>
                </a:cubicBezTo>
                <a:cubicBezTo>
                  <a:pt x="3821044" y="613001"/>
                  <a:pt x="3747264" y="880215"/>
                  <a:pt x="3842231" y="1446550"/>
                </a:cubicBezTo>
                <a:cubicBezTo>
                  <a:pt x="2976560" y="1520682"/>
                  <a:pt x="600792" y="1346197"/>
                  <a:pt x="0" y="1446550"/>
                </a:cubicBezTo>
                <a:cubicBezTo>
                  <a:pt x="-32795" y="1067838"/>
                  <a:pt x="4046" y="200157"/>
                  <a:pt x="0" y="0"/>
                </a:cubicBezTo>
                <a:close/>
              </a:path>
            </a:pathLst>
          </a:custGeom>
          <a:solidFill>
            <a:srgbClr val="FFCCCC"/>
          </a:solidFill>
          <a:ln>
            <a:solidFill>
              <a:srgbClr val="FF0C5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xông</a:t>
            </a:r>
            <a:r>
              <a:rPr lang="en-US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4400" b="1" i="0" dirty="0"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160" y="3101632"/>
            <a:ext cx="3749040" cy="374904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76588" y="2262406"/>
            <a:ext cx="76032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khách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tiên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…?</a:t>
            </a:r>
            <a:endParaRPr lang="vi-VN" sz="4000" b="0" i="0" dirty="0">
              <a:solidFill>
                <a:srgbClr val="FF33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2307305" y="2331361"/>
            <a:ext cx="48167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trưng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hoa, không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nhưng ma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quỷ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b="0" i="0" dirty="0">
              <a:solidFill>
                <a:srgbClr val="FF33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13259" y="1216898"/>
              <a:ext cx="2565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5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 descr="A picture containing doll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1" r="-361"/>
          <a:stretch>
            <a:fillRect/>
          </a:stretch>
        </p:blipFill>
        <p:spPr>
          <a:xfrm>
            <a:off x="9373386" y="1992317"/>
            <a:ext cx="3526806" cy="53035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4"/>
          <a:stretch>
            <a:fillRect/>
          </a:stretch>
        </p:blipFill>
        <p:spPr>
          <a:xfrm>
            <a:off x="-670606" y="1992317"/>
            <a:ext cx="3510326" cy="53035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601639" y="5321430"/>
            <a:ext cx="2228064" cy="769441"/>
          </a:xfrm>
          <a:custGeom>
            <a:avLst/>
            <a:gdLst>
              <a:gd name="connsiteX0" fmla="*/ 0 w 2228064"/>
              <a:gd name="connsiteY0" fmla="*/ 0 h 769441"/>
              <a:gd name="connsiteX1" fmla="*/ 2228064 w 2228064"/>
              <a:gd name="connsiteY1" fmla="*/ 0 h 769441"/>
              <a:gd name="connsiteX2" fmla="*/ 2228064 w 2228064"/>
              <a:gd name="connsiteY2" fmla="*/ 769441 h 769441"/>
              <a:gd name="connsiteX3" fmla="*/ 0 w 2228064"/>
              <a:gd name="connsiteY3" fmla="*/ 769441 h 769441"/>
              <a:gd name="connsiteX4" fmla="*/ 0 w 2228064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064" h="769441" fill="none" extrusionOk="0">
                <a:moveTo>
                  <a:pt x="0" y="0"/>
                </a:moveTo>
                <a:cubicBezTo>
                  <a:pt x="408499" y="98418"/>
                  <a:pt x="1611640" y="-124595"/>
                  <a:pt x="2228064" y="0"/>
                </a:cubicBezTo>
                <a:cubicBezTo>
                  <a:pt x="2226513" y="152198"/>
                  <a:pt x="2187601" y="427496"/>
                  <a:pt x="2228064" y="769441"/>
                </a:cubicBezTo>
                <a:cubicBezTo>
                  <a:pt x="1730044" y="785364"/>
                  <a:pt x="1070943" y="788320"/>
                  <a:pt x="0" y="769441"/>
                </a:cubicBezTo>
                <a:cubicBezTo>
                  <a:pt x="-56262" y="528674"/>
                  <a:pt x="-35827" y="185423"/>
                  <a:pt x="0" y="0"/>
                </a:cubicBezTo>
                <a:close/>
              </a:path>
              <a:path w="2228064" h="769441" stroke="0" extrusionOk="0">
                <a:moveTo>
                  <a:pt x="0" y="0"/>
                </a:moveTo>
                <a:cubicBezTo>
                  <a:pt x="943071" y="2973"/>
                  <a:pt x="1914902" y="-90130"/>
                  <a:pt x="2228064" y="0"/>
                </a:cubicBezTo>
                <a:cubicBezTo>
                  <a:pt x="2238292" y="175875"/>
                  <a:pt x="2170861" y="624507"/>
                  <a:pt x="2228064" y="769441"/>
                </a:cubicBezTo>
                <a:cubicBezTo>
                  <a:pt x="1478095" y="843573"/>
                  <a:pt x="934377" y="669088"/>
                  <a:pt x="0" y="769441"/>
                </a:cubicBezTo>
                <a:cubicBezTo>
                  <a:pt x="67497" y="398313"/>
                  <a:pt x="49152" y="243772"/>
                  <a:pt x="0" y="0"/>
                </a:cubicBezTo>
                <a:close/>
              </a:path>
            </a:pathLst>
          </a:custGeom>
          <a:solidFill>
            <a:srgbClr val="FFCCCC"/>
          </a:solidFill>
          <a:ln>
            <a:solidFill>
              <a:srgbClr val="FF0C5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0" dirty="0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0" dirty="0" err="1"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endParaRPr lang="vi-VN" sz="4400" b="1" i="0" dirty="0"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93" y="2377440"/>
            <a:ext cx="3201647" cy="448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3" grpId="0"/>
          <p:bldP spid="3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3" grpId="0"/>
          <p:bldP spid="3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2276588" y="2213322"/>
            <a:ext cx="76032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0" i="0" dirty="0">
              <a:solidFill>
                <a:srgbClr val="01589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13259" y="1216898"/>
              <a:ext cx="2565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6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457470" y="4498013"/>
            <a:ext cx="1993183" cy="769441"/>
          </a:xfrm>
          <a:custGeom>
            <a:avLst/>
            <a:gdLst>
              <a:gd name="connsiteX0" fmla="*/ 0 w 1993183"/>
              <a:gd name="connsiteY0" fmla="*/ 0 h 769441"/>
              <a:gd name="connsiteX1" fmla="*/ 1993183 w 1993183"/>
              <a:gd name="connsiteY1" fmla="*/ 0 h 769441"/>
              <a:gd name="connsiteX2" fmla="*/ 1993183 w 1993183"/>
              <a:gd name="connsiteY2" fmla="*/ 769441 h 769441"/>
              <a:gd name="connsiteX3" fmla="*/ 0 w 1993183"/>
              <a:gd name="connsiteY3" fmla="*/ 769441 h 769441"/>
              <a:gd name="connsiteX4" fmla="*/ 0 w 199318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3183" h="769441" fill="none" extrusionOk="0">
                <a:moveTo>
                  <a:pt x="0" y="0"/>
                </a:moveTo>
                <a:cubicBezTo>
                  <a:pt x="239385" y="98418"/>
                  <a:pt x="1711316" y="-124595"/>
                  <a:pt x="1993183" y="0"/>
                </a:cubicBezTo>
                <a:cubicBezTo>
                  <a:pt x="1991632" y="152198"/>
                  <a:pt x="1952720" y="427496"/>
                  <a:pt x="1993183" y="769441"/>
                </a:cubicBezTo>
                <a:cubicBezTo>
                  <a:pt x="1441582" y="785364"/>
                  <a:pt x="341785" y="788320"/>
                  <a:pt x="0" y="769441"/>
                </a:cubicBezTo>
                <a:cubicBezTo>
                  <a:pt x="-56262" y="528674"/>
                  <a:pt x="-35827" y="185423"/>
                  <a:pt x="0" y="0"/>
                </a:cubicBezTo>
                <a:close/>
              </a:path>
              <a:path w="1993183" h="769441" stroke="0" extrusionOk="0">
                <a:moveTo>
                  <a:pt x="0" y="0"/>
                </a:moveTo>
                <a:cubicBezTo>
                  <a:pt x="473159" y="2973"/>
                  <a:pt x="1660787" y="-90130"/>
                  <a:pt x="1993183" y="0"/>
                </a:cubicBezTo>
                <a:cubicBezTo>
                  <a:pt x="2003411" y="175875"/>
                  <a:pt x="1935980" y="624507"/>
                  <a:pt x="1993183" y="769441"/>
                </a:cubicBezTo>
                <a:cubicBezTo>
                  <a:pt x="1288284" y="843573"/>
                  <a:pt x="346589" y="669088"/>
                  <a:pt x="0" y="769441"/>
                </a:cubicBezTo>
                <a:cubicBezTo>
                  <a:pt x="67497" y="398313"/>
                  <a:pt x="49152" y="243772"/>
                  <a:pt x="0" y="0"/>
                </a:cubicBezTo>
                <a:close/>
              </a:path>
            </a:pathLst>
          </a:custGeom>
          <a:solidFill>
            <a:srgbClr val="B4FE98"/>
          </a:solidFill>
          <a:ln>
            <a:solidFill>
              <a:srgbClr val="017A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017A4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Lì</a:t>
            </a:r>
            <a:r>
              <a:rPr lang="en-US" sz="4400" b="1" i="0" dirty="0">
                <a:solidFill>
                  <a:srgbClr val="017A4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0" dirty="0" err="1">
                <a:solidFill>
                  <a:srgbClr val="017A4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xì</a:t>
            </a:r>
            <a:endParaRPr lang="vi-VN" sz="4400" b="1" i="0" dirty="0">
              <a:solidFill>
                <a:srgbClr val="017A45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group of children holding flowers&#10;&#10;Description automatically generated with low confidenc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49431" r="23163"/>
          <a:stretch>
            <a:fillRect/>
          </a:stretch>
        </p:blipFill>
        <p:spPr>
          <a:xfrm>
            <a:off x="2446186" y="3474720"/>
            <a:ext cx="4842692" cy="3383280"/>
          </a:xfrm>
          <a:prstGeom prst="rect">
            <a:avLst/>
          </a:prstGeom>
        </p:spPr>
      </p:pic>
      <p:pic>
        <p:nvPicPr>
          <p:cNvPr id="36" name="Picture 35" descr="A person wearing a garment&#10;&#10;Description automatically generated with medium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955" y="2173921"/>
            <a:ext cx="4754880" cy="4754880"/>
          </a:xfrm>
          <a:prstGeom prst="rect">
            <a:avLst/>
          </a:prstGeom>
        </p:spPr>
      </p:pic>
      <p:pic>
        <p:nvPicPr>
          <p:cNvPr id="37" name="Picture 36" descr="A person wearing a garment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90" y="2176413"/>
            <a:ext cx="4754880" cy="4754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3" grpId="0"/>
          <p:bldP spid="3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3" grpId="0"/>
          <p:bldP spid="3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2597898" y="2164973"/>
            <a:ext cx="69850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trưng cho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xuân ở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0158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13259" y="1216898"/>
              <a:ext cx="2565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7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302834" y="4776320"/>
            <a:ext cx="2264630" cy="769441"/>
          </a:xfrm>
          <a:custGeom>
            <a:avLst/>
            <a:gdLst>
              <a:gd name="connsiteX0" fmla="*/ 0 w 2264630"/>
              <a:gd name="connsiteY0" fmla="*/ 0 h 769441"/>
              <a:gd name="connsiteX1" fmla="*/ 2264630 w 2264630"/>
              <a:gd name="connsiteY1" fmla="*/ 0 h 769441"/>
              <a:gd name="connsiteX2" fmla="*/ 2264630 w 2264630"/>
              <a:gd name="connsiteY2" fmla="*/ 769441 h 769441"/>
              <a:gd name="connsiteX3" fmla="*/ 0 w 2264630"/>
              <a:gd name="connsiteY3" fmla="*/ 769441 h 769441"/>
              <a:gd name="connsiteX4" fmla="*/ 0 w 2264630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630" h="769441" fill="none" extrusionOk="0">
                <a:moveTo>
                  <a:pt x="0" y="0"/>
                </a:moveTo>
                <a:cubicBezTo>
                  <a:pt x="992293" y="98418"/>
                  <a:pt x="1476511" y="-124595"/>
                  <a:pt x="2264630" y="0"/>
                </a:cubicBezTo>
                <a:cubicBezTo>
                  <a:pt x="2263079" y="152198"/>
                  <a:pt x="2224167" y="427496"/>
                  <a:pt x="2264630" y="769441"/>
                </a:cubicBezTo>
                <a:cubicBezTo>
                  <a:pt x="1419921" y="785364"/>
                  <a:pt x="816374" y="788320"/>
                  <a:pt x="0" y="769441"/>
                </a:cubicBezTo>
                <a:cubicBezTo>
                  <a:pt x="-56262" y="528674"/>
                  <a:pt x="-35827" y="185423"/>
                  <a:pt x="0" y="0"/>
                </a:cubicBezTo>
                <a:close/>
              </a:path>
              <a:path w="2264630" h="769441" stroke="0" extrusionOk="0">
                <a:moveTo>
                  <a:pt x="0" y="0"/>
                </a:moveTo>
                <a:cubicBezTo>
                  <a:pt x="565788" y="2973"/>
                  <a:pt x="1368989" y="-90130"/>
                  <a:pt x="2264630" y="0"/>
                </a:cubicBezTo>
                <a:cubicBezTo>
                  <a:pt x="2274858" y="175875"/>
                  <a:pt x="2207427" y="624507"/>
                  <a:pt x="2264630" y="769441"/>
                </a:cubicBezTo>
                <a:cubicBezTo>
                  <a:pt x="1361458" y="843573"/>
                  <a:pt x="825349" y="669088"/>
                  <a:pt x="0" y="769441"/>
                </a:cubicBezTo>
                <a:cubicBezTo>
                  <a:pt x="67497" y="398313"/>
                  <a:pt x="49152" y="243772"/>
                  <a:pt x="0" y="0"/>
                </a:cubicBezTo>
                <a:close/>
              </a:path>
            </a:pathLst>
          </a:custGeom>
          <a:solidFill>
            <a:srgbClr val="B4FE98"/>
          </a:solidFill>
          <a:ln>
            <a:solidFill>
              <a:srgbClr val="017A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017A4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0" dirty="0">
                <a:solidFill>
                  <a:srgbClr val="017A4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0" dirty="0" err="1">
                <a:solidFill>
                  <a:srgbClr val="017A4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endParaRPr lang="vi-VN" sz="4400" b="1" i="0" dirty="0">
              <a:solidFill>
                <a:srgbClr val="017A45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erson wearing a garment&#10;&#10;Description automatically generated with medium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67" y="2176413"/>
            <a:ext cx="4754880" cy="4754880"/>
          </a:xfrm>
          <a:prstGeom prst="rect">
            <a:avLst/>
          </a:prstGeom>
        </p:spPr>
      </p:pic>
      <p:pic>
        <p:nvPicPr>
          <p:cNvPr id="37" name="Picture 36" descr="A person wearing a garment&#10;&#10;Description automatically generated with medium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90" y="2176413"/>
            <a:ext cx="4754880" cy="475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99" y="2769158"/>
            <a:ext cx="4572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3" grpId="0"/>
          <p:bldP spid="3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3" grpId="0"/>
          <p:bldP spid="3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Microsoft YaHei" panose="020B050302020402020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/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249420" y="-286266"/>
            <a:ext cx="3657600" cy="3657600"/>
            <a:chOff x="4249420" y="-286266"/>
            <a:chExt cx="3657600" cy="3657600"/>
          </a:xfrm>
        </p:grpSpPr>
        <p:pic>
          <p:nvPicPr>
            <p:cNvPr id="6" name="Picture 5" descr="A picture containing text, gambling hous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20" y="-286266"/>
              <a:ext cx="3657600" cy="3657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13259" y="1216898"/>
              <a:ext cx="2565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Câu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đố</a:t>
              </a:r>
              <a:r>
                <a:rPr lang="en-US" sz="4800" dirty="0">
                  <a:solidFill>
                    <a:srgbClr val="FFC000"/>
                  </a:solidFill>
                  <a:latin typeface="Pacifico" panose="00000500000000000000" pitchFamily="2" charset="0"/>
                  <a:cs typeface="Calibri" panose="020F0502020204030204" pitchFamily="34" charset="0"/>
                </a:rPr>
                <a:t> 8</a:t>
              </a:r>
              <a:endParaRPr lang="en-US" sz="4800" dirty="0">
                <a:solidFill>
                  <a:srgbClr val="FFC000"/>
                </a:solidFill>
                <a:latin typeface="Pacifico" panose="000005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175583" y="4220164"/>
            <a:ext cx="3274235" cy="1446550"/>
          </a:xfrm>
          <a:custGeom>
            <a:avLst/>
            <a:gdLst>
              <a:gd name="connsiteX0" fmla="*/ 0 w 3274235"/>
              <a:gd name="connsiteY0" fmla="*/ 0 h 1446550"/>
              <a:gd name="connsiteX1" fmla="*/ 3274235 w 3274235"/>
              <a:gd name="connsiteY1" fmla="*/ 0 h 1446550"/>
              <a:gd name="connsiteX2" fmla="*/ 3274235 w 3274235"/>
              <a:gd name="connsiteY2" fmla="*/ 1446550 h 1446550"/>
              <a:gd name="connsiteX3" fmla="*/ 0 w 3274235"/>
              <a:gd name="connsiteY3" fmla="*/ 1446550 h 1446550"/>
              <a:gd name="connsiteX4" fmla="*/ 0 w 3274235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4235" h="1446550" fill="none" extrusionOk="0">
                <a:moveTo>
                  <a:pt x="0" y="0"/>
                </a:moveTo>
                <a:cubicBezTo>
                  <a:pt x="1470114" y="98418"/>
                  <a:pt x="2755989" y="-124595"/>
                  <a:pt x="3274235" y="0"/>
                </a:cubicBezTo>
                <a:cubicBezTo>
                  <a:pt x="3262469" y="306455"/>
                  <a:pt x="3385319" y="988665"/>
                  <a:pt x="3274235" y="1446550"/>
                </a:cubicBezTo>
                <a:cubicBezTo>
                  <a:pt x="2202467" y="1462473"/>
                  <a:pt x="1344427" y="1465429"/>
                  <a:pt x="0" y="1446550"/>
                </a:cubicBezTo>
                <a:cubicBezTo>
                  <a:pt x="118827" y="1282658"/>
                  <a:pt x="-8289" y="569762"/>
                  <a:pt x="0" y="0"/>
                </a:cubicBezTo>
                <a:close/>
              </a:path>
              <a:path w="3274235" h="1446550" stroke="0" extrusionOk="0">
                <a:moveTo>
                  <a:pt x="0" y="0"/>
                </a:moveTo>
                <a:cubicBezTo>
                  <a:pt x="446732" y="2973"/>
                  <a:pt x="2513098" y="-90130"/>
                  <a:pt x="3274235" y="0"/>
                </a:cubicBezTo>
                <a:cubicBezTo>
                  <a:pt x="3253048" y="613001"/>
                  <a:pt x="3179268" y="880215"/>
                  <a:pt x="3274235" y="1446550"/>
                </a:cubicBezTo>
                <a:cubicBezTo>
                  <a:pt x="2048130" y="1520682"/>
                  <a:pt x="1267776" y="1346197"/>
                  <a:pt x="0" y="1446550"/>
                </a:cubicBezTo>
                <a:cubicBezTo>
                  <a:pt x="-32795" y="1067838"/>
                  <a:pt x="4046" y="200157"/>
                  <a:pt x="0" y="0"/>
                </a:cubicBezTo>
                <a:close/>
              </a:path>
            </a:pathLst>
          </a:custGeom>
          <a:solidFill>
            <a:srgbClr val="B4FE98"/>
          </a:solidFill>
          <a:ln>
            <a:solidFill>
              <a:srgbClr val="017A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400" b="1" dirty="0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400" b="1" dirty="0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400" b="1" dirty="0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17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endParaRPr lang="vi-VN" sz="4400" b="1" i="0" dirty="0">
              <a:solidFill>
                <a:srgbClr val="017A45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erson wearing a garment&#10;&#10;Description automatically generated with medium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67" y="2176413"/>
            <a:ext cx="4754880" cy="4754880"/>
          </a:xfrm>
          <a:prstGeom prst="rect">
            <a:avLst/>
          </a:prstGeom>
        </p:spPr>
      </p:pic>
      <p:pic>
        <p:nvPicPr>
          <p:cNvPr id="37" name="Picture 36" descr="A person wearing a garment&#10;&#10;Description automatically generated with medium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90" y="2176413"/>
            <a:ext cx="4754880" cy="475488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376057" y="2131230"/>
            <a:ext cx="54398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ày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0158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581" y="3121745"/>
            <a:ext cx="3931920" cy="3931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iếng-flash-trò-chơ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5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50" decel="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1" grpId="0" animBg="1"/>
          <p:bldP spid="43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1234</Words>
  <Application>WPS Presentation</Application>
  <PresentationFormat>Widescreen</PresentationFormat>
  <Paragraphs>98</Paragraphs>
  <Slides>17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SimSun</vt:lpstr>
      <vt:lpstr>Wingdings</vt:lpstr>
      <vt:lpstr>Fz ThuPhap DaiTu LaoTroc Free</vt:lpstr>
      <vt:lpstr>思源宋体 CN Heavy</vt:lpstr>
      <vt:lpstr>Calibri</vt:lpstr>
      <vt:lpstr>Calibri</vt:lpstr>
      <vt:lpstr>Arial</vt:lpstr>
      <vt:lpstr>Microsoft YaHei</vt:lpstr>
      <vt:lpstr>Pacifico</vt:lpstr>
      <vt:lpstr>FzThuPhapTieuTu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Mai Tram</dc:creator>
  <cp:lastModifiedBy>Administrator</cp:lastModifiedBy>
  <cp:revision>19</cp:revision>
  <dcterms:created xsi:type="dcterms:W3CDTF">2022-01-17T15:55:00Z</dcterms:created>
  <dcterms:modified xsi:type="dcterms:W3CDTF">2023-01-29T14:27:21Z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A92754E619794D8795A16FC6BF9B3C30</vt:lpwstr>
  </property>
  <property fmtid="{D5CDD505-2E9C-101B-9397-08002B2CF9AE}" pid="3" name="KSOProductBuildVer">
    <vt:lpwstr>1033-11.2.0.11440</vt:lpwstr>
  </property>
</Properties>
</file>