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  <p:sldId id="258" r:id="rId4"/>
    <p:sldId id="263" r:id="rId5"/>
    <p:sldId id="259" r:id="rId6"/>
    <p:sldId id="265" r:id="rId7"/>
    <p:sldId id="260" r:id="rId8"/>
    <p:sldId id="261" r:id="rId9"/>
    <p:sldId id="262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0" autoAdjust="0"/>
    <p:restoredTop sz="94660"/>
  </p:normalViewPr>
  <p:slideViewPr>
    <p:cSldViewPr>
      <p:cViewPr varScale="1">
        <p:scale>
          <a:sx n="69" d="100"/>
          <a:sy n="69" d="100"/>
        </p:scale>
        <p:origin x="134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0" Type="http://schemas.openxmlformats.org/officeDocument/2006/relationships/image" Target="../media/image7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9144001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>
            <a:fillRect/>
          </a:stretch>
        </p:blipFill>
        <p:spPr bwMode="auto">
          <a:xfrm>
            <a:off x="-324543" y="-9525"/>
            <a:ext cx="9468544" cy="231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396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8528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7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702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5917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78664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5917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78664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5917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78664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5917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78664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>
            <a:fillRect/>
          </a:stretch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>
            <a:fillRect/>
          </a:stretch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>
            <a:fillRect/>
          </a:stretch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endParaRPr lang="en-US" sz="3200" b="1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5917" y="5589240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78664" y="5581976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</TotalTime>
  <Words>52</Words>
  <Application>Microsoft Office PowerPoint</Application>
  <PresentationFormat>On-screen Show (4:3)</PresentationFormat>
  <Paragraphs>31</Paragraphs>
  <Slides>11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Admin</cp:lastModifiedBy>
  <cp:revision>88</cp:revision>
  <dcterms:created xsi:type="dcterms:W3CDTF">2020-04-16T05:22:00Z</dcterms:created>
  <dcterms:modified xsi:type="dcterms:W3CDTF">2024-01-06T09:45:32Z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BCB966AE42DE4A55BBC2FCE1BED69305</vt:lpwstr>
  </property>
  <property fmtid="{D5CDD505-2E9C-101B-9397-08002B2CF9AE}" pid="3" name="KSOProductBuildVer">
    <vt:lpwstr>1033-11.2.0.10322</vt:lpwstr>
  </property>
</Properties>
</file>