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7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97" autoAdjust="0"/>
    <p:restoredTop sz="94660"/>
  </p:normalViewPr>
  <p:slideViewPr>
    <p:cSldViewPr snapToGrid="0">
      <p:cViewPr>
        <p:scale>
          <a:sx n="50" d="100"/>
          <a:sy n="50" d="100"/>
        </p:scale>
        <p:origin x="1062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067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92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61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337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379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25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25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97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75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07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370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0B419-FF10-4B1A-ACF4-A90B728DFC1A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76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slide" Target="slide3.xml"/><Relationship Id="rId4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slide" Target="slide3.xml"/><Relationship Id="rId4" Type="http://schemas.microsoft.com/office/2007/relationships/hdphoto" Target="../media/hdphoto8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slide" Target="slide3.xml"/><Relationship Id="rId4" Type="http://schemas.microsoft.com/office/2007/relationships/hdphoto" Target="../media/hdphoto8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slide" Target="slide3.xml"/><Relationship Id="rId4" Type="http://schemas.microsoft.com/office/2007/relationships/hdphoto" Target="../media/hdphoto8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slide" Target="slide3.xml"/><Relationship Id="rId12" Type="http://schemas.microsoft.com/office/2007/relationships/hdphoto" Target="../media/hdphoto2.wdp"/><Relationship Id="rId17" Type="http://schemas.openxmlformats.org/officeDocument/2006/relationships/image" Target="../media/image12.png"/><Relationship Id="rId2" Type="http://schemas.openxmlformats.org/officeDocument/2006/relationships/audio" Target="../media/media1.MP3"/><Relationship Id="rId16" Type="http://schemas.openxmlformats.org/officeDocument/2006/relationships/image" Target="../media/image11.png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microsoft.com/office/2007/relationships/hdphoto" Target="../media/hdphoto3.wdp"/><Relationship Id="rId10" Type="http://schemas.openxmlformats.org/officeDocument/2006/relationships/image" Target="../media/image7.png"/><Relationship Id="rId4" Type="http://schemas.openxmlformats.org/officeDocument/2006/relationships/image" Target="../media/image3.jpeg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9.png"/><Relationship Id="rId18" Type="http://schemas.openxmlformats.org/officeDocument/2006/relationships/slide" Target="slide7.xml"/><Relationship Id="rId26" Type="http://schemas.openxmlformats.org/officeDocument/2006/relationships/image" Target="../media/image22.png"/><Relationship Id="rId3" Type="http://schemas.openxmlformats.org/officeDocument/2006/relationships/image" Target="../media/image14.gif"/><Relationship Id="rId21" Type="http://schemas.openxmlformats.org/officeDocument/2006/relationships/image" Target="../media/image20.png"/><Relationship Id="rId7" Type="http://schemas.openxmlformats.org/officeDocument/2006/relationships/image" Target="../media/image18.png"/><Relationship Id="rId12" Type="http://schemas.openxmlformats.org/officeDocument/2006/relationships/image" Target="../media/image11.png"/><Relationship Id="rId17" Type="http://schemas.openxmlformats.org/officeDocument/2006/relationships/slide" Target="slide6.xml"/><Relationship Id="rId25" Type="http://schemas.microsoft.com/office/2007/relationships/hdphoto" Target="../media/hdphoto2.wdp"/><Relationship Id="rId33" Type="http://schemas.openxmlformats.org/officeDocument/2006/relationships/slide" Target="slide13.xml"/><Relationship Id="rId2" Type="http://schemas.openxmlformats.org/officeDocument/2006/relationships/image" Target="../media/image13.png"/><Relationship Id="rId16" Type="http://schemas.openxmlformats.org/officeDocument/2006/relationships/slide" Target="slide5.xml"/><Relationship Id="rId20" Type="http://schemas.openxmlformats.org/officeDocument/2006/relationships/image" Target="../media/image7.png"/><Relationship Id="rId29" Type="http://schemas.openxmlformats.org/officeDocument/2006/relationships/slide" Target="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gif"/><Relationship Id="rId11" Type="http://schemas.microsoft.com/office/2007/relationships/hdphoto" Target="../media/hdphoto3.wdp"/><Relationship Id="rId24" Type="http://schemas.openxmlformats.org/officeDocument/2006/relationships/image" Target="../media/image8.png"/><Relationship Id="rId32" Type="http://schemas.openxmlformats.org/officeDocument/2006/relationships/slide" Target="slide12.xml"/><Relationship Id="rId5" Type="http://schemas.openxmlformats.org/officeDocument/2006/relationships/image" Target="../media/image16.gif"/><Relationship Id="rId15" Type="http://schemas.openxmlformats.org/officeDocument/2006/relationships/slide" Target="slide4.xml"/><Relationship Id="rId23" Type="http://schemas.openxmlformats.org/officeDocument/2006/relationships/image" Target="../media/image21.png"/><Relationship Id="rId28" Type="http://schemas.openxmlformats.org/officeDocument/2006/relationships/slide" Target="slide8.xml"/><Relationship Id="rId10" Type="http://schemas.openxmlformats.org/officeDocument/2006/relationships/image" Target="../media/image10.png"/><Relationship Id="rId19" Type="http://schemas.openxmlformats.org/officeDocument/2006/relationships/image" Target="../media/image6.png"/><Relationship Id="rId31" Type="http://schemas.openxmlformats.org/officeDocument/2006/relationships/slide" Target="slide11.xml"/><Relationship Id="rId4" Type="http://schemas.openxmlformats.org/officeDocument/2006/relationships/image" Target="../media/image15.gif"/><Relationship Id="rId9" Type="http://schemas.openxmlformats.org/officeDocument/2006/relationships/image" Target="../media/image9.png"/><Relationship Id="rId14" Type="http://schemas.microsoft.com/office/2007/relationships/hdphoto" Target="../media/hdphoto5.wdp"/><Relationship Id="rId22" Type="http://schemas.microsoft.com/office/2007/relationships/hdphoto" Target="../media/hdphoto6.wdp"/><Relationship Id="rId27" Type="http://schemas.microsoft.com/office/2007/relationships/hdphoto" Target="../media/hdphoto7.wdp"/><Relationship Id="rId30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slide" Target="slide3.xml"/><Relationship Id="rId4" Type="http://schemas.microsoft.com/office/2007/relationships/hdphoto" Target="../media/hdphoto8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slide" Target="slide3.xml"/><Relationship Id="rId4" Type="http://schemas.microsoft.com/office/2007/relationships/hdphoto" Target="../media/hdphoto8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slide" Target="slide3.xml"/><Relationship Id="rId4" Type="http://schemas.microsoft.com/office/2007/relationships/hdphoto" Target="../media/hdphoto8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slide" Target="slide3.xml"/><Relationship Id="rId4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slide" Target="slide3.xml"/><Relationship Id="rId4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slide" Target="slide3.xml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538" y="-1"/>
            <a:ext cx="4549962" cy="4895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-67220"/>
            <a:ext cx="5238749" cy="50302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" y="5257800"/>
            <a:ext cx="11468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nhiễm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rác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thải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dọn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rác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33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713" y="190500"/>
            <a:ext cx="8416572" cy="3067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5" name="TextBox 34"/>
          <p:cNvSpPr txBox="1"/>
          <p:nvPr/>
        </p:nvSpPr>
        <p:spPr>
          <a:xfrm>
            <a:off x="3172064" y="1305609"/>
            <a:ext cx="5847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33CC"/>
                </a:solidFill>
              </a:rPr>
              <a:t>Thầy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cô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điền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câu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hỏi</a:t>
            </a:r>
            <a:r>
              <a:rPr lang="en-US" sz="3600" dirty="0" smtClean="0">
                <a:solidFill>
                  <a:srgbClr val="0033CC"/>
                </a:solidFill>
              </a:rPr>
              <a:t> ở </a:t>
            </a:r>
            <a:r>
              <a:rPr lang="en-US" sz="3600" dirty="0" err="1" smtClean="0">
                <a:solidFill>
                  <a:srgbClr val="0033CC"/>
                </a:solidFill>
              </a:rPr>
              <a:t>đây</a:t>
            </a:r>
            <a:endParaRPr lang="en-US" sz="3600" dirty="0">
              <a:solidFill>
                <a:srgbClr val="0033CC"/>
              </a:solidFill>
            </a:endParaRPr>
          </a:p>
        </p:txBody>
      </p:sp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263" y="3628784"/>
            <a:ext cx="6494287" cy="2848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7" name="TextBox 36"/>
          <p:cNvSpPr txBox="1"/>
          <p:nvPr/>
        </p:nvSpPr>
        <p:spPr>
          <a:xfrm>
            <a:off x="3501438" y="4789079"/>
            <a:ext cx="5209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33CC"/>
                </a:solidFill>
              </a:rPr>
              <a:t>Thầy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cô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điền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câu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trả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lời</a:t>
            </a:r>
            <a:r>
              <a:rPr lang="en-US" sz="3200" dirty="0" smtClean="0">
                <a:solidFill>
                  <a:srgbClr val="0033CC"/>
                </a:solidFill>
              </a:rPr>
              <a:t> ở </a:t>
            </a:r>
            <a:r>
              <a:rPr lang="en-US" sz="3200" dirty="0" err="1" smtClean="0">
                <a:solidFill>
                  <a:srgbClr val="0033CC"/>
                </a:solidFill>
              </a:rPr>
              <a:t>đây</a:t>
            </a:r>
            <a:endParaRPr lang="en-US" sz="3200" dirty="0">
              <a:solidFill>
                <a:srgbClr val="0033CC"/>
              </a:solidFill>
            </a:endParaRPr>
          </a:p>
        </p:txBody>
      </p:sp>
      <p:pic>
        <p:nvPicPr>
          <p:cNvPr id="38" name="Picture 2" descr="C:\Users\ADMIN\Desktop\Phan Thi Do Uyen\Giai cuu dai duong\Picture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94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713" y="190500"/>
            <a:ext cx="8416572" cy="3067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5" name="TextBox 34"/>
          <p:cNvSpPr txBox="1"/>
          <p:nvPr/>
        </p:nvSpPr>
        <p:spPr>
          <a:xfrm>
            <a:off x="3172064" y="1305609"/>
            <a:ext cx="5847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33CC"/>
                </a:solidFill>
              </a:rPr>
              <a:t>Thầy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cô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điền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câu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hỏi</a:t>
            </a:r>
            <a:r>
              <a:rPr lang="en-US" sz="3600" dirty="0" smtClean="0">
                <a:solidFill>
                  <a:srgbClr val="0033CC"/>
                </a:solidFill>
              </a:rPr>
              <a:t> ở </a:t>
            </a:r>
            <a:r>
              <a:rPr lang="en-US" sz="3600" dirty="0" err="1" smtClean="0">
                <a:solidFill>
                  <a:srgbClr val="0033CC"/>
                </a:solidFill>
              </a:rPr>
              <a:t>đây</a:t>
            </a:r>
            <a:endParaRPr lang="en-US" sz="3600" dirty="0">
              <a:solidFill>
                <a:srgbClr val="0033CC"/>
              </a:solidFill>
            </a:endParaRPr>
          </a:p>
        </p:txBody>
      </p:sp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263" y="3628784"/>
            <a:ext cx="6494287" cy="2848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7" name="TextBox 36"/>
          <p:cNvSpPr txBox="1"/>
          <p:nvPr/>
        </p:nvSpPr>
        <p:spPr>
          <a:xfrm>
            <a:off x="3501438" y="4789079"/>
            <a:ext cx="5209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33CC"/>
                </a:solidFill>
              </a:rPr>
              <a:t>Thầy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cô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điền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câu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trả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lời</a:t>
            </a:r>
            <a:r>
              <a:rPr lang="en-US" sz="3200" dirty="0" smtClean="0">
                <a:solidFill>
                  <a:srgbClr val="0033CC"/>
                </a:solidFill>
              </a:rPr>
              <a:t> ở </a:t>
            </a:r>
            <a:r>
              <a:rPr lang="en-US" sz="3200" dirty="0" err="1" smtClean="0">
                <a:solidFill>
                  <a:srgbClr val="0033CC"/>
                </a:solidFill>
              </a:rPr>
              <a:t>đây</a:t>
            </a:r>
            <a:endParaRPr lang="en-US" sz="3200" dirty="0">
              <a:solidFill>
                <a:srgbClr val="0033CC"/>
              </a:solidFill>
            </a:endParaRPr>
          </a:p>
        </p:txBody>
      </p:sp>
      <p:pic>
        <p:nvPicPr>
          <p:cNvPr id="38" name="Picture 2" descr="C:\Users\ADMIN\Desktop\Phan Thi Do Uyen\Giai cuu dai duong\Picture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60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713" y="190500"/>
            <a:ext cx="8416572" cy="3067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5" name="TextBox 34"/>
          <p:cNvSpPr txBox="1"/>
          <p:nvPr/>
        </p:nvSpPr>
        <p:spPr>
          <a:xfrm>
            <a:off x="3172064" y="1305609"/>
            <a:ext cx="5847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33CC"/>
                </a:solidFill>
              </a:rPr>
              <a:t>Thầy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cô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điền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câu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hỏi</a:t>
            </a:r>
            <a:r>
              <a:rPr lang="en-US" sz="3600" dirty="0" smtClean="0">
                <a:solidFill>
                  <a:srgbClr val="0033CC"/>
                </a:solidFill>
              </a:rPr>
              <a:t> ở </a:t>
            </a:r>
            <a:r>
              <a:rPr lang="en-US" sz="3600" dirty="0" err="1" smtClean="0">
                <a:solidFill>
                  <a:srgbClr val="0033CC"/>
                </a:solidFill>
              </a:rPr>
              <a:t>đây</a:t>
            </a:r>
            <a:endParaRPr lang="en-US" sz="3600" dirty="0">
              <a:solidFill>
                <a:srgbClr val="0033CC"/>
              </a:solidFill>
            </a:endParaRPr>
          </a:p>
        </p:txBody>
      </p:sp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263" y="3628784"/>
            <a:ext cx="6494287" cy="2848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7" name="TextBox 36"/>
          <p:cNvSpPr txBox="1"/>
          <p:nvPr/>
        </p:nvSpPr>
        <p:spPr>
          <a:xfrm>
            <a:off x="3501438" y="4789079"/>
            <a:ext cx="5209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33CC"/>
                </a:solidFill>
              </a:rPr>
              <a:t>Thầy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cô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điền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câu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trả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lời</a:t>
            </a:r>
            <a:r>
              <a:rPr lang="en-US" sz="3200" dirty="0" smtClean="0">
                <a:solidFill>
                  <a:srgbClr val="0033CC"/>
                </a:solidFill>
              </a:rPr>
              <a:t> ở </a:t>
            </a:r>
            <a:r>
              <a:rPr lang="en-US" sz="3200" dirty="0" err="1" smtClean="0">
                <a:solidFill>
                  <a:srgbClr val="0033CC"/>
                </a:solidFill>
              </a:rPr>
              <a:t>đây</a:t>
            </a:r>
            <a:endParaRPr lang="en-US" sz="3200" dirty="0">
              <a:solidFill>
                <a:srgbClr val="0033CC"/>
              </a:solidFill>
            </a:endParaRPr>
          </a:p>
        </p:txBody>
      </p:sp>
      <p:pic>
        <p:nvPicPr>
          <p:cNvPr id="38" name="Picture 2" descr="C:\Users\ADMIN\Desktop\Phan Thi Do Uyen\Giai cuu dai duong\Picture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46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713" y="190500"/>
            <a:ext cx="8416572" cy="3067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5" name="TextBox 34"/>
          <p:cNvSpPr txBox="1"/>
          <p:nvPr/>
        </p:nvSpPr>
        <p:spPr>
          <a:xfrm>
            <a:off x="3172064" y="1305609"/>
            <a:ext cx="5847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33CC"/>
                </a:solidFill>
              </a:rPr>
              <a:t>Thầy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cô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điền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câu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hỏi</a:t>
            </a:r>
            <a:r>
              <a:rPr lang="en-US" sz="3600" dirty="0" smtClean="0">
                <a:solidFill>
                  <a:srgbClr val="0033CC"/>
                </a:solidFill>
              </a:rPr>
              <a:t> ở </a:t>
            </a:r>
            <a:r>
              <a:rPr lang="en-US" sz="3600" dirty="0" err="1" smtClean="0">
                <a:solidFill>
                  <a:srgbClr val="0033CC"/>
                </a:solidFill>
              </a:rPr>
              <a:t>đây</a:t>
            </a:r>
            <a:endParaRPr lang="en-US" sz="3600" dirty="0">
              <a:solidFill>
                <a:srgbClr val="0033CC"/>
              </a:solidFill>
            </a:endParaRPr>
          </a:p>
        </p:txBody>
      </p:sp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263" y="3628784"/>
            <a:ext cx="6494287" cy="2848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7" name="TextBox 36"/>
          <p:cNvSpPr txBox="1"/>
          <p:nvPr/>
        </p:nvSpPr>
        <p:spPr>
          <a:xfrm>
            <a:off x="3501438" y="4789079"/>
            <a:ext cx="5209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33CC"/>
                </a:solidFill>
              </a:rPr>
              <a:t>Thầy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cô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điền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câu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trả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lời</a:t>
            </a:r>
            <a:r>
              <a:rPr lang="en-US" sz="3200" dirty="0" smtClean="0">
                <a:solidFill>
                  <a:srgbClr val="0033CC"/>
                </a:solidFill>
              </a:rPr>
              <a:t> ở </a:t>
            </a:r>
            <a:r>
              <a:rPr lang="en-US" sz="3200" dirty="0" err="1" smtClean="0">
                <a:solidFill>
                  <a:srgbClr val="0033CC"/>
                </a:solidFill>
              </a:rPr>
              <a:t>đây</a:t>
            </a:r>
            <a:endParaRPr lang="en-US" sz="3200" dirty="0">
              <a:solidFill>
                <a:srgbClr val="0033CC"/>
              </a:solidFill>
            </a:endParaRPr>
          </a:p>
        </p:txBody>
      </p:sp>
      <p:pic>
        <p:nvPicPr>
          <p:cNvPr id="38" name="Picture 2" descr="C:\Users\ADMIN\Desktop\Phan Thi Do Uyen\Giai cuu dai duong\Picture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61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\Desktop\Giai cuu dai duong 2\Photography-Background-shark-Underwater-backdrop-coral-photography-Backdrops-Cartoon-bubble-Children-Fish-photo-Coral-Studi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13317"/>
            <a:ext cx="5410200" cy="196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82675" y="314860"/>
            <a:ext cx="32127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DỌN SẠCH</a:t>
            </a:r>
          </a:p>
          <a:p>
            <a:pPr algn="ctr"/>
            <a:r>
              <a:rPr lang="en-US" sz="4000" b="1" dirty="0" smtClean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 DƯƠNG</a:t>
            </a:r>
            <a:endParaRPr lang="en-US" sz="4000" b="1" dirty="0">
              <a:solidFill>
                <a:srgbClr val="CC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1" descr="C:\Users\ADMIN\Desktop\Tai nguyen thiet ke tro choi\Angry birds epic birds\1505573783630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111" y="2178633"/>
            <a:ext cx="1069648" cy="5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45208">
            <a:off x="1637457" y="5123798"/>
            <a:ext cx="1727927" cy="23429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1387">
            <a:off x="9200453" y="5062699"/>
            <a:ext cx="1715896" cy="21448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3833" y1="9200" x2="82667" y2="8000"/>
                        <a14:foregroundMark x1="67167" y1="10800" x2="72333" y2="90000"/>
                        <a14:foregroundMark x1="85000" y1="8800" x2="82667" y2="86000"/>
                        <a14:foregroundMark x1="76167" y1="18000" x2="73167" y2="92000"/>
                        <a14:foregroundMark x1="75833" y1="23600" x2="61333" y2="91600"/>
                        <a14:foregroundMark x1="67667" y1="87600" x2="4167" y2="85200"/>
                        <a14:foregroundMark x1="1167" y1="5200" x2="22500" y2="50400"/>
                        <a14:foregroundMark x1="4333" y1="4000" x2="29000" y2="3200"/>
                        <a14:foregroundMark x1="28000" y1="10000" x2="14000" y2="30400"/>
                        <a14:foregroundMark x1="2000" y1="2400" x2="10167" y2="2400"/>
                        <a14:foregroundMark x1="2667" y1="12400" x2="2667" y2="82000"/>
                        <a14:foregroundMark x1="1167" y1="17200" x2="1333" y2="71600"/>
                        <a14:foregroundMark x1="77333" y1="24400" x2="77333" y2="93600"/>
                        <a14:foregroundMark x1="63000" y1="19200" x2="63000" y2="73600"/>
                        <a14:foregroundMark x1="82167" y1="39600" x2="74833" y2="77600"/>
                        <a14:foregroundMark x1="88000" y1="70000" x2="80500" y2="90800"/>
                        <a14:foregroundMark x1="87667" y1="84800" x2="78833" y2="96800"/>
                        <a14:backgroundMark x1="1667" y1="2000" x2="9333" y2="1200"/>
                        <a14:backgroundMark x1="94167" y1="82800" x2="86333" y2="96000"/>
                        <a14:backgroundMark x1="85833" y1="94800" x2="85833" y2="9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38777">
            <a:off x="5396279" y="5227721"/>
            <a:ext cx="2589561" cy="17736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0153" flipH="1">
            <a:off x="10649414" y="1707823"/>
            <a:ext cx="328167" cy="11813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49917">
            <a:off x="4248134" y="5310300"/>
            <a:ext cx="1303137" cy="13031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4553">
            <a:off x="1888679" y="998238"/>
            <a:ext cx="399481" cy="693836"/>
          </a:xfrm>
          <a:prstGeom prst="rect">
            <a:avLst/>
          </a:prstGeom>
        </p:spPr>
      </p:pic>
      <p:pic>
        <p:nvPicPr>
          <p:cNvPr id="2" name="Zen Garden In-Game - Laura Shigihara - NhacCuaTu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643743" y="59904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66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 numSld="5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5" name="Picture 6" descr="C:\Users\ADMIN\Desktop\Doreamon cau ca\giphy (4)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586912" y="582264"/>
            <a:ext cx="809626" cy="74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ADMIN\Desktop\Doreamon cau ca\animated-tropical-fish-5-2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9114" y="2717483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C:\Users\ADMIN\Desktop\Doreamon cau ca\largemouth_bass_swimming_hg_clr1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347369" y="3174660"/>
            <a:ext cx="1406848" cy="82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ADMIN\Desktop\Doreamon cau ca\animated-emperor-fish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9700" y="1327991"/>
            <a:ext cx="1028700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C:\Users\ADMIN\Desktop\Doreamon cau ca\largemouth_bass_swimming_hg_clr1.gif"/>
          <p:cNvPicPr>
            <a:picLocks noChangeAspect="1" noChangeArrowheads="1" noCrop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9806" y="3681568"/>
            <a:ext cx="1127806" cy="56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1725" y="4597841"/>
            <a:ext cx="1159877" cy="9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88267" flipH="1">
            <a:off x="7278701" y="1349553"/>
            <a:ext cx="292597" cy="105334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49917">
            <a:off x="854730" y="723010"/>
            <a:ext cx="1303137" cy="130313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6014">
            <a:off x="3497594" y="2588488"/>
            <a:ext cx="409605" cy="71141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25967" y1="3237" x2="39227" y2="5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18793">
            <a:off x="10503370" y="2351793"/>
            <a:ext cx="626354" cy="962025"/>
          </a:xfrm>
          <a:prstGeom prst="rect">
            <a:avLst/>
          </a:prstGeom>
        </p:spPr>
      </p:pic>
      <p:sp>
        <p:nvSpPr>
          <p:cNvPr id="39" name="8-Point Star 38">
            <a:hlinkClick r:id="rId15" action="ppaction://hlinksldjump"/>
          </p:cNvPr>
          <p:cNvSpPr/>
          <p:nvPr/>
        </p:nvSpPr>
        <p:spPr>
          <a:xfrm>
            <a:off x="1150326" y="220409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1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0" name="8-Point Star 39">
            <a:hlinkClick r:id="rId16" action="ppaction://hlinksldjump"/>
          </p:cNvPr>
          <p:cNvSpPr/>
          <p:nvPr/>
        </p:nvSpPr>
        <p:spPr>
          <a:xfrm>
            <a:off x="3340322" y="1726239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41" name="8-Point Star 40">
            <a:hlinkClick r:id="rId17" action="ppaction://hlinksldjump"/>
          </p:cNvPr>
          <p:cNvSpPr/>
          <p:nvPr/>
        </p:nvSpPr>
        <p:spPr>
          <a:xfrm>
            <a:off x="6958062" y="1053883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3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2" name="8-Point Star 41">
            <a:hlinkClick r:id="rId18" action="ppaction://hlinksldjump"/>
          </p:cNvPr>
          <p:cNvSpPr/>
          <p:nvPr/>
        </p:nvSpPr>
        <p:spPr>
          <a:xfrm>
            <a:off x="10388005" y="1581489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4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45208">
            <a:off x="3409679" y="5477607"/>
            <a:ext cx="1157288" cy="156920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79713">
            <a:off x="10685192" y="5230282"/>
            <a:ext cx="1356360" cy="16954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56069" y1="9622" x2="90751" y2="123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47997">
            <a:off x="7169484" y="4881459"/>
            <a:ext cx="1319846" cy="222008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91182">
            <a:off x="5248567" y="5513609"/>
            <a:ext cx="1237383" cy="123738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>
                        <a14:foregroundMark x1="3833" y1="9200" x2="82667" y2="8000"/>
                        <a14:foregroundMark x1="67167" y1="10800" x2="72333" y2="90000"/>
                        <a14:foregroundMark x1="85000" y1="8800" x2="82667" y2="86000"/>
                        <a14:foregroundMark x1="76167" y1="18000" x2="73167" y2="92000"/>
                        <a14:foregroundMark x1="75833" y1="23600" x2="61333" y2="91600"/>
                        <a14:foregroundMark x1="67667" y1="87600" x2="4167" y2="85200"/>
                        <a14:foregroundMark x1="1167" y1="5200" x2="22500" y2="50400"/>
                        <a14:foregroundMark x1="4333" y1="4000" x2="29000" y2="3200"/>
                        <a14:foregroundMark x1="28000" y1="10000" x2="14000" y2="30400"/>
                        <a14:foregroundMark x1="2000" y1="2400" x2="10167" y2="2400"/>
                        <a14:foregroundMark x1="2667" y1="12400" x2="2667" y2="82000"/>
                        <a14:foregroundMark x1="1167" y1="17200" x2="1333" y2="71600"/>
                        <a14:foregroundMark x1="77333" y1="24400" x2="77333" y2="93600"/>
                        <a14:foregroundMark x1="63000" y1="19200" x2="63000" y2="73600"/>
                        <a14:foregroundMark x1="82167" y1="39600" x2="74833" y2="77600"/>
                        <a14:foregroundMark x1="88000" y1="70000" x2="80500" y2="90800"/>
                        <a14:foregroundMark x1="87667" y1="84800" x2="78833" y2="96800"/>
                        <a14:backgroundMark x1="1667" y1="2000" x2="9333" y2="1200"/>
                        <a14:backgroundMark x1="94167" y1="82800" x2="86333" y2="96000"/>
                        <a14:backgroundMark x1="85833" y1="94800" x2="85833" y2="9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386" y="5446329"/>
            <a:ext cx="1717727" cy="117652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100000" l="0" r="100000">
                        <a14:foregroundMark x1="86722" y1="17225" x2="90041" y2="8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06460">
            <a:off x="9326550" y="5623684"/>
            <a:ext cx="1047769" cy="908646"/>
          </a:xfrm>
          <a:prstGeom prst="rect">
            <a:avLst/>
          </a:prstGeom>
        </p:spPr>
      </p:pic>
      <p:sp>
        <p:nvSpPr>
          <p:cNvPr id="49" name="8-Point Star 48">
            <a:hlinkClick r:id="rId28" action="ppaction://hlinksldjump"/>
          </p:cNvPr>
          <p:cNvSpPr/>
          <p:nvPr/>
        </p:nvSpPr>
        <p:spPr>
          <a:xfrm>
            <a:off x="1409867" y="4806188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5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50" name="8-Point Star 49">
            <a:hlinkClick r:id="rId29" action="ppaction://hlinksldjump"/>
          </p:cNvPr>
          <p:cNvSpPr/>
          <p:nvPr/>
        </p:nvSpPr>
        <p:spPr>
          <a:xfrm>
            <a:off x="3694681" y="4888263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51" name="8-Point Star 50">
            <a:hlinkClick r:id="rId30" action="ppaction://hlinksldjump"/>
          </p:cNvPr>
          <p:cNvSpPr/>
          <p:nvPr/>
        </p:nvSpPr>
        <p:spPr>
          <a:xfrm>
            <a:off x="5531116" y="4832676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7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52" name="8-Point Star 51">
            <a:hlinkClick r:id="rId31" action="ppaction://hlinksldjump"/>
          </p:cNvPr>
          <p:cNvSpPr/>
          <p:nvPr/>
        </p:nvSpPr>
        <p:spPr>
          <a:xfrm>
            <a:off x="7258919" y="4557848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8</a:t>
            </a:r>
          </a:p>
        </p:txBody>
      </p:sp>
      <p:sp>
        <p:nvSpPr>
          <p:cNvPr id="53" name="8-Point Star 52">
            <a:hlinkClick r:id="rId32" action="ppaction://hlinksldjump"/>
          </p:cNvPr>
          <p:cNvSpPr/>
          <p:nvPr/>
        </p:nvSpPr>
        <p:spPr>
          <a:xfrm>
            <a:off x="9449474" y="4690439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9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54" name="8-Point Star 53">
            <a:hlinkClick r:id="rId33" action="ppaction://hlinksldjump"/>
          </p:cNvPr>
          <p:cNvSpPr/>
          <p:nvPr/>
        </p:nvSpPr>
        <p:spPr>
          <a:xfrm>
            <a:off x="11069407" y="4557847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10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1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35805E-6 L 1.12708 0.0034 " pathEditMode="relative" rAng="0" ptsTypes="AA">
                                      <p:cBhvr>
                                        <p:cTn id="6" dur="27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0.02255 L 1.16667 0.00711 " pathEditMode="relative" rAng="0" ptsTypes="AA">
                                      <p:cBhvr>
                                        <p:cTn id="8" dur="3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3" y="-77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583 L -1.14427 0.00528 " pathEditMode="relative" rAng="0" ptsTypes="AA">
                                      <p:cBhvr>
                                        <p:cTn id="10" dur="3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35" y="55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-1.15638 0.02453 " pathEditMode="relative" rAng="0" ptsTypes="AA">
                                      <p:cBhvr>
                                        <p:cTn id="12" dur="3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26" y="122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95 0.03306 L 1.19827 -0.04109 " pathEditMode="relative" rAng="0" ptsTypes="AA">
                                      <p:cBhvr>
                                        <p:cTn id="14" dur="3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16" y="-370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1111 L -1.25065 0.00718 " pathEditMode="relative" rAng="0" ptsTypes="AA">
                                      <p:cBhvr>
                                        <p:cTn id="16" dur="3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39" y="90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713" y="190500"/>
            <a:ext cx="8416572" cy="3067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5" name="TextBox 34"/>
          <p:cNvSpPr txBox="1"/>
          <p:nvPr/>
        </p:nvSpPr>
        <p:spPr>
          <a:xfrm>
            <a:off x="3172064" y="1305609"/>
            <a:ext cx="5847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33CC"/>
                </a:solidFill>
              </a:rPr>
              <a:t>Thầy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cô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điền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câu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hỏi</a:t>
            </a:r>
            <a:r>
              <a:rPr lang="en-US" sz="3600" dirty="0" smtClean="0">
                <a:solidFill>
                  <a:srgbClr val="0033CC"/>
                </a:solidFill>
              </a:rPr>
              <a:t> ở </a:t>
            </a:r>
            <a:r>
              <a:rPr lang="en-US" sz="3600" dirty="0" err="1" smtClean="0">
                <a:solidFill>
                  <a:srgbClr val="0033CC"/>
                </a:solidFill>
              </a:rPr>
              <a:t>đây</a:t>
            </a:r>
            <a:endParaRPr lang="en-US" sz="3600" dirty="0">
              <a:solidFill>
                <a:srgbClr val="0033CC"/>
              </a:solidFill>
            </a:endParaRPr>
          </a:p>
        </p:txBody>
      </p:sp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263" y="3628784"/>
            <a:ext cx="6494287" cy="2848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7" name="TextBox 36"/>
          <p:cNvSpPr txBox="1"/>
          <p:nvPr/>
        </p:nvSpPr>
        <p:spPr>
          <a:xfrm>
            <a:off x="3501438" y="4789079"/>
            <a:ext cx="5209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33CC"/>
                </a:solidFill>
              </a:rPr>
              <a:t>Thầy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cô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điền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câu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trả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lời</a:t>
            </a:r>
            <a:r>
              <a:rPr lang="en-US" sz="3200" dirty="0" smtClean="0">
                <a:solidFill>
                  <a:srgbClr val="0033CC"/>
                </a:solidFill>
              </a:rPr>
              <a:t> ở </a:t>
            </a:r>
            <a:r>
              <a:rPr lang="en-US" sz="3200" dirty="0" err="1" smtClean="0">
                <a:solidFill>
                  <a:srgbClr val="0033CC"/>
                </a:solidFill>
              </a:rPr>
              <a:t>đây</a:t>
            </a:r>
            <a:endParaRPr lang="en-US" sz="3200" dirty="0">
              <a:solidFill>
                <a:srgbClr val="0033CC"/>
              </a:solidFill>
            </a:endParaRPr>
          </a:p>
        </p:txBody>
      </p:sp>
      <p:pic>
        <p:nvPicPr>
          <p:cNvPr id="38" name="Picture 2" descr="C:\Users\ADMIN\Desktop\Phan Thi Do Uyen\Giai cuu dai duong\Picture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00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713" y="190500"/>
            <a:ext cx="8416572" cy="3067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5" name="TextBox 34"/>
          <p:cNvSpPr txBox="1"/>
          <p:nvPr/>
        </p:nvSpPr>
        <p:spPr>
          <a:xfrm>
            <a:off x="3172064" y="1305609"/>
            <a:ext cx="5847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33CC"/>
                </a:solidFill>
              </a:rPr>
              <a:t>Thầy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cô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điền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câu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hỏi</a:t>
            </a:r>
            <a:r>
              <a:rPr lang="en-US" sz="3600" dirty="0" smtClean="0">
                <a:solidFill>
                  <a:srgbClr val="0033CC"/>
                </a:solidFill>
              </a:rPr>
              <a:t> ở </a:t>
            </a:r>
            <a:r>
              <a:rPr lang="en-US" sz="3600" dirty="0" err="1" smtClean="0">
                <a:solidFill>
                  <a:srgbClr val="0033CC"/>
                </a:solidFill>
              </a:rPr>
              <a:t>đây</a:t>
            </a:r>
            <a:endParaRPr lang="en-US" sz="3600" dirty="0">
              <a:solidFill>
                <a:srgbClr val="0033CC"/>
              </a:solidFill>
            </a:endParaRPr>
          </a:p>
        </p:txBody>
      </p:sp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263" y="3628784"/>
            <a:ext cx="6494287" cy="2848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7" name="TextBox 36"/>
          <p:cNvSpPr txBox="1"/>
          <p:nvPr/>
        </p:nvSpPr>
        <p:spPr>
          <a:xfrm>
            <a:off x="3501438" y="4789079"/>
            <a:ext cx="5209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33CC"/>
                </a:solidFill>
              </a:rPr>
              <a:t>Thầy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cô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điền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câu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trả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lời</a:t>
            </a:r>
            <a:r>
              <a:rPr lang="en-US" sz="3200" dirty="0" smtClean="0">
                <a:solidFill>
                  <a:srgbClr val="0033CC"/>
                </a:solidFill>
              </a:rPr>
              <a:t> ở </a:t>
            </a:r>
            <a:r>
              <a:rPr lang="en-US" sz="3200" dirty="0" err="1" smtClean="0">
                <a:solidFill>
                  <a:srgbClr val="0033CC"/>
                </a:solidFill>
              </a:rPr>
              <a:t>đây</a:t>
            </a:r>
            <a:endParaRPr lang="en-US" sz="3200" dirty="0">
              <a:solidFill>
                <a:srgbClr val="0033CC"/>
              </a:solidFill>
            </a:endParaRPr>
          </a:p>
        </p:txBody>
      </p:sp>
      <p:pic>
        <p:nvPicPr>
          <p:cNvPr id="38" name="Picture 2" descr="C:\Users\ADMIN\Desktop\Phan Thi Do Uyen\Giai cuu dai duong\Picture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96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713" y="190500"/>
            <a:ext cx="8416572" cy="3067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5" name="TextBox 34"/>
          <p:cNvSpPr txBox="1"/>
          <p:nvPr/>
        </p:nvSpPr>
        <p:spPr>
          <a:xfrm>
            <a:off x="3172064" y="1305609"/>
            <a:ext cx="5847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33CC"/>
                </a:solidFill>
              </a:rPr>
              <a:t>Thầy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cô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điền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câu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hỏi</a:t>
            </a:r>
            <a:r>
              <a:rPr lang="en-US" sz="3600" dirty="0" smtClean="0">
                <a:solidFill>
                  <a:srgbClr val="0033CC"/>
                </a:solidFill>
              </a:rPr>
              <a:t> ở </a:t>
            </a:r>
            <a:r>
              <a:rPr lang="en-US" sz="3600" dirty="0" err="1" smtClean="0">
                <a:solidFill>
                  <a:srgbClr val="0033CC"/>
                </a:solidFill>
              </a:rPr>
              <a:t>đây</a:t>
            </a:r>
            <a:endParaRPr lang="en-US" sz="3600" dirty="0">
              <a:solidFill>
                <a:srgbClr val="0033CC"/>
              </a:solidFill>
            </a:endParaRPr>
          </a:p>
        </p:txBody>
      </p:sp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263" y="3628784"/>
            <a:ext cx="6494287" cy="2848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7" name="TextBox 36"/>
          <p:cNvSpPr txBox="1"/>
          <p:nvPr/>
        </p:nvSpPr>
        <p:spPr>
          <a:xfrm>
            <a:off x="3501438" y="4789079"/>
            <a:ext cx="5209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33CC"/>
                </a:solidFill>
              </a:rPr>
              <a:t>Thầy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cô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điền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câu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trả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lời</a:t>
            </a:r>
            <a:r>
              <a:rPr lang="en-US" sz="3200" dirty="0" smtClean="0">
                <a:solidFill>
                  <a:srgbClr val="0033CC"/>
                </a:solidFill>
              </a:rPr>
              <a:t> ở </a:t>
            </a:r>
            <a:r>
              <a:rPr lang="en-US" sz="3200" dirty="0" err="1" smtClean="0">
                <a:solidFill>
                  <a:srgbClr val="0033CC"/>
                </a:solidFill>
              </a:rPr>
              <a:t>đây</a:t>
            </a:r>
            <a:endParaRPr lang="en-US" sz="3200" dirty="0">
              <a:solidFill>
                <a:srgbClr val="0033CC"/>
              </a:solidFill>
            </a:endParaRPr>
          </a:p>
        </p:txBody>
      </p:sp>
      <p:pic>
        <p:nvPicPr>
          <p:cNvPr id="38" name="Picture 2" descr="C:\Users\ADMIN\Desktop\Phan Thi Do Uyen\Giai cuu dai duong\Picture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16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713" y="190500"/>
            <a:ext cx="8416572" cy="3067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5" name="TextBox 34"/>
          <p:cNvSpPr txBox="1"/>
          <p:nvPr/>
        </p:nvSpPr>
        <p:spPr>
          <a:xfrm>
            <a:off x="3172064" y="1305609"/>
            <a:ext cx="5847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33CC"/>
                </a:solidFill>
              </a:rPr>
              <a:t>Thầy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cô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điền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câu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hỏi</a:t>
            </a:r>
            <a:r>
              <a:rPr lang="en-US" sz="3600" dirty="0" smtClean="0">
                <a:solidFill>
                  <a:srgbClr val="0033CC"/>
                </a:solidFill>
              </a:rPr>
              <a:t> ở </a:t>
            </a:r>
            <a:r>
              <a:rPr lang="en-US" sz="3600" dirty="0" err="1" smtClean="0">
                <a:solidFill>
                  <a:srgbClr val="0033CC"/>
                </a:solidFill>
              </a:rPr>
              <a:t>đây</a:t>
            </a:r>
            <a:endParaRPr lang="en-US" sz="3600" dirty="0">
              <a:solidFill>
                <a:srgbClr val="0033CC"/>
              </a:solidFill>
            </a:endParaRPr>
          </a:p>
        </p:txBody>
      </p:sp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263" y="3628784"/>
            <a:ext cx="6494287" cy="2848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7" name="TextBox 36"/>
          <p:cNvSpPr txBox="1"/>
          <p:nvPr/>
        </p:nvSpPr>
        <p:spPr>
          <a:xfrm>
            <a:off x="3501438" y="4789079"/>
            <a:ext cx="5209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33CC"/>
                </a:solidFill>
              </a:rPr>
              <a:t>Thầy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cô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điền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câu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trả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lời</a:t>
            </a:r>
            <a:r>
              <a:rPr lang="en-US" sz="3200" dirty="0" smtClean="0">
                <a:solidFill>
                  <a:srgbClr val="0033CC"/>
                </a:solidFill>
              </a:rPr>
              <a:t> ở </a:t>
            </a:r>
            <a:r>
              <a:rPr lang="en-US" sz="3200" dirty="0" err="1" smtClean="0">
                <a:solidFill>
                  <a:srgbClr val="0033CC"/>
                </a:solidFill>
              </a:rPr>
              <a:t>đây</a:t>
            </a:r>
            <a:endParaRPr lang="en-US" sz="3200" dirty="0">
              <a:solidFill>
                <a:srgbClr val="0033CC"/>
              </a:solidFill>
            </a:endParaRPr>
          </a:p>
        </p:txBody>
      </p:sp>
      <p:pic>
        <p:nvPicPr>
          <p:cNvPr id="38" name="Picture 2" descr="C:\Users\ADMIN\Desktop\Phan Thi Do Uyen\Giai cuu dai duong\Picture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88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713" y="190500"/>
            <a:ext cx="8416572" cy="3067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5" name="TextBox 34"/>
          <p:cNvSpPr txBox="1"/>
          <p:nvPr/>
        </p:nvSpPr>
        <p:spPr>
          <a:xfrm>
            <a:off x="3172064" y="1305609"/>
            <a:ext cx="5847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33CC"/>
                </a:solidFill>
              </a:rPr>
              <a:t>Thầy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cô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điền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câu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hỏi</a:t>
            </a:r>
            <a:r>
              <a:rPr lang="en-US" sz="3600" dirty="0" smtClean="0">
                <a:solidFill>
                  <a:srgbClr val="0033CC"/>
                </a:solidFill>
              </a:rPr>
              <a:t> ở </a:t>
            </a:r>
            <a:r>
              <a:rPr lang="en-US" sz="3600" dirty="0" err="1" smtClean="0">
                <a:solidFill>
                  <a:srgbClr val="0033CC"/>
                </a:solidFill>
              </a:rPr>
              <a:t>đây</a:t>
            </a:r>
            <a:endParaRPr lang="en-US" sz="3600" dirty="0">
              <a:solidFill>
                <a:srgbClr val="0033CC"/>
              </a:solidFill>
            </a:endParaRPr>
          </a:p>
        </p:txBody>
      </p:sp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263" y="3628784"/>
            <a:ext cx="6494287" cy="2848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7" name="TextBox 36"/>
          <p:cNvSpPr txBox="1"/>
          <p:nvPr/>
        </p:nvSpPr>
        <p:spPr>
          <a:xfrm>
            <a:off x="3501438" y="4789079"/>
            <a:ext cx="5209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33CC"/>
                </a:solidFill>
              </a:rPr>
              <a:t>Thầy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cô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điền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câu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trả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lời</a:t>
            </a:r>
            <a:r>
              <a:rPr lang="en-US" sz="3200" dirty="0" smtClean="0">
                <a:solidFill>
                  <a:srgbClr val="0033CC"/>
                </a:solidFill>
              </a:rPr>
              <a:t> ở </a:t>
            </a:r>
            <a:r>
              <a:rPr lang="en-US" sz="3200" dirty="0" err="1" smtClean="0">
                <a:solidFill>
                  <a:srgbClr val="0033CC"/>
                </a:solidFill>
              </a:rPr>
              <a:t>đây</a:t>
            </a:r>
            <a:endParaRPr lang="en-US" sz="3200" dirty="0">
              <a:solidFill>
                <a:srgbClr val="0033CC"/>
              </a:solidFill>
            </a:endParaRPr>
          </a:p>
        </p:txBody>
      </p:sp>
      <p:pic>
        <p:nvPicPr>
          <p:cNvPr id="38" name="Picture 2" descr="C:\Users\ADMIN\Desktop\Phan Thi Do Uyen\Giai cuu dai duong\Picture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08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713" y="190500"/>
            <a:ext cx="8416572" cy="3067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5" name="TextBox 34"/>
          <p:cNvSpPr txBox="1"/>
          <p:nvPr/>
        </p:nvSpPr>
        <p:spPr>
          <a:xfrm>
            <a:off x="3172064" y="1305609"/>
            <a:ext cx="5847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33CC"/>
                </a:solidFill>
              </a:rPr>
              <a:t>Thầy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cô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điền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câu</a:t>
            </a:r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</a:rPr>
              <a:t>hỏi</a:t>
            </a:r>
            <a:r>
              <a:rPr lang="en-US" sz="3600" dirty="0" smtClean="0">
                <a:solidFill>
                  <a:srgbClr val="0033CC"/>
                </a:solidFill>
              </a:rPr>
              <a:t> ở </a:t>
            </a:r>
            <a:r>
              <a:rPr lang="en-US" sz="3600" dirty="0" err="1" smtClean="0">
                <a:solidFill>
                  <a:srgbClr val="0033CC"/>
                </a:solidFill>
              </a:rPr>
              <a:t>đây</a:t>
            </a:r>
            <a:endParaRPr lang="en-US" sz="3600" dirty="0">
              <a:solidFill>
                <a:srgbClr val="0033CC"/>
              </a:solidFill>
            </a:endParaRPr>
          </a:p>
        </p:txBody>
      </p:sp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263" y="3628784"/>
            <a:ext cx="6494287" cy="2848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7" name="TextBox 36"/>
          <p:cNvSpPr txBox="1"/>
          <p:nvPr/>
        </p:nvSpPr>
        <p:spPr>
          <a:xfrm>
            <a:off x="3501438" y="4789079"/>
            <a:ext cx="5209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33CC"/>
                </a:solidFill>
              </a:rPr>
              <a:t>Thầy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cô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điền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câu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trả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lời</a:t>
            </a:r>
            <a:r>
              <a:rPr lang="en-US" sz="3200" dirty="0" smtClean="0">
                <a:solidFill>
                  <a:srgbClr val="0033CC"/>
                </a:solidFill>
              </a:rPr>
              <a:t> ở </a:t>
            </a:r>
            <a:r>
              <a:rPr lang="en-US" sz="3200" dirty="0" err="1" smtClean="0">
                <a:solidFill>
                  <a:srgbClr val="0033CC"/>
                </a:solidFill>
              </a:rPr>
              <a:t>đây</a:t>
            </a:r>
            <a:endParaRPr lang="en-US" sz="3200" dirty="0">
              <a:solidFill>
                <a:srgbClr val="0033CC"/>
              </a:solidFill>
            </a:endParaRPr>
          </a:p>
        </p:txBody>
      </p:sp>
      <p:pic>
        <p:nvPicPr>
          <p:cNvPr id="38" name="Picture 2" descr="C:\Users\ADMIN\Desktop\Phan Thi Do Uyen\Giai cuu dai duong\Picture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75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204</Words>
  <Application>Microsoft Office PowerPoint</Application>
  <PresentationFormat>Widescreen</PresentationFormat>
  <Paragraphs>33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Tuan Anh</dc:creator>
  <cp:lastModifiedBy>Tuan Anh</cp:lastModifiedBy>
  <cp:revision>14</cp:revision>
  <dcterms:created xsi:type="dcterms:W3CDTF">2018-04-07T09:22:02Z</dcterms:created>
  <dcterms:modified xsi:type="dcterms:W3CDTF">2018-04-15T01:04:53Z</dcterms:modified>
</cp:coreProperties>
</file>