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31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slide" Target="slide6.xml"/><Relationship Id="rId26" Type="http://schemas.openxmlformats.org/officeDocument/2006/relationships/slide" Target="slide8.xml"/><Relationship Id="rId39" Type="http://schemas.microsoft.com/office/2007/relationships/hdphoto" Target="../media/hdphoto24.wdp"/><Relationship Id="rId21" Type="http://schemas.openxmlformats.org/officeDocument/2006/relationships/image" Target="../media/image8.png"/><Relationship Id="rId34" Type="http://schemas.microsoft.com/office/2007/relationships/hdphoto" Target="../media/hdphoto23.wdp"/><Relationship Id="rId42" Type="http://schemas.openxmlformats.org/officeDocument/2006/relationships/image" Target="../media/image34.png"/><Relationship Id="rId47" Type="http://schemas.microsoft.com/office/2007/relationships/hdphoto" Target="../media/hdphoto28.wdp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6" Type="http://schemas.microsoft.com/office/2007/relationships/hdphoto" Target="../media/hdphoto9.wdp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3.png"/><Relationship Id="rId24" Type="http://schemas.openxmlformats.org/officeDocument/2006/relationships/image" Target="../media/image27.png"/><Relationship Id="rId32" Type="http://schemas.microsoft.com/office/2007/relationships/hdphoto" Target="../media/hdphoto22.wdp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microsoft.com/office/2007/relationships/hdphoto" Target="../media/hdphoto27.wdp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slide" Target="slide7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26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openxmlformats.org/officeDocument/2006/relationships/image" Target="../media/image22.png"/><Relationship Id="rId14" Type="http://schemas.openxmlformats.org/officeDocument/2006/relationships/slide" Target="slide4.xml"/><Relationship Id="rId22" Type="http://schemas.microsoft.com/office/2007/relationships/hdphoto" Target="../media/hdphoto8.wdp"/><Relationship Id="rId27" Type="http://schemas.openxmlformats.org/officeDocument/2006/relationships/image" Target="../media/image28.png"/><Relationship Id="rId30" Type="http://schemas.microsoft.com/office/2007/relationships/hdphoto" Target="../media/hdphoto11.wdp"/><Relationship Id="rId35" Type="http://schemas.openxmlformats.org/officeDocument/2006/relationships/image" Target="../media/image12.png"/><Relationship Id="rId43" Type="http://schemas.microsoft.com/office/2007/relationships/hdphoto" Target="../media/hdphoto26.wdp"/><Relationship Id="rId8" Type="http://schemas.microsoft.com/office/2007/relationships/hdphoto" Target="../media/hdphoto17.wdp"/><Relationship Id="rId3" Type="http://schemas.openxmlformats.org/officeDocument/2006/relationships/image" Target="../media/image19.png"/><Relationship Id="rId12" Type="http://schemas.microsoft.com/office/2007/relationships/hdphoto" Target="../media/hdphoto19.wdp"/><Relationship Id="rId17" Type="http://schemas.openxmlformats.org/officeDocument/2006/relationships/image" Target="../media/image25.png"/><Relationship Id="rId25" Type="http://schemas.microsoft.com/office/2007/relationships/hdphoto" Target="../media/hdphoto20.wdp"/><Relationship Id="rId33" Type="http://schemas.openxmlformats.org/officeDocument/2006/relationships/image" Target="../media/image30.pn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0" Type="http://schemas.openxmlformats.org/officeDocument/2006/relationships/slide" Target="slide5.xml"/><Relationship Id="rId41" Type="http://schemas.microsoft.com/office/2007/relationships/hdphoto" Target="../media/hdphoto2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09950"/>
            <a:ext cx="97155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7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3998119"/>
            <a:ext cx="1787353" cy="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8119"/>
            <a:ext cx="762000" cy="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3971345"/>
            <a:ext cx="914400" cy="5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0452"/>
            <a:ext cx="1474982" cy="2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391993" y="2872914"/>
            <a:ext cx="1835809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67200" y="-1695450"/>
            <a:ext cx="9281827" cy="8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-100238"/>
            <a:ext cx="914399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4967" y="2433612"/>
            <a:ext cx="1015637" cy="9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3" y="-628650"/>
            <a:ext cx="2605877" cy="26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499" y="978753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66" y="2059534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5"/>
            <a:ext cx="8458200" cy="51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77826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057672"/>
            <a:ext cx="762000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258" y="3531663"/>
            <a:ext cx="16764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31663"/>
            <a:ext cx="1044576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481147" y="3877556"/>
            <a:ext cx="1091619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658" y="3716048"/>
            <a:ext cx="994682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7150"/>
            <a:ext cx="593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299087" y="3253763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4950"/>
            <a:ext cx="408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4" y="3090904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3745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427" y="3921557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28" y="3190068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-119288"/>
            <a:ext cx="946944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077072" y="536345"/>
            <a:ext cx="797916" cy="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5692960" y="-303592"/>
            <a:ext cx="1066109" cy="1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6709" y="359045"/>
            <a:ext cx="835776" cy="8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20" y="702307"/>
            <a:ext cx="1009744" cy="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4" y="950553"/>
            <a:ext cx="829187" cy="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1337162"/>
            <a:ext cx="500579" cy="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7" y="231510"/>
            <a:ext cx="562424" cy="7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2446"/>
            <a:ext cx="482600" cy="5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5" y="1632612"/>
            <a:ext cx="528998" cy="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" y="2748810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393537" y="4224238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0" y="289670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1905374" y="4485503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2" y="2824162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399253" y="4221997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6099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287955" y="4641646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0003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7251333" y="4540464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2532497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4871338" y="2835728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172200" y="341947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7610565" y="2877397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362200" y="104328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09800" y="111948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1948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28800" y="111948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057400" y="11194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95</Words>
  <Application>Microsoft Office PowerPoint</Application>
  <PresentationFormat>On-screen Show (16:9)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26</cp:revision>
  <dcterms:created xsi:type="dcterms:W3CDTF">2018-03-10T15:59:11Z</dcterms:created>
  <dcterms:modified xsi:type="dcterms:W3CDTF">2024-01-28T03:52:43Z</dcterms:modified>
</cp:coreProperties>
</file>