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sldIdLst>
    <p:sldId id="256" r:id="rId2"/>
    <p:sldId id="257" r:id="rId3"/>
    <p:sldId id="268" r:id="rId4"/>
    <p:sldId id="258" r:id="rId5"/>
    <p:sldId id="259" r:id="rId6"/>
    <p:sldId id="261" r:id="rId7"/>
    <p:sldId id="260" r:id="rId8"/>
    <p:sldId id="263" r:id="rId9"/>
    <p:sldId id="262" r:id="rId10"/>
    <p:sldId id="264" r:id="rId11"/>
    <p:sldId id="266" r:id="rId12"/>
    <p:sldId id="267" r:id="rId13"/>
    <p:sldId id="269" r:id="rId14"/>
    <p:sldId id="271" r:id="rId15"/>
    <p:sldId id="272" r:id="rId16"/>
    <p:sldId id="270" r:id="rId17"/>
    <p:sldId id="274" r:id="rId18"/>
    <p:sldId id="275" r:id="rId19"/>
    <p:sldId id="276" r:id="rId20"/>
    <p:sldId id="273" r:id="rId21"/>
    <p:sldId id="277" r:id="rId22"/>
    <p:sldId id="278" r:id="rId23"/>
    <p:sldId id="279" r:id="rId24"/>
    <p:sldId id="281" r:id="rId25"/>
    <p:sldId id="280" r:id="rId26"/>
  </p:sldIdLst>
  <p:sldSz cx="12192000" cy="6858000"/>
  <p:notesSz cx="6858000" cy="9144000"/>
  <p:embeddedFontLst>
    <p:embeddedFont>
      <p:font typeface="Pattaya" panose="00000500000000000000" pitchFamily="2" charset="-34"/>
      <p:regular r:id="rId28"/>
    </p:embeddedFont>
    <p:embeddedFont>
      <p:font typeface="#9Slide02 Noi dung dai" panose="02000000000000000000" pitchFamily="2" charset="0"/>
      <p:regular r:id="rId29"/>
    </p:embeddedFont>
    <p:embeddedFont>
      <p:font typeface="HP001 4 hàng" panose="020B0603050302020204" pitchFamily="34" charset="0"/>
      <p:regular r:id="rId30"/>
      <p:bold r:id="rId31"/>
    </p:embeddedFont>
    <p:embeddedFont>
      <p:font typeface="#9Slide07 IcielCadena" panose="02000503000000020004" pitchFamily="2" charset="0"/>
      <p:bold r:id="rId32"/>
    </p:embeddedFont>
    <p:embeddedFont>
      <p:font typeface="宋体" panose="02010600030101010101" pitchFamily="2" charset="-122"/>
      <p:regular r:id="rId33"/>
    </p:embeddedFont>
    <p:embeddedFont>
      <p:font typeface="#9Slide02 Tieu de dai" panose="02000000000000000000" pitchFamily="2" charset="0"/>
      <p:bold r:id="rId34"/>
    </p:embeddedFont>
    <p:embeddedFont>
      <p:font typeface="Calibri" panose="020F0502020204030204" pitchFamily="34" charset="0"/>
      <p:regular r:id="rId35"/>
      <p:bold r:id="rId36"/>
      <p:italic r:id="rId37"/>
      <p:boldItalic r:id="rId38"/>
    </p:embeddedFont>
    <p:embeddedFont>
      <p:font typeface="#9Slide03 Arima Madurai Black" panose="00000A00000000000000" pitchFamily="2" charset="0"/>
      <p:bold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8165" autoAdjust="0"/>
  </p:normalViewPr>
  <p:slideViewPr>
    <p:cSldViewPr showGuides="1">
      <p:cViewPr varScale="1">
        <p:scale>
          <a:sx n="83" d="100"/>
          <a:sy n="83" d="100"/>
        </p:scale>
        <p:origin x="586" y="5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àng Thông Trương" userId="5ee39a359a88c745" providerId="LiveId" clId="{DA1F768B-6217-4144-9B39-6DB202771E18}"/>
    <pc:docChg chg="undo custSel addSld modSld sldOrd modMainMaster">
      <pc:chgData name="Hoàng Thông Trương" userId="5ee39a359a88c745" providerId="LiveId" clId="{DA1F768B-6217-4144-9B39-6DB202771E18}" dt="2022-02-08T09:07:14.063" v="2902"/>
      <pc:docMkLst>
        <pc:docMk/>
      </pc:docMkLst>
      <pc:sldChg chg="addSp modSp mod setBg">
        <pc:chgData name="Hoàng Thông Trương" userId="5ee39a359a88c745" providerId="LiveId" clId="{DA1F768B-6217-4144-9B39-6DB202771E18}" dt="2022-02-08T08:57:59.096" v="2812" actId="1076"/>
        <pc:sldMkLst>
          <pc:docMk/>
          <pc:sldMk cId="2817079516" sldId="256"/>
        </pc:sldMkLst>
        <pc:spChg chg="add mod">
          <ac:chgData name="Hoàng Thông Trương" userId="5ee39a359a88c745" providerId="LiveId" clId="{DA1F768B-6217-4144-9B39-6DB202771E18}" dt="2022-02-08T08:57:59.096" v="2812" actId="1076"/>
          <ac:spMkLst>
            <pc:docMk/>
            <pc:sldMk cId="2817079516" sldId="256"/>
            <ac:spMk id="123" creationId="{D0A60DE6-7D49-4857-A361-01F92A0573C1}"/>
          </ac:spMkLst>
        </pc:spChg>
        <pc:spChg chg="add mod">
          <ac:chgData name="Hoàng Thông Trương" userId="5ee39a359a88c745" providerId="LiveId" clId="{DA1F768B-6217-4144-9B39-6DB202771E18}" dt="2022-01-31T14:13:55.552" v="73" actId="20577"/>
          <ac:spMkLst>
            <pc:docMk/>
            <pc:sldMk cId="2817079516" sldId="256"/>
            <ac:spMk id="124" creationId="{812E9346-C721-47F8-A711-090F7D7B2CDE}"/>
          </ac:spMkLst>
        </pc:spChg>
        <pc:grpChg chg="mod">
          <ac:chgData name="Hoàng Thông Trương" userId="5ee39a359a88c745" providerId="LiveId" clId="{DA1F768B-6217-4144-9B39-6DB202771E18}" dt="2022-01-31T16:31:25.499" v="2720" actId="1076"/>
          <ac:grpSpMkLst>
            <pc:docMk/>
            <pc:sldMk cId="2817079516" sldId="256"/>
            <ac:grpSpMk id="15" creationId="{65993DCD-B5E5-48AF-8EBB-AA5570A6E59D}"/>
          </ac:grpSpMkLst>
        </pc:grpChg>
        <pc:picChg chg="mod">
          <ac:chgData name="Hoàng Thông Trương" userId="5ee39a359a88c745" providerId="LiveId" clId="{DA1F768B-6217-4144-9B39-6DB202771E18}" dt="2022-01-31T14:14:00.846" v="74" actId="1076"/>
          <ac:picMkLst>
            <pc:docMk/>
            <pc:sldMk cId="2817079516" sldId="256"/>
            <ac:picMk id="121" creationId="{54513B74-A3AF-43B4-9632-1CA49A8D6FBC}"/>
          </ac:picMkLst>
        </pc:picChg>
      </pc:sldChg>
      <pc:sldChg chg="addSp delSp modSp new mod setBg modAnim">
        <pc:chgData name="Hoàng Thông Trương" userId="5ee39a359a88c745" providerId="LiveId" clId="{DA1F768B-6217-4144-9B39-6DB202771E18}" dt="2022-02-08T08:58:44.795" v="2814" actId="20577"/>
        <pc:sldMkLst>
          <pc:docMk/>
          <pc:sldMk cId="4279893226" sldId="257"/>
        </pc:sldMkLst>
        <pc:spChg chg="del mod">
          <ac:chgData name="Hoàng Thông Trương" userId="5ee39a359a88c745" providerId="LiveId" clId="{DA1F768B-6217-4144-9B39-6DB202771E18}" dt="2022-01-31T14:14:03.418" v="76"/>
          <ac:spMkLst>
            <pc:docMk/>
            <pc:sldMk cId="4279893226" sldId="257"/>
            <ac:spMk id="2" creationId="{A10C0874-0F2C-4BFC-B4BB-77EECA744DFF}"/>
          </ac:spMkLst>
        </pc:spChg>
        <pc:spChg chg="mod">
          <ac:chgData name="Hoàng Thông Trương" userId="5ee39a359a88c745" providerId="LiveId" clId="{DA1F768B-6217-4144-9B39-6DB202771E18}" dt="2022-01-31T14:18:06.051" v="139" actId="1036"/>
          <ac:spMkLst>
            <pc:docMk/>
            <pc:sldMk cId="4279893226" sldId="257"/>
            <ac:spMk id="4" creationId="{F4F3F98B-A018-4CAB-8445-E87BF3B9FDAE}"/>
          </ac:spMkLst>
        </pc:spChg>
        <pc:spChg chg="mod">
          <ac:chgData name="Hoàng Thông Trương" userId="5ee39a359a88c745" providerId="LiveId" clId="{DA1F768B-6217-4144-9B39-6DB202771E18}" dt="2022-01-31T14:18:06.051" v="139" actId="1036"/>
          <ac:spMkLst>
            <pc:docMk/>
            <pc:sldMk cId="4279893226" sldId="257"/>
            <ac:spMk id="5" creationId="{2B971B0D-6646-466B-BE8C-2E32ACBC6347}"/>
          </ac:spMkLst>
        </pc:spChg>
        <pc:spChg chg="mod">
          <ac:chgData name="Hoàng Thông Trương" userId="5ee39a359a88c745" providerId="LiveId" clId="{DA1F768B-6217-4144-9B39-6DB202771E18}" dt="2022-01-31T14:18:06.051" v="139" actId="1036"/>
          <ac:spMkLst>
            <pc:docMk/>
            <pc:sldMk cId="4279893226" sldId="257"/>
            <ac:spMk id="6" creationId="{DD7E77A5-8154-4C4D-B21F-7AF4CEAE575E}"/>
          </ac:spMkLst>
        </pc:spChg>
        <pc:spChg chg="mod">
          <ac:chgData name="Hoàng Thông Trương" userId="5ee39a359a88c745" providerId="LiveId" clId="{DA1F768B-6217-4144-9B39-6DB202771E18}" dt="2022-01-31T14:18:06.051" v="139" actId="1036"/>
          <ac:spMkLst>
            <pc:docMk/>
            <pc:sldMk cId="4279893226" sldId="257"/>
            <ac:spMk id="7" creationId="{7294D94A-11E1-4F95-8702-79BCC2C032C0}"/>
          </ac:spMkLst>
        </pc:spChg>
        <pc:spChg chg="mod">
          <ac:chgData name="Hoàng Thông Trương" userId="5ee39a359a88c745" providerId="LiveId" clId="{DA1F768B-6217-4144-9B39-6DB202771E18}" dt="2022-01-31T14:18:09.328" v="142" actId="1036"/>
          <ac:spMkLst>
            <pc:docMk/>
            <pc:sldMk cId="4279893226" sldId="257"/>
            <ac:spMk id="9" creationId="{6932E6D1-2527-4991-8FAD-955AD80B861C}"/>
          </ac:spMkLst>
        </pc:spChg>
        <pc:spChg chg="mod">
          <ac:chgData name="Hoàng Thông Trương" userId="5ee39a359a88c745" providerId="LiveId" clId="{DA1F768B-6217-4144-9B39-6DB202771E18}" dt="2022-01-31T14:18:09.328" v="142" actId="1036"/>
          <ac:spMkLst>
            <pc:docMk/>
            <pc:sldMk cId="4279893226" sldId="257"/>
            <ac:spMk id="10" creationId="{1E4C45CD-D265-494E-8FAC-20B4161C6EF4}"/>
          </ac:spMkLst>
        </pc:spChg>
        <pc:spChg chg="mod">
          <ac:chgData name="Hoàng Thông Trương" userId="5ee39a359a88c745" providerId="LiveId" clId="{DA1F768B-6217-4144-9B39-6DB202771E18}" dt="2022-01-31T14:18:09.328" v="142" actId="1036"/>
          <ac:spMkLst>
            <pc:docMk/>
            <pc:sldMk cId="4279893226" sldId="257"/>
            <ac:spMk id="11" creationId="{33E0CFC2-9998-4738-95EE-89774F84CB49}"/>
          </ac:spMkLst>
        </pc:spChg>
        <pc:spChg chg="mod">
          <ac:chgData name="Hoàng Thông Trương" userId="5ee39a359a88c745" providerId="LiveId" clId="{DA1F768B-6217-4144-9B39-6DB202771E18}" dt="2022-01-31T14:18:09.328" v="142" actId="1036"/>
          <ac:spMkLst>
            <pc:docMk/>
            <pc:sldMk cId="4279893226" sldId="257"/>
            <ac:spMk id="12" creationId="{6FACED33-A779-44FE-98CE-FCD44CE393AA}"/>
          </ac:spMkLst>
        </pc:spChg>
        <pc:spChg chg="mod">
          <ac:chgData name="Hoàng Thông Trương" userId="5ee39a359a88c745" providerId="LiveId" clId="{DA1F768B-6217-4144-9B39-6DB202771E18}" dt="2022-01-31T14:17:02.143" v="120" actId="1076"/>
          <ac:spMkLst>
            <pc:docMk/>
            <pc:sldMk cId="4279893226" sldId="257"/>
            <ac:spMk id="14" creationId="{A8DD2597-2648-468C-8205-D9D42D3B45A6}"/>
          </ac:spMkLst>
        </pc:spChg>
        <pc:spChg chg="mod">
          <ac:chgData name="Hoàng Thông Trương" userId="5ee39a359a88c745" providerId="LiveId" clId="{DA1F768B-6217-4144-9B39-6DB202771E18}" dt="2022-01-31T14:17:02.143" v="120" actId="1076"/>
          <ac:spMkLst>
            <pc:docMk/>
            <pc:sldMk cId="4279893226" sldId="257"/>
            <ac:spMk id="15" creationId="{7F9CB1C4-0CFF-45F4-9920-1A9E5C66CC48}"/>
          </ac:spMkLst>
        </pc:spChg>
        <pc:spChg chg="mod">
          <ac:chgData name="Hoàng Thông Trương" userId="5ee39a359a88c745" providerId="LiveId" clId="{DA1F768B-6217-4144-9B39-6DB202771E18}" dt="2022-01-31T14:17:02.143" v="120" actId="1076"/>
          <ac:spMkLst>
            <pc:docMk/>
            <pc:sldMk cId="4279893226" sldId="257"/>
            <ac:spMk id="16" creationId="{15E4B862-D387-4D1E-AEC4-0AEF27F26F49}"/>
          </ac:spMkLst>
        </pc:spChg>
        <pc:spChg chg="mod">
          <ac:chgData name="Hoàng Thông Trương" userId="5ee39a359a88c745" providerId="LiveId" clId="{DA1F768B-6217-4144-9B39-6DB202771E18}" dt="2022-01-31T14:17:02.143" v="120" actId="1076"/>
          <ac:spMkLst>
            <pc:docMk/>
            <pc:sldMk cId="4279893226" sldId="257"/>
            <ac:spMk id="17" creationId="{E4FFF589-5B80-4C5A-90A0-AB24DABE1101}"/>
          </ac:spMkLst>
        </pc:spChg>
        <pc:spChg chg="mod">
          <ac:chgData name="Hoàng Thông Trương" userId="5ee39a359a88c745" providerId="LiveId" clId="{DA1F768B-6217-4144-9B39-6DB202771E18}" dt="2022-01-31T16:31:54.432" v="2738" actId="1076"/>
          <ac:spMkLst>
            <pc:docMk/>
            <pc:sldMk cId="4279893226" sldId="257"/>
            <ac:spMk id="20" creationId="{13899EC5-83D1-4A4A-B280-8A2439FB6697}"/>
          </ac:spMkLst>
        </pc:spChg>
        <pc:spChg chg="mod">
          <ac:chgData name="Hoàng Thông Trương" userId="5ee39a359a88c745" providerId="LiveId" clId="{DA1F768B-6217-4144-9B39-6DB202771E18}" dt="2022-01-31T16:31:54.432" v="2738" actId="1076"/>
          <ac:spMkLst>
            <pc:docMk/>
            <pc:sldMk cId="4279893226" sldId="257"/>
            <ac:spMk id="21" creationId="{115C10C7-FBAE-46A6-AFE9-8CDA1986198E}"/>
          </ac:spMkLst>
        </pc:spChg>
        <pc:spChg chg="mod">
          <ac:chgData name="Hoàng Thông Trương" userId="5ee39a359a88c745" providerId="LiveId" clId="{DA1F768B-6217-4144-9B39-6DB202771E18}" dt="2022-01-31T16:32:04.724" v="2756" actId="20577"/>
          <ac:spMkLst>
            <pc:docMk/>
            <pc:sldMk cId="4279893226" sldId="257"/>
            <ac:spMk id="22" creationId="{13E702C4-A901-414D-A93E-61A18EF0A4CF}"/>
          </ac:spMkLst>
        </pc:spChg>
        <pc:spChg chg="mod">
          <ac:chgData name="Hoàng Thông Trương" userId="5ee39a359a88c745" providerId="LiveId" clId="{DA1F768B-6217-4144-9B39-6DB202771E18}" dt="2022-02-08T08:58:44.795" v="2814" actId="20577"/>
          <ac:spMkLst>
            <pc:docMk/>
            <pc:sldMk cId="4279893226" sldId="257"/>
            <ac:spMk id="24" creationId="{346BA64C-4F17-40C9-A35A-31F6A405B604}"/>
          </ac:spMkLst>
        </pc:spChg>
        <pc:spChg chg="mod">
          <ac:chgData name="Hoàng Thông Trương" userId="5ee39a359a88c745" providerId="LiveId" clId="{DA1F768B-6217-4144-9B39-6DB202771E18}" dt="2022-01-31T16:32:20.314" v="2759" actId="2711"/>
          <ac:spMkLst>
            <pc:docMk/>
            <pc:sldMk cId="4279893226" sldId="257"/>
            <ac:spMk id="25" creationId="{244CED55-CF49-4CC9-B96B-F9E1E7D0BF30}"/>
          </ac:spMkLst>
        </pc:spChg>
        <pc:spChg chg="mod">
          <ac:chgData name="Hoàng Thông Trương" userId="5ee39a359a88c745" providerId="LiveId" clId="{DA1F768B-6217-4144-9B39-6DB202771E18}" dt="2022-01-31T16:32:17.041" v="2758" actId="2711"/>
          <ac:spMkLst>
            <pc:docMk/>
            <pc:sldMk cId="4279893226" sldId="257"/>
            <ac:spMk id="27" creationId="{22CBFFDA-6635-4592-887A-3621F83A56CD}"/>
          </ac:spMkLst>
        </pc:spChg>
        <pc:spChg chg="mod">
          <ac:chgData name="Hoàng Thông Trương" userId="5ee39a359a88c745" providerId="LiveId" clId="{DA1F768B-6217-4144-9B39-6DB202771E18}" dt="2022-01-31T16:32:17.041" v="2758" actId="2711"/>
          <ac:spMkLst>
            <pc:docMk/>
            <pc:sldMk cId="4279893226" sldId="257"/>
            <ac:spMk id="28" creationId="{83FEE098-B714-4741-A1A2-C85229CF8D0A}"/>
          </ac:spMkLst>
        </pc:spChg>
        <pc:spChg chg="mod">
          <ac:chgData name="Hoàng Thông Trương" userId="5ee39a359a88c745" providerId="LiveId" clId="{DA1F768B-6217-4144-9B39-6DB202771E18}" dt="2022-01-31T16:32:13.499" v="2757" actId="2711"/>
          <ac:spMkLst>
            <pc:docMk/>
            <pc:sldMk cId="4279893226" sldId="257"/>
            <ac:spMk id="30" creationId="{BC1F681B-5809-48A6-B353-94410A7FB507}"/>
          </ac:spMkLst>
        </pc:spChg>
        <pc:spChg chg="mod">
          <ac:chgData name="Hoàng Thông Trương" userId="5ee39a359a88c745" providerId="LiveId" clId="{DA1F768B-6217-4144-9B39-6DB202771E18}" dt="2022-01-31T16:32:13.499" v="2757" actId="2711"/>
          <ac:spMkLst>
            <pc:docMk/>
            <pc:sldMk cId="4279893226" sldId="257"/>
            <ac:spMk id="31" creationId="{BCCDA821-9304-49EF-9E5A-59AD5997427D}"/>
          </ac:spMkLst>
        </pc:spChg>
        <pc:spChg chg="add del mod">
          <ac:chgData name="Hoàng Thông Trương" userId="5ee39a359a88c745" providerId="LiveId" clId="{DA1F768B-6217-4144-9B39-6DB202771E18}" dt="2022-01-31T15:55:03.409" v="1570"/>
          <ac:spMkLst>
            <pc:docMk/>
            <pc:sldMk cId="4279893226" sldId="257"/>
            <ac:spMk id="33" creationId="{9EDB2E34-947E-4E82-9B21-E002B30ACE9D}"/>
          </ac:spMkLst>
        </pc:spChg>
        <pc:spChg chg="add del mod">
          <ac:chgData name="Hoàng Thông Trương" userId="5ee39a359a88c745" providerId="LiveId" clId="{DA1F768B-6217-4144-9B39-6DB202771E18}" dt="2022-01-31T15:55:03.409" v="1570"/>
          <ac:spMkLst>
            <pc:docMk/>
            <pc:sldMk cId="4279893226" sldId="257"/>
            <ac:spMk id="34" creationId="{07D3BCFC-27D3-407C-A1F7-5BD46E192DC9}"/>
          </ac:spMkLst>
        </pc:spChg>
        <pc:spChg chg="add del mod">
          <ac:chgData name="Hoàng Thông Trương" userId="5ee39a359a88c745" providerId="LiveId" clId="{DA1F768B-6217-4144-9B39-6DB202771E18}" dt="2022-01-31T15:55:03.409" v="1570"/>
          <ac:spMkLst>
            <pc:docMk/>
            <pc:sldMk cId="4279893226" sldId="257"/>
            <ac:spMk id="35" creationId="{4F36EDEA-1581-478E-ABD3-8EA026EC4BE5}"/>
          </ac:spMkLst>
        </pc:spChg>
        <pc:spChg chg="add del mod">
          <ac:chgData name="Hoàng Thông Trương" userId="5ee39a359a88c745" providerId="LiveId" clId="{DA1F768B-6217-4144-9B39-6DB202771E18}" dt="2022-01-31T15:55:03.409" v="1570"/>
          <ac:spMkLst>
            <pc:docMk/>
            <pc:sldMk cId="4279893226" sldId="257"/>
            <ac:spMk id="36" creationId="{6527C1BA-A4E6-4B8C-9580-C5CB1FC48B4A}"/>
          </ac:spMkLst>
        </pc:spChg>
        <pc:spChg chg="add del mod">
          <ac:chgData name="Hoàng Thông Trương" userId="5ee39a359a88c745" providerId="LiveId" clId="{DA1F768B-6217-4144-9B39-6DB202771E18}" dt="2022-01-31T15:55:03.409" v="1570"/>
          <ac:spMkLst>
            <pc:docMk/>
            <pc:sldMk cId="4279893226" sldId="257"/>
            <ac:spMk id="37" creationId="{60A66812-DAA5-481E-88B9-EAA0E972C062}"/>
          </ac:spMkLst>
        </pc:spChg>
        <pc:spChg chg="mod">
          <ac:chgData name="Hoàng Thông Trương" userId="5ee39a359a88c745" providerId="LiveId" clId="{DA1F768B-6217-4144-9B39-6DB202771E18}" dt="2022-01-31T15:55:02.672" v="1569"/>
          <ac:spMkLst>
            <pc:docMk/>
            <pc:sldMk cId="4279893226" sldId="257"/>
            <ac:spMk id="41" creationId="{E2A4CC13-1173-42A6-9B2B-E9360C550EB1}"/>
          </ac:spMkLst>
        </pc:spChg>
        <pc:spChg chg="mod">
          <ac:chgData name="Hoàng Thông Trương" userId="5ee39a359a88c745" providerId="LiveId" clId="{DA1F768B-6217-4144-9B39-6DB202771E18}" dt="2022-01-31T15:55:02.672" v="1569"/>
          <ac:spMkLst>
            <pc:docMk/>
            <pc:sldMk cId="4279893226" sldId="257"/>
            <ac:spMk id="42" creationId="{7B9761AA-2A5A-4A7F-94FB-FF285F9769D0}"/>
          </ac:spMkLst>
        </pc:spChg>
        <pc:spChg chg="mod">
          <ac:chgData name="Hoàng Thông Trương" userId="5ee39a359a88c745" providerId="LiveId" clId="{DA1F768B-6217-4144-9B39-6DB202771E18}" dt="2022-01-31T15:55:02.672" v="1569"/>
          <ac:spMkLst>
            <pc:docMk/>
            <pc:sldMk cId="4279893226" sldId="257"/>
            <ac:spMk id="43" creationId="{623466C4-D3E8-43F9-AB34-9F207F14BEB3}"/>
          </ac:spMkLst>
        </pc:spChg>
        <pc:spChg chg="mod">
          <ac:chgData name="Hoàng Thông Trương" userId="5ee39a359a88c745" providerId="LiveId" clId="{DA1F768B-6217-4144-9B39-6DB202771E18}" dt="2022-01-31T15:55:02.672" v="1569"/>
          <ac:spMkLst>
            <pc:docMk/>
            <pc:sldMk cId="4279893226" sldId="257"/>
            <ac:spMk id="44" creationId="{171755CD-9C99-4932-A174-A96D71472882}"/>
          </ac:spMkLst>
        </pc:spChg>
        <pc:spChg chg="mod">
          <ac:chgData name="Hoàng Thông Trương" userId="5ee39a359a88c745" providerId="LiveId" clId="{DA1F768B-6217-4144-9B39-6DB202771E18}" dt="2022-01-31T15:55:02.672" v="1569"/>
          <ac:spMkLst>
            <pc:docMk/>
            <pc:sldMk cId="4279893226" sldId="257"/>
            <ac:spMk id="45" creationId="{9D42B484-3E1B-4D8A-B402-36347BE14407}"/>
          </ac:spMkLst>
        </pc:spChg>
        <pc:spChg chg="mod">
          <ac:chgData name="Hoàng Thông Trương" userId="5ee39a359a88c745" providerId="LiveId" clId="{DA1F768B-6217-4144-9B39-6DB202771E18}" dt="2022-01-31T15:55:02.672" v="1569"/>
          <ac:spMkLst>
            <pc:docMk/>
            <pc:sldMk cId="4279893226" sldId="257"/>
            <ac:spMk id="46" creationId="{D9A32F19-7069-41F2-B597-B385631F009A}"/>
          </ac:spMkLst>
        </pc:spChg>
        <pc:spChg chg="mod">
          <ac:chgData name="Hoàng Thông Trương" userId="5ee39a359a88c745" providerId="LiveId" clId="{DA1F768B-6217-4144-9B39-6DB202771E18}" dt="2022-01-31T15:55:02.672" v="1569"/>
          <ac:spMkLst>
            <pc:docMk/>
            <pc:sldMk cId="4279893226" sldId="257"/>
            <ac:spMk id="47" creationId="{A15766DC-39EC-4ABD-B628-8319D2054426}"/>
          </ac:spMkLst>
        </pc:spChg>
        <pc:spChg chg="mod">
          <ac:chgData name="Hoàng Thông Trương" userId="5ee39a359a88c745" providerId="LiveId" clId="{DA1F768B-6217-4144-9B39-6DB202771E18}" dt="2022-01-31T15:55:02.672" v="1569"/>
          <ac:spMkLst>
            <pc:docMk/>
            <pc:sldMk cId="4279893226" sldId="257"/>
            <ac:spMk id="48" creationId="{5360DE0F-4F92-430D-BC6D-8E603C9F3D64}"/>
          </ac:spMkLst>
        </pc:spChg>
        <pc:spChg chg="mod">
          <ac:chgData name="Hoàng Thông Trương" userId="5ee39a359a88c745" providerId="LiveId" clId="{DA1F768B-6217-4144-9B39-6DB202771E18}" dt="2022-01-31T15:55:02.672" v="1569"/>
          <ac:spMkLst>
            <pc:docMk/>
            <pc:sldMk cId="4279893226" sldId="257"/>
            <ac:spMk id="49" creationId="{0883D424-EC2B-4994-82BA-0FFEBF5F471D}"/>
          </ac:spMkLst>
        </pc:spChg>
        <pc:spChg chg="mod">
          <ac:chgData name="Hoàng Thông Trương" userId="5ee39a359a88c745" providerId="LiveId" clId="{DA1F768B-6217-4144-9B39-6DB202771E18}" dt="2022-01-31T15:55:02.672" v="1569"/>
          <ac:spMkLst>
            <pc:docMk/>
            <pc:sldMk cId="4279893226" sldId="257"/>
            <ac:spMk id="50" creationId="{F9381C2A-986A-48C8-A8FD-6A2273B50FB4}"/>
          </ac:spMkLst>
        </pc:spChg>
        <pc:spChg chg="mod">
          <ac:chgData name="Hoàng Thông Trương" userId="5ee39a359a88c745" providerId="LiveId" clId="{DA1F768B-6217-4144-9B39-6DB202771E18}" dt="2022-01-31T15:55:02.672" v="1569"/>
          <ac:spMkLst>
            <pc:docMk/>
            <pc:sldMk cId="4279893226" sldId="257"/>
            <ac:spMk id="51" creationId="{9F09936D-4CE7-402B-9154-327DEB064DC9}"/>
          </ac:spMkLst>
        </pc:spChg>
        <pc:spChg chg="mod">
          <ac:chgData name="Hoàng Thông Trương" userId="5ee39a359a88c745" providerId="LiveId" clId="{DA1F768B-6217-4144-9B39-6DB202771E18}" dt="2022-01-31T15:55:02.672" v="1569"/>
          <ac:spMkLst>
            <pc:docMk/>
            <pc:sldMk cId="4279893226" sldId="257"/>
            <ac:spMk id="52" creationId="{3CA22016-ED53-4FBC-A89D-5FD431978DC5}"/>
          </ac:spMkLst>
        </pc:spChg>
        <pc:spChg chg="mod">
          <ac:chgData name="Hoàng Thông Trương" userId="5ee39a359a88c745" providerId="LiveId" clId="{DA1F768B-6217-4144-9B39-6DB202771E18}" dt="2022-01-31T15:55:02.672" v="1569"/>
          <ac:spMkLst>
            <pc:docMk/>
            <pc:sldMk cId="4279893226" sldId="257"/>
            <ac:spMk id="54" creationId="{87BBC1AC-C867-42C7-B340-1B4164D71FB0}"/>
          </ac:spMkLst>
        </pc:spChg>
        <pc:spChg chg="mod">
          <ac:chgData name="Hoàng Thông Trương" userId="5ee39a359a88c745" providerId="LiveId" clId="{DA1F768B-6217-4144-9B39-6DB202771E18}" dt="2022-01-31T15:55:02.672" v="1569"/>
          <ac:spMkLst>
            <pc:docMk/>
            <pc:sldMk cId="4279893226" sldId="257"/>
            <ac:spMk id="55" creationId="{A0B1E876-BBCC-4BD8-9527-D3AB331859A8}"/>
          </ac:spMkLst>
        </pc:spChg>
        <pc:spChg chg="mod">
          <ac:chgData name="Hoàng Thông Trương" userId="5ee39a359a88c745" providerId="LiveId" clId="{DA1F768B-6217-4144-9B39-6DB202771E18}" dt="2022-01-31T15:55:02.672" v="1569"/>
          <ac:spMkLst>
            <pc:docMk/>
            <pc:sldMk cId="4279893226" sldId="257"/>
            <ac:spMk id="56" creationId="{E626BF77-D7AA-43DB-99B1-E1888BF21D66}"/>
          </ac:spMkLst>
        </pc:spChg>
        <pc:spChg chg="mod">
          <ac:chgData name="Hoàng Thông Trương" userId="5ee39a359a88c745" providerId="LiveId" clId="{DA1F768B-6217-4144-9B39-6DB202771E18}" dt="2022-01-31T15:55:02.672" v="1569"/>
          <ac:spMkLst>
            <pc:docMk/>
            <pc:sldMk cId="4279893226" sldId="257"/>
            <ac:spMk id="57" creationId="{0011178C-73EC-47A7-9C2F-C49080DD013D}"/>
          </ac:spMkLst>
        </pc:spChg>
        <pc:spChg chg="add del mod">
          <ac:chgData name="Hoàng Thông Trương" userId="5ee39a359a88c745" providerId="LiveId" clId="{DA1F768B-6217-4144-9B39-6DB202771E18}" dt="2022-01-31T15:55:03.409" v="1570"/>
          <ac:spMkLst>
            <pc:docMk/>
            <pc:sldMk cId="4279893226" sldId="257"/>
            <ac:spMk id="58" creationId="{9F70EC3C-5DCA-4C8A-A6D9-E01B4E67EDCF}"/>
          </ac:spMkLst>
        </pc:spChg>
        <pc:grpChg chg="add mod">
          <ac:chgData name="Hoàng Thông Trương" userId="5ee39a359a88c745" providerId="LiveId" clId="{DA1F768B-6217-4144-9B39-6DB202771E18}" dt="2022-01-31T14:18:06.051" v="139" actId="1036"/>
          <ac:grpSpMkLst>
            <pc:docMk/>
            <pc:sldMk cId="4279893226" sldId="257"/>
            <ac:grpSpMk id="3" creationId="{BA1AD72D-EA0F-4B58-8818-3584F5215D99}"/>
          </ac:grpSpMkLst>
        </pc:grpChg>
        <pc:grpChg chg="add mod">
          <ac:chgData name="Hoàng Thông Trương" userId="5ee39a359a88c745" providerId="LiveId" clId="{DA1F768B-6217-4144-9B39-6DB202771E18}" dt="2022-01-31T14:18:09.328" v="142" actId="1036"/>
          <ac:grpSpMkLst>
            <pc:docMk/>
            <pc:sldMk cId="4279893226" sldId="257"/>
            <ac:grpSpMk id="8" creationId="{71466754-B89E-4638-A64F-0B913529D1C8}"/>
          </ac:grpSpMkLst>
        </pc:grpChg>
        <pc:grpChg chg="add mod">
          <ac:chgData name="Hoàng Thông Trương" userId="5ee39a359a88c745" providerId="LiveId" clId="{DA1F768B-6217-4144-9B39-6DB202771E18}" dt="2022-01-31T14:17:02.143" v="120" actId="1076"/>
          <ac:grpSpMkLst>
            <pc:docMk/>
            <pc:sldMk cId="4279893226" sldId="257"/>
            <ac:grpSpMk id="13" creationId="{9BE04060-2C10-421D-8254-E2B788F9292B}"/>
          </ac:grpSpMkLst>
        </pc:grpChg>
        <pc:grpChg chg="add mod">
          <ac:chgData name="Hoàng Thông Trương" userId="5ee39a359a88c745" providerId="LiveId" clId="{DA1F768B-6217-4144-9B39-6DB202771E18}" dt="2022-01-31T16:31:54.432" v="2738" actId="1076"/>
          <ac:grpSpMkLst>
            <pc:docMk/>
            <pc:sldMk cId="4279893226" sldId="257"/>
            <ac:grpSpMk id="18" creationId="{E23B4D16-B1B7-40C5-A2E9-E4B709A65595}"/>
          </ac:grpSpMkLst>
        </pc:grpChg>
        <pc:grpChg chg="mod">
          <ac:chgData name="Hoàng Thông Trương" userId="5ee39a359a88c745" providerId="LiveId" clId="{DA1F768B-6217-4144-9B39-6DB202771E18}" dt="2022-01-31T16:31:54.432" v="2738" actId="1076"/>
          <ac:grpSpMkLst>
            <pc:docMk/>
            <pc:sldMk cId="4279893226" sldId="257"/>
            <ac:grpSpMk id="19" creationId="{DA9238FE-591C-4122-B87A-8EA3F84A8E73}"/>
          </ac:grpSpMkLst>
        </pc:grpChg>
        <pc:grpChg chg="add mod">
          <ac:chgData name="Hoàng Thông Trương" userId="5ee39a359a88c745" providerId="LiveId" clId="{DA1F768B-6217-4144-9B39-6DB202771E18}" dt="2022-01-31T16:32:20.314" v="2759" actId="2711"/>
          <ac:grpSpMkLst>
            <pc:docMk/>
            <pc:sldMk cId="4279893226" sldId="257"/>
            <ac:grpSpMk id="23" creationId="{18CE907F-97D8-4635-826B-F8A87F6701D2}"/>
          </ac:grpSpMkLst>
        </pc:grpChg>
        <pc:grpChg chg="add mod">
          <ac:chgData name="Hoàng Thông Trương" userId="5ee39a359a88c745" providerId="LiveId" clId="{DA1F768B-6217-4144-9B39-6DB202771E18}" dt="2022-01-31T16:32:17.041" v="2758" actId="2711"/>
          <ac:grpSpMkLst>
            <pc:docMk/>
            <pc:sldMk cId="4279893226" sldId="257"/>
            <ac:grpSpMk id="26" creationId="{97A78443-1216-45CF-A0C4-09D39A3AE9D2}"/>
          </ac:grpSpMkLst>
        </pc:grpChg>
        <pc:grpChg chg="add mod">
          <ac:chgData name="Hoàng Thông Trương" userId="5ee39a359a88c745" providerId="LiveId" clId="{DA1F768B-6217-4144-9B39-6DB202771E18}" dt="2022-01-31T16:32:13.499" v="2757" actId="2711"/>
          <ac:grpSpMkLst>
            <pc:docMk/>
            <pc:sldMk cId="4279893226" sldId="257"/>
            <ac:grpSpMk id="29" creationId="{048DFA09-FA74-405B-82B6-E6B740A2DA6B}"/>
          </ac:grpSpMkLst>
        </pc:grpChg>
        <pc:grpChg chg="add del mod">
          <ac:chgData name="Hoàng Thông Trương" userId="5ee39a359a88c745" providerId="LiveId" clId="{DA1F768B-6217-4144-9B39-6DB202771E18}" dt="2022-01-31T15:55:03.409" v="1570"/>
          <ac:grpSpMkLst>
            <pc:docMk/>
            <pc:sldMk cId="4279893226" sldId="257"/>
            <ac:grpSpMk id="38" creationId="{EE0EDD48-8C86-4EF5-80E3-18265C9BD630}"/>
          </ac:grpSpMkLst>
        </pc:grpChg>
        <pc:grpChg chg="mod">
          <ac:chgData name="Hoàng Thông Trương" userId="5ee39a359a88c745" providerId="LiveId" clId="{DA1F768B-6217-4144-9B39-6DB202771E18}" dt="2022-01-31T15:55:02.672" v="1569"/>
          <ac:grpSpMkLst>
            <pc:docMk/>
            <pc:sldMk cId="4279893226" sldId="257"/>
            <ac:grpSpMk id="39" creationId="{FBF9BD35-71EF-424B-921A-331426F65F63}"/>
          </ac:grpSpMkLst>
        </pc:grpChg>
        <pc:grpChg chg="mod">
          <ac:chgData name="Hoàng Thông Trương" userId="5ee39a359a88c745" providerId="LiveId" clId="{DA1F768B-6217-4144-9B39-6DB202771E18}" dt="2022-01-31T15:55:02.672" v="1569"/>
          <ac:grpSpMkLst>
            <pc:docMk/>
            <pc:sldMk cId="4279893226" sldId="257"/>
            <ac:grpSpMk id="40" creationId="{D0BDA606-DCF2-45DB-8351-CBFD8D3DE268}"/>
          </ac:grpSpMkLst>
        </pc:grpChg>
        <pc:grpChg chg="add del mod">
          <ac:chgData name="Hoàng Thông Trương" userId="5ee39a359a88c745" providerId="LiveId" clId="{DA1F768B-6217-4144-9B39-6DB202771E18}" dt="2022-01-31T15:55:03.409" v="1570"/>
          <ac:grpSpMkLst>
            <pc:docMk/>
            <pc:sldMk cId="4279893226" sldId="257"/>
            <ac:grpSpMk id="53" creationId="{16BE1250-BD8D-42D9-974C-4A83D60F2C55}"/>
          </ac:grpSpMkLst>
        </pc:grpChg>
        <pc:picChg chg="add del mod">
          <ac:chgData name="Hoàng Thông Trương" userId="5ee39a359a88c745" providerId="LiveId" clId="{DA1F768B-6217-4144-9B39-6DB202771E18}" dt="2022-01-31T15:55:03.409" v="1570"/>
          <ac:picMkLst>
            <pc:docMk/>
            <pc:sldMk cId="4279893226" sldId="257"/>
            <ac:picMk id="32" creationId="{FD2E2BE6-783F-445A-A117-66167B523901}"/>
          </ac:picMkLst>
        </pc:picChg>
      </pc:sldChg>
      <pc:sldChg chg="addSp delSp modSp new mod setBg modAnim">
        <pc:chgData name="Hoàng Thông Trương" userId="5ee39a359a88c745" providerId="LiveId" clId="{DA1F768B-6217-4144-9B39-6DB202771E18}" dt="2022-02-08T08:59:14.656" v="2817" actId="20577"/>
        <pc:sldMkLst>
          <pc:docMk/>
          <pc:sldMk cId="862136884" sldId="258"/>
        </pc:sldMkLst>
        <pc:spChg chg="del mod">
          <ac:chgData name="Hoàng Thông Trương" userId="5ee39a359a88c745" providerId="LiveId" clId="{DA1F768B-6217-4144-9B39-6DB202771E18}" dt="2022-01-31T14:18:12.146" v="144"/>
          <ac:spMkLst>
            <pc:docMk/>
            <pc:sldMk cId="862136884" sldId="258"/>
            <ac:spMk id="2" creationId="{124B447F-4BE2-4810-B05A-116CD37934DE}"/>
          </ac:spMkLst>
        </pc:spChg>
        <pc:spChg chg="add mod">
          <ac:chgData name="Hoàng Thông Trương" userId="5ee39a359a88c745" providerId="LiveId" clId="{DA1F768B-6217-4144-9B39-6DB202771E18}" dt="2022-02-08T08:59:14.656" v="2817" actId="20577"/>
          <ac:spMkLst>
            <pc:docMk/>
            <pc:sldMk cId="862136884" sldId="258"/>
            <ac:spMk id="6" creationId="{EAC75672-22A1-4C44-8152-7957AAE130F9}"/>
          </ac:spMkLst>
        </pc:spChg>
        <pc:spChg chg="mod">
          <ac:chgData name="Hoàng Thông Trương" userId="5ee39a359a88c745" providerId="LiveId" clId="{DA1F768B-6217-4144-9B39-6DB202771E18}" dt="2022-01-31T14:20:36.646" v="185" actId="14100"/>
          <ac:spMkLst>
            <pc:docMk/>
            <pc:sldMk cId="862136884" sldId="258"/>
            <ac:spMk id="9" creationId="{05EEE6C7-89BD-47C4-90A3-29153474E5C2}"/>
          </ac:spMkLst>
        </pc:spChg>
        <pc:spChg chg="mod">
          <ac:chgData name="Hoàng Thông Trương" userId="5ee39a359a88c745" providerId="LiveId" clId="{DA1F768B-6217-4144-9B39-6DB202771E18}" dt="2022-01-31T14:20:36.646" v="185" actId="14100"/>
          <ac:spMkLst>
            <pc:docMk/>
            <pc:sldMk cId="862136884" sldId="258"/>
            <ac:spMk id="10" creationId="{99474101-097C-47FC-9030-7C269B3F5235}"/>
          </ac:spMkLst>
        </pc:spChg>
        <pc:spChg chg="mod">
          <ac:chgData name="Hoàng Thông Trương" userId="5ee39a359a88c745" providerId="LiveId" clId="{DA1F768B-6217-4144-9B39-6DB202771E18}" dt="2022-01-31T14:20:36.646" v="185" actId="14100"/>
          <ac:spMkLst>
            <pc:docMk/>
            <pc:sldMk cId="862136884" sldId="258"/>
            <ac:spMk id="11" creationId="{71C3DFC7-CA44-4427-85FB-7427B7E2C262}"/>
          </ac:spMkLst>
        </pc:spChg>
        <pc:spChg chg="add mod">
          <ac:chgData name="Hoàng Thông Trương" userId="5ee39a359a88c745" providerId="LiveId" clId="{DA1F768B-6217-4144-9B39-6DB202771E18}" dt="2022-01-31T14:22:48.534" v="295" actId="1076"/>
          <ac:spMkLst>
            <pc:docMk/>
            <pc:sldMk cId="862136884" sldId="258"/>
            <ac:spMk id="12" creationId="{B469C61A-A568-448D-9E39-00DE85193B75}"/>
          </ac:spMkLst>
        </pc:spChg>
        <pc:grpChg chg="add del mod">
          <ac:chgData name="Hoàng Thông Trương" userId="5ee39a359a88c745" providerId="LiveId" clId="{DA1F768B-6217-4144-9B39-6DB202771E18}" dt="2022-01-31T14:21:42.243" v="218" actId="478"/>
          <ac:grpSpMkLst>
            <pc:docMk/>
            <pc:sldMk cId="862136884" sldId="258"/>
            <ac:grpSpMk id="7" creationId="{7AD11578-6682-4FA5-889F-F3DD43525138}"/>
          </ac:grpSpMkLst>
        </pc:grpChg>
        <pc:grpChg chg="mod">
          <ac:chgData name="Hoàng Thông Trương" userId="5ee39a359a88c745" providerId="LiveId" clId="{DA1F768B-6217-4144-9B39-6DB202771E18}" dt="2022-01-31T14:20:36.646" v="185" actId="14100"/>
          <ac:grpSpMkLst>
            <pc:docMk/>
            <pc:sldMk cId="862136884" sldId="258"/>
            <ac:grpSpMk id="8" creationId="{255FCD3D-57C1-4E52-87DB-33C132776347}"/>
          </ac:grpSpMkLst>
        </pc:grpChg>
        <pc:picChg chg="add del mod">
          <ac:chgData name="Hoàng Thông Trương" userId="5ee39a359a88c745" providerId="LiveId" clId="{DA1F768B-6217-4144-9B39-6DB202771E18}" dt="2022-01-31T14:18:42.672" v="147"/>
          <ac:picMkLst>
            <pc:docMk/>
            <pc:sldMk cId="862136884" sldId="258"/>
            <ac:picMk id="3" creationId="{0515EF83-9F31-47A7-9ED5-8F27C586498C}"/>
          </ac:picMkLst>
        </pc:picChg>
        <pc:picChg chg="add del mod">
          <ac:chgData name="Hoàng Thông Trương" userId="5ee39a359a88c745" providerId="LiveId" clId="{DA1F768B-6217-4144-9B39-6DB202771E18}" dt="2022-01-31T14:18:42.672" v="147"/>
          <ac:picMkLst>
            <pc:docMk/>
            <pc:sldMk cId="862136884" sldId="258"/>
            <ac:picMk id="4" creationId="{118AF666-E946-4325-8860-4BB7A6FF7E16}"/>
          </ac:picMkLst>
        </pc:picChg>
        <pc:picChg chg="add del mod">
          <ac:chgData name="Hoàng Thông Trương" userId="5ee39a359a88c745" providerId="LiveId" clId="{DA1F768B-6217-4144-9B39-6DB202771E18}" dt="2022-01-31T14:18:42.672" v="147"/>
          <ac:picMkLst>
            <pc:docMk/>
            <pc:sldMk cId="862136884" sldId="258"/>
            <ac:picMk id="5" creationId="{BA24E48F-15CB-4C01-AB22-B54201A4FE23}"/>
          </ac:picMkLst>
        </pc:picChg>
      </pc:sldChg>
      <pc:sldChg chg="addSp delSp modSp new mod setBg addAnim delAnim modAnim">
        <pc:chgData name="Hoàng Thông Trương" userId="5ee39a359a88c745" providerId="LiveId" clId="{DA1F768B-6217-4144-9B39-6DB202771E18}" dt="2022-01-31T15:32:08.803" v="868"/>
        <pc:sldMkLst>
          <pc:docMk/>
          <pc:sldMk cId="1654729691" sldId="259"/>
        </pc:sldMkLst>
        <pc:spChg chg="del mod">
          <ac:chgData name="Hoàng Thông Trương" userId="5ee39a359a88c745" providerId="LiveId" clId="{DA1F768B-6217-4144-9B39-6DB202771E18}" dt="2022-01-31T15:15:33.290" v="312"/>
          <ac:spMkLst>
            <pc:docMk/>
            <pc:sldMk cId="1654729691" sldId="259"/>
            <ac:spMk id="2" creationId="{53F612C8-BE6D-410C-9F1F-F91CCB94DE1E}"/>
          </ac:spMkLst>
        </pc:spChg>
        <pc:spChg chg="add mod">
          <ac:chgData name="Hoàng Thông Trương" userId="5ee39a359a88c745" providerId="LiveId" clId="{DA1F768B-6217-4144-9B39-6DB202771E18}" dt="2022-01-31T15:23:26.013" v="488" actId="2711"/>
          <ac:spMkLst>
            <pc:docMk/>
            <pc:sldMk cId="1654729691" sldId="259"/>
            <ac:spMk id="3" creationId="{E0B25F3B-3D8A-4207-B641-E8C1AC83D1CF}"/>
          </ac:spMkLst>
        </pc:spChg>
        <pc:spChg chg="mod">
          <ac:chgData name="Hoàng Thông Trương" userId="5ee39a359a88c745" providerId="LiveId" clId="{DA1F768B-6217-4144-9B39-6DB202771E18}" dt="2022-01-31T15:15:49.515" v="316" actId="14100"/>
          <ac:spMkLst>
            <pc:docMk/>
            <pc:sldMk cId="1654729691" sldId="259"/>
            <ac:spMk id="5" creationId="{7A9AA146-1696-4B27-8A0D-BEAF6139641A}"/>
          </ac:spMkLst>
        </pc:spChg>
        <pc:spChg chg="mod">
          <ac:chgData name="Hoàng Thông Trương" userId="5ee39a359a88c745" providerId="LiveId" clId="{DA1F768B-6217-4144-9B39-6DB202771E18}" dt="2022-01-31T15:15:49.515" v="316" actId="14100"/>
          <ac:spMkLst>
            <pc:docMk/>
            <pc:sldMk cId="1654729691" sldId="259"/>
            <ac:spMk id="6" creationId="{9A985268-499E-4C97-88DC-A419B19558E6}"/>
          </ac:spMkLst>
        </pc:spChg>
        <pc:spChg chg="mod">
          <ac:chgData name="Hoàng Thông Trương" userId="5ee39a359a88c745" providerId="LiveId" clId="{DA1F768B-6217-4144-9B39-6DB202771E18}" dt="2022-01-31T15:15:49.515" v="316" actId="14100"/>
          <ac:spMkLst>
            <pc:docMk/>
            <pc:sldMk cId="1654729691" sldId="259"/>
            <ac:spMk id="7" creationId="{BA0264AA-CDEB-4889-81B7-6D5BDF84AC77}"/>
          </ac:spMkLst>
        </pc:spChg>
        <pc:spChg chg="mod">
          <ac:chgData name="Hoàng Thông Trương" userId="5ee39a359a88c745" providerId="LiveId" clId="{DA1F768B-6217-4144-9B39-6DB202771E18}" dt="2022-01-31T15:15:49.515" v="316" actId="14100"/>
          <ac:spMkLst>
            <pc:docMk/>
            <pc:sldMk cId="1654729691" sldId="259"/>
            <ac:spMk id="8" creationId="{15ACFA9F-65AB-49B5-9CC2-69D70D5D6F50}"/>
          </ac:spMkLst>
        </pc:spChg>
        <pc:spChg chg="mod">
          <ac:chgData name="Hoàng Thông Trương" userId="5ee39a359a88c745" providerId="LiveId" clId="{DA1F768B-6217-4144-9B39-6DB202771E18}" dt="2022-01-31T15:15:49.515" v="316" actId="14100"/>
          <ac:spMkLst>
            <pc:docMk/>
            <pc:sldMk cId="1654729691" sldId="259"/>
            <ac:spMk id="9" creationId="{4445B4CF-04BF-4178-A9EA-67503F498B8B}"/>
          </ac:spMkLst>
        </pc:spChg>
        <pc:spChg chg="mod">
          <ac:chgData name="Hoàng Thông Trương" userId="5ee39a359a88c745" providerId="LiveId" clId="{DA1F768B-6217-4144-9B39-6DB202771E18}" dt="2022-01-31T15:15:49.515" v="316" actId="14100"/>
          <ac:spMkLst>
            <pc:docMk/>
            <pc:sldMk cId="1654729691" sldId="259"/>
            <ac:spMk id="10" creationId="{B087A71A-D7F1-4444-BDE7-50261589DA02}"/>
          </ac:spMkLst>
        </pc:spChg>
        <pc:spChg chg="mod">
          <ac:chgData name="Hoàng Thông Trương" userId="5ee39a359a88c745" providerId="LiveId" clId="{DA1F768B-6217-4144-9B39-6DB202771E18}" dt="2022-01-31T15:15:49.515" v="316" actId="14100"/>
          <ac:spMkLst>
            <pc:docMk/>
            <pc:sldMk cId="1654729691" sldId="259"/>
            <ac:spMk id="11" creationId="{CEE76A0D-3383-49BD-8BF5-E90382704B0F}"/>
          </ac:spMkLst>
        </pc:spChg>
        <pc:spChg chg="mod">
          <ac:chgData name="Hoàng Thông Trương" userId="5ee39a359a88c745" providerId="LiveId" clId="{DA1F768B-6217-4144-9B39-6DB202771E18}" dt="2022-01-31T15:15:49.515" v="316" actId="14100"/>
          <ac:spMkLst>
            <pc:docMk/>
            <pc:sldMk cId="1654729691" sldId="259"/>
            <ac:spMk id="12" creationId="{CA3A5073-6624-47A9-9B82-1141079C26FE}"/>
          </ac:spMkLst>
        </pc:spChg>
        <pc:spChg chg="mod">
          <ac:chgData name="Hoàng Thông Trương" userId="5ee39a359a88c745" providerId="LiveId" clId="{DA1F768B-6217-4144-9B39-6DB202771E18}" dt="2022-01-31T15:15:49.515" v="316" actId="14100"/>
          <ac:spMkLst>
            <pc:docMk/>
            <pc:sldMk cId="1654729691" sldId="259"/>
            <ac:spMk id="13" creationId="{514E30B7-4006-4430-9924-441A54598B0F}"/>
          </ac:spMkLst>
        </pc:spChg>
        <pc:spChg chg="mod">
          <ac:chgData name="Hoàng Thông Trương" userId="5ee39a359a88c745" providerId="LiveId" clId="{DA1F768B-6217-4144-9B39-6DB202771E18}" dt="2022-01-31T15:15:49.515" v="316" actId="14100"/>
          <ac:spMkLst>
            <pc:docMk/>
            <pc:sldMk cId="1654729691" sldId="259"/>
            <ac:spMk id="14" creationId="{84139CAA-2C51-4823-AB65-463F92BBBC7D}"/>
          </ac:spMkLst>
        </pc:spChg>
        <pc:spChg chg="mod">
          <ac:chgData name="Hoàng Thông Trương" userId="5ee39a359a88c745" providerId="LiveId" clId="{DA1F768B-6217-4144-9B39-6DB202771E18}" dt="2022-01-31T15:15:49.515" v="316" actId="14100"/>
          <ac:spMkLst>
            <pc:docMk/>
            <pc:sldMk cId="1654729691" sldId="259"/>
            <ac:spMk id="15" creationId="{A391AA3F-1143-4482-971B-1A077AAA8C39}"/>
          </ac:spMkLst>
        </pc:spChg>
        <pc:spChg chg="mod">
          <ac:chgData name="Hoàng Thông Trương" userId="5ee39a359a88c745" providerId="LiveId" clId="{DA1F768B-6217-4144-9B39-6DB202771E18}" dt="2022-01-31T15:15:49.515" v="316" actId="14100"/>
          <ac:spMkLst>
            <pc:docMk/>
            <pc:sldMk cId="1654729691" sldId="259"/>
            <ac:spMk id="16" creationId="{0B500F72-5A5B-47CD-9CA4-7722DD7345D4}"/>
          </ac:spMkLst>
        </pc:spChg>
        <pc:spChg chg="mod">
          <ac:chgData name="Hoàng Thông Trương" userId="5ee39a359a88c745" providerId="LiveId" clId="{DA1F768B-6217-4144-9B39-6DB202771E18}" dt="2022-01-31T15:15:49.515" v="316" actId="14100"/>
          <ac:spMkLst>
            <pc:docMk/>
            <pc:sldMk cId="1654729691" sldId="259"/>
            <ac:spMk id="17" creationId="{6E8470D2-29CB-45FF-B62F-0094ADB24B37}"/>
          </ac:spMkLst>
        </pc:spChg>
        <pc:spChg chg="mod">
          <ac:chgData name="Hoàng Thông Trương" userId="5ee39a359a88c745" providerId="LiveId" clId="{DA1F768B-6217-4144-9B39-6DB202771E18}" dt="2022-01-31T15:15:49.515" v="316" actId="14100"/>
          <ac:spMkLst>
            <pc:docMk/>
            <pc:sldMk cId="1654729691" sldId="259"/>
            <ac:spMk id="18" creationId="{CC211E51-16B8-44D1-8F51-F0A64EE62BE0}"/>
          </ac:spMkLst>
        </pc:spChg>
        <pc:spChg chg="mod">
          <ac:chgData name="Hoàng Thông Trương" userId="5ee39a359a88c745" providerId="LiveId" clId="{DA1F768B-6217-4144-9B39-6DB202771E18}" dt="2022-01-31T15:15:49.515" v="316" actId="14100"/>
          <ac:spMkLst>
            <pc:docMk/>
            <pc:sldMk cId="1654729691" sldId="259"/>
            <ac:spMk id="19" creationId="{1F11680F-868C-49ED-ADED-AA142FF1AFF9}"/>
          </ac:spMkLst>
        </pc:spChg>
        <pc:spChg chg="mod">
          <ac:chgData name="Hoàng Thông Trương" userId="5ee39a359a88c745" providerId="LiveId" clId="{DA1F768B-6217-4144-9B39-6DB202771E18}" dt="2022-01-31T15:15:49.515" v="316" actId="14100"/>
          <ac:spMkLst>
            <pc:docMk/>
            <pc:sldMk cId="1654729691" sldId="259"/>
            <ac:spMk id="20" creationId="{22504BB0-0874-41A4-B472-D9E85DF57E59}"/>
          </ac:spMkLst>
        </pc:spChg>
        <pc:spChg chg="mod">
          <ac:chgData name="Hoàng Thông Trương" userId="5ee39a359a88c745" providerId="LiveId" clId="{DA1F768B-6217-4144-9B39-6DB202771E18}" dt="2022-01-31T15:15:49.515" v="316" actId="14100"/>
          <ac:spMkLst>
            <pc:docMk/>
            <pc:sldMk cId="1654729691" sldId="259"/>
            <ac:spMk id="21" creationId="{3A5F2CC7-E604-4098-BECD-369612E7C61A}"/>
          </ac:spMkLst>
        </pc:spChg>
        <pc:spChg chg="mod">
          <ac:chgData name="Hoàng Thông Trương" userId="5ee39a359a88c745" providerId="LiveId" clId="{DA1F768B-6217-4144-9B39-6DB202771E18}" dt="2022-01-31T15:15:49.515" v="316" actId="14100"/>
          <ac:spMkLst>
            <pc:docMk/>
            <pc:sldMk cId="1654729691" sldId="259"/>
            <ac:spMk id="23" creationId="{7C3E26ED-09D7-4A21-A451-139BF64EF1E7}"/>
          </ac:spMkLst>
        </pc:spChg>
        <pc:spChg chg="mod">
          <ac:chgData name="Hoàng Thông Trương" userId="5ee39a359a88c745" providerId="LiveId" clId="{DA1F768B-6217-4144-9B39-6DB202771E18}" dt="2022-01-31T15:15:49.515" v="316" actId="14100"/>
          <ac:spMkLst>
            <pc:docMk/>
            <pc:sldMk cId="1654729691" sldId="259"/>
            <ac:spMk id="24" creationId="{2798C803-DAD3-4B76-B325-6EBF06DE186A}"/>
          </ac:spMkLst>
        </pc:spChg>
        <pc:spChg chg="mod">
          <ac:chgData name="Hoàng Thông Trương" userId="5ee39a359a88c745" providerId="LiveId" clId="{DA1F768B-6217-4144-9B39-6DB202771E18}" dt="2022-01-31T15:15:49.515" v="316" actId="14100"/>
          <ac:spMkLst>
            <pc:docMk/>
            <pc:sldMk cId="1654729691" sldId="259"/>
            <ac:spMk id="27" creationId="{0621FD9F-9D1D-4435-BA57-E30E42A7BC8F}"/>
          </ac:spMkLst>
        </pc:spChg>
        <pc:spChg chg="mod">
          <ac:chgData name="Hoàng Thông Trương" userId="5ee39a359a88c745" providerId="LiveId" clId="{DA1F768B-6217-4144-9B39-6DB202771E18}" dt="2022-01-31T15:15:49.515" v="316" actId="14100"/>
          <ac:spMkLst>
            <pc:docMk/>
            <pc:sldMk cId="1654729691" sldId="259"/>
            <ac:spMk id="28" creationId="{8B037317-F301-4352-8323-D05715EEC29E}"/>
          </ac:spMkLst>
        </pc:spChg>
        <pc:spChg chg="mod">
          <ac:chgData name="Hoàng Thông Trương" userId="5ee39a359a88c745" providerId="LiveId" clId="{DA1F768B-6217-4144-9B39-6DB202771E18}" dt="2022-01-31T15:15:49.515" v="316" actId="14100"/>
          <ac:spMkLst>
            <pc:docMk/>
            <pc:sldMk cId="1654729691" sldId="259"/>
            <ac:spMk id="29" creationId="{F417D474-4BAC-44EB-8682-4E387990E3F3}"/>
          </ac:spMkLst>
        </pc:spChg>
        <pc:spChg chg="mod">
          <ac:chgData name="Hoàng Thông Trương" userId="5ee39a359a88c745" providerId="LiveId" clId="{DA1F768B-6217-4144-9B39-6DB202771E18}" dt="2022-01-31T15:15:49.515" v="316" actId="14100"/>
          <ac:spMkLst>
            <pc:docMk/>
            <pc:sldMk cId="1654729691" sldId="259"/>
            <ac:spMk id="30" creationId="{22DA3247-91E0-48D2-9564-B2136286137E}"/>
          </ac:spMkLst>
        </pc:spChg>
        <pc:spChg chg="mod">
          <ac:chgData name="Hoàng Thông Trương" userId="5ee39a359a88c745" providerId="LiveId" clId="{DA1F768B-6217-4144-9B39-6DB202771E18}" dt="2022-01-31T15:15:49.515" v="316" actId="14100"/>
          <ac:spMkLst>
            <pc:docMk/>
            <pc:sldMk cId="1654729691" sldId="259"/>
            <ac:spMk id="31" creationId="{B42F4614-56D1-41F2-AE2F-7225FB3D1DAC}"/>
          </ac:spMkLst>
        </pc:spChg>
        <pc:spChg chg="mod">
          <ac:chgData name="Hoàng Thông Trương" userId="5ee39a359a88c745" providerId="LiveId" clId="{DA1F768B-6217-4144-9B39-6DB202771E18}" dt="2022-01-31T15:15:49.515" v="316" actId="14100"/>
          <ac:spMkLst>
            <pc:docMk/>
            <pc:sldMk cId="1654729691" sldId="259"/>
            <ac:spMk id="32" creationId="{5C6F9B62-5A90-4ED0-9BCB-96C83F7DE0B4}"/>
          </ac:spMkLst>
        </pc:spChg>
        <pc:spChg chg="mod">
          <ac:chgData name="Hoàng Thông Trương" userId="5ee39a359a88c745" providerId="LiveId" clId="{DA1F768B-6217-4144-9B39-6DB202771E18}" dt="2022-01-31T15:15:49.515" v="316" actId="14100"/>
          <ac:spMkLst>
            <pc:docMk/>
            <pc:sldMk cId="1654729691" sldId="259"/>
            <ac:spMk id="33" creationId="{57E8D411-A8EC-48AC-9BEF-377028C41707}"/>
          </ac:spMkLst>
        </pc:spChg>
        <pc:spChg chg="mod">
          <ac:chgData name="Hoàng Thông Trương" userId="5ee39a359a88c745" providerId="LiveId" clId="{DA1F768B-6217-4144-9B39-6DB202771E18}" dt="2022-01-31T15:15:49.515" v="316" actId="14100"/>
          <ac:spMkLst>
            <pc:docMk/>
            <pc:sldMk cId="1654729691" sldId="259"/>
            <ac:spMk id="34" creationId="{4268BC09-AAF5-4305-A62F-6F8E60728169}"/>
          </ac:spMkLst>
        </pc:spChg>
        <pc:spChg chg="mod">
          <ac:chgData name="Hoàng Thông Trương" userId="5ee39a359a88c745" providerId="LiveId" clId="{DA1F768B-6217-4144-9B39-6DB202771E18}" dt="2022-01-31T15:15:49.515" v="316" actId="14100"/>
          <ac:spMkLst>
            <pc:docMk/>
            <pc:sldMk cId="1654729691" sldId="259"/>
            <ac:spMk id="35" creationId="{C0A38CA7-A2E9-491E-8ED1-BEBEBF9EA4EA}"/>
          </ac:spMkLst>
        </pc:spChg>
        <pc:spChg chg="mod">
          <ac:chgData name="Hoàng Thông Trương" userId="5ee39a359a88c745" providerId="LiveId" clId="{DA1F768B-6217-4144-9B39-6DB202771E18}" dt="2022-01-31T15:15:49.515" v="316" actId="14100"/>
          <ac:spMkLst>
            <pc:docMk/>
            <pc:sldMk cId="1654729691" sldId="259"/>
            <ac:spMk id="36" creationId="{C2109727-A3FA-4F48-9043-2457C8ED5FBB}"/>
          </ac:spMkLst>
        </pc:spChg>
        <pc:spChg chg="mod">
          <ac:chgData name="Hoàng Thông Trương" userId="5ee39a359a88c745" providerId="LiveId" clId="{DA1F768B-6217-4144-9B39-6DB202771E18}" dt="2022-01-31T15:15:49.515" v="316" actId="14100"/>
          <ac:spMkLst>
            <pc:docMk/>
            <pc:sldMk cId="1654729691" sldId="259"/>
            <ac:spMk id="37" creationId="{A45E8AE8-3F29-497B-A951-0E4F69CBC6DA}"/>
          </ac:spMkLst>
        </pc:spChg>
        <pc:spChg chg="mod">
          <ac:chgData name="Hoàng Thông Trương" userId="5ee39a359a88c745" providerId="LiveId" clId="{DA1F768B-6217-4144-9B39-6DB202771E18}" dt="2022-01-31T15:15:49.515" v="316" actId="14100"/>
          <ac:spMkLst>
            <pc:docMk/>
            <pc:sldMk cId="1654729691" sldId="259"/>
            <ac:spMk id="38" creationId="{073AC598-357E-42D7-A642-A78C5AB309C2}"/>
          </ac:spMkLst>
        </pc:spChg>
        <pc:spChg chg="mod">
          <ac:chgData name="Hoàng Thông Trương" userId="5ee39a359a88c745" providerId="LiveId" clId="{DA1F768B-6217-4144-9B39-6DB202771E18}" dt="2022-01-31T15:15:49.515" v="316" actId="14100"/>
          <ac:spMkLst>
            <pc:docMk/>
            <pc:sldMk cId="1654729691" sldId="259"/>
            <ac:spMk id="39" creationId="{D20D55F8-080B-45B3-8437-ED4EA368AF5B}"/>
          </ac:spMkLst>
        </pc:spChg>
        <pc:spChg chg="mod">
          <ac:chgData name="Hoàng Thông Trương" userId="5ee39a359a88c745" providerId="LiveId" clId="{DA1F768B-6217-4144-9B39-6DB202771E18}" dt="2022-01-31T15:15:49.515" v="316" actId="14100"/>
          <ac:spMkLst>
            <pc:docMk/>
            <pc:sldMk cId="1654729691" sldId="259"/>
            <ac:spMk id="40" creationId="{5EB8C69D-5A88-4D69-8C1A-E989710A7B03}"/>
          </ac:spMkLst>
        </pc:spChg>
        <pc:spChg chg="mod">
          <ac:chgData name="Hoàng Thông Trương" userId="5ee39a359a88c745" providerId="LiveId" clId="{DA1F768B-6217-4144-9B39-6DB202771E18}" dt="2022-01-31T15:15:49.515" v="316" actId="14100"/>
          <ac:spMkLst>
            <pc:docMk/>
            <pc:sldMk cId="1654729691" sldId="259"/>
            <ac:spMk id="41" creationId="{1E053D31-C5A7-47F7-A912-90F1D068D3AD}"/>
          </ac:spMkLst>
        </pc:spChg>
        <pc:spChg chg="mod">
          <ac:chgData name="Hoàng Thông Trương" userId="5ee39a359a88c745" providerId="LiveId" clId="{DA1F768B-6217-4144-9B39-6DB202771E18}" dt="2022-01-31T15:15:49.515" v="316" actId="14100"/>
          <ac:spMkLst>
            <pc:docMk/>
            <pc:sldMk cId="1654729691" sldId="259"/>
            <ac:spMk id="42" creationId="{11EE6C93-C8C5-4641-B093-42D4DAA6321E}"/>
          </ac:spMkLst>
        </pc:spChg>
        <pc:spChg chg="mod">
          <ac:chgData name="Hoàng Thông Trương" userId="5ee39a359a88c745" providerId="LiveId" clId="{DA1F768B-6217-4144-9B39-6DB202771E18}" dt="2022-01-31T15:15:49.515" v="316" actId="14100"/>
          <ac:spMkLst>
            <pc:docMk/>
            <pc:sldMk cId="1654729691" sldId="259"/>
            <ac:spMk id="43" creationId="{C51F45AC-8513-4DBD-932A-642E91FF2382}"/>
          </ac:spMkLst>
        </pc:spChg>
        <pc:spChg chg="mod">
          <ac:chgData name="Hoàng Thông Trương" userId="5ee39a359a88c745" providerId="LiveId" clId="{DA1F768B-6217-4144-9B39-6DB202771E18}" dt="2022-01-31T15:15:49.515" v="316" actId="14100"/>
          <ac:spMkLst>
            <pc:docMk/>
            <pc:sldMk cId="1654729691" sldId="259"/>
            <ac:spMk id="44" creationId="{AAC954B7-FDB6-4C2B-9AD2-2C86ADFDFBED}"/>
          </ac:spMkLst>
        </pc:spChg>
        <pc:spChg chg="mod">
          <ac:chgData name="Hoàng Thông Trương" userId="5ee39a359a88c745" providerId="LiveId" clId="{DA1F768B-6217-4144-9B39-6DB202771E18}" dt="2022-01-31T15:15:49.515" v="316" actId="14100"/>
          <ac:spMkLst>
            <pc:docMk/>
            <pc:sldMk cId="1654729691" sldId="259"/>
            <ac:spMk id="45" creationId="{1CB96E31-4C66-4CFB-A981-29E57355A55E}"/>
          </ac:spMkLst>
        </pc:spChg>
        <pc:spChg chg="mod">
          <ac:chgData name="Hoàng Thông Trương" userId="5ee39a359a88c745" providerId="LiveId" clId="{DA1F768B-6217-4144-9B39-6DB202771E18}" dt="2022-01-31T15:15:49.515" v="316" actId="14100"/>
          <ac:spMkLst>
            <pc:docMk/>
            <pc:sldMk cId="1654729691" sldId="259"/>
            <ac:spMk id="46" creationId="{FBC944FB-6572-4683-865D-795D4712BB3D}"/>
          </ac:spMkLst>
        </pc:spChg>
        <pc:spChg chg="mod">
          <ac:chgData name="Hoàng Thông Trương" userId="5ee39a359a88c745" providerId="LiveId" clId="{DA1F768B-6217-4144-9B39-6DB202771E18}" dt="2022-01-31T15:15:49.515" v="316" actId="14100"/>
          <ac:spMkLst>
            <pc:docMk/>
            <pc:sldMk cId="1654729691" sldId="259"/>
            <ac:spMk id="47" creationId="{B099E184-8475-49A2-9D96-A6AD25D7F80F}"/>
          </ac:spMkLst>
        </pc:spChg>
        <pc:spChg chg="mod">
          <ac:chgData name="Hoàng Thông Trương" userId="5ee39a359a88c745" providerId="LiveId" clId="{DA1F768B-6217-4144-9B39-6DB202771E18}" dt="2022-01-31T15:15:49.515" v="316" actId="14100"/>
          <ac:spMkLst>
            <pc:docMk/>
            <pc:sldMk cId="1654729691" sldId="259"/>
            <ac:spMk id="48" creationId="{A1EBA7F4-7957-4CC1-BD5C-87FAA213EBF3}"/>
          </ac:spMkLst>
        </pc:spChg>
        <pc:spChg chg="mod">
          <ac:chgData name="Hoàng Thông Trương" userId="5ee39a359a88c745" providerId="LiveId" clId="{DA1F768B-6217-4144-9B39-6DB202771E18}" dt="2022-01-31T15:15:49.515" v="316" actId="14100"/>
          <ac:spMkLst>
            <pc:docMk/>
            <pc:sldMk cId="1654729691" sldId="259"/>
            <ac:spMk id="49" creationId="{14932198-5E31-463F-92CD-58528D9B57A8}"/>
          </ac:spMkLst>
        </pc:spChg>
        <pc:spChg chg="mod">
          <ac:chgData name="Hoàng Thông Trương" userId="5ee39a359a88c745" providerId="LiveId" clId="{DA1F768B-6217-4144-9B39-6DB202771E18}" dt="2022-01-31T15:15:49.515" v="316" actId="14100"/>
          <ac:spMkLst>
            <pc:docMk/>
            <pc:sldMk cId="1654729691" sldId="259"/>
            <ac:spMk id="50" creationId="{533487E8-84A3-48A6-A53F-9127DE7964AD}"/>
          </ac:spMkLst>
        </pc:spChg>
        <pc:spChg chg="mod">
          <ac:chgData name="Hoàng Thông Trương" userId="5ee39a359a88c745" providerId="LiveId" clId="{DA1F768B-6217-4144-9B39-6DB202771E18}" dt="2022-01-31T15:15:49.515" v="316" actId="14100"/>
          <ac:spMkLst>
            <pc:docMk/>
            <pc:sldMk cId="1654729691" sldId="259"/>
            <ac:spMk id="51" creationId="{8449F0FB-BFA8-4BF5-BEE2-5493F438FB4B}"/>
          </ac:spMkLst>
        </pc:spChg>
        <pc:spChg chg="mod">
          <ac:chgData name="Hoàng Thông Trương" userId="5ee39a359a88c745" providerId="LiveId" clId="{DA1F768B-6217-4144-9B39-6DB202771E18}" dt="2022-01-31T15:15:49.515" v="316" actId="14100"/>
          <ac:spMkLst>
            <pc:docMk/>
            <pc:sldMk cId="1654729691" sldId="259"/>
            <ac:spMk id="52" creationId="{605BD765-AD16-4959-8D04-279245BE3AD0}"/>
          </ac:spMkLst>
        </pc:spChg>
        <pc:spChg chg="mod">
          <ac:chgData name="Hoàng Thông Trương" userId="5ee39a359a88c745" providerId="LiveId" clId="{DA1F768B-6217-4144-9B39-6DB202771E18}" dt="2022-01-31T15:15:49.515" v="316" actId="14100"/>
          <ac:spMkLst>
            <pc:docMk/>
            <pc:sldMk cId="1654729691" sldId="259"/>
            <ac:spMk id="53" creationId="{772600CD-187D-4A60-AEB4-DB009C662FE2}"/>
          </ac:spMkLst>
        </pc:spChg>
        <pc:spChg chg="mod">
          <ac:chgData name="Hoàng Thông Trương" userId="5ee39a359a88c745" providerId="LiveId" clId="{DA1F768B-6217-4144-9B39-6DB202771E18}" dt="2022-01-31T15:15:49.515" v="316" actId="14100"/>
          <ac:spMkLst>
            <pc:docMk/>
            <pc:sldMk cId="1654729691" sldId="259"/>
            <ac:spMk id="54" creationId="{BE84C48C-0F18-4CC9-9F04-1784C06DC316}"/>
          </ac:spMkLst>
        </pc:spChg>
        <pc:spChg chg="mod">
          <ac:chgData name="Hoàng Thông Trương" userId="5ee39a359a88c745" providerId="LiveId" clId="{DA1F768B-6217-4144-9B39-6DB202771E18}" dt="2022-01-31T15:15:49.515" v="316" actId="14100"/>
          <ac:spMkLst>
            <pc:docMk/>
            <pc:sldMk cId="1654729691" sldId="259"/>
            <ac:spMk id="55" creationId="{66B2CBA3-D6EE-4CC5-894F-ADF8D4A26AA0}"/>
          </ac:spMkLst>
        </pc:spChg>
        <pc:spChg chg="mod">
          <ac:chgData name="Hoàng Thông Trương" userId="5ee39a359a88c745" providerId="LiveId" clId="{DA1F768B-6217-4144-9B39-6DB202771E18}" dt="2022-01-31T15:15:49.515" v="316" actId="14100"/>
          <ac:spMkLst>
            <pc:docMk/>
            <pc:sldMk cId="1654729691" sldId="259"/>
            <ac:spMk id="56" creationId="{0F0BB98D-D0D8-453D-8F9C-34E630BA97D2}"/>
          </ac:spMkLst>
        </pc:spChg>
        <pc:spChg chg="mod">
          <ac:chgData name="Hoàng Thông Trương" userId="5ee39a359a88c745" providerId="LiveId" clId="{DA1F768B-6217-4144-9B39-6DB202771E18}" dt="2022-01-31T15:15:49.515" v="316" actId="14100"/>
          <ac:spMkLst>
            <pc:docMk/>
            <pc:sldMk cId="1654729691" sldId="259"/>
            <ac:spMk id="57" creationId="{73DE66B3-5C4D-47CA-8951-5C3D8B02AA4A}"/>
          </ac:spMkLst>
        </pc:spChg>
        <pc:spChg chg="mod">
          <ac:chgData name="Hoàng Thông Trương" userId="5ee39a359a88c745" providerId="LiveId" clId="{DA1F768B-6217-4144-9B39-6DB202771E18}" dt="2022-01-31T15:15:49.515" v="316" actId="14100"/>
          <ac:spMkLst>
            <pc:docMk/>
            <pc:sldMk cId="1654729691" sldId="259"/>
            <ac:spMk id="58" creationId="{C0DE0690-5285-4317-9BC3-A1FF4F99EFB1}"/>
          </ac:spMkLst>
        </pc:spChg>
        <pc:spChg chg="mod">
          <ac:chgData name="Hoàng Thông Trương" userId="5ee39a359a88c745" providerId="LiveId" clId="{DA1F768B-6217-4144-9B39-6DB202771E18}" dt="2022-01-31T15:15:49.515" v="316" actId="14100"/>
          <ac:spMkLst>
            <pc:docMk/>
            <pc:sldMk cId="1654729691" sldId="259"/>
            <ac:spMk id="59" creationId="{D73B9FD4-9E47-4CB5-9197-2E0464DE75CD}"/>
          </ac:spMkLst>
        </pc:spChg>
        <pc:spChg chg="mod">
          <ac:chgData name="Hoàng Thông Trương" userId="5ee39a359a88c745" providerId="LiveId" clId="{DA1F768B-6217-4144-9B39-6DB202771E18}" dt="2022-01-31T15:15:49.515" v="316" actId="14100"/>
          <ac:spMkLst>
            <pc:docMk/>
            <pc:sldMk cId="1654729691" sldId="259"/>
            <ac:spMk id="60" creationId="{5FD0593C-D893-4B27-B940-5D3329775312}"/>
          </ac:spMkLst>
        </pc:spChg>
        <pc:spChg chg="mod">
          <ac:chgData name="Hoàng Thông Trương" userId="5ee39a359a88c745" providerId="LiveId" clId="{DA1F768B-6217-4144-9B39-6DB202771E18}" dt="2022-01-31T15:15:49.515" v="316" actId="14100"/>
          <ac:spMkLst>
            <pc:docMk/>
            <pc:sldMk cId="1654729691" sldId="259"/>
            <ac:spMk id="61" creationId="{BC07C35E-62BB-4C28-9AF4-5118AEF5D627}"/>
          </ac:spMkLst>
        </pc:spChg>
        <pc:spChg chg="mod">
          <ac:chgData name="Hoàng Thông Trương" userId="5ee39a359a88c745" providerId="LiveId" clId="{DA1F768B-6217-4144-9B39-6DB202771E18}" dt="2022-01-31T15:15:49.515" v="316" actId="14100"/>
          <ac:spMkLst>
            <pc:docMk/>
            <pc:sldMk cId="1654729691" sldId="259"/>
            <ac:spMk id="62" creationId="{EC364E78-2332-45EF-B5BB-4C951892C31A}"/>
          </ac:spMkLst>
        </pc:spChg>
        <pc:spChg chg="mod">
          <ac:chgData name="Hoàng Thông Trương" userId="5ee39a359a88c745" providerId="LiveId" clId="{DA1F768B-6217-4144-9B39-6DB202771E18}" dt="2022-01-31T15:15:49.515" v="316" actId="14100"/>
          <ac:spMkLst>
            <pc:docMk/>
            <pc:sldMk cId="1654729691" sldId="259"/>
            <ac:spMk id="63" creationId="{68ED2011-1680-425F-8CB3-56C93603512B}"/>
          </ac:spMkLst>
        </pc:spChg>
        <pc:spChg chg="mod">
          <ac:chgData name="Hoàng Thông Trương" userId="5ee39a359a88c745" providerId="LiveId" clId="{DA1F768B-6217-4144-9B39-6DB202771E18}" dt="2022-01-31T15:15:49.515" v="316" actId="14100"/>
          <ac:spMkLst>
            <pc:docMk/>
            <pc:sldMk cId="1654729691" sldId="259"/>
            <ac:spMk id="64" creationId="{32AADF43-6B86-4099-B30A-02149AF0BECC}"/>
          </ac:spMkLst>
        </pc:spChg>
        <pc:spChg chg="mod">
          <ac:chgData name="Hoàng Thông Trương" userId="5ee39a359a88c745" providerId="LiveId" clId="{DA1F768B-6217-4144-9B39-6DB202771E18}" dt="2022-01-31T15:15:49.515" v="316" actId="14100"/>
          <ac:spMkLst>
            <pc:docMk/>
            <pc:sldMk cId="1654729691" sldId="259"/>
            <ac:spMk id="65" creationId="{92E58FCD-3651-452A-A63F-C9DECE6788E5}"/>
          </ac:spMkLst>
        </pc:spChg>
        <pc:spChg chg="mod">
          <ac:chgData name="Hoàng Thông Trương" userId="5ee39a359a88c745" providerId="LiveId" clId="{DA1F768B-6217-4144-9B39-6DB202771E18}" dt="2022-01-31T15:15:49.515" v="316" actId="14100"/>
          <ac:spMkLst>
            <pc:docMk/>
            <pc:sldMk cId="1654729691" sldId="259"/>
            <ac:spMk id="66" creationId="{CF705CBF-09B1-4DD6-9F8C-630E194891AC}"/>
          </ac:spMkLst>
        </pc:spChg>
        <pc:spChg chg="mod">
          <ac:chgData name="Hoàng Thông Trương" userId="5ee39a359a88c745" providerId="LiveId" clId="{DA1F768B-6217-4144-9B39-6DB202771E18}" dt="2022-01-31T15:15:49.515" v="316" actId="14100"/>
          <ac:spMkLst>
            <pc:docMk/>
            <pc:sldMk cId="1654729691" sldId="259"/>
            <ac:spMk id="67" creationId="{3C57CA9B-B839-4D96-A4DB-51C5875F22DE}"/>
          </ac:spMkLst>
        </pc:spChg>
        <pc:spChg chg="mod">
          <ac:chgData name="Hoàng Thông Trương" userId="5ee39a359a88c745" providerId="LiveId" clId="{DA1F768B-6217-4144-9B39-6DB202771E18}" dt="2022-01-31T15:15:49.515" v="316" actId="14100"/>
          <ac:spMkLst>
            <pc:docMk/>
            <pc:sldMk cId="1654729691" sldId="259"/>
            <ac:spMk id="68" creationId="{480D4A99-F9D3-41E2-BC67-9301B79DED9A}"/>
          </ac:spMkLst>
        </pc:spChg>
        <pc:spChg chg="mod">
          <ac:chgData name="Hoàng Thông Trương" userId="5ee39a359a88c745" providerId="LiveId" clId="{DA1F768B-6217-4144-9B39-6DB202771E18}" dt="2022-01-31T15:15:49.515" v="316" actId="14100"/>
          <ac:spMkLst>
            <pc:docMk/>
            <pc:sldMk cId="1654729691" sldId="259"/>
            <ac:spMk id="69" creationId="{BFED0BD0-7C91-4F51-8EE7-E1CD6E580643}"/>
          </ac:spMkLst>
        </pc:spChg>
        <pc:spChg chg="mod">
          <ac:chgData name="Hoàng Thông Trương" userId="5ee39a359a88c745" providerId="LiveId" clId="{DA1F768B-6217-4144-9B39-6DB202771E18}" dt="2022-01-31T15:15:49.515" v="316" actId="14100"/>
          <ac:spMkLst>
            <pc:docMk/>
            <pc:sldMk cId="1654729691" sldId="259"/>
            <ac:spMk id="70" creationId="{46150397-7F03-4068-913B-73D931954060}"/>
          </ac:spMkLst>
        </pc:spChg>
        <pc:spChg chg="mod">
          <ac:chgData name="Hoàng Thông Trương" userId="5ee39a359a88c745" providerId="LiveId" clId="{DA1F768B-6217-4144-9B39-6DB202771E18}" dt="2022-01-31T15:15:49.515" v="316" actId="14100"/>
          <ac:spMkLst>
            <pc:docMk/>
            <pc:sldMk cId="1654729691" sldId="259"/>
            <ac:spMk id="72" creationId="{F3A97DDD-2BF3-4D23-9690-5516C84ACE30}"/>
          </ac:spMkLst>
        </pc:spChg>
        <pc:spChg chg="mod">
          <ac:chgData name="Hoàng Thông Trương" userId="5ee39a359a88c745" providerId="LiveId" clId="{DA1F768B-6217-4144-9B39-6DB202771E18}" dt="2022-01-31T15:15:49.515" v="316" actId="14100"/>
          <ac:spMkLst>
            <pc:docMk/>
            <pc:sldMk cId="1654729691" sldId="259"/>
            <ac:spMk id="73" creationId="{42131F6A-3F6E-4B6F-96AC-7CAD31A01A68}"/>
          </ac:spMkLst>
        </pc:spChg>
        <pc:spChg chg="mod">
          <ac:chgData name="Hoàng Thông Trương" userId="5ee39a359a88c745" providerId="LiveId" clId="{DA1F768B-6217-4144-9B39-6DB202771E18}" dt="2022-01-31T15:15:49.515" v="316" actId="14100"/>
          <ac:spMkLst>
            <pc:docMk/>
            <pc:sldMk cId="1654729691" sldId="259"/>
            <ac:spMk id="74" creationId="{F0702666-622E-4A43-82E4-98F854BE9CD5}"/>
          </ac:spMkLst>
        </pc:spChg>
        <pc:spChg chg="add del mod">
          <ac:chgData name="Hoàng Thông Trương" userId="5ee39a359a88c745" providerId="LiveId" clId="{DA1F768B-6217-4144-9B39-6DB202771E18}" dt="2022-01-31T15:31:08.377" v="847" actId="208"/>
          <ac:spMkLst>
            <pc:docMk/>
            <pc:sldMk cId="1654729691" sldId="259"/>
            <ac:spMk id="75" creationId="{87BB29DC-0D25-40CF-924D-5B26DE3861BF}"/>
          </ac:spMkLst>
        </pc:spChg>
        <pc:spChg chg="add mod">
          <ac:chgData name="Hoàng Thông Trương" userId="5ee39a359a88c745" providerId="LiveId" clId="{DA1F768B-6217-4144-9B39-6DB202771E18}" dt="2022-01-31T15:31:19.831" v="850" actId="208"/>
          <ac:spMkLst>
            <pc:docMk/>
            <pc:sldMk cId="1654729691" sldId="259"/>
            <ac:spMk id="76" creationId="{3DAA42FC-DC56-4A0E-8110-042A3D851EB2}"/>
          </ac:spMkLst>
        </pc:spChg>
        <pc:spChg chg="add mod">
          <ac:chgData name="Hoàng Thông Trương" userId="5ee39a359a88c745" providerId="LiveId" clId="{DA1F768B-6217-4144-9B39-6DB202771E18}" dt="2022-01-31T15:31:46.134" v="862" actId="1037"/>
          <ac:spMkLst>
            <pc:docMk/>
            <pc:sldMk cId="1654729691" sldId="259"/>
            <ac:spMk id="80" creationId="{845B561E-6F5E-45BD-88C1-30D8292D991A}"/>
          </ac:spMkLst>
        </pc:spChg>
        <pc:spChg chg="add mod">
          <ac:chgData name="Hoàng Thông Trương" userId="5ee39a359a88c745" providerId="LiveId" clId="{DA1F768B-6217-4144-9B39-6DB202771E18}" dt="2022-01-31T15:31:39.214" v="859" actId="1076"/>
          <ac:spMkLst>
            <pc:docMk/>
            <pc:sldMk cId="1654729691" sldId="259"/>
            <ac:spMk id="81" creationId="{A2DC1DAC-C24E-4627-8771-9D2892D49189}"/>
          </ac:spMkLst>
        </pc:spChg>
        <pc:spChg chg="add mod">
          <ac:chgData name="Hoàng Thông Trương" userId="5ee39a359a88c745" providerId="LiveId" clId="{DA1F768B-6217-4144-9B39-6DB202771E18}" dt="2022-01-31T15:31:46.134" v="862" actId="1037"/>
          <ac:spMkLst>
            <pc:docMk/>
            <pc:sldMk cId="1654729691" sldId="259"/>
            <ac:spMk id="83" creationId="{B2B7FE38-8D75-4865-B5F0-1655E920888F}"/>
          </ac:spMkLst>
        </pc:spChg>
        <pc:spChg chg="add mod">
          <ac:chgData name="Hoàng Thông Trương" userId="5ee39a359a88c745" providerId="LiveId" clId="{DA1F768B-6217-4144-9B39-6DB202771E18}" dt="2022-01-31T15:31:36.862" v="858" actId="1076"/>
          <ac:spMkLst>
            <pc:docMk/>
            <pc:sldMk cId="1654729691" sldId="259"/>
            <ac:spMk id="84" creationId="{EBCCC2C1-DB40-41A4-B6AC-C1ED6FC35C47}"/>
          </ac:spMkLst>
        </pc:spChg>
        <pc:grpChg chg="add mod">
          <ac:chgData name="Hoàng Thông Trương" userId="5ee39a359a88c745" providerId="LiveId" clId="{DA1F768B-6217-4144-9B39-6DB202771E18}" dt="2022-01-31T15:17:21.405" v="329" actId="1076"/>
          <ac:grpSpMkLst>
            <pc:docMk/>
            <pc:sldMk cId="1654729691" sldId="259"/>
            <ac:grpSpMk id="4" creationId="{C28BAE4D-52C0-40B0-AF6A-EDF46E594E4D}"/>
          </ac:grpSpMkLst>
        </pc:grpChg>
        <pc:grpChg chg="add del mod">
          <ac:chgData name="Hoàng Thông Trương" userId="5ee39a359a88c745" providerId="LiveId" clId="{DA1F768B-6217-4144-9B39-6DB202771E18}" dt="2022-01-31T15:17:17.439" v="328" actId="478"/>
          <ac:grpSpMkLst>
            <pc:docMk/>
            <pc:sldMk cId="1654729691" sldId="259"/>
            <ac:grpSpMk id="22" creationId="{69BADF44-3ECA-487A-BADD-EB28238A37B9}"/>
          </ac:grpSpMkLst>
        </pc:grpChg>
        <pc:grpChg chg="add del mod">
          <ac:chgData name="Hoàng Thông Trương" userId="5ee39a359a88c745" providerId="LiveId" clId="{DA1F768B-6217-4144-9B39-6DB202771E18}" dt="2022-01-31T15:17:13.950" v="327" actId="478"/>
          <ac:grpSpMkLst>
            <pc:docMk/>
            <pc:sldMk cId="1654729691" sldId="259"/>
            <ac:grpSpMk id="26" creationId="{D624EDEA-00F4-4FA2-A3F5-AD74997F4769}"/>
          </ac:grpSpMkLst>
        </pc:grpChg>
        <pc:grpChg chg="add del mod">
          <ac:chgData name="Hoàng Thông Trương" userId="5ee39a359a88c745" providerId="LiveId" clId="{DA1F768B-6217-4144-9B39-6DB202771E18}" dt="2022-01-31T15:18:04.340" v="335" actId="478"/>
          <ac:grpSpMkLst>
            <pc:docMk/>
            <pc:sldMk cId="1654729691" sldId="259"/>
            <ac:grpSpMk id="71" creationId="{A5467601-81CC-4AA0-928D-16DBAC847D09}"/>
          </ac:grpSpMkLst>
        </pc:grpChg>
        <pc:picChg chg="add del mod">
          <ac:chgData name="Hoàng Thông Trương" userId="5ee39a359a88c745" providerId="LiveId" clId="{DA1F768B-6217-4144-9B39-6DB202771E18}" dt="2022-01-31T15:22:34.650" v="482" actId="478"/>
          <ac:picMkLst>
            <pc:docMk/>
            <pc:sldMk cId="1654729691" sldId="259"/>
            <ac:picMk id="25" creationId="{133490AF-4CAF-4016-8E1C-8C55E6412A99}"/>
          </ac:picMkLst>
        </pc:picChg>
        <pc:picChg chg="add del mod">
          <ac:chgData name="Hoàng Thông Trương" userId="5ee39a359a88c745" providerId="LiveId" clId="{DA1F768B-6217-4144-9B39-6DB202771E18}" dt="2022-01-31T15:18:56.662" v="340" actId="478"/>
          <ac:picMkLst>
            <pc:docMk/>
            <pc:sldMk cId="1654729691" sldId="259"/>
            <ac:picMk id="1026" creationId="{EC687143-EB46-47F6-B6B9-5FECDDF2E610}"/>
          </ac:picMkLst>
        </pc:picChg>
        <pc:picChg chg="add mod">
          <ac:chgData name="Hoàng Thông Trương" userId="5ee39a359a88c745" providerId="LiveId" clId="{DA1F768B-6217-4144-9B39-6DB202771E18}" dt="2022-01-31T15:31:24.620" v="853" actId="1035"/>
          <ac:picMkLst>
            <pc:docMk/>
            <pc:sldMk cId="1654729691" sldId="259"/>
            <ac:picMk id="1028" creationId="{12FF13B1-ADDC-4115-91E7-3FE01638201D}"/>
          </ac:picMkLst>
        </pc:picChg>
        <pc:picChg chg="add mod">
          <ac:chgData name="Hoàng Thông Trương" userId="5ee39a359a88c745" providerId="LiveId" clId="{DA1F768B-6217-4144-9B39-6DB202771E18}" dt="2022-01-31T15:31:40.684" v="860" actId="1076"/>
          <ac:picMkLst>
            <pc:docMk/>
            <pc:sldMk cId="1654729691" sldId="259"/>
            <ac:picMk id="1030" creationId="{D1020194-1795-4E58-B206-5805BED67970}"/>
          </ac:picMkLst>
        </pc:picChg>
        <pc:picChg chg="add mod">
          <ac:chgData name="Hoàng Thông Trương" userId="5ee39a359a88c745" providerId="LiveId" clId="{DA1F768B-6217-4144-9B39-6DB202771E18}" dt="2022-01-31T15:31:24.620" v="853" actId="1035"/>
          <ac:picMkLst>
            <pc:docMk/>
            <pc:sldMk cId="1654729691" sldId="259"/>
            <ac:picMk id="1032" creationId="{3D22A3DE-B1FF-4AA9-B2FD-110E32556F8F}"/>
          </ac:picMkLst>
        </pc:picChg>
      </pc:sldChg>
      <pc:sldChg chg="addSp delSp modSp new mod ord setBg delAnim modAnim">
        <pc:chgData name="Hoàng Thông Trương" userId="5ee39a359a88c745" providerId="LiveId" clId="{DA1F768B-6217-4144-9B39-6DB202771E18}" dt="2022-01-31T15:28:54.522" v="751"/>
        <pc:sldMkLst>
          <pc:docMk/>
          <pc:sldMk cId="141356527" sldId="260"/>
        </pc:sldMkLst>
        <pc:spChg chg="del mod">
          <ac:chgData name="Hoàng Thông Trương" userId="5ee39a359a88c745" providerId="LiveId" clId="{DA1F768B-6217-4144-9B39-6DB202771E18}" dt="2022-01-31T15:23:12.242" v="487"/>
          <ac:spMkLst>
            <pc:docMk/>
            <pc:sldMk cId="141356527" sldId="260"/>
            <ac:spMk id="2" creationId="{AC2BDACC-6CAC-4453-843A-EF71E05BF75E}"/>
          </ac:spMkLst>
        </pc:spChg>
        <pc:spChg chg="add mod">
          <ac:chgData name="Hoàng Thông Trương" userId="5ee39a359a88c745" providerId="LiveId" clId="{DA1F768B-6217-4144-9B39-6DB202771E18}" dt="2022-01-31T15:23:47.816" v="593" actId="20577"/>
          <ac:spMkLst>
            <pc:docMk/>
            <pc:sldMk cId="141356527" sldId="260"/>
            <ac:spMk id="3" creationId="{C3BF3B29-BF02-4404-BE1A-B3AC81BFDF0E}"/>
          </ac:spMkLst>
        </pc:spChg>
        <pc:spChg chg="mod">
          <ac:chgData name="Hoàng Thông Trương" userId="5ee39a359a88c745" providerId="LiveId" clId="{DA1F768B-6217-4144-9B39-6DB202771E18}" dt="2022-01-31T15:23:29.014" v="489"/>
          <ac:spMkLst>
            <pc:docMk/>
            <pc:sldMk cId="141356527" sldId="260"/>
            <ac:spMk id="5" creationId="{E23D0DA4-7359-48D2-9960-10E9530D982A}"/>
          </ac:spMkLst>
        </pc:spChg>
        <pc:spChg chg="mod">
          <ac:chgData name="Hoàng Thông Trương" userId="5ee39a359a88c745" providerId="LiveId" clId="{DA1F768B-6217-4144-9B39-6DB202771E18}" dt="2022-01-31T15:23:29.014" v="489"/>
          <ac:spMkLst>
            <pc:docMk/>
            <pc:sldMk cId="141356527" sldId="260"/>
            <ac:spMk id="6" creationId="{713183AD-A80F-439F-A4C6-84BD9CCAB0DF}"/>
          </ac:spMkLst>
        </pc:spChg>
        <pc:spChg chg="mod">
          <ac:chgData name="Hoàng Thông Trương" userId="5ee39a359a88c745" providerId="LiveId" clId="{DA1F768B-6217-4144-9B39-6DB202771E18}" dt="2022-01-31T15:23:29.014" v="489"/>
          <ac:spMkLst>
            <pc:docMk/>
            <pc:sldMk cId="141356527" sldId="260"/>
            <ac:spMk id="7" creationId="{19B8A6F1-012B-47DC-9C4B-EB337CCD57CE}"/>
          </ac:spMkLst>
        </pc:spChg>
        <pc:spChg chg="mod">
          <ac:chgData name="Hoàng Thông Trương" userId="5ee39a359a88c745" providerId="LiveId" clId="{DA1F768B-6217-4144-9B39-6DB202771E18}" dt="2022-01-31T15:23:29.014" v="489"/>
          <ac:spMkLst>
            <pc:docMk/>
            <pc:sldMk cId="141356527" sldId="260"/>
            <ac:spMk id="8" creationId="{42C280B4-65D4-41C2-90F7-EBE4FEC123E4}"/>
          </ac:spMkLst>
        </pc:spChg>
        <pc:spChg chg="mod">
          <ac:chgData name="Hoàng Thông Trương" userId="5ee39a359a88c745" providerId="LiveId" clId="{DA1F768B-6217-4144-9B39-6DB202771E18}" dt="2022-01-31T15:23:29.014" v="489"/>
          <ac:spMkLst>
            <pc:docMk/>
            <pc:sldMk cId="141356527" sldId="260"/>
            <ac:spMk id="9" creationId="{F94F98B8-948C-4D22-B672-E98472E8811D}"/>
          </ac:spMkLst>
        </pc:spChg>
        <pc:spChg chg="mod">
          <ac:chgData name="Hoàng Thông Trương" userId="5ee39a359a88c745" providerId="LiveId" clId="{DA1F768B-6217-4144-9B39-6DB202771E18}" dt="2022-01-31T15:23:29.014" v="489"/>
          <ac:spMkLst>
            <pc:docMk/>
            <pc:sldMk cId="141356527" sldId="260"/>
            <ac:spMk id="10" creationId="{5DF3FE70-2F57-4959-AF01-F021CA0ADD33}"/>
          </ac:spMkLst>
        </pc:spChg>
        <pc:spChg chg="mod">
          <ac:chgData name="Hoàng Thông Trương" userId="5ee39a359a88c745" providerId="LiveId" clId="{DA1F768B-6217-4144-9B39-6DB202771E18}" dt="2022-01-31T15:23:29.014" v="489"/>
          <ac:spMkLst>
            <pc:docMk/>
            <pc:sldMk cId="141356527" sldId="260"/>
            <ac:spMk id="11" creationId="{EDA84D71-D629-451A-82A1-B461BBDA1135}"/>
          </ac:spMkLst>
        </pc:spChg>
        <pc:spChg chg="mod">
          <ac:chgData name="Hoàng Thông Trương" userId="5ee39a359a88c745" providerId="LiveId" clId="{DA1F768B-6217-4144-9B39-6DB202771E18}" dt="2022-01-31T15:23:29.014" v="489"/>
          <ac:spMkLst>
            <pc:docMk/>
            <pc:sldMk cId="141356527" sldId="260"/>
            <ac:spMk id="12" creationId="{1328CE2F-DDE8-44EC-B3E8-FFD17ADCC4E8}"/>
          </ac:spMkLst>
        </pc:spChg>
        <pc:spChg chg="mod">
          <ac:chgData name="Hoàng Thông Trương" userId="5ee39a359a88c745" providerId="LiveId" clId="{DA1F768B-6217-4144-9B39-6DB202771E18}" dt="2022-01-31T15:23:29.014" v="489"/>
          <ac:spMkLst>
            <pc:docMk/>
            <pc:sldMk cId="141356527" sldId="260"/>
            <ac:spMk id="13" creationId="{4C75B225-698D-4CC6-84CD-C20DF91671C6}"/>
          </ac:spMkLst>
        </pc:spChg>
        <pc:spChg chg="mod">
          <ac:chgData name="Hoàng Thông Trương" userId="5ee39a359a88c745" providerId="LiveId" clId="{DA1F768B-6217-4144-9B39-6DB202771E18}" dt="2022-01-31T15:23:29.014" v="489"/>
          <ac:spMkLst>
            <pc:docMk/>
            <pc:sldMk cId="141356527" sldId="260"/>
            <ac:spMk id="14" creationId="{A05C6E7F-812C-49D4-A7A6-2DE291169C44}"/>
          </ac:spMkLst>
        </pc:spChg>
        <pc:spChg chg="mod">
          <ac:chgData name="Hoàng Thông Trương" userId="5ee39a359a88c745" providerId="LiveId" clId="{DA1F768B-6217-4144-9B39-6DB202771E18}" dt="2022-01-31T15:23:29.014" v="489"/>
          <ac:spMkLst>
            <pc:docMk/>
            <pc:sldMk cId="141356527" sldId="260"/>
            <ac:spMk id="15" creationId="{58952A2D-9340-44A9-A369-C6C09707CF63}"/>
          </ac:spMkLst>
        </pc:spChg>
        <pc:spChg chg="mod">
          <ac:chgData name="Hoàng Thông Trương" userId="5ee39a359a88c745" providerId="LiveId" clId="{DA1F768B-6217-4144-9B39-6DB202771E18}" dt="2022-01-31T15:23:29.014" v="489"/>
          <ac:spMkLst>
            <pc:docMk/>
            <pc:sldMk cId="141356527" sldId="260"/>
            <ac:spMk id="16" creationId="{2B3447F5-3F44-4463-B2E1-D879A9988A58}"/>
          </ac:spMkLst>
        </pc:spChg>
        <pc:spChg chg="mod">
          <ac:chgData name="Hoàng Thông Trương" userId="5ee39a359a88c745" providerId="LiveId" clId="{DA1F768B-6217-4144-9B39-6DB202771E18}" dt="2022-01-31T15:23:29.014" v="489"/>
          <ac:spMkLst>
            <pc:docMk/>
            <pc:sldMk cId="141356527" sldId="260"/>
            <ac:spMk id="17" creationId="{67B2D1B2-6474-4833-B86F-6333BE53B3A9}"/>
          </ac:spMkLst>
        </pc:spChg>
        <pc:spChg chg="mod">
          <ac:chgData name="Hoàng Thông Trương" userId="5ee39a359a88c745" providerId="LiveId" clId="{DA1F768B-6217-4144-9B39-6DB202771E18}" dt="2022-01-31T15:23:29.014" v="489"/>
          <ac:spMkLst>
            <pc:docMk/>
            <pc:sldMk cId="141356527" sldId="260"/>
            <ac:spMk id="18" creationId="{6D86BF73-B06D-4A7E-B6BC-B36F9E2B0888}"/>
          </ac:spMkLst>
        </pc:spChg>
        <pc:spChg chg="mod">
          <ac:chgData name="Hoàng Thông Trương" userId="5ee39a359a88c745" providerId="LiveId" clId="{DA1F768B-6217-4144-9B39-6DB202771E18}" dt="2022-01-31T15:23:29.014" v="489"/>
          <ac:spMkLst>
            <pc:docMk/>
            <pc:sldMk cId="141356527" sldId="260"/>
            <ac:spMk id="19" creationId="{DF598185-2BB2-4886-8AC7-C4F2998BC80F}"/>
          </ac:spMkLst>
        </pc:spChg>
        <pc:spChg chg="mod">
          <ac:chgData name="Hoàng Thông Trương" userId="5ee39a359a88c745" providerId="LiveId" clId="{DA1F768B-6217-4144-9B39-6DB202771E18}" dt="2022-01-31T15:23:29.014" v="489"/>
          <ac:spMkLst>
            <pc:docMk/>
            <pc:sldMk cId="141356527" sldId="260"/>
            <ac:spMk id="20" creationId="{F6593F56-7D00-4E6F-9142-44992457AA62}"/>
          </ac:spMkLst>
        </pc:spChg>
        <pc:spChg chg="mod">
          <ac:chgData name="Hoàng Thông Trương" userId="5ee39a359a88c745" providerId="LiveId" clId="{DA1F768B-6217-4144-9B39-6DB202771E18}" dt="2022-01-31T15:23:29.014" v="489"/>
          <ac:spMkLst>
            <pc:docMk/>
            <pc:sldMk cId="141356527" sldId="260"/>
            <ac:spMk id="21" creationId="{7B8B27EE-ACBE-45FE-9C88-71AC5E5656BA}"/>
          </ac:spMkLst>
        </pc:spChg>
        <pc:spChg chg="add del mod">
          <ac:chgData name="Hoàng Thông Trương" userId="5ee39a359a88c745" providerId="LiveId" clId="{DA1F768B-6217-4144-9B39-6DB202771E18}" dt="2022-01-31T15:28:25.046" v="746" actId="478"/>
          <ac:spMkLst>
            <pc:docMk/>
            <pc:sldMk cId="141356527" sldId="260"/>
            <ac:spMk id="23" creationId="{8E82B1B7-1707-4F9C-9D76-6E1F1329E273}"/>
          </ac:spMkLst>
        </pc:spChg>
        <pc:grpChg chg="add mod">
          <ac:chgData name="Hoàng Thông Trương" userId="5ee39a359a88c745" providerId="LiveId" clId="{DA1F768B-6217-4144-9B39-6DB202771E18}" dt="2022-01-31T15:23:29.014" v="489"/>
          <ac:grpSpMkLst>
            <pc:docMk/>
            <pc:sldMk cId="141356527" sldId="260"/>
            <ac:grpSpMk id="4" creationId="{F3B68F32-CB54-4450-93E9-638939B3251C}"/>
          </ac:grpSpMkLst>
        </pc:grpChg>
        <pc:picChg chg="add mod">
          <ac:chgData name="Hoàng Thông Trương" userId="5ee39a359a88c745" providerId="LiveId" clId="{DA1F768B-6217-4144-9B39-6DB202771E18}" dt="2022-01-31T15:25:28.927" v="634" actId="1076"/>
          <ac:picMkLst>
            <pc:docMk/>
            <pc:sldMk cId="141356527" sldId="260"/>
            <ac:picMk id="2050" creationId="{7369579F-2C17-4EA6-A7DA-389DCF8F11F6}"/>
          </ac:picMkLst>
        </pc:picChg>
        <pc:picChg chg="add mod">
          <ac:chgData name="Hoàng Thông Trương" userId="5ee39a359a88c745" providerId="LiveId" clId="{DA1F768B-6217-4144-9B39-6DB202771E18}" dt="2022-01-31T15:28:50.139" v="749" actId="14100"/>
          <ac:picMkLst>
            <pc:docMk/>
            <pc:sldMk cId="141356527" sldId="260"/>
            <ac:picMk id="2052" creationId="{B0C2ACBC-17E6-4FD4-9D8C-B199DDC388BE}"/>
          </ac:picMkLst>
        </pc:picChg>
      </pc:sldChg>
      <pc:sldChg chg="addSp delSp modSp new mod ord setBg modNotesTx">
        <pc:chgData name="Hoàng Thông Trương" userId="5ee39a359a88c745" providerId="LiveId" clId="{DA1F768B-6217-4144-9B39-6DB202771E18}" dt="2022-01-31T15:32:23.340" v="873" actId="14100"/>
        <pc:sldMkLst>
          <pc:docMk/>
          <pc:sldMk cId="563189510" sldId="261"/>
        </pc:sldMkLst>
        <pc:spChg chg="del mod">
          <ac:chgData name="Hoàng Thông Trương" userId="5ee39a359a88c745" providerId="LiveId" clId="{DA1F768B-6217-4144-9B39-6DB202771E18}" dt="2022-01-31T15:25:16.024" v="629"/>
          <ac:spMkLst>
            <pc:docMk/>
            <pc:sldMk cId="563189510" sldId="261"/>
            <ac:spMk id="2" creationId="{ED3262CE-F2C3-4A2D-B93C-9B6A76144FB1}"/>
          </ac:spMkLst>
        </pc:spChg>
        <pc:spChg chg="add del">
          <ac:chgData name="Hoàng Thông Trương" userId="5ee39a359a88c745" providerId="LiveId" clId="{DA1F768B-6217-4144-9B39-6DB202771E18}" dt="2022-01-31T15:26:21.430" v="647" actId="22"/>
          <ac:spMkLst>
            <pc:docMk/>
            <pc:sldMk cId="563189510" sldId="261"/>
            <ac:spMk id="5" creationId="{556A4CDF-310B-4E12-B8A9-BF137FC88EF8}"/>
          </ac:spMkLst>
        </pc:spChg>
        <pc:spChg chg="add mod">
          <ac:chgData name="Hoàng Thông Trương" userId="5ee39a359a88c745" providerId="LiveId" clId="{DA1F768B-6217-4144-9B39-6DB202771E18}" dt="2022-01-31T15:26:56.940" v="724" actId="1076"/>
          <ac:spMkLst>
            <pc:docMk/>
            <pc:sldMk cId="563189510" sldId="261"/>
            <ac:spMk id="7" creationId="{368D7CCA-DEF1-49F2-BDA8-2D88BF8F457D}"/>
          </ac:spMkLst>
        </pc:spChg>
        <pc:picChg chg="add mod">
          <ac:chgData name="Hoàng Thông Trương" userId="5ee39a359a88c745" providerId="LiveId" clId="{DA1F768B-6217-4144-9B39-6DB202771E18}" dt="2022-01-31T15:32:23.340" v="873" actId="14100"/>
          <ac:picMkLst>
            <pc:docMk/>
            <pc:sldMk cId="563189510" sldId="261"/>
            <ac:picMk id="3074" creationId="{1D1D0965-D5AC-48CA-9F77-6961D4132420}"/>
          </ac:picMkLst>
        </pc:picChg>
      </pc:sldChg>
      <pc:sldChg chg="addSp delSp modSp new mod setBg modAnim modNotesTx">
        <pc:chgData name="Hoàng Thông Trương" userId="5ee39a359a88c745" providerId="LiveId" clId="{DA1F768B-6217-4144-9B39-6DB202771E18}" dt="2022-02-08T08:59:23.421" v="2819" actId="20577"/>
        <pc:sldMkLst>
          <pc:docMk/>
          <pc:sldMk cId="2880144478" sldId="262"/>
        </pc:sldMkLst>
        <pc:spChg chg="del mod">
          <ac:chgData name="Hoàng Thông Trương" userId="5ee39a359a88c745" providerId="LiveId" clId="{DA1F768B-6217-4144-9B39-6DB202771E18}" dt="2022-01-31T15:27:00.580" v="726"/>
          <ac:spMkLst>
            <pc:docMk/>
            <pc:sldMk cId="2880144478" sldId="262"/>
            <ac:spMk id="2" creationId="{039E11A8-DCD5-4017-8016-AF3A0ECFFB86}"/>
          </ac:spMkLst>
        </pc:spChg>
        <pc:spChg chg="add mod">
          <ac:chgData name="Hoàng Thông Trương" userId="5ee39a359a88c745" providerId="LiveId" clId="{DA1F768B-6217-4144-9B39-6DB202771E18}" dt="2022-01-31T15:33:39.893" v="960" actId="1076"/>
          <ac:spMkLst>
            <pc:docMk/>
            <pc:sldMk cId="2880144478" sldId="262"/>
            <ac:spMk id="3" creationId="{65D228E7-B2FE-4CEC-A536-68A0781094F2}"/>
          </ac:spMkLst>
        </pc:spChg>
        <pc:spChg chg="mod">
          <ac:chgData name="Hoàng Thông Trương" userId="5ee39a359a88c745" providerId="LiveId" clId="{DA1F768B-6217-4144-9B39-6DB202771E18}" dt="2022-01-31T15:32:59.296" v="875"/>
          <ac:spMkLst>
            <pc:docMk/>
            <pc:sldMk cId="2880144478" sldId="262"/>
            <ac:spMk id="5" creationId="{555B78BF-2A9D-4AB6-B5D9-88153EC90F02}"/>
          </ac:spMkLst>
        </pc:spChg>
        <pc:spChg chg="mod">
          <ac:chgData name="Hoàng Thông Trương" userId="5ee39a359a88c745" providerId="LiveId" clId="{DA1F768B-6217-4144-9B39-6DB202771E18}" dt="2022-01-31T15:32:59.296" v="875"/>
          <ac:spMkLst>
            <pc:docMk/>
            <pc:sldMk cId="2880144478" sldId="262"/>
            <ac:spMk id="6" creationId="{2E9CA5FD-3145-44AA-9F54-1B80DAB20744}"/>
          </ac:spMkLst>
        </pc:spChg>
        <pc:spChg chg="mod">
          <ac:chgData name="Hoàng Thông Trương" userId="5ee39a359a88c745" providerId="LiveId" clId="{DA1F768B-6217-4144-9B39-6DB202771E18}" dt="2022-01-31T15:32:59.296" v="875"/>
          <ac:spMkLst>
            <pc:docMk/>
            <pc:sldMk cId="2880144478" sldId="262"/>
            <ac:spMk id="7" creationId="{50D20400-99A2-48B5-A9E9-01B415118DB7}"/>
          </ac:spMkLst>
        </pc:spChg>
        <pc:spChg chg="mod">
          <ac:chgData name="Hoàng Thông Trương" userId="5ee39a359a88c745" providerId="LiveId" clId="{DA1F768B-6217-4144-9B39-6DB202771E18}" dt="2022-01-31T15:32:59.296" v="875"/>
          <ac:spMkLst>
            <pc:docMk/>
            <pc:sldMk cId="2880144478" sldId="262"/>
            <ac:spMk id="8" creationId="{256A2668-AC60-4BFD-9B2D-D05C6A5E111A}"/>
          </ac:spMkLst>
        </pc:spChg>
        <pc:spChg chg="mod">
          <ac:chgData name="Hoàng Thông Trương" userId="5ee39a359a88c745" providerId="LiveId" clId="{DA1F768B-6217-4144-9B39-6DB202771E18}" dt="2022-01-31T15:32:59.296" v="875"/>
          <ac:spMkLst>
            <pc:docMk/>
            <pc:sldMk cId="2880144478" sldId="262"/>
            <ac:spMk id="9" creationId="{291E4193-41E7-458F-BAFE-0F16AA457576}"/>
          </ac:spMkLst>
        </pc:spChg>
        <pc:spChg chg="mod">
          <ac:chgData name="Hoàng Thông Trương" userId="5ee39a359a88c745" providerId="LiveId" clId="{DA1F768B-6217-4144-9B39-6DB202771E18}" dt="2022-01-31T15:32:59.296" v="875"/>
          <ac:spMkLst>
            <pc:docMk/>
            <pc:sldMk cId="2880144478" sldId="262"/>
            <ac:spMk id="10" creationId="{08DFD2E0-B696-4E1C-8397-C03D491A073C}"/>
          </ac:spMkLst>
        </pc:spChg>
        <pc:spChg chg="mod">
          <ac:chgData name="Hoàng Thông Trương" userId="5ee39a359a88c745" providerId="LiveId" clId="{DA1F768B-6217-4144-9B39-6DB202771E18}" dt="2022-01-31T15:32:59.296" v="875"/>
          <ac:spMkLst>
            <pc:docMk/>
            <pc:sldMk cId="2880144478" sldId="262"/>
            <ac:spMk id="11" creationId="{FC301527-AA03-48F9-B11A-340B8F516B53}"/>
          </ac:spMkLst>
        </pc:spChg>
        <pc:spChg chg="mod">
          <ac:chgData name="Hoàng Thông Trương" userId="5ee39a359a88c745" providerId="LiveId" clId="{DA1F768B-6217-4144-9B39-6DB202771E18}" dt="2022-01-31T15:32:59.296" v="875"/>
          <ac:spMkLst>
            <pc:docMk/>
            <pc:sldMk cId="2880144478" sldId="262"/>
            <ac:spMk id="12" creationId="{50C18B61-5935-421C-945F-C872F77CBC9B}"/>
          </ac:spMkLst>
        </pc:spChg>
        <pc:spChg chg="mod">
          <ac:chgData name="Hoàng Thông Trương" userId="5ee39a359a88c745" providerId="LiveId" clId="{DA1F768B-6217-4144-9B39-6DB202771E18}" dt="2022-01-31T15:32:59.296" v="875"/>
          <ac:spMkLst>
            <pc:docMk/>
            <pc:sldMk cId="2880144478" sldId="262"/>
            <ac:spMk id="13" creationId="{F7B9A42B-3809-40A1-A5D8-04ABEFCBBE01}"/>
          </ac:spMkLst>
        </pc:spChg>
        <pc:spChg chg="mod">
          <ac:chgData name="Hoàng Thông Trương" userId="5ee39a359a88c745" providerId="LiveId" clId="{DA1F768B-6217-4144-9B39-6DB202771E18}" dt="2022-01-31T15:32:59.296" v="875"/>
          <ac:spMkLst>
            <pc:docMk/>
            <pc:sldMk cId="2880144478" sldId="262"/>
            <ac:spMk id="14" creationId="{AE5F23FA-9A74-476E-8687-EA70B06F391A}"/>
          </ac:spMkLst>
        </pc:spChg>
        <pc:spChg chg="mod">
          <ac:chgData name="Hoàng Thông Trương" userId="5ee39a359a88c745" providerId="LiveId" clId="{DA1F768B-6217-4144-9B39-6DB202771E18}" dt="2022-01-31T15:32:59.296" v="875"/>
          <ac:spMkLst>
            <pc:docMk/>
            <pc:sldMk cId="2880144478" sldId="262"/>
            <ac:spMk id="15" creationId="{EBF21D05-91D8-4E38-AC9E-3FF8DA295D25}"/>
          </ac:spMkLst>
        </pc:spChg>
        <pc:spChg chg="mod">
          <ac:chgData name="Hoàng Thông Trương" userId="5ee39a359a88c745" providerId="LiveId" clId="{DA1F768B-6217-4144-9B39-6DB202771E18}" dt="2022-01-31T15:32:59.296" v="875"/>
          <ac:spMkLst>
            <pc:docMk/>
            <pc:sldMk cId="2880144478" sldId="262"/>
            <ac:spMk id="16" creationId="{EC65700C-40BE-4B3A-A564-13BC93D420CA}"/>
          </ac:spMkLst>
        </pc:spChg>
        <pc:spChg chg="mod">
          <ac:chgData name="Hoàng Thông Trương" userId="5ee39a359a88c745" providerId="LiveId" clId="{DA1F768B-6217-4144-9B39-6DB202771E18}" dt="2022-01-31T15:32:59.296" v="875"/>
          <ac:spMkLst>
            <pc:docMk/>
            <pc:sldMk cId="2880144478" sldId="262"/>
            <ac:spMk id="17" creationId="{AA674C8A-31C3-438B-8AB1-57894339CE0F}"/>
          </ac:spMkLst>
        </pc:spChg>
        <pc:spChg chg="mod">
          <ac:chgData name="Hoàng Thông Trương" userId="5ee39a359a88c745" providerId="LiveId" clId="{DA1F768B-6217-4144-9B39-6DB202771E18}" dt="2022-01-31T15:32:59.296" v="875"/>
          <ac:spMkLst>
            <pc:docMk/>
            <pc:sldMk cId="2880144478" sldId="262"/>
            <ac:spMk id="18" creationId="{62309BEF-0D8B-4CB3-AA35-08E88A81CB87}"/>
          </ac:spMkLst>
        </pc:spChg>
        <pc:spChg chg="mod">
          <ac:chgData name="Hoàng Thông Trương" userId="5ee39a359a88c745" providerId="LiveId" clId="{DA1F768B-6217-4144-9B39-6DB202771E18}" dt="2022-01-31T15:32:59.296" v="875"/>
          <ac:spMkLst>
            <pc:docMk/>
            <pc:sldMk cId="2880144478" sldId="262"/>
            <ac:spMk id="19" creationId="{3B469878-F282-4028-9B40-CD43455E6021}"/>
          </ac:spMkLst>
        </pc:spChg>
        <pc:spChg chg="mod">
          <ac:chgData name="Hoàng Thông Trương" userId="5ee39a359a88c745" providerId="LiveId" clId="{DA1F768B-6217-4144-9B39-6DB202771E18}" dt="2022-01-31T15:32:59.296" v="875"/>
          <ac:spMkLst>
            <pc:docMk/>
            <pc:sldMk cId="2880144478" sldId="262"/>
            <ac:spMk id="20" creationId="{F98C927B-938F-448F-8D36-D5BAE19C69D2}"/>
          </ac:spMkLst>
        </pc:spChg>
        <pc:spChg chg="mod">
          <ac:chgData name="Hoàng Thông Trương" userId="5ee39a359a88c745" providerId="LiveId" clId="{DA1F768B-6217-4144-9B39-6DB202771E18}" dt="2022-01-31T15:32:59.296" v="875"/>
          <ac:spMkLst>
            <pc:docMk/>
            <pc:sldMk cId="2880144478" sldId="262"/>
            <ac:spMk id="21" creationId="{3880A9DA-DCDC-47FE-8914-28B8CDB53897}"/>
          </ac:spMkLst>
        </pc:spChg>
        <pc:spChg chg="add mod">
          <ac:chgData name="Hoàng Thông Trương" userId="5ee39a359a88c745" providerId="LiveId" clId="{DA1F768B-6217-4144-9B39-6DB202771E18}" dt="2022-02-08T08:59:23.421" v="2819" actId="20577"/>
          <ac:spMkLst>
            <pc:docMk/>
            <pc:sldMk cId="2880144478" sldId="262"/>
            <ac:spMk id="22" creationId="{C76B8CA8-CE7F-431C-8F84-6625A76341BF}"/>
          </ac:spMkLst>
        </pc:spChg>
        <pc:spChg chg="add del mod">
          <ac:chgData name="Hoàng Thông Trương" userId="5ee39a359a88c745" providerId="LiveId" clId="{DA1F768B-6217-4144-9B39-6DB202771E18}" dt="2022-01-31T15:33:36.460" v="959" actId="478"/>
          <ac:spMkLst>
            <pc:docMk/>
            <pc:sldMk cId="2880144478" sldId="262"/>
            <ac:spMk id="23" creationId="{EE377C48-8535-4DB1-8826-3DE01320EB1E}"/>
          </ac:spMkLst>
        </pc:spChg>
        <pc:spChg chg="add mod ord">
          <ac:chgData name="Hoàng Thông Trương" userId="5ee39a359a88c745" providerId="LiveId" clId="{DA1F768B-6217-4144-9B39-6DB202771E18}" dt="2022-01-31T15:34:20.356" v="966" actId="14100"/>
          <ac:spMkLst>
            <pc:docMk/>
            <pc:sldMk cId="2880144478" sldId="262"/>
            <ac:spMk id="24" creationId="{9CF5DBA2-693C-48CC-B342-5AF8493FFF4F}"/>
          </ac:spMkLst>
        </pc:spChg>
        <pc:spChg chg="add ord">
          <ac:chgData name="Hoàng Thông Trương" userId="5ee39a359a88c745" providerId="LiveId" clId="{DA1F768B-6217-4144-9B39-6DB202771E18}" dt="2022-01-31T15:34:38.879" v="969" actId="167"/>
          <ac:spMkLst>
            <pc:docMk/>
            <pc:sldMk cId="2880144478" sldId="262"/>
            <ac:spMk id="25" creationId="{0E7DDBE4-59CD-4C12-BF32-7EB218B91F2E}"/>
          </ac:spMkLst>
        </pc:spChg>
        <pc:spChg chg="add mod ord">
          <ac:chgData name="Hoàng Thông Trương" userId="5ee39a359a88c745" providerId="LiveId" clId="{DA1F768B-6217-4144-9B39-6DB202771E18}" dt="2022-01-31T15:35:12.483" v="974" actId="1038"/>
          <ac:spMkLst>
            <pc:docMk/>
            <pc:sldMk cId="2880144478" sldId="262"/>
            <ac:spMk id="26" creationId="{1F2AF5B8-E12C-43D6-9AA7-549D757FE94E}"/>
          </ac:spMkLst>
        </pc:spChg>
        <pc:spChg chg="add mod ord">
          <ac:chgData name="Hoàng Thông Trương" userId="5ee39a359a88c745" providerId="LiveId" clId="{DA1F768B-6217-4144-9B39-6DB202771E18}" dt="2022-01-31T15:35:31.564" v="982" actId="14100"/>
          <ac:spMkLst>
            <pc:docMk/>
            <pc:sldMk cId="2880144478" sldId="262"/>
            <ac:spMk id="27" creationId="{4692AAAB-00A3-49AA-962F-CB5F28F87CDC}"/>
          </ac:spMkLst>
        </pc:spChg>
        <pc:spChg chg="add mod ord">
          <ac:chgData name="Hoàng Thông Trương" userId="5ee39a359a88c745" providerId="LiveId" clId="{DA1F768B-6217-4144-9B39-6DB202771E18}" dt="2022-01-31T15:35:45.473" v="986" actId="167"/>
          <ac:spMkLst>
            <pc:docMk/>
            <pc:sldMk cId="2880144478" sldId="262"/>
            <ac:spMk id="28" creationId="{EDAF45B9-D6FC-438F-B5E6-96724C99DD52}"/>
          </ac:spMkLst>
        </pc:spChg>
        <pc:spChg chg="add mod ord">
          <ac:chgData name="Hoàng Thông Trương" userId="5ee39a359a88c745" providerId="LiveId" clId="{DA1F768B-6217-4144-9B39-6DB202771E18}" dt="2022-01-31T15:35:59.661" v="991" actId="14100"/>
          <ac:spMkLst>
            <pc:docMk/>
            <pc:sldMk cId="2880144478" sldId="262"/>
            <ac:spMk id="29" creationId="{BB0FDA26-DEDB-4FCA-8A99-7EB6E691D49B}"/>
          </ac:spMkLst>
        </pc:spChg>
        <pc:spChg chg="add mod ord">
          <ac:chgData name="Hoàng Thông Trương" userId="5ee39a359a88c745" providerId="LiveId" clId="{DA1F768B-6217-4144-9B39-6DB202771E18}" dt="2022-01-31T15:36:08.987" v="995" actId="167"/>
          <ac:spMkLst>
            <pc:docMk/>
            <pc:sldMk cId="2880144478" sldId="262"/>
            <ac:spMk id="30" creationId="{381B610A-145D-43D8-B95B-0A7247176C9D}"/>
          </ac:spMkLst>
        </pc:spChg>
        <pc:spChg chg="add mod ord">
          <ac:chgData name="Hoàng Thông Trương" userId="5ee39a359a88c745" providerId="LiveId" clId="{DA1F768B-6217-4144-9B39-6DB202771E18}" dt="2022-01-31T15:36:23.104" v="1001" actId="167"/>
          <ac:spMkLst>
            <pc:docMk/>
            <pc:sldMk cId="2880144478" sldId="262"/>
            <ac:spMk id="31" creationId="{1BD0733F-A700-4D4A-8069-C6E7C93A36E8}"/>
          </ac:spMkLst>
        </pc:spChg>
        <pc:grpChg chg="add mod">
          <ac:chgData name="Hoàng Thông Trương" userId="5ee39a359a88c745" providerId="LiveId" clId="{DA1F768B-6217-4144-9B39-6DB202771E18}" dt="2022-01-31T15:33:39.893" v="960" actId="1076"/>
          <ac:grpSpMkLst>
            <pc:docMk/>
            <pc:sldMk cId="2880144478" sldId="262"/>
            <ac:grpSpMk id="4" creationId="{0DFB3740-57ED-4B6F-92CA-B199203BF25D}"/>
          </ac:grpSpMkLst>
        </pc:grpChg>
      </pc:sldChg>
      <pc:sldChg chg="addSp delSp modSp add mod setBg modAnim">
        <pc:chgData name="Hoàng Thông Trương" userId="5ee39a359a88c745" providerId="LiveId" clId="{DA1F768B-6217-4144-9B39-6DB202771E18}" dt="2022-01-31T16:33:48.153" v="2771" actId="2085"/>
        <pc:sldMkLst>
          <pc:docMk/>
          <pc:sldMk cId="416504016" sldId="263"/>
        </pc:sldMkLst>
        <pc:spChg chg="mod">
          <ac:chgData name="Hoàng Thông Trương" userId="5ee39a359a88c745" providerId="LiveId" clId="{DA1F768B-6217-4144-9B39-6DB202771E18}" dt="2022-01-31T15:30:17.552" v="828" actId="20577"/>
          <ac:spMkLst>
            <pc:docMk/>
            <pc:sldMk cId="416504016" sldId="263"/>
            <ac:spMk id="3" creationId="{C3BF3B29-BF02-4404-BE1A-B3AC81BFDF0E}"/>
          </ac:spMkLst>
        </pc:spChg>
        <pc:spChg chg="add del mod">
          <ac:chgData name="Hoàng Thông Trương" userId="5ee39a359a88c745" providerId="LiveId" clId="{DA1F768B-6217-4144-9B39-6DB202771E18}" dt="2022-01-31T15:30:26.092" v="832" actId="22"/>
          <ac:spMkLst>
            <pc:docMk/>
            <pc:sldMk cId="416504016" sldId="263"/>
            <ac:spMk id="24" creationId="{6B6B9117-8B8A-402B-8771-C3E7D2FDCC5E}"/>
          </ac:spMkLst>
        </pc:spChg>
        <pc:spChg chg="add del">
          <ac:chgData name="Hoàng Thông Trương" userId="5ee39a359a88c745" providerId="LiveId" clId="{DA1F768B-6217-4144-9B39-6DB202771E18}" dt="2022-01-31T15:30:27.524" v="834" actId="22"/>
          <ac:spMkLst>
            <pc:docMk/>
            <pc:sldMk cId="416504016" sldId="263"/>
            <ac:spMk id="26" creationId="{E2D1DB1D-C2FA-4626-939C-A01D67667524}"/>
          </ac:spMkLst>
        </pc:spChg>
        <pc:spChg chg="add del mod">
          <ac:chgData name="Hoàng Thông Trương" userId="5ee39a359a88c745" providerId="LiveId" clId="{DA1F768B-6217-4144-9B39-6DB202771E18}" dt="2022-01-31T16:33:22.695" v="2767" actId="478"/>
          <ac:spMkLst>
            <pc:docMk/>
            <pc:sldMk cId="416504016" sldId="263"/>
            <ac:spMk id="28" creationId="{B1C65809-CB1D-4D16-B803-9B604F447889}"/>
          </ac:spMkLst>
        </pc:spChg>
        <pc:spChg chg="mod">
          <ac:chgData name="Hoàng Thông Trương" userId="5ee39a359a88c745" providerId="LiveId" clId="{DA1F768B-6217-4144-9B39-6DB202771E18}" dt="2022-01-31T16:33:14.157" v="2762"/>
          <ac:spMkLst>
            <pc:docMk/>
            <pc:sldMk cId="416504016" sldId="263"/>
            <ac:spMk id="30" creationId="{CA3C3F72-C9B6-4445-B3B9-583991CE2D36}"/>
          </ac:spMkLst>
        </pc:spChg>
        <pc:spChg chg="mod">
          <ac:chgData name="Hoàng Thông Trương" userId="5ee39a359a88c745" providerId="LiveId" clId="{DA1F768B-6217-4144-9B39-6DB202771E18}" dt="2022-01-31T16:33:14.157" v="2762"/>
          <ac:spMkLst>
            <pc:docMk/>
            <pc:sldMk cId="416504016" sldId="263"/>
            <ac:spMk id="31" creationId="{D9621BE0-5289-4D9A-A04A-518839968A06}"/>
          </ac:spMkLst>
        </pc:spChg>
        <pc:spChg chg="mod">
          <ac:chgData name="Hoàng Thông Trương" userId="5ee39a359a88c745" providerId="LiveId" clId="{DA1F768B-6217-4144-9B39-6DB202771E18}" dt="2022-01-31T16:33:39.135" v="2769" actId="208"/>
          <ac:spMkLst>
            <pc:docMk/>
            <pc:sldMk cId="416504016" sldId="263"/>
            <ac:spMk id="33" creationId="{002ECF65-079B-425C-B7BD-95D3BE9B8E3A}"/>
          </ac:spMkLst>
        </pc:spChg>
        <pc:spChg chg="mod">
          <ac:chgData name="Hoàng Thông Trương" userId="5ee39a359a88c745" providerId="LiveId" clId="{DA1F768B-6217-4144-9B39-6DB202771E18}" dt="2022-01-31T16:33:48.153" v="2771" actId="2085"/>
          <ac:spMkLst>
            <pc:docMk/>
            <pc:sldMk cId="416504016" sldId="263"/>
            <ac:spMk id="34" creationId="{D87C2531-9E4F-4302-951D-42A7553EC184}"/>
          </ac:spMkLst>
        </pc:spChg>
        <pc:grpChg chg="add del mod">
          <ac:chgData name="Hoàng Thông Trương" userId="5ee39a359a88c745" providerId="LiveId" clId="{DA1F768B-6217-4144-9B39-6DB202771E18}" dt="2022-01-31T16:33:15.141" v="2763"/>
          <ac:grpSpMkLst>
            <pc:docMk/>
            <pc:sldMk cId="416504016" sldId="263"/>
            <ac:grpSpMk id="29" creationId="{A39B357F-F33D-4060-AC59-DA0BBB781618}"/>
          </ac:grpSpMkLst>
        </pc:grpChg>
        <pc:grpChg chg="add mod">
          <ac:chgData name="Hoàng Thông Trương" userId="5ee39a359a88c745" providerId="LiveId" clId="{DA1F768B-6217-4144-9B39-6DB202771E18}" dt="2022-01-31T16:33:31.217" v="2768" actId="207"/>
          <ac:grpSpMkLst>
            <pc:docMk/>
            <pc:sldMk cId="416504016" sldId="263"/>
            <ac:grpSpMk id="32" creationId="{DB1AF205-CA56-44F0-85CC-921896AA1147}"/>
          </ac:grpSpMkLst>
        </pc:grpChg>
        <pc:picChg chg="del">
          <ac:chgData name="Hoàng Thông Trương" userId="5ee39a359a88c745" providerId="LiveId" clId="{DA1F768B-6217-4144-9B39-6DB202771E18}" dt="2022-01-31T16:32:44.334" v="2760" actId="478"/>
          <ac:picMkLst>
            <pc:docMk/>
            <pc:sldMk cId="416504016" sldId="263"/>
            <ac:picMk id="2050" creationId="{7369579F-2C17-4EA6-A7DA-389DCF8F11F6}"/>
          </ac:picMkLst>
        </pc:picChg>
        <pc:picChg chg="del">
          <ac:chgData name="Hoàng Thông Trương" userId="5ee39a359a88c745" providerId="LiveId" clId="{DA1F768B-6217-4144-9B39-6DB202771E18}" dt="2022-01-31T15:30:06.822" v="818" actId="478"/>
          <ac:picMkLst>
            <pc:docMk/>
            <pc:sldMk cId="416504016" sldId="263"/>
            <ac:picMk id="2052" creationId="{B0C2ACBC-17E6-4FD4-9D8C-B199DDC388BE}"/>
          </ac:picMkLst>
        </pc:picChg>
      </pc:sldChg>
      <pc:sldChg chg="addSp delSp modSp new mod setBg modAnim">
        <pc:chgData name="Hoàng Thông Trương" userId="5ee39a359a88c745" providerId="LiveId" clId="{DA1F768B-6217-4144-9B39-6DB202771E18}" dt="2022-01-31T15:43:36.044" v="1176"/>
        <pc:sldMkLst>
          <pc:docMk/>
          <pc:sldMk cId="2094122238" sldId="264"/>
        </pc:sldMkLst>
        <pc:spChg chg="del mod">
          <ac:chgData name="Hoàng Thông Trương" userId="5ee39a359a88c745" providerId="LiveId" clId="{DA1F768B-6217-4144-9B39-6DB202771E18}" dt="2022-01-31T15:39:02.710" v="1003"/>
          <ac:spMkLst>
            <pc:docMk/>
            <pc:sldMk cId="2094122238" sldId="264"/>
            <ac:spMk id="2" creationId="{0A03AC35-4825-47FA-9A71-3149330B7E06}"/>
          </ac:spMkLst>
        </pc:spChg>
        <pc:spChg chg="add mod">
          <ac:chgData name="Hoàng Thông Trương" userId="5ee39a359a88c745" providerId="LiveId" clId="{DA1F768B-6217-4144-9B39-6DB202771E18}" dt="2022-01-31T15:42:15.079" v="1158" actId="164"/>
          <ac:spMkLst>
            <pc:docMk/>
            <pc:sldMk cId="2094122238" sldId="264"/>
            <ac:spMk id="3" creationId="{CE4795D6-81CC-47C1-BBF9-EA5EDD5D55C5}"/>
          </ac:spMkLst>
        </pc:spChg>
        <pc:spChg chg="add mod">
          <ac:chgData name="Hoàng Thông Trương" userId="5ee39a359a88c745" providerId="LiveId" clId="{DA1F768B-6217-4144-9B39-6DB202771E18}" dt="2022-01-31T15:42:15.079" v="1158" actId="164"/>
          <ac:spMkLst>
            <pc:docMk/>
            <pc:sldMk cId="2094122238" sldId="264"/>
            <ac:spMk id="4" creationId="{F5ADC11F-B907-4A27-B037-54DEC5485DCE}"/>
          </ac:spMkLst>
        </pc:spChg>
        <pc:spChg chg="add mod">
          <ac:chgData name="Hoàng Thông Trương" userId="5ee39a359a88c745" providerId="LiveId" clId="{DA1F768B-6217-4144-9B39-6DB202771E18}" dt="2022-01-31T15:42:15.079" v="1158" actId="164"/>
          <ac:spMkLst>
            <pc:docMk/>
            <pc:sldMk cId="2094122238" sldId="264"/>
            <ac:spMk id="5" creationId="{9C627253-7C65-4532-898F-E5937F84A3DA}"/>
          </ac:spMkLst>
        </pc:spChg>
        <pc:spChg chg="add mod">
          <ac:chgData name="Hoàng Thông Trương" userId="5ee39a359a88c745" providerId="LiveId" clId="{DA1F768B-6217-4144-9B39-6DB202771E18}" dt="2022-01-31T15:42:15.079" v="1158" actId="164"/>
          <ac:spMkLst>
            <pc:docMk/>
            <pc:sldMk cId="2094122238" sldId="264"/>
            <ac:spMk id="6" creationId="{1D1892C4-3EC5-4F09-B849-FA80C2F8BB97}"/>
          </ac:spMkLst>
        </pc:spChg>
        <pc:spChg chg="mod">
          <ac:chgData name="Hoàng Thông Trương" userId="5ee39a359a88c745" providerId="LiveId" clId="{DA1F768B-6217-4144-9B39-6DB202771E18}" dt="2022-01-31T15:41:43.517" v="1150" actId="207"/>
          <ac:spMkLst>
            <pc:docMk/>
            <pc:sldMk cId="2094122238" sldId="264"/>
            <ac:spMk id="8" creationId="{2E821132-33AF-4E6D-90C3-F286473EC63A}"/>
          </ac:spMkLst>
        </pc:spChg>
        <pc:spChg chg="mod">
          <ac:chgData name="Hoàng Thông Trương" userId="5ee39a359a88c745" providerId="LiveId" clId="{DA1F768B-6217-4144-9B39-6DB202771E18}" dt="2022-01-31T15:41:43.517" v="1150" actId="207"/>
          <ac:spMkLst>
            <pc:docMk/>
            <pc:sldMk cId="2094122238" sldId="264"/>
            <ac:spMk id="9" creationId="{A0577D75-CE4A-497D-9BCF-43E651AD1F83}"/>
          </ac:spMkLst>
        </pc:spChg>
        <pc:spChg chg="mod">
          <ac:chgData name="Hoàng Thông Trương" userId="5ee39a359a88c745" providerId="LiveId" clId="{DA1F768B-6217-4144-9B39-6DB202771E18}" dt="2022-01-31T15:41:43.517" v="1150" actId="207"/>
          <ac:spMkLst>
            <pc:docMk/>
            <pc:sldMk cId="2094122238" sldId="264"/>
            <ac:spMk id="10" creationId="{4880FBE8-5C94-4687-80C9-261982E4DDAB}"/>
          </ac:spMkLst>
        </pc:spChg>
        <pc:spChg chg="mod">
          <ac:chgData name="Hoàng Thông Trương" userId="5ee39a359a88c745" providerId="LiveId" clId="{DA1F768B-6217-4144-9B39-6DB202771E18}" dt="2022-01-31T15:41:43.517" v="1150" actId="207"/>
          <ac:spMkLst>
            <pc:docMk/>
            <pc:sldMk cId="2094122238" sldId="264"/>
            <ac:spMk id="11" creationId="{ACC688BC-9B99-4AE7-AE38-C711C6866DA2}"/>
          </ac:spMkLst>
        </pc:spChg>
        <pc:spChg chg="add del mod">
          <ac:chgData name="Hoàng Thông Trương" userId="5ee39a359a88c745" providerId="LiveId" clId="{DA1F768B-6217-4144-9B39-6DB202771E18}" dt="2022-01-31T15:40:48.106" v="1133" actId="478"/>
          <ac:spMkLst>
            <pc:docMk/>
            <pc:sldMk cId="2094122238" sldId="264"/>
            <ac:spMk id="12" creationId="{20E57B9D-0ABB-4871-8EDE-F467BB82CE62}"/>
          </ac:spMkLst>
        </pc:spChg>
        <pc:spChg chg="add mod">
          <ac:chgData name="Hoàng Thông Trương" userId="5ee39a359a88c745" providerId="LiveId" clId="{DA1F768B-6217-4144-9B39-6DB202771E18}" dt="2022-01-31T15:43:21.836" v="1170" actId="1076"/>
          <ac:spMkLst>
            <pc:docMk/>
            <pc:sldMk cId="2094122238" sldId="264"/>
            <ac:spMk id="13" creationId="{E49813A1-4377-473C-BFFE-9DD197B0D54B}"/>
          </ac:spMkLst>
        </pc:spChg>
        <pc:spChg chg="add mod">
          <ac:chgData name="Hoàng Thông Trương" userId="5ee39a359a88c745" providerId="LiveId" clId="{DA1F768B-6217-4144-9B39-6DB202771E18}" dt="2022-01-31T15:43:26.468" v="1172" actId="1076"/>
          <ac:spMkLst>
            <pc:docMk/>
            <pc:sldMk cId="2094122238" sldId="264"/>
            <ac:spMk id="14" creationId="{7A9BD7E6-80F4-4B04-A3C0-AFBE8EAEDD16}"/>
          </ac:spMkLst>
        </pc:spChg>
        <pc:spChg chg="add mod">
          <ac:chgData name="Hoàng Thông Trương" userId="5ee39a359a88c745" providerId="LiveId" clId="{DA1F768B-6217-4144-9B39-6DB202771E18}" dt="2022-01-31T15:41:07.618" v="1136" actId="2711"/>
          <ac:spMkLst>
            <pc:docMk/>
            <pc:sldMk cId="2094122238" sldId="264"/>
            <ac:spMk id="15" creationId="{6C566385-305A-453A-88D1-C85333FEB3C4}"/>
          </ac:spMkLst>
        </pc:spChg>
        <pc:spChg chg="mod">
          <ac:chgData name="Hoàng Thông Trương" userId="5ee39a359a88c745" providerId="LiveId" clId="{DA1F768B-6217-4144-9B39-6DB202771E18}" dt="2022-01-31T15:40:41.109" v="1128"/>
          <ac:spMkLst>
            <pc:docMk/>
            <pc:sldMk cId="2094122238" sldId="264"/>
            <ac:spMk id="17" creationId="{F4E73A17-6CB6-4DE6-AC7A-EF07B3C59292}"/>
          </ac:spMkLst>
        </pc:spChg>
        <pc:spChg chg="mod">
          <ac:chgData name="Hoàng Thông Trương" userId="5ee39a359a88c745" providerId="LiveId" clId="{DA1F768B-6217-4144-9B39-6DB202771E18}" dt="2022-01-31T15:40:41.109" v="1128"/>
          <ac:spMkLst>
            <pc:docMk/>
            <pc:sldMk cId="2094122238" sldId="264"/>
            <ac:spMk id="18" creationId="{F7A79E14-984C-4CE2-BA1A-203A20E2047C}"/>
          </ac:spMkLst>
        </pc:spChg>
        <pc:spChg chg="mod">
          <ac:chgData name="Hoàng Thông Trương" userId="5ee39a359a88c745" providerId="LiveId" clId="{DA1F768B-6217-4144-9B39-6DB202771E18}" dt="2022-01-31T15:40:41.109" v="1128"/>
          <ac:spMkLst>
            <pc:docMk/>
            <pc:sldMk cId="2094122238" sldId="264"/>
            <ac:spMk id="19" creationId="{B618440F-0321-41B2-AD9D-6D44DDAB6750}"/>
          </ac:spMkLst>
        </pc:spChg>
        <pc:spChg chg="mod">
          <ac:chgData name="Hoàng Thông Trương" userId="5ee39a359a88c745" providerId="LiveId" clId="{DA1F768B-6217-4144-9B39-6DB202771E18}" dt="2022-01-31T15:40:41.109" v="1128"/>
          <ac:spMkLst>
            <pc:docMk/>
            <pc:sldMk cId="2094122238" sldId="264"/>
            <ac:spMk id="20" creationId="{78ED5E49-541C-43BB-B039-B8F2A2036E41}"/>
          </ac:spMkLst>
        </pc:spChg>
        <pc:spChg chg="mod">
          <ac:chgData name="Hoàng Thông Trương" userId="5ee39a359a88c745" providerId="LiveId" clId="{DA1F768B-6217-4144-9B39-6DB202771E18}" dt="2022-01-31T15:40:41.109" v="1128"/>
          <ac:spMkLst>
            <pc:docMk/>
            <pc:sldMk cId="2094122238" sldId="264"/>
            <ac:spMk id="21" creationId="{043662FD-2DEC-49E9-91EA-DAB844FA0B55}"/>
          </ac:spMkLst>
        </pc:spChg>
        <pc:spChg chg="mod">
          <ac:chgData name="Hoàng Thông Trương" userId="5ee39a359a88c745" providerId="LiveId" clId="{DA1F768B-6217-4144-9B39-6DB202771E18}" dt="2022-01-31T15:40:41.109" v="1128"/>
          <ac:spMkLst>
            <pc:docMk/>
            <pc:sldMk cId="2094122238" sldId="264"/>
            <ac:spMk id="22" creationId="{3245AEEF-D4B4-4722-A52B-FFAE49130B19}"/>
          </ac:spMkLst>
        </pc:spChg>
        <pc:spChg chg="mod">
          <ac:chgData name="Hoàng Thông Trương" userId="5ee39a359a88c745" providerId="LiveId" clId="{DA1F768B-6217-4144-9B39-6DB202771E18}" dt="2022-01-31T15:40:41.109" v="1128"/>
          <ac:spMkLst>
            <pc:docMk/>
            <pc:sldMk cId="2094122238" sldId="264"/>
            <ac:spMk id="23" creationId="{0C338A75-F458-45C2-8E2C-AAA3F69B5817}"/>
          </ac:spMkLst>
        </pc:spChg>
        <pc:spChg chg="mod">
          <ac:chgData name="Hoàng Thông Trương" userId="5ee39a359a88c745" providerId="LiveId" clId="{DA1F768B-6217-4144-9B39-6DB202771E18}" dt="2022-01-31T15:40:41.109" v="1128"/>
          <ac:spMkLst>
            <pc:docMk/>
            <pc:sldMk cId="2094122238" sldId="264"/>
            <ac:spMk id="24" creationId="{BB620677-AB65-4C23-A4CA-96B91E87D64E}"/>
          </ac:spMkLst>
        </pc:spChg>
        <pc:spChg chg="mod">
          <ac:chgData name="Hoàng Thông Trương" userId="5ee39a359a88c745" providerId="LiveId" clId="{DA1F768B-6217-4144-9B39-6DB202771E18}" dt="2022-01-31T15:40:41.109" v="1128"/>
          <ac:spMkLst>
            <pc:docMk/>
            <pc:sldMk cId="2094122238" sldId="264"/>
            <ac:spMk id="25" creationId="{CE33443F-AF8E-45D5-A68D-C94012BB4DC2}"/>
          </ac:spMkLst>
        </pc:spChg>
        <pc:spChg chg="mod">
          <ac:chgData name="Hoàng Thông Trương" userId="5ee39a359a88c745" providerId="LiveId" clId="{DA1F768B-6217-4144-9B39-6DB202771E18}" dt="2022-01-31T15:40:41.109" v="1128"/>
          <ac:spMkLst>
            <pc:docMk/>
            <pc:sldMk cId="2094122238" sldId="264"/>
            <ac:spMk id="26" creationId="{5ACDD28B-6EED-4CA8-A750-97D7F2A75D66}"/>
          </ac:spMkLst>
        </pc:spChg>
        <pc:spChg chg="mod">
          <ac:chgData name="Hoàng Thông Trương" userId="5ee39a359a88c745" providerId="LiveId" clId="{DA1F768B-6217-4144-9B39-6DB202771E18}" dt="2022-01-31T15:40:41.109" v="1128"/>
          <ac:spMkLst>
            <pc:docMk/>
            <pc:sldMk cId="2094122238" sldId="264"/>
            <ac:spMk id="27" creationId="{5E222BA0-E032-4E3C-8B31-F49EF4F6A9BE}"/>
          </ac:spMkLst>
        </pc:spChg>
        <pc:spChg chg="mod">
          <ac:chgData name="Hoàng Thông Trương" userId="5ee39a359a88c745" providerId="LiveId" clId="{DA1F768B-6217-4144-9B39-6DB202771E18}" dt="2022-01-31T15:40:41.109" v="1128"/>
          <ac:spMkLst>
            <pc:docMk/>
            <pc:sldMk cId="2094122238" sldId="264"/>
            <ac:spMk id="28" creationId="{37849956-BD6D-49EF-8662-0946B64114AC}"/>
          </ac:spMkLst>
        </pc:spChg>
        <pc:spChg chg="mod">
          <ac:chgData name="Hoàng Thông Trương" userId="5ee39a359a88c745" providerId="LiveId" clId="{DA1F768B-6217-4144-9B39-6DB202771E18}" dt="2022-01-31T15:40:41.109" v="1128"/>
          <ac:spMkLst>
            <pc:docMk/>
            <pc:sldMk cId="2094122238" sldId="264"/>
            <ac:spMk id="29" creationId="{4A9C100C-0DCC-4E1E-940D-1223E184C0C7}"/>
          </ac:spMkLst>
        </pc:spChg>
        <pc:spChg chg="mod">
          <ac:chgData name="Hoàng Thông Trương" userId="5ee39a359a88c745" providerId="LiveId" clId="{DA1F768B-6217-4144-9B39-6DB202771E18}" dt="2022-01-31T15:40:41.109" v="1128"/>
          <ac:spMkLst>
            <pc:docMk/>
            <pc:sldMk cId="2094122238" sldId="264"/>
            <ac:spMk id="30" creationId="{7110AB60-6A08-4490-B747-511A2A635C9D}"/>
          </ac:spMkLst>
        </pc:spChg>
        <pc:spChg chg="mod">
          <ac:chgData name="Hoàng Thông Trương" userId="5ee39a359a88c745" providerId="LiveId" clId="{DA1F768B-6217-4144-9B39-6DB202771E18}" dt="2022-01-31T15:40:41.109" v="1128"/>
          <ac:spMkLst>
            <pc:docMk/>
            <pc:sldMk cId="2094122238" sldId="264"/>
            <ac:spMk id="31" creationId="{266D54D2-1E50-4915-A130-6E171AE6D4DD}"/>
          </ac:spMkLst>
        </pc:spChg>
        <pc:spChg chg="mod">
          <ac:chgData name="Hoàng Thông Trương" userId="5ee39a359a88c745" providerId="LiveId" clId="{DA1F768B-6217-4144-9B39-6DB202771E18}" dt="2022-01-31T15:40:41.109" v="1128"/>
          <ac:spMkLst>
            <pc:docMk/>
            <pc:sldMk cId="2094122238" sldId="264"/>
            <ac:spMk id="32" creationId="{5AA1BA05-DFA8-4FDA-8BD0-C9A4E1D2935D}"/>
          </ac:spMkLst>
        </pc:spChg>
        <pc:spChg chg="mod">
          <ac:chgData name="Hoàng Thông Trương" userId="5ee39a359a88c745" providerId="LiveId" clId="{DA1F768B-6217-4144-9B39-6DB202771E18}" dt="2022-01-31T15:40:41.109" v="1128"/>
          <ac:spMkLst>
            <pc:docMk/>
            <pc:sldMk cId="2094122238" sldId="264"/>
            <ac:spMk id="33" creationId="{A1978082-8994-463A-9824-9D940F820092}"/>
          </ac:spMkLst>
        </pc:spChg>
        <pc:grpChg chg="add mod">
          <ac:chgData name="Hoàng Thông Trương" userId="5ee39a359a88c745" providerId="LiveId" clId="{DA1F768B-6217-4144-9B39-6DB202771E18}" dt="2022-01-31T15:43:25.084" v="1171" actId="1076"/>
          <ac:grpSpMkLst>
            <pc:docMk/>
            <pc:sldMk cId="2094122238" sldId="264"/>
            <ac:grpSpMk id="7" creationId="{4EB319CB-5D8C-4411-80DA-7D7E0DDAA571}"/>
          </ac:grpSpMkLst>
        </pc:grpChg>
        <pc:grpChg chg="add mod">
          <ac:chgData name="Hoàng Thông Trương" userId="5ee39a359a88c745" providerId="LiveId" clId="{DA1F768B-6217-4144-9B39-6DB202771E18}" dt="2022-01-31T15:41:07.618" v="1136" actId="2711"/>
          <ac:grpSpMkLst>
            <pc:docMk/>
            <pc:sldMk cId="2094122238" sldId="264"/>
            <ac:grpSpMk id="16" creationId="{7C44F99B-07C9-4956-A14E-8BF7A21571C0}"/>
          </ac:grpSpMkLst>
        </pc:grpChg>
        <pc:grpChg chg="add mod">
          <ac:chgData name="Hoàng Thông Trương" userId="5ee39a359a88c745" providerId="LiveId" clId="{DA1F768B-6217-4144-9B39-6DB202771E18}" dt="2022-01-31T15:42:15.079" v="1158" actId="164"/>
          <ac:grpSpMkLst>
            <pc:docMk/>
            <pc:sldMk cId="2094122238" sldId="264"/>
            <ac:grpSpMk id="34" creationId="{C73B2FDA-90AC-42CF-9894-672AAF21CDCD}"/>
          </ac:grpSpMkLst>
        </pc:grpChg>
      </pc:sldChg>
      <pc:sldChg chg="addSp delSp modSp add mod setBg delAnim modAnim">
        <pc:chgData name="Hoàng Thông Trương" userId="5ee39a359a88c745" providerId="LiveId" clId="{DA1F768B-6217-4144-9B39-6DB202771E18}" dt="2022-02-08T08:59:33.620" v="2821" actId="20577"/>
        <pc:sldMkLst>
          <pc:docMk/>
          <pc:sldMk cId="659414212" sldId="265"/>
        </pc:sldMkLst>
        <pc:spChg chg="add mod ord">
          <ac:chgData name="Hoàng Thông Trương" userId="5ee39a359a88c745" providerId="LiveId" clId="{DA1F768B-6217-4144-9B39-6DB202771E18}" dt="2022-01-31T15:46:39.727" v="1309" actId="167"/>
          <ac:spMkLst>
            <pc:docMk/>
            <pc:sldMk cId="659414212" sldId="265"/>
            <ac:spMk id="2" creationId="{C74A9569-607D-4965-88FF-F2A7E9019171}"/>
          </ac:spMkLst>
        </pc:spChg>
        <pc:spChg chg="mod">
          <ac:chgData name="Hoàng Thông Trương" userId="5ee39a359a88c745" providerId="LiveId" clId="{DA1F768B-6217-4144-9B39-6DB202771E18}" dt="2022-01-31T15:44:42.121" v="1298" actId="20577"/>
          <ac:spMkLst>
            <pc:docMk/>
            <pc:sldMk cId="659414212" sldId="265"/>
            <ac:spMk id="3" creationId="{65D228E7-B2FE-4CEC-A536-68A0781094F2}"/>
          </ac:spMkLst>
        </pc:spChg>
        <pc:spChg chg="del">
          <ac:chgData name="Hoàng Thông Trương" userId="5ee39a359a88c745" providerId="LiveId" clId="{DA1F768B-6217-4144-9B39-6DB202771E18}" dt="2022-01-31T15:44:44.699" v="1299" actId="478"/>
          <ac:spMkLst>
            <pc:docMk/>
            <pc:sldMk cId="659414212" sldId="265"/>
            <ac:spMk id="22" creationId="{C76B8CA8-CE7F-431C-8F84-6625A76341BF}"/>
          </ac:spMkLst>
        </pc:spChg>
        <pc:spChg chg="del">
          <ac:chgData name="Hoàng Thông Trương" userId="5ee39a359a88c745" providerId="LiveId" clId="{DA1F768B-6217-4144-9B39-6DB202771E18}" dt="2022-01-31T15:44:47.666" v="1300" actId="478"/>
          <ac:spMkLst>
            <pc:docMk/>
            <pc:sldMk cId="659414212" sldId="265"/>
            <ac:spMk id="24" creationId="{9CF5DBA2-693C-48CC-B342-5AF8493FFF4F}"/>
          </ac:spMkLst>
        </pc:spChg>
        <pc:spChg chg="del">
          <ac:chgData name="Hoàng Thông Trương" userId="5ee39a359a88c745" providerId="LiveId" clId="{DA1F768B-6217-4144-9B39-6DB202771E18}" dt="2022-01-31T15:44:47.666" v="1300" actId="478"/>
          <ac:spMkLst>
            <pc:docMk/>
            <pc:sldMk cId="659414212" sldId="265"/>
            <ac:spMk id="25" creationId="{0E7DDBE4-59CD-4C12-BF32-7EB218B91F2E}"/>
          </ac:spMkLst>
        </pc:spChg>
        <pc:spChg chg="del">
          <ac:chgData name="Hoàng Thông Trương" userId="5ee39a359a88c745" providerId="LiveId" clId="{DA1F768B-6217-4144-9B39-6DB202771E18}" dt="2022-01-31T15:44:48.568" v="1301" actId="478"/>
          <ac:spMkLst>
            <pc:docMk/>
            <pc:sldMk cId="659414212" sldId="265"/>
            <ac:spMk id="26" creationId="{1F2AF5B8-E12C-43D6-9AA7-549D757FE94E}"/>
          </ac:spMkLst>
        </pc:spChg>
        <pc:spChg chg="del">
          <ac:chgData name="Hoàng Thông Trương" userId="5ee39a359a88c745" providerId="LiveId" clId="{DA1F768B-6217-4144-9B39-6DB202771E18}" dt="2022-01-31T15:44:47.666" v="1300" actId="478"/>
          <ac:spMkLst>
            <pc:docMk/>
            <pc:sldMk cId="659414212" sldId="265"/>
            <ac:spMk id="27" creationId="{4692AAAB-00A3-49AA-962F-CB5F28F87CDC}"/>
          </ac:spMkLst>
        </pc:spChg>
        <pc:spChg chg="del">
          <ac:chgData name="Hoàng Thông Trương" userId="5ee39a359a88c745" providerId="LiveId" clId="{DA1F768B-6217-4144-9B39-6DB202771E18}" dt="2022-01-31T15:44:47.666" v="1300" actId="478"/>
          <ac:spMkLst>
            <pc:docMk/>
            <pc:sldMk cId="659414212" sldId="265"/>
            <ac:spMk id="28" creationId="{EDAF45B9-D6FC-438F-B5E6-96724C99DD52}"/>
          </ac:spMkLst>
        </pc:spChg>
        <pc:spChg chg="del">
          <ac:chgData name="Hoàng Thông Trương" userId="5ee39a359a88c745" providerId="LiveId" clId="{DA1F768B-6217-4144-9B39-6DB202771E18}" dt="2022-01-31T15:44:47.666" v="1300" actId="478"/>
          <ac:spMkLst>
            <pc:docMk/>
            <pc:sldMk cId="659414212" sldId="265"/>
            <ac:spMk id="29" creationId="{BB0FDA26-DEDB-4FCA-8A99-7EB6E691D49B}"/>
          </ac:spMkLst>
        </pc:spChg>
        <pc:spChg chg="del">
          <ac:chgData name="Hoàng Thông Trương" userId="5ee39a359a88c745" providerId="LiveId" clId="{DA1F768B-6217-4144-9B39-6DB202771E18}" dt="2022-01-31T15:44:47.666" v="1300" actId="478"/>
          <ac:spMkLst>
            <pc:docMk/>
            <pc:sldMk cId="659414212" sldId="265"/>
            <ac:spMk id="30" creationId="{381B610A-145D-43D8-B95B-0A7247176C9D}"/>
          </ac:spMkLst>
        </pc:spChg>
        <pc:spChg chg="del">
          <ac:chgData name="Hoàng Thông Trương" userId="5ee39a359a88c745" providerId="LiveId" clId="{DA1F768B-6217-4144-9B39-6DB202771E18}" dt="2022-01-31T15:44:47.666" v="1300" actId="478"/>
          <ac:spMkLst>
            <pc:docMk/>
            <pc:sldMk cId="659414212" sldId="265"/>
            <ac:spMk id="31" creationId="{1BD0733F-A700-4D4A-8069-C6E7C93A36E8}"/>
          </ac:spMkLst>
        </pc:spChg>
        <pc:spChg chg="add mod">
          <ac:chgData name="Hoàng Thông Trương" userId="5ee39a359a88c745" providerId="LiveId" clId="{DA1F768B-6217-4144-9B39-6DB202771E18}" dt="2022-02-08T08:59:33.620" v="2821" actId="20577"/>
          <ac:spMkLst>
            <pc:docMk/>
            <pc:sldMk cId="659414212" sldId="265"/>
            <ac:spMk id="32" creationId="{412E8B8B-53BF-4B23-9D73-6D59812FD690}"/>
          </ac:spMkLst>
        </pc:spChg>
        <pc:spChg chg="add del mod">
          <ac:chgData name="Hoàng Thông Trương" userId="5ee39a359a88c745" providerId="LiveId" clId="{DA1F768B-6217-4144-9B39-6DB202771E18}" dt="2022-01-31T15:46:45.913" v="1312"/>
          <ac:spMkLst>
            <pc:docMk/>
            <pc:sldMk cId="659414212" sldId="265"/>
            <ac:spMk id="33" creationId="{FD13DA6E-C89C-4FF5-ABAE-40DC22828574}"/>
          </ac:spMkLst>
        </pc:spChg>
        <pc:spChg chg="add mod ord">
          <ac:chgData name="Hoàng Thông Trương" userId="5ee39a359a88c745" providerId="LiveId" clId="{DA1F768B-6217-4144-9B39-6DB202771E18}" dt="2022-01-31T15:47:06.735" v="1320" actId="167"/>
          <ac:spMkLst>
            <pc:docMk/>
            <pc:sldMk cId="659414212" sldId="265"/>
            <ac:spMk id="34" creationId="{E20E227D-9DCA-41F4-87B8-8718AD2BE3B8}"/>
          </ac:spMkLst>
        </pc:spChg>
        <pc:spChg chg="add mod ord">
          <ac:chgData name="Hoàng Thông Trương" userId="5ee39a359a88c745" providerId="LiveId" clId="{DA1F768B-6217-4144-9B39-6DB202771E18}" dt="2022-01-31T15:47:23.049" v="1324" actId="167"/>
          <ac:spMkLst>
            <pc:docMk/>
            <pc:sldMk cId="659414212" sldId="265"/>
            <ac:spMk id="35" creationId="{A2DAB6AD-C106-435E-8BB0-9A957A5F43F0}"/>
          </ac:spMkLst>
        </pc:spChg>
        <pc:spChg chg="add mod ord">
          <ac:chgData name="Hoàng Thông Trương" userId="5ee39a359a88c745" providerId="LiveId" clId="{DA1F768B-6217-4144-9B39-6DB202771E18}" dt="2022-01-31T15:47:38.405" v="1330" actId="14100"/>
          <ac:spMkLst>
            <pc:docMk/>
            <pc:sldMk cId="659414212" sldId="265"/>
            <ac:spMk id="36" creationId="{9311A217-D9E9-443C-B8A3-9014EF01B15C}"/>
          </ac:spMkLst>
        </pc:spChg>
      </pc:sldChg>
      <pc:sldChg chg="addSp delSp modSp new mod setBg modAnim">
        <pc:chgData name="Hoàng Thông Trương" userId="5ee39a359a88c745" providerId="LiveId" clId="{DA1F768B-6217-4144-9B39-6DB202771E18}" dt="2022-01-31T15:52:37.322" v="1513"/>
        <pc:sldMkLst>
          <pc:docMk/>
          <pc:sldMk cId="2676034233" sldId="266"/>
        </pc:sldMkLst>
        <pc:spChg chg="del mod">
          <ac:chgData name="Hoàng Thông Trương" userId="5ee39a359a88c745" providerId="LiveId" clId="{DA1F768B-6217-4144-9B39-6DB202771E18}" dt="2022-01-31T15:47:44.803" v="1332"/>
          <ac:spMkLst>
            <pc:docMk/>
            <pc:sldMk cId="2676034233" sldId="266"/>
            <ac:spMk id="2" creationId="{D2010A72-92D2-48AC-957B-4B07708A7E40}"/>
          </ac:spMkLst>
        </pc:spChg>
        <pc:spChg chg="mod">
          <ac:chgData name="Hoàng Thông Trương" userId="5ee39a359a88c745" providerId="LiveId" clId="{DA1F768B-6217-4144-9B39-6DB202771E18}" dt="2022-01-31T15:47:57.733" v="1335"/>
          <ac:spMkLst>
            <pc:docMk/>
            <pc:sldMk cId="2676034233" sldId="266"/>
            <ac:spMk id="4" creationId="{13DFC734-9B80-4FFE-834A-B8609039482F}"/>
          </ac:spMkLst>
        </pc:spChg>
        <pc:spChg chg="mod">
          <ac:chgData name="Hoàng Thông Trương" userId="5ee39a359a88c745" providerId="LiveId" clId="{DA1F768B-6217-4144-9B39-6DB202771E18}" dt="2022-01-31T15:47:57.733" v="1335"/>
          <ac:spMkLst>
            <pc:docMk/>
            <pc:sldMk cId="2676034233" sldId="266"/>
            <ac:spMk id="5" creationId="{75735757-24FD-4870-99B7-877540116FCF}"/>
          </ac:spMkLst>
        </pc:spChg>
        <pc:spChg chg="mod">
          <ac:chgData name="Hoàng Thông Trương" userId="5ee39a359a88c745" providerId="LiveId" clId="{DA1F768B-6217-4144-9B39-6DB202771E18}" dt="2022-01-31T15:47:57.733" v="1335"/>
          <ac:spMkLst>
            <pc:docMk/>
            <pc:sldMk cId="2676034233" sldId="266"/>
            <ac:spMk id="9" creationId="{12C4EEA4-E27B-4567-B27A-7C106724CE57}"/>
          </ac:spMkLst>
        </pc:spChg>
        <pc:spChg chg="mod">
          <ac:chgData name="Hoàng Thông Trương" userId="5ee39a359a88c745" providerId="LiveId" clId="{DA1F768B-6217-4144-9B39-6DB202771E18}" dt="2022-01-31T15:47:57.733" v="1335"/>
          <ac:spMkLst>
            <pc:docMk/>
            <pc:sldMk cId="2676034233" sldId="266"/>
            <ac:spMk id="10" creationId="{ECEF0715-701F-4880-9030-E496D8482D70}"/>
          </ac:spMkLst>
        </pc:spChg>
        <pc:spChg chg="mod">
          <ac:chgData name="Hoàng Thông Trương" userId="5ee39a359a88c745" providerId="LiveId" clId="{DA1F768B-6217-4144-9B39-6DB202771E18}" dt="2022-01-31T15:47:57.733" v="1335"/>
          <ac:spMkLst>
            <pc:docMk/>
            <pc:sldMk cId="2676034233" sldId="266"/>
            <ac:spMk id="11" creationId="{A8AF4EF5-4B19-49BF-BE5E-85C2FECB495B}"/>
          </ac:spMkLst>
        </pc:spChg>
        <pc:spChg chg="mod">
          <ac:chgData name="Hoàng Thông Trương" userId="5ee39a359a88c745" providerId="LiveId" clId="{DA1F768B-6217-4144-9B39-6DB202771E18}" dt="2022-01-31T15:47:57.733" v="1335"/>
          <ac:spMkLst>
            <pc:docMk/>
            <pc:sldMk cId="2676034233" sldId="266"/>
            <ac:spMk id="12" creationId="{25AF5096-AE20-4193-91BC-F51BB24E8A52}"/>
          </ac:spMkLst>
        </pc:spChg>
        <pc:spChg chg="mod">
          <ac:chgData name="Hoàng Thông Trương" userId="5ee39a359a88c745" providerId="LiveId" clId="{DA1F768B-6217-4144-9B39-6DB202771E18}" dt="2022-01-31T15:47:57.733" v="1335"/>
          <ac:spMkLst>
            <pc:docMk/>
            <pc:sldMk cId="2676034233" sldId="266"/>
            <ac:spMk id="13" creationId="{5F0E61CA-41C0-4B56-9AE7-8EA5DE2EC422}"/>
          </ac:spMkLst>
        </pc:spChg>
        <pc:spChg chg="mod">
          <ac:chgData name="Hoàng Thông Trương" userId="5ee39a359a88c745" providerId="LiveId" clId="{DA1F768B-6217-4144-9B39-6DB202771E18}" dt="2022-01-31T15:47:57.733" v="1335"/>
          <ac:spMkLst>
            <pc:docMk/>
            <pc:sldMk cId="2676034233" sldId="266"/>
            <ac:spMk id="14" creationId="{6675924E-0686-452B-A33B-F586AB09A04C}"/>
          </ac:spMkLst>
        </pc:spChg>
        <pc:spChg chg="mod">
          <ac:chgData name="Hoàng Thông Trương" userId="5ee39a359a88c745" providerId="LiveId" clId="{DA1F768B-6217-4144-9B39-6DB202771E18}" dt="2022-01-31T15:47:57.733" v="1335"/>
          <ac:spMkLst>
            <pc:docMk/>
            <pc:sldMk cId="2676034233" sldId="266"/>
            <ac:spMk id="15" creationId="{D79436FC-D76E-4481-AD07-2A7039349E8A}"/>
          </ac:spMkLst>
        </pc:spChg>
        <pc:spChg chg="mod">
          <ac:chgData name="Hoàng Thông Trương" userId="5ee39a359a88c745" providerId="LiveId" clId="{DA1F768B-6217-4144-9B39-6DB202771E18}" dt="2022-01-31T15:47:57.733" v="1335"/>
          <ac:spMkLst>
            <pc:docMk/>
            <pc:sldMk cId="2676034233" sldId="266"/>
            <ac:spMk id="16" creationId="{1AA78E46-1763-469F-98B8-2186FD1EED03}"/>
          </ac:spMkLst>
        </pc:spChg>
        <pc:spChg chg="mod">
          <ac:chgData name="Hoàng Thông Trương" userId="5ee39a359a88c745" providerId="LiveId" clId="{DA1F768B-6217-4144-9B39-6DB202771E18}" dt="2022-01-31T15:47:57.733" v="1335"/>
          <ac:spMkLst>
            <pc:docMk/>
            <pc:sldMk cId="2676034233" sldId="266"/>
            <ac:spMk id="17" creationId="{4CA9DD79-9EB0-4E03-B32E-CFCAEE6543FF}"/>
          </ac:spMkLst>
        </pc:spChg>
        <pc:spChg chg="mod">
          <ac:chgData name="Hoàng Thông Trương" userId="5ee39a359a88c745" providerId="LiveId" clId="{DA1F768B-6217-4144-9B39-6DB202771E18}" dt="2022-01-31T15:47:57.733" v="1335"/>
          <ac:spMkLst>
            <pc:docMk/>
            <pc:sldMk cId="2676034233" sldId="266"/>
            <ac:spMk id="18" creationId="{3DA8A286-6479-4CDE-88AC-CA3AC37094B8}"/>
          </ac:spMkLst>
        </pc:spChg>
        <pc:spChg chg="mod">
          <ac:chgData name="Hoàng Thông Trương" userId="5ee39a359a88c745" providerId="LiveId" clId="{DA1F768B-6217-4144-9B39-6DB202771E18}" dt="2022-01-31T15:47:57.733" v="1335"/>
          <ac:spMkLst>
            <pc:docMk/>
            <pc:sldMk cId="2676034233" sldId="266"/>
            <ac:spMk id="19" creationId="{4E25BB0F-273D-4ED6-A5AD-99F088F88DBA}"/>
          </ac:spMkLst>
        </pc:spChg>
        <pc:spChg chg="mod">
          <ac:chgData name="Hoàng Thông Trương" userId="5ee39a359a88c745" providerId="LiveId" clId="{DA1F768B-6217-4144-9B39-6DB202771E18}" dt="2022-01-31T15:47:57.733" v="1335"/>
          <ac:spMkLst>
            <pc:docMk/>
            <pc:sldMk cId="2676034233" sldId="266"/>
            <ac:spMk id="20" creationId="{18D7A6A1-FE4F-401E-86E9-8C9A289B2140}"/>
          </ac:spMkLst>
        </pc:spChg>
        <pc:spChg chg="add del mod">
          <ac:chgData name="Hoàng Thông Trương" userId="5ee39a359a88c745" providerId="LiveId" clId="{DA1F768B-6217-4144-9B39-6DB202771E18}" dt="2022-01-31T15:48:00.545" v="1336"/>
          <ac:spMkLst>
            <pc:docMk/>
            <pc:sldMk cId="2676034233" sldId="266"/>
            <ac:spMk id="21" creationId="{0DD429DF-6DFD-4FEC-84C8-12044604FCAE}"/>
          </ac:spMkLst>
        </pc:spChg>
        <pc:spChg chg="mod">
          <ac:chgData name="Hoàng Thông Trương" userId="5ee39a359a88c745" providerId="LiveId" clId="{DA1F768B-6217-4144-9B39-6DB202771E18}" dt="2022-01-31T15:47:57.733" v="1335"/>
          <ac:spMkLst>
            <pc:docMk/>
            <pc:sldMk cId="2676034233" sldId="266"/>
            <ac:spMk id="23" creationId="{5C375A22-9940-4F9B-85BF-C216D9CE2182}"/>
          </ac:spMkLst>
        </pc:spChg>
        <pc:spChg chg="mod">
          <ac:chgData name="Hoàng Thông Trương" userId="5ee39a359a88c745" providerId="LiveId" clId="{DA1F768B-6217-4144-9B39-6DB202771E18}" dt="2022-01-31T15:47:57.733" v="1335"/>
          <ac:spMkLst>
            <pc:docMk/>
            <pc:sldMk cId="2676034233" sldId="266"/>
            <ac:spMk id="26" creationId="{A023A5C3-883E-406E-9765-D30822A08C08}"/>
          </ac:spMkLst>
        </pc:spChg>
        <pc:spChg chg="mod">
          <ac:chgData name="Hoàng Thông Trương" userId="5ee39a359a88c745" providerId="LiveId" clId="{DA1F768B-6217-4144-9B39-6DB202771E18}" dt="2022-01-31T15:47:57.733" v="1335"/>
          <ac:spMkLst>
            <pc:docMk/>
            <pc:sldMk cId="2676034233" sldId="266"/>
            <ac:spMk id="29" creationId="{5289C516-EEF9-44FD-A20C-DD0A6AF371C1}"/>
          </ac:spMkLst>
        </pc:spChg>
        <pc:spChg chg="mod">
          <ac:chgData name="Hoàng Thông Trương" userId="5ee39a359a88c745" providerId="LiveId" clId="{DA1F768B-6217-4144-9B39-6DB202771E18}" dt="2022-01-31T15:47:57.733" v="1335"/>
          <ac:spMkLst>
            <pc:docMk/>
            <pc:sldMk cId="2676034233" sldId="266"/>
            <ac:spMk id="32" creationId="{37810F2E-0E3C-4E88-95AD-61AA83CCD64D}"/>
          </ac:spMkLst>
        </pc:spChg>
        <pc:spChg chg="mod">
          <ac:chgData name="Hoàng Thông Trương" userId="5ee39a359a88c745" providerId="LiveId" clId="{DA1F768B-6217-4144-9B39-6DB202771E18}" dt="2022-01-31T15:47:57.733" v="1335"/>
          <ac:spMkLst>
            <pc:docMk/>
            <pc:sldMk cId="2676034233" sldId="266"/>
            <ac:spMk id="35" creationId="{2E693EF7-884F-4954-A410-6EE727423F2D}"/>
          </ac:spMkLst>
        </pc:spChg>
        <pc:spChg chg="mod">
          <ac:chgData name="Hoàng Thông Trương" userId="5ee39a359a88c745" providerId="LiveId" clId="{DA1F768B-6217-4144-9B39-6DB202771E18}" dt="2022-01-31T15:47:57.733" v="1335"/>
          <ac:spMkLst>
            <pc:docMk/>
            <pc:sldMk cId="2676034233" sldId="266"/>
            <ac:spMk id="38" creationId="{DEC66561-0FA2-4203-9A44-9AE9FC0175D9}"/>
          </ac:spMkLst>
        </pc:spChg>
        <pc:spChg chg="mod">
          <ac:chgData name="Hoàng Thông Trương" userId="5ee39a359a88c745" providerId="LiveId" clId="{DA1F768B-6217-4144-9B39-6DB202771E18}" dt="2022-01-31T15:48:07.584" v="1338" actId="14100"/>
          <ac:spMkLst>
            <pc:docMk/>
            <pc:sldMk cId="2676034233" sldId="266"/>
            <ac:spMk id="41" creationId="{D7324DEB-1A8B-47EC-9914-4169539C70E8}"/>
          </ac:spMkLst>
        </pc:spChg>
        <pc:spChg chg="mod">
          <ac:chgData name="Hoàng Thông Trương" userId="5ee39a359a88c745" providerId="LiveId" clId="{DA1F768B-6217-4144-9B39-6DB202771E18}" dt="2022-01-31T15:48:07.584" v="1338" actId="14100"/>
          <ac:spMkLst>
            <pc:docMk/>
            <pc:sldMk cId="2676034233" sldId="266"/>
            <ac:spMk id="42" creationId="{EE08B47C-7880-47D1-AAD4-200F51549988}"/>
          </ac:spMkLst>
        </pc:spChg>
        <pc:spChg chg="mod">
          <ac:chgData name="Hoàng Thông Trương" userId="5ee39a359a88c745" providerId="LiveId" clId="{DA1F768B-6217-4144-9B39-6DB202771E18}" dt="2022-01-31T15:48:07.584" v="1338" actId="14100"/>
          <ac:spMkLst>
            <pc:docMk/>
            <pc:sldMk cId="2676034233" sldId="266"/>
            <ac:spMk id="46" creationId="{96640F27-DB22-47FF-944A-B239F0797EA8}"/>
          </ac:spMkLst>
        </pc:spChg>
        <pc:spChg chg="mod">
          <ac:chgData name="Hoàng Thông Trương" userId="5ee39a359a88c745" providerId="LiveId" clId="{DA1F768B-6217-4144-9B39-6DB202771E18}" dt="2022-01-31T15:48:07.584" v="1338" actId="14100"/>
          <ac:spMkLst>
            <pc:docMk/>
            <pc:sldMk cId="2676034233" sldId="266"/>
            <ac:spMk id="47" creationId="{9B8480CF-7327-41CE-B928-4BE7D917B865}"/>
          </ac:spMkLst>
        </pc:spChg>
        <pc:spChg chg="mod">
          <ac:chgData name="Hoàng Thông Trương" userId="5ee39a359a88c745" providerId="LiveId" clId="{DA1F768B-6217-4144-9B39-6DB202771E18}" dt="2022-01-31T15:48:07.584" v="1338" actId="14100"/>
          <ac:spMkLst>
            <pc:docMk/>
            <pc:sldMk cId="2676034233" sldId="266"/>
            <ac:spMk id="48" creationId="{6F37515B-57E2-417D-9DE7-0BD4A2BAB9E0}"/>
          </ac:spMkLst>
        </pc:spChg>
        <pc:spChg chg="mod">
          <ac:chgData name="Hoàng Thông Trương" userId="5ee39a359a88c745" providerId="LiveId" clId="{DA1F768B-6217-4144-9B39-6DB202771E18}" dt="2022-01-31T15:48:07.584" v="1338" actId="14100"/>
          <ac:spMkLst>
            <pc:docMk/>
            <pc:sldMk cId="2676034233" sldId="266"/>
            <ac:spMk id="49" creationId="{3F8AC403-A029-477C-B775-E33E4565CE36}"/>
          </ac:spMkLst>
        </pc:spChg>
        <pc:spChg chg="mod">
          <ac:chgData name="Hoàng Thông Trương" userId="5ee39a359a88c745" providerId="LiveId" clId="{DA1F768B-6217-4144-9B39-6DB202771E18}" dt="2022-01-31T15:48:07.584" v="1338" actId="14100"/>
          <ac:spMkLst>
            <pc:docMk/>
            <pc:sldMk cId="2676034233" sldId="266"/>
            <ac:spMk id="50" creationId="{88A867BB-D563-478A-B988-1D298681C786}"/>
          </ac:spMkLst>
        </pc:spChg>
        <pc:spChg chg="mod">
          <ac:chgData name="Hoàng Thông Trương" userId="5ee39a359a88c745" providerId="LiveId" clId="{DA1F768B-6217-4144-9B39-6DB202771E18}" dt="2022-01-31T15:48:07.584" v="1338" actId="14100"/>
          <ac:spMkLst>
            <pc:docMk/>
            <pc:sldMk cId="2676034233" sldId="266"/>
            <ac:spMk id="51" creationId="{4F8B0D0A-8279-4B66-B434-DEED30EDE504}"/>
          </ac:spMkLst>
        </pc:spChg>
        <pc:spChg chg="mod">
          <ac:chgData name="Hoàng Thông Trương" userId="5ee39a359a88c745" providerId="LiveId" clId="{DA1F768B-6217-4144-9B39-6DB202771E18}" dt="2022-01-31T15:48:07.584" v="1338" actId="14100"/>
          <ac:spMkLst>
            <pc:docMk/>
            <pc:sldMk cId="2676034233" sldId="266"/>
            <ac:spMk id="52" creationId="{86B16FD5-41BB-49CC-ACE6-E3594FFDEA67}"/>
          </ac:spMkLst>
        </pc:spChg>
        <pc:spChg chg="mod">
          <ac:chgData name="Hoàng Thông Trương" userId="5ee39a359a88c745" providerId="LiveId" clId="{DA1F768B-6217-4144-9B39-6DB202771E18}" dt="2022-01-31T15:48:07.584" v="1338" actId="14100"/>
          <ac:spMkLst>
            <pc:docMk/>
            <pc:sldMk cId="2676034233" sldId="266"/>
            <ac:spMk id="53" creationId="{D3FE8446-D2E6-4CDE-9A05-030E83F1646A}"/>
          </ac:spMkLst>
        </pc:spChg>
        <pc:spChg chg="mod">
          <ac:chgData name="Hoàng Thông Trương" userId="5ee39a359a88c745" providerId="LiveId" clId="{DA1F768B-6217-4144-9B39-6DB202771E18}" dt="2022-01-31T15:48:07.584" v="1338" actId="14100"/>
          <ac:spMkLst>
            <pc:docMk/>
            <pc:sldMk cId="2676034233" sldId="266"/>
            <ac:spMk id="54" creationId="{B2371113-8FA4-4331-A901-DFF35F39951B}"/>
          </ac:spMkLst>
        </pc:spChg>
        <pc:spChg chg="mod">
          <ac:chgData name="Hoàng Thông Trương" userId="5ee39a359a88c745" providerId="LiveId" clId="{DA1F768B-6217-4144-9B39-6DB202771E18}" dt="2022-01-31T15:48:07.584" v="1338" actId="14100"/>
          <ac:spMkLst>
            <pc:docMk/>
            <pc:sldMk cId="2676034233" sldId="266"/>
            <ac:spMk id="55" creationId="{9C2BF090-7BDA-44E2-A80B-9F9E3137BA60}"/>
          </ac:spMkLst>
        </pc:spChg>
        <pc:spChg chg="mod">
          <ac:chgData name="Hoàng Thông Trương" userId="5ee39a359a88c745" providerId="LiveId" clId="{DA1F768B-6217-4144-9B39-6DB202771E18}" dt="2022-01-31T15:48:07.584" v="1338" actId="14100"/>
          <ac:spMkLst>
            <pc:docMk/>
            <pc:sldMk cId="2676034233" sldId="266"/>
            <ac:spMk id="56" creationId="{22A39C60-DB69-418E-8922-0052FB557FE7}"/>
          </ac:spMkLst>
        </pc:spChg>
        <pc:spChg chg="mod">
          <ac:chgData name="Hoàng Thông Trương" userId="5ee39a359a88c745" providerId="LiveId" clId="{DA1F768B-6217-4144-9B39-6DB202771E18}" dt="2022-01-31T15:48:07.584" v="1338" actId="14100"/>
          <ac:spMkLst>
            <pc:docMk/>
            <pc:sldMk cId="2676034233" sldId="266"/>
            <ac:spMk id="57" creationId="{8332E8F5-6090-4B50-9D2B-33A5DC85CEB5}"/>
          </ac:spMkLst>
        </pc:spChg>
        <pc:spChg chg="add mod">
          <ac:chgData name="Hoàng Thông Trương" userId="5ee39a359a88c745" providerId="LiveId" clId="{DA1F768B-6217-4144-9B39-6DB202771E18}" dt="2022-01-31T15:50:26.005" v="1407" actId="1076"/>
          <ac:spMkLst>
            <pc:docMk/>
            <pc:sldMk cId="2676034233" sldId="266"/>
            <ac:spMk id="58" creationId="{BF0F85F2-384E-4086-837F-9C25BED15B22}"/>
          </ac:spMkLst>
        </pc:spChg>
        <pc:spChg chg="mod">
          <ac:chgData name="Hoàng Thông Trương" userId="5ee39a359a88c745" providerId="LiveId" clId="{DA1F768B-6217-4144-9B39-6DB202771E18}" dt="2022-01-31T15:48:07.584" v="1338" actId="14100"/>
          <ac:spMkLst>
            <pc:docMk/>
            <pc:sldMk cId="2676034233" sldId="266"/>
            <ac:spMk id="60" creationId="{DAEADA9B-7A1E-4ECB-9669-D995598FF2BA}"/>
          </ac:spMkLst>
        </pc:spChg>
        <pc:spChg chg="mod">
          <ac:chgData name="Hoàng Thông Trương" userId="5ee39a359a88c745" providerId="LiveId" clId="{DA1F768B-6217-4144-9B39-6DB202771E18}" dt="2022-01-31T15:48:07.584" v="1338" actId="14100"/>
          <ac:spMkLst>
            <pc:docMk/>
            <pc:sldMk cId="2676034233" sldId="266"/>
            <ac:spMk id="63" creationId="{B810D46F-AF4C-449B-8BE3-9C8A0D836D8F}"/>
          </ac:spMkLst>
        </pc:spChg>
        <pc:spChg chg="mod">
          <ac:chgData name="Hoàng Thông Trương" userId="5ee39a359a88c745" providerId="LiveId" clId="{DA1F768B-6217-4144-9B39-6DB202771E18}" dt="2022-01-31T15:48:07.584" v="1338" actId="14100"/>
          <ac:spMkLst>
            <pc:docMk/>
            <pc:sldMk cId="2676034233" sldId="266"/>
            <ac:spMk id="66" creationId="{3213F8EE-A14D-4311-8248-6826D0FCF1F4}"/>
          </ac:spMkLst>
        </pc:spChg>
        <pc:spChg chg="mod">
          <ac:chgData name="Hoàng Thông Trương" userId="5ee39a359a88c745" providerId="LiveId" clId="{DA1F768B-6217-4144-9B39-6DB202771E18}" dt="2022-01-31T15:48:07.584" v="1338" actId="14100"/>
          <ac:spMkLst>
            <pc:docMk/>
            <pc:sldMk cId="2676034233" sldId="266"/>
            <ac:spMk id="69" creationId="{4086ABE4-4522-4BA3-970D-4D8331F28AF5}"/>
          </ac:spMkLst>
        </pc:spChg>
        <pc:spChg chg="del mod">
          <ac:chgData name="Hoàng Thông Trương" userId="5ee39a359a88c745" providerId="LiveId" clId="{DA1F768B-6217-4144-9B39-6DB202771E18}" dt="2022-01-31T15:49:27.369" v="1396" actId="478"/>
          <ac:spMkLst>
            <pc:docMk/>
            <pc:sldMk cId="2676034233" sldId="266"/>
            <ac:spMk id="72" creationId="{EFAEE6CD-90BD-4B14-96B5-CA75BFD2D91E}"/>
          </ac:spMkLst>
        </pc:spChg>
        <pc:spChg chg="mod">
          <ac:chgData name="Hoàng Thông Trương" userId="5ee39a359a88c745" providerId="LiveId" clId="{DA1F768B-6217-4144-9B39-6DB202771E18}" dt="2022-01-31T15:48:07.584" v="1338" actId="14100"/>
          <ac:spMkLst>
            <pc:docMk/>
            <pc:sldMk cId="2676034233" sldId="266"/>
            <ac:spMk id="75" creationId="{F0D11E2C-2535-473D-8E4E-DC91AAD81A18}"/>
          </ac:spMkLst>
        </pc:spChg>
        <pc:spChg chg="add mod">
          <ac:chgData name="Hoàng Thông Trương" userId="5ee39a359a88c745" providerId="LiveId" clId="{DA1F768B-6217-4144-9B39-6DB202771E18}" dt="2022-01-31T15:51:07.964" v="1418" actId="1076"/>
          <ac:spMkLst>
            <pc:docMk/>
            <pc:sldMk cId="2676034233" sldId="266"/>
            <ac:spMk id="79" creationId="{0E365678-5E7E-4A77-9F8C-0F8573333B08}"/>
          </ac:spMkLst>
        </pc:spChg>
        <pc:spChg chg="add mod">
          <ac:chgData name="Hoàng Thông Trương" userId="5ee39a359a88c745" providerId="LiveId" clId="{DA1F768B-6217-4144-9B39-6DB202771E18}" dt="2022-01-31T15:51:33.348" v="1453" actId="1076"/>
          <ac:spMkLst>
            <pc:docMk/>
            <pc:sldMk cId="2676034233" sldId="266"/>
            <ac:spMk id="81" creationId="{CAA3C920-6C95-4DEA-B98C-EBADA181BD94}"/>
          </ac:spMkLst>
        </pc:spChg>
        <pc:spChg chg="mod">
          <ac:chgData name="Hoàng Thông Trương" userId="5ee39a359a88c745" providerId="LiveId" clId="{DA1F768B-6217-4144-9B39-6DB202771E18}" dt="2022-01-31T15:51:54.216" v="1480" actId="20577"/>
          <ac:spMkLst>
            <pc:docMk/>
            <pc:sldMk cId="2676034233" sldId="266"/>
            <ac:spMk id="85" creationId="{D9A21191-CE93-4983-A580-051C82CE3422}"/>
          </ac:spMkLst>
        </pc:spChg>
        <pc:spChg chg="mod">
          <ac:chgData name="Hoàng Thông Trương" userId="5ee39a359a88c745" providerId="LiveId" clId="{DA1F768B-6217-4144-9B39-6DB202771E18}" dt="2022-01-31T15:52:26.941" v="1509" actId="1036"/>
          <ac:spMkLst>
            <pc:docMk/>
            <pc:sldMk cId="2676034233" sldId="266"/>
            <ac:spMk id="88" creationId="{655B0F8B-CB07-49A1-B0D8-2B3F81FF0486}"/>
          </ac:spMkLst>
        </pc:spChg>
        <pc:spChg chg="mod">
          <ac:chgData name="Hoàng Thông Trương" userId="5ee39a359a88c745" providerId="LiveId" clId="{DA1F768B-6217-4144-9B39-6DB202771E18}" dt="2022-01-31T15:52:26.941" v="1509" actId="1036"/>
          <ac:spMkLst>
            <pc:docMk/>
            <pc:sldMk cId="2676034233" sldId="266"/>
            <ac:spMk id="91" creationId="{2E537F91-E5A9-4EDF-87EF-0B5EAA9A9FF7}"/>
          </ac:spMkLst>
        </pc:spChg>
        <pc:grpChg chg="add del mod">
          <ac:chgData name="Hoàng Thông Trương" userId="5ee39a359a88c745" providerId="LiveId" clId="{DA1F768B-6217-4144-9B39-6DB202771E18}" dt="2022-01-31T15:48:00.545" v="1336"/>
          <ac:grpSpMkLst>
            <pc:docMk/>
            <pc:sldMk cId="2676034233" sldId="266"/>
            <ac:grpSpMk id="3" creationId="{6A286D19-CE2B-42DC-9960-001838437834}"/>
          </ac:grpSpMkLst>
        </pc:grpChg>
        <pc:grpChg chg="add del mod">
          <ac:chgData name="Hoàng Thông Trương" userId="5ee39a359a88c745" providerId="LiveId" clId="{DA1F768B-6217-4144-9B39-6DB202771E18}" dt="2022-01-31T15:48:00.545" v="1336"/>
          <ac:grpSpMkLst>
            <pc:docMk/>
            <pc:sldMk cId="2676034233" sldId="266"/>
            <ac:grpSpMk id="6" creationId="{2BBB8C73-DBAE-48E5-AC92-C30D6A909CF8}"/>
          </ac:grpSpMkLst>
        </pc:grpChg>
        <pc:grpChg chg="mod">
          <ac:chgData name="Hoàng Thông Trương" userId="5ee39a359a88c745" providerId="LiveId" clId="{DA1F768B-6217-4144-9B39-6DB202771E18}" dt="2022-01-31T15:47:57.733" v="1335"/>
          <ac:grpSpMkLst>
            <pc:docMk/>
            <pc:sldMk cId="2676034233" sldId="266"/>
            <ac:grpSpMk id="7" creationId="{6480849B-F5B0-4948-ADD3-A64E2110E808}"/>
          </ac:grpSpMkLst>
        </pc:grpChg>
        <pc:grpChg chg="mod">
          <ac:chgData name="Hoàng Thông Trương" userId="5ee39a359a88c745" providerId="LiveId" clId="{DA1F768B-6217-4144-9B39-6DB202771E18}" dt="2022-01-31T15:47:57.733" v="1335"/>
          <ac:grpSpMkLst>
            <pc:docMk/>
            <pc:sldMk cId="2676034233" sldId="266"/>
            <ac:grpSpMk id="8" creationId="{4EB3D275-B1D8-4C55-9E85-95E097BA714E}"/>
          </ac:grpSpMkLst>
        </pc:grpChg>
        <pc:grpChg chg="add del mod">
          <ac:chgData name="Hoàng Thông Trương" userId="5ee39a359a88c745" providerId="LiveId" clId="{DA1F768B-6217-4144-9B39-6DB202771E18}" dt="2022-01-31T15:48:00.545" v="1336"/>
          <ac:grpSpMkLst>
            <pc:docMk/>
            <pc:sldMk cId="2676034233" sldId="266"/>
            <ac:grpSpMk id="22" creationId="{9B3BE86F-3442-483E-9B66-BAF2695B2F09}"/>
          </ac:grpSpMkLst>
        </pc:grpChg>
        <pc:grpChg chg="add del mod">
          <ac:chgData name="Hoàng Thông Trương" userId="5ee39a359a88c745" providerId="LiveId" clId="{DA1F768B-6217-4144-9B39-6DB202771E18}" dt="2022-01-31T15:48:00.545" v="1336"/>
          <ac:grpSpMkLst>
            <pc:docMk/>
            <pc:sldMk cId="2676034233" sldId="266"/>
            <ac:grpSpMk id="25" creationId="{5A99542D-8D14-464E-AB3C-13FB8276AE37}"/>
          </ac:grpSpMkLst>
        </pc:grpChg>
        <pc:grpChg chg="add del mod">
          <ac:chgData name="Hoàng Thông Trương" userId="5ee39a359a88c745" providerId="LiveId" clId="{DA1F768B-6217-4144-9B39-6DB202771E18}" dt="2022-01-31T15:48:00.545" v="1336"/>
          <ac:grpSpMkLst>
            <pc:docMk/>
            <pc:sldMk cId="2676034233" sldId="266"/>
            <ac:grpSpMk id="28" creationId="{E7438425-2814-4260-B913-79D38936D09B}"/>
          </ac:grpSpMkLst>
        </pc:grpChg>
        <pc:grpChg chg="add del mod">
          <ac:chgData name="Hoàng Thông Trương" userId="5ee39a359a88c745" providerId="LiveId" clId="{DA1F768B-6217-4144-9B39-6DB202771E18}" dt="2022-01-31T15:48:00.545" v="1336"/>
          <ac:grpSpMkLst>
            <pc:docMk/>
            <pc:sldMk cId="2676034233" sldId="266"/>
            <ac:grpSpMk id="31" creationId="{5C857785-6A7D-4C0E-BC83-378A385BB09E}"/>
          </ac:grpSpMkLst>
        </pc:grpChg>
        <pc:grpChg chg="add del mod">
          <ac:chgData name="Hoàng Thông Trương" userId="5ee39a359a88c745" providerId="LiveId" clId="{DA1F768B-6217-4144-9B39-6DB202771E18}" dt="2022-01-31T15:48:00.545" v="1336"/>
          <ac:grpSpMkLst>
            <pc:docMk/>
            <pc:sldMk cId="2676034233" sldId="266"/>
            <ac:grpSpMk id="34" creationId="{1362F1E5-E3DD-4EB2-8638-39A87EDFEFC6}"/>
          </ac:grpSpMkLst>
        </pc:grpChg>
        <pc:grpChg chg="add del mod">
          <ac:chgData name="Hoàng Thông Trương" userId="5ee39a359a88c745" providerId="LiveId" clId="{DA1F768B-6217-4144-9B39-6DB202771E18}" dt="2022-01-31T15:48:00.545" v="1336"/>
          <ac:grpSpMkLst>
            <pc:docMk/>
            <pc:sldMk cId="2676034233" sldId="266"/>
            <ac:grpSpMk id="37" creationId="{7A9BC552-69F4-49CE-813F-25A3A6FDFC64}"/>
          </ac:grpSpMkLst>
        </pc:grpChg>
        <pc:grpChg chg="add del mod">
          <ac:chgData name="Hoàng Thông Trương" userId="5ee39a359a88c745" providerId="LiveId" clId="{DA1F768B-6217-4144-9B39-6DB202771E18}" dt="2022-01-31T15:50:06.083" v="1402" actId="478"/>
          <ac:grpSpMkLst>
            <pc:docMk/>
            <pc:sldMk cId="2676034233" sldId="266"/>
            <ac:grpSpMk id="40" creationId="{C4DD87FD-23AA-4CA6-921C-AB2DE4C8B1AC}"/>
          </ac:grpSpMkLst>
        </pc:grpChg>
        <pc:grpChg chg="add del mod">
          <ac:chgData name="Hoàng Thông Trương" userId="5ee39a359a88c745" providerId="LiveId" clId="{DA1F768B-6217-4144-9B39-6DB202771E18}" dt="2022-01-31T15:50:03.048" v="1401" actId="478"/>
          <ac:grpSpMkLst>
            <pc:docMk/>
            <pc:sldMk cId="2676034233" sldId="266"/>
            <ac:grpSpMk id="43" creationId="{F8512738-D5EE-4DB9-8F9A-542CDE391251}"/>
          </ac:grpSpMkLst>
        </pc:grpChg>
        <pc:grpChg chg="mod">
          <ac:chgData name="Hoàng Thông Trương" userId="5ee39a359a88c745" providerId="LiveId" clId="{DA1F768B-6217-4144-9B39-6DB202771E18}" dt="2022-01-31T15:48:07.584" v="1338" actId="14100"/>
          <ac:grpSpMkLst>
            <pc:docMk/>
            <pc:sldMk cId="2676034233" sldId="266"/>
            <ac:grpSpMk id="44" creationId="{A6FCF235-AB22-4663-A14C-2852FBA73619}"/>
          </ac:grpSpMkLst>
        </pc:grpChg>
        <pc:grpChg chg="mod">
          <ac:chgData name="Hoàng Thông Trương" userId="5ee39a359a88c745" providerId="LiveId" clId="{DA1F768B-6217-4144-9B39-6DB202771E18}" dt="2022-01-31T15:48:07.584" v="1338" actId="14100"/>
          <ac:grpSpMkLst>
            <pc:docMk/>
            <pc:sldMk cId="2676034233" sldId="266"/>
            <ac:grpSpMk id="45" creationId="{23694B24-63FB-44A8-A894-6F6C04F98310}"/>
          </ac:grpSpMkLst>
        </pc:grpChg>
        <pc:grpChg chg="add del mod">
          <ac:chgData name="Hoàng Thông Trương" userId="5ee39a359a88c745" providerId="LiveId" clId="{DA1F768B-6217-4144-9B39-6DB202771E18}" dt="2022-01-31T15:49:29.929" v="1398" actId="478"/>
          <ac:grpSpMkLst>
            <pc:docMk/>
            <pc:sldMk cId="2676034233" sldId="266"/>
            <ac:grpSpMk id="59" creationId="{BE65BA39-6CE7-4C50-BADD-AF0F547DA445}"/>
          </ac:grpSpMkLst>
        </pc:grpChg>
        <pc:grpChg chg="add del mod">
          <ac:chgData name="Hoàng Thông Trương" userId="5ee39a359a88c745" providerId="LiveId" clId="{DA1F768B-6217-4144-9B39-6DB202771E18}" dt="2022-01-31T15:49:22.153" v="1394" actId="478"/>
          <ac:grpSpMkLst>
            <pc:docMk/>
            <pc:sldMk cId="2676034233" sldId="266"/>
            <ac:grpSpMk id="62" creationId="{8CF97305-5D74-4310-8F5F-8C231529EFCB}"/>
          </ac:grpSpMkLst>
        </pc:grpChg>
        <pc:grpChg chg="add del mod">
          <ac:chgData name="Hoàng Thông Trương" userId="5ee39a359a88c745" providerId="LiveId" clId="{DA1F768B-6217-4144-9B39-6DB202771E18}" dt="2022-01-31T15:49:20.754" v="1393" actId="478"/>
          <ac:grpSpMkLst>
            <pc:docMk/>
            <pc:sldMk cId="2676034233" sldId="266"/>
            <ac:grpSpMk id="65" creationId="{5AAFC5F1-2FB0-43F5-8383-29A9DB5F206B}"/>
          </ac:grpSpMkLst>
        </pc:grpChg>
        <pc:grpChg chg="add del mod">
          <ac:chgData name="Hoàng Thông Trương" userId="5ee39a359a88c745" providerId="LiveId" clId="{DA1F768B-6217-4144-9B39-6DB202771E18}" dt="2022-01-31T15:49:28.715" v="1397" actId="478"/>
          <ac:grpSpMkLst>
            <pc:docMk/>
            <pc:sldMk cId="2676034233" sldId="266"/>
            <ac:grpSpMk id="68" creationId="{AD8AE7A9-3DD7-4BC2-A454-6216F5714E0D}"/>
          </ac:grpSpMkLst>
        </pc:grpChg>
        <pc:grpChg chg="add del mod">
          <ac:chgData name="Hoàng Thông Trương" userId="5ee39a359a88c745" providerId="LiveId" clId="{DA1F768B-6217-4144-9B39-6DB202771E18}" dt="2022-01-31T15:49:26.066" v="1395" actId="478"/>
          <ac:grpSpMkLst>
            <pc:docMk/>
            <pc:sldMk cId="2676034233" sldId="266"/>
            <ac:grpSpMk id="71" creationId="{453FB7C5-9069-44AF-9E0C-EA4C318DBE92}"/>
          </ac:grpSpMkLst>
        </pc:grpChg>
        <pc:grpChg chg="add del mod">
          <ac:chgData name="Hoàng Thông Trương" userId="5ee39a359a88c745" providerId="LiveId" clId="{DA1F768B-6217-4144-9B39-6DB202771E18}" dt="2022-01-31T15:49:18.931" v="1392" actId="478"/>
          <ac:grpSpMkLst>
            <pc:docMk/>
            <pc:sldMk cId="2676034233" sldId="266"/>
            <ac:grpSpMk id="74" creationId="{10490FAA-7271-49F0-8FFB-4EDD27ACA92C}"/>
          </ac:grpSpMkLst>
        </pc:grpChg>
        <pc:grpChg chg="add mod">
          <ac:chgData name="Hoàng Thông Trương" userId="5ee39a359a88c745" providerId="LiveId" clId="{DA1F768B-6217-4144-9B39-6DB202771E18}" dt="2022-01-31T15:51:31.444" v="1452" actId="14100"/>
          <ac:grpSpMkLst>
            <pc:docMk/>
            <pc:sldMk cId="2676034233" sldId="266"/>
            <ac:grpSpMk id="80" creationId="{838673F0-C16F-45CF-984B-1F28048A8509}"/>
          </ac:grpSpMkLst>
        </pc:grpChg>
        <pc:grpChg chg="add mod">
          <ac:chgData name="Hoàng Thông Trương" userId="5ee39a359a88c745" providerId="LiveId" clId="{DA1F768B-6217-4144-9B39-6DB202771E18}" dt="2022-01-31T15:51:50.540" v="1473" actId="1076"/>
          <ac:grpSpMkLst>
            <pc:docMk/>
            <pc:sldMk cId="2676034233" sldId="266"/>
            <ac:grpSpMk id="83" creationId="{926E1F99-5F51-49BE-BA1F-C557794C7629}"/>
          </ac:grpSpMkLst>
        </pc:grpChg>
        <pc:grpChg chg="add mod">
          <ac:chgData name="Hoàng Thông Trương" userId="5ee39a359a88c745" providerId="LiveId" clId="{DA1F768B-6217-4144-9B39-6DB202771E18}" dt="2022-01-31T15:52:26.941" v="1509" actId="1036"/>
          <ac:grpSpMkLst>
            <pc:docMk/>
            <pc:sldMk cId="2676034233" sldId="266"/>
            <ac:grpSpMk id="86" creationId="{4868C191-E1FE-40F0-BA71-8A7138222935}"/>
          </ac:grpSpMkLst>
        </pc:grpChg>
        <pc:grpChg chg="add mod">
          <ac:chgData name="Hoàng Thông Trương" userId="5ee39a359a88c745" providerId="LiveId" clId="{DA1F768B-6217-4144-9B39-6DB202771E18}" dt="2022-01-31T15:52:26.941" v="1509" actId="1036"/>
          <ac:grpSpMkLst>
            <pc:docMk/>
            <pc:sldMk cId="2676034233" sldId="266"/>
            <ac:grpSpMk id="89" creationId="{45F9BAF0-EE44-4872-B15B-61F9FEB17658}"/>
          </ac:grpSpMkLst>
        </pc:grpChg>
        <pc:picChg chg="mod">
          <ac:chgData name="Hoàng Thông Trương" userId="5ee39a359a88c745" providerId="LiveId" clId="{DA1F768B-6217-4144-9B39-6DB202771E18}" dt="2022-01-31T15:47:57.733" v="1335"/>
          <ac:picMkLst>
            <pc:docMk/>
            <pc:sldMk cId="2676034233" sldId="266"/>
            <ac:picMk id="24" creationId="{BDB10BB3-F879-4D4A-B63B-089672F2BCDB}"/>
          </ac:picMkLst>
        </pc:picChg>
        <pc:picChg chg="mod">
          <ac:chgData name="Hoàng Thông Trương" userId="5ee39a359a88c745" providerId="LiveId" clId="{DA1F768B-6217-4144-9B39-6DB202771E18}" dt="2022-01-31T15:47:57.733" v="1335"/>
          <ac:picMkLst>
            <pc:docMk/>
            <pc:sldMk cId="2676034233" sldId="266"/>
            <ac:picMk id="27" creationId="{BAFE36C3-0AC0-449B-940B-02E5924088CC}"/>
          </ac:picMkLst>
        </pc:picChg>
        <pc:picChg chg="mod">
          <ac:chgData name="Hoàng Thông Trương" userId="5ee39a359a88c745" providerId="LiveId" clId="{DA1F768B-6217-4144-9B39-6DB202771E18}" dt="2022-01-31T15:47:57.733" v="1335"/>
          <ac:picMkLst>
            <pc:docMk/>
            <pc:sldMk cId="2676034233" sldId="266"/>
            <ac:picMk id="30" creationId="{7EF115A7-0E71-4995-8C76-97175F39D1A5}"/>
          </ac:picMkLst>
        </pc:picChg>
        <pc:picChg chg="mod">
          <ac:chgData name="Hoàng Thông Trương" userId="5ee39a359a88c745" providerId="LiveId" clId="{DA1F768B-6217-4144-9B39-6DB202771E18}" dt="2022-01-31T15:47:57.733" v="1335"/>
          <ac:picMkLst>
            <pc:docMk/>
            <pc:sldMk cId="2676034233" sldId="266"/>
            <ac:picMk id="33" creationId="{C75029B3-351E-4B13-AAEA-37389ECE8E82}"/>
          </ac:picMkLst>
        </pc:picChg>
        <pc:picChg chg="mod">
          <ac:chgData name="Hoàng Thông Trương" userId="5ee39a359a88c745" providerId="LiveId" clId="{DA1F768B-6217-4144-9B39-6DB202771E18}" dt="2022-01-31T15:47:57.733" v="1335"/>
          <ac:picMkLst>
            <pc:docMk/>
            <pc:sldMk cId="2676034233" sldId="266"/>
            <ac:picMk id="36" creationId="{3BED5D0B-8DAF-43BD-AB43-C0FCA9F67246}"/>
          </ac:picMkLst>
        </pc:picChg>
        <pc:picChg chg="mod">
          <ac:chgData name="Hoàng Thông Trương" userId="5ee39a359a88c745" providerId="LiveId" clId="{DA1F768B-6217-4144-9B39-6DB202771E18}" dt="2022-01-31T15:47:57.733" v="1335"/>
          <ac:picMkLst>
            <pc:docMk/>
            <pc:sldMk cId="2676034233" sldId="266"/>
            <ac:picMk id="39" creationId="{42BFCF53-1900-43DE-8802-A2823C232C42}"/>
          </ac:picMkLst>
        </pc:picChg>
        <pc:picChg chg="mod">
          <ac:chgData name="Hoàng Thông Trương" userId="5ee39a359a88c745" providerId="LiveId" clId="{DA1F768B-6217-4144-9B39-6DB202771E18}" dt="2022-01-31T15:48:07.584" v="1338" actId="14100"/>
          <ac:picMkLst>
            <pc:docMk/>
            <pc:sldMk cId="2676034233" sldId="266"/>
            <ac:picMk id="61" creationId="{87A9048B-52BC-4553-9C5D-7E55479998EC}"/>
          </ac:picMkLst>
        </pc:picChg>
        <pc:picChg chg="mod">
          <ac:chgData name="Hoàng Thông Trương" userId="5ee39a359a88c745" providerId="LiveId" clId="{DA1F768B-6217-4144-9B39-6DB202771E18}" dt="2022-01-31T15:48:07.584" v="1338" actId="14100"/>
          <ac:picMkLst>
            <pc:docMk/>
            <pc:sldMk cId="2676034233" sldId="266"/>
            <ac:picMk id="64" creationId="{B083BBD8-AE22-4EE8-B475-AF96F6050A01}"/>
          </ac:picMkLst>
        </pc:picChg>
        <pc:picChg chg="mod">
          <ac:chgData name="Hoàng Thông Trương" userId="5ee39a359a88c745" providerId="LiveId" clId="{DA1F768B-6217-4144-9B39-6DB202771E18}" dt="2022-01-31T15:48:07.584" v="1338" actId="14100"/>
          <ac:picMkLst>
            <pc:docMk/>
            <pc:sldMk cId="2676034233" sldId="266"/>
            <ac:picMk id="67" creationId="{C50A851D-F612-4F9E-961D-EA5898BD548F}"/>
          </ac:picMkLst>
        </pc:picChg>
        <pc:picChg chg="mod">
          <ac:chgData name="Hoàng Thông Trương" userId="5ee39a359a88c745" providerId="LiveId" clId="{DA1F768B-6217-4144-9B39-6DB202771E18}" dt="2022-01-31T15:48:07.584" v="1338" actId="14100"/>
          <ac:picMkLst>
            <pc:docMk/>
            <pc:sldMk cId="2676034233" sldId="266"/>
            <ac:picMk id="70" creationId="{668F0807-CC8E-47C1-B13F-01A84EB606F6}"/>
          </ac:picMkLst>
        </pc:picChg>
        <pc:picChg chg="del mod">
          <ac:chgData name="Hoàng Thông Trương" userId="5ee39a359a88c745" providerId="LiveId" clId="{DA1F768B-6217-4144-9B39-6DB202771E18}" dt="2022-01-31T15:49:26.066" v="1395" actId="478"/>
          <ac:picMkLst>
            <pc:docMk/>
            <pc:sldMk cId="2676034233" sldId="266"/>
            <ac:picMk id="73" creationId="{2C2CC2FB-2D1E-45AE-AA07-2B3C00FA8F61}"/>
          </ac:picMkLst>
        </pc:picChg>
        <pc:picChg chg="mod">
          <ac:chgData name="Hoàng Thông Trương" userId="5ee39a359a88c745" providerId="LiveId" clId="{DA1F768B-6217-4144-9B39-6DB202771E18}" dt="2022-01-31T15:48:07.584" v="1338" actId="14100"/>
          <ac:picMkLst>
            <pc:docMk/>
            <pc:sldMk cId="2676034233" sldId="266"/>
            <ac:picMk id="76" creationId="{28785AC9-625C-4AA7-BAE1-FE24F52E1EED}"/>
          </ac:picMkLst>
        </pc:picChg>
        <pc:picChg chg="add mod ord">
          <ac:chgData name="Hoàng Thông Trương" userId="5ee39a359a88c745" providerId="LiveId" clId="{DA1F768B-6217-4144-9B39-6DB202771E18}" dt="2022-01-31T15:50:20.731" v="1405" actId="14100"/>
          <ac:picMkLst>
            <pc:docMk/>
            <pc:sldMk cId="2676034233" sldId="266"/>
            <ac:picMk id="78" creationId="{20EA959D-7111-4256-8EC2-14B8D5559BEC}"/>
          </ac:picMkLst>
        </pc:picChg>
        <pc:picChg chg="mod">
          <ac:chgData name="Hoàng Thông Trương" userId="5ee39a359a88c745" providerId="LiveId" clId="{DA1F768B-6217-4144-9B39-6DB202771E18}" dt="2022-01-31T15:51:50.540" v="1473" actId="1076"/>
          <ac:picMkLst>
            <pc:docMk/>
            <pc:sldMk cId="2676034233" sldId="266"/>
            <ac:picMk id="84" creationId="{60FDDC8A-12DC-418D-8AEC-0567FBA827AD}"/>
          </ac:picMkLst>
        </pc:picChg>
        <pc:picChg chg="mod">
          <ac:chgData name="Hoàng Thông Trương" userId="5ee39a359a88c745" providerId="LiveId" clId="{DA1F768B-6217-4144-9B39-6DB202771E18}" dt="2022-01-31T15:52:26.941" v="1509" actId="1036"/>
          <ac:picMkLst>
            <pc:docMk/>
            <pc:sldMk cId="2676034233" sldId="266"/>
            <ac:picMk id="87" creationId="{1B9E24A9-5DE3-4FAB-A292-043BAEE199AC}"/>
          </ac:picMkLst>
        </pc:picChg>
        <pc:picChg chg="mod">
          <ac:chgData name="Hoàng Thông Trương" userId="5ee39a359a88c745" providerId="LiveId" clId="{DA1F768B-6217-4144-9B39-6DB202771E18}" dt="2022-01-31T15:52:26.941" v="1509" actId="1036"/>
          <ac:picMkLst>
            <pc:docMk/>
            <pc:sldMk cId="2676034233" sldId="266"/>
            <ac:picMk id="90" creationId="{CD9DD482-37E6-44BD-B94A-333447838597}"/>
          </ac:picMkLst>
        </pc:picChg>
        <pc:picChg chg="add mod">
          <ac:chgData name="Hoàng Thông Trương" userId="5ee39a359a88c745" providerId="LiveId" clId="{DA1F768B-6217-4144-9B39-6DB202771E18}" dt="2022-01-31T15:51:31.444" v="1452" actId="14100"/>
          <ac:picMkLst>
            <pc:docMk/>
            <pc:sldMk cId="2676034233" sldId="266"/>
            <ac:picMk id="4098" creationId="{7C8651DA-4EC6-4A10-A7C6-F607A4B4B3D1}"/>
          </ac:picMkLst>
        </pc:picChg>
      </pc:sldChg>
      <pc:sldChg chg="addSp delSp modSp new mod setBg modAnim">
        <pc:chgData name="Hoàng Thông Trương" userId="5ee39a359a88c745" providerId="LiveId" clId="{DA1F768B-6217-4144-9B39-6DB202771E18}" dt="2022-01-31T15:54:57.516" v="1568" actId="1076"/>
        <pc:sldMkLst>
          <pc:docMk/>
          <pc:sldMk cId="630258369" sldId="267"/>
        </pc:sldMkLst>
        <pc:spChg chg="del mod">
          <ac:chgData name="Hoàng Thông Trương" userId="5ee39a359a88c745" providerId="LiveId" clId="{DA1F768B-6217-4144-9B39-6DB202771E18}" dt="2022-01-31T15:52:40.746" v="1515"/>
          <ac:spMkLst>
            <pc:docMk/>
            <pc:sldMk cId="630258369" sldId="267"/>
            <ac:spMk id="2" creationId="{8909086C-8CEA-4195-88C9-21EBE0186F54}"/>
          </ac:spMkLst>
        </pc:spChg>
        <pc:spChg chg="add del mod">
          <ac:chgData name="Hoàng Thông Trương" userId="5ee39a359a88c745" providerId="LiveId" clId="{DA1F768B-6217-4144-9B39-6DB202771E18}" dt="2022-01-31T15:53:06.642" v="1519"/>
          <ac:spMkLst>
            <pc:docMk/>
            <pc:sldMk cId="630258369" sldId="267"/>
            <ac:spMk id="3" creationId="{CAED2C81-EDDB-4780-80A8-72086BA41D55}"/>
          </ac:spMkLst>
        </pc:spChg>
        <pc:spChg chg="add del mod">
          <ac:chgData name="Hoàng Thông Trương" userId="5ee39a359a88c745" providerId="LiveId" clId="{DA1F768B-6217-4144-9B39-6DB202771E18}" dt="2022-01-31T15:53:06.642" v="1519"/>
          <ac:spMkLst>
            <pc:docMk/>
            <pc:sldMk cId="630258369" sldId="267"/>
            <ac:spMk id="4" creationId="{B04475F0-C6E0-4969-96BC-D200F35EFE17}"/>
          </ac:spMkLst>
        </pc:spChg>
        <pc:spChg chg="add del mod">
          <ac:chgData name="Hoàng Thông Trương" userId="5ee39a359a88c745" providerId="LiveId" clId="{DA1F768B-6217-4144-9B39-6DB202771E18}" dt="2022-01-31T15:53:06.642" v="1519"/>
          <ac:spMkLst>
            <pc:docMk/>
            <pc:sldMk cId="630258369" sldId="267"/>
            <ac:spMk id="5" creationId="{C6B325AB-3DA9-4718-A7AA-4468A633CCCD}"/>
          </ac:spMkLst>
        </pc:spChg>
        <pc:spChg chg="add del mod">
          <ac:chgData name="Hoàng Thông Trương" userId="5ee39a359a88c745" providerId="LiveId" clId="{DA1F768B-6217-4144-9B39-6DB202771E18}" dt="2022-01-31T15:53:06.642" v="1519"/>
          <ac:spMkLst>
            <pc:docMk/>
            <pc:sldMk cId="630258369" sldId="267"/>
            <ac:spMk id="6" creationId="{79E3E671-3BAB-4DF5-B2DC-0BFAC0F63AC9}"/>
          </ac:spMkLst>
        </pc:spChg>
        <pc:spChg chg="add del mod">
          <ac:chgData name="Hoàng Thông Trương" userId="5ee39a359a88c745" providerId="LiveId" clId="{DA1F768B-6217-4144-9B39-6DB202771E18}" dt="2022-01-31T15:53:06.642" v="1519"/>
          <ac:spMkLst>
            <pc:docMk/>
            <pc:sldMk cId="630258369" sldId="267"/>
            <ac:spMk id="7" creationId="{5B95A2F2-A6D4-4D48-A96C-E8B51C60EFF7}"/>
          </ac:spMkLst>
        </pc:spChg>
        <pc:spChg chg="mod">
          <ac:chgData name="Hoàng Thông Trương" userId="5ee39a359a88c745" providerId="LiveId" clId="{DA1F768B-6217-4144-9B39-6DB202771E18}" dt="2022-01-31T15:53:05.757" v="1518"/>
          <ac:spMkLst>
            <pc:docMk/>
            <pc:sldMk cId="630258369" sldId="267"/>
            <ac:spMk id="11" creationId="{E1AF40ED-6593-4C21-A8CD-138F50C5DF02}"/>
          </ac:spMkLst>
        </pc:spChg>
        <pc:spChg chg="mod">
          <ac:chgData name="Hoàng Thông Trương" userId="5ee39a359a88c745" providerId="LiveId" clId="{DA1F768B-6217-4144-9B39-6DB202771E18}" dt="2022-01-31T15:53:05.757" v="1518"/>
          <ac:spMkLst>
            <pc:docMk/>
            <pc:sldMk cId="630258369" sldId="267"/>
            <ac:spMk id="12" creationId="{97046204-C8C5-44A3-A37A-C8F804131523}"/>
          </ac:spMkLst>
        </pc:spChg>
        <pc:spChg chg="mod">
          <ac:chgData name="Hoàng Thông Trương" userId="5ee39a359a88c745" providerId="LiveId" clId="{DA1F768B-6217-4144-9B39-6DB202771E18}" dt="2022-01-31T15:53:05.757" v="1518"/>
          <ac:spMkLst>
            <pc:docMk/>
            <pc:sldMk cId="630258369" sldId="267"/>
            <ac:spMk id="13" creationId="{61AFBF0C-1BE1-49EE-B7E3-F6E028173425}"/>
          </ac:spMkLst>
        </pc:spChg>
        <pc:spChg chg="mod">
          <ac:chgData name="Hoàng Thông Trương" userId="5ee39a359a88c745" providerId="LiveId" clId="{DA1F768B-6217-4144-9B39-6DB202771E18}" dt="2022-01-31T15:53:05.757" v="1518"/>
          <ac:spMkLst>
            <pc:docMk/>
            <pc:sldMk cId="630258369" sldId="267"/>
            <ac:spMk id="14" creationId="{8E54EC85-85DA-4E96-8663-D1815F2DF94C}"/>
          </ac:spMkLst>
        </pc:spChg>
        <pc:spChg chg="mod">
          <ac:chgData name="Hoàng Thông Trương" userId="5ee39a359a88c745" providerId="LiveId" clId="{DA1F768B-6217-4144-9B39-6DB202771E18}" dt="2022-01-31T15:53:05.757" v="1518"/>
          <ac:spMkLst>
            <pc:docMk/>
            <pc:sldMk cId="630258369" sldId="267"/>
            <ac:spMk id="15" creationId="{CACF4E38-403A-4A29-B3BF-AE317F78ED81}"/>
          </ac:spMkLst>
        </pc:spChg>
        <pc:spChg chg="mod">
          <ac:chgData name="Hoàng Thông Trương" userId="5ee39a359a88c745" providerId="LiveId" clId="{DA1F768B-6217-4144-9B39-6DB202771E18}" dt="2022-01-31T15:53:05.757" v="1518"/>
          <ac:spMkLst>
            <pc:docMk/>
            <pc:sldMk cId="630258369" sldId="267"/>
            <ac:spMk id="16" creationId="{6FBEB8F2-4255-44C7-9CD5-C4F56509E78A}"/>
          </ac:spMkLst>
        </pc:spChg>
        <pc:spChg chg="mod">
          <ac:chgData name="Hoàng Thông Trương" userId="5ee39a359a88c745" providerId="LiveId" clId="{DA1F768B-6217-4144-9B39-6DB202771E18}" dt="2022-01-31T15:53:05.757" v="1518"/>
          <ac:spMkLst>
            <pc:docMk/>
            <pc:sldMk cId="630258369" sldId="267"/>
            <ac:spMk id="17" creationId="{F1D1BFFC-6FB3-4835-95A6-AC48AD7904A3}"/>
          </ac:spMkLst>
        </pc:spChg>
        <pc:spChg chg="mod">
          <ac:chgData name="Hoàng Thông Trương" userId="5ee39a359a88c745" providerId="LiveId" clId="{DA1F768B-6217-4144-9B39-6DB202771E18}" dt="2022-01-31T15:53:05.757" v="1518"/>
          <ac:spMkLst>
            <pc:docMk/>
            <pc:sldMk cId="630258369" sldId="267"/>
            <ac:spMk id="18" creationId="{1A9FBA1C-C409-4D8E-9486-0DBD23DA1E86}"/>
          </ac:spMkLst>
        </pc:spChg>
        <pc:spChg chg="mod">
          <ac:chgData name="Hoàng Thông Trương" userId="5ee39a359a88c745" providerId="LiveId" clId="{DA1F768B-6217-4144-9B39-6DB202771E18}" dt="2022-01-31T15:53:05.757" v="1518"/>
          <ac:spMkLst>
            <pc:docMk/>
            <pc:sldMk cId="630258369" sldId="267"/>
            <ac:spMk id="19" creationId="{C57DCB04-F769-4D3A-B3B2-6A6D7447480A}"/>
          </ac:spMkLst>
        </pc:spChg>
        <pc:spChg chg="mod">
          <ac:chgData name="Hoàng Thông Trương" userId="5ee39a359a88c745" providerId="LiveId" clId="{DA1F768B-6217-4144-9B39-6DB202771E18}" dt="2022-01-31T15:53:05.757" v="1518"/>
          <ac:spMkLst>
            <pc:docMk/>
            <pc:sldMk cId="630258369" sldId="267"/>
            <ac:spMk id="20" creationId="{01E16038-3FB4-458F-974A-4F19BF9606EB}"/>
          </ac:spMkLst>
        </pc:spChg>
        <pc:spChg chg="mod">
          <ac:chgData name="Hoàng Thông Trương" userId="5ee39a359a88c745" providerId="LiveId" clId="{DA1F768B-6217-4144-9B39-6DB202771E18}" dt="2022-01-31T15:53:05.757" v="1518"/>
          <ac:spMkLst>
            <pc:docMk/>
            <pc:sldMk cId="630258369" sldId="267"/>
            <ac:spMk id="21" creationId="{5A191552-10D7-407C-9F12-0E3E17AE716A}"/>
          </ac:spMkLst>
        </pc:spChg>
        <pc:spChg chg="mod">
          <ac:chgData name="Hoàng Thông Trương" userId="5ee39a359a88c745" providerId="LiveId" clId="{DA1F768B-6217-4144-9B39-6DB202771E18}" dt="2022-01-31T15:53:05.757" v="1518"/>
          <ac:spMkLst>
            <pc:docMk/>
            <pc:sldMk cId="630258369" sldId="267"/>
            <ac:spMk id="22" creationId="{A3905D96-DE95-4F89-B44E-7283B48342F5}"/>
          </ac:spMkLst>
        </pc:spChg>
        <pc:spChg chg="mod">
          <ac:chgData name="Hoàng Thông Trương" userId="5ee39a359a88c745" providerId="LiveId" clId="{DA1F768B-6217-4144-9B39-6DB202771E18}" dt="2022-01-31T15:53:05.757" v="1518"/>
          <ac:spMkLst>
            <pc:docMk/>
            <pc:sldMk cId="630258369" sldId="267"/>
            <ac:spMk id="24" creationId="{F54427E3-01E9-4329-9E4C-9FD1BAE17888}"/>
          </ac:spMkLst>
        </pc:spChg>
        <pc:spChg chg="mod">
          <ac:chgData name="Hoàng Thông Trương" userId="5ee39a359a88c745" providerId="LiveId" clId="{DA1F768B-6217-4144-9B39-6DB202771E18}" dt="2022-01-31T15:53:05.757" v="1518"/>
          <ac:spMkLst>
            <pc:docMk/>
            <pc:sldMk cId="630258369" sldId="267"/>
            <ac:spMk id="25" creationId="{1132E3A6-8E8F-4C59-808A-08C2E848E02B}"/>
          </ac:spMkLst>
        </pc:spChg>
        <pc:spChg chg="mod">
          <ac:chgData name="Hoàng Thông Trương" userId="5ee39a359a88c745" providerId="LiveId" clId="{DA1F768B-6217-4144-9B39-6DB202771E18}" dt="2022-01-31T15:53:05.757" v="1518"/>
          <ac:spMkLst>
            <pc:docMk/>
            <pc:sldMk cId="630258369" sldId="267"/>
            <ac:spMk id="26" creationId="{95304061-67A7-4D84-BF01-597EE53E204B}"/>
          </ac:spMkLst>
        </pc:spChg>
        <pc:spChg chg="mod">
          <ac:chgData name="Hoàng Thông Trương" userId="5ee39a359a88c745" providerId="LiveId" clId="{DA1F768B-6217-4144-9B39-6DB202771E18}" dt="2022-01-31T15:53:05.757" v="1518"/>
          <ac:spMkLst>
            <pc:docMk/>
            <pc:sldMk cId="630258369" sldId="267"/>
            <ac:spMk id="27" creationId="{25E99D69-D582-4060-8681-0934BBAC3774}"/>
          </ac:spMkLst>
        </pc:spChg>
        <pc:spChg chg="add del mod">
          <ac:chgData name="Hoàng Thông Trương" userId="5ee39a359a88c745" providerId="LiveId" clId="{DA1F768B-6217-4144-9B39-6DB202771E18}" dt="2022-01-31T15:53:06.642" v="1519"/>
          <ac:spMkLst>
            <pc:docMk/>
            <pc:sldMk cId="630258369" sldId="267"/>
            <ac:spMk id="28" creationId="{CB74841E-960F-4FB8-88E1-EF1CB8E2CE2C}"/>
          </ac:spMkLst>
        </pc:spChg>
        <pc:spChg chg="add del mod">
          <ac:chgData name="Hoàng Thông Trương" userId="5ee39a359a88c745" providerId="LiveId" clId="{DA1F768B-6217-4144-9B39-6DB202771E18}" dt="2022-01-31T15:53:08.878" v="1521"/>
          <ac:spMkLst>
            <pc:docMk/>
            <pc:sldMk cId="630258369" sldId="267"/>
            <ac:spMk id="29" creationId="{4E76D1A4-B7AF-43B5-B33F-425361A9BC99}"/>
          </ac:spMkLst>
        </pc:spChg>
        <pc:spChg chg="add del mod">
          <ac:chgData name="Hoàng Thông Trương" userId="5ee39a359a88c745" providerId="LiveId" clId="{DA1F768B-6217-4144-9B39-6DB202771E18}" dt="2022-01-31T15:53:08.878" v="1521"/>
          <ac:spMkLst>
            <pc:docMk/>
            <pc:sldMk cId="630258369" sldId="267"/>
            <ac:spMk id="30" creationId="{E04732A1-E633-4ACA-9F83-15C968396851}"/>
          </ac:spMkLst>
        </pc:spChg>
        <pc:spChg chg="add del mod">
          <ac:chgData name="Hoàng Thông Trương" userId="5ee39a359a88c745" providerId="LiveId" clId="{DA1F768B-6217-4144-9B39-6DB202771E18}" dt="2022-01-31T15:53:08.878" v="1521"/>
          <ac:spMkLst>
            <pc:docMk/>
            <pc:sldMk cId="630258369" sldId="267"/>
            <ac:spMk id="31" creationId="{C169C1D7-E1D5-445D-A26A-12AA9B0D98CC}"/>
          </ac:spMkLst>
        </pc:spChg>
        <pc:spChg chg="add del mod">
          <ac:chgData name="Hoàng Thông Trương" userId="5ee39a359a88c745" providerId="LiveId" clId="{DA1F768B-6217-4144-9B39-6DB202771E18}" dt="2022-01-31T15:53:08.878" v="1521"/>
          <ac:spMkLst>
            <pc:docMk/>
            <pc:sldMk cId="630258369" sldId="267"/>
            <ac:spMk id="32" creationId="{6DB81CF2-07E0-4A88-9B37-36A2DAAA909D}"/>
          </ac:spMkLst>
        </pc:spChg>
        <pc:spChg chg="add del mod">
          <ac:chgData name="Hoàng Thông Trương" userId="5ee39a359a88c745" providerId="LiveId" clId="{DA1F768B-6217-4144-9B39-6DB202771E18}" dt="2022-01-31T15:53:08.878" v="1521"/>
          <ac:spMkLst>
            <pc:docMk/>
            <pc:sldMk cId="630258369" sldId="267"/>
            <ac:spMk id="33" creationId="{16F8DC1A-FD63-4DBC-BD17-DBED56FA7C4D}"/>
          </ac:spMkLst>
        </pc:spChg>
        <pc:spChg chg="mod">
          <ac:chgData name="Hoàng Thông Trương" userId="5ee39a359a88c745" providerId="LiveId" clId="{DA1F768B-6217-4144-9B39-6DB202771E18}" dt="2022-01-31T15:53:07.688" v="1520"/>
          <ac:spMkLst>
            <pc:docMk/>
            <pc:sldMk cId="630258369" sldId="267"/>
            <ac:spMk id="37" creationId="{65B1382E-1660-4477-BA55-1D23CEC5E281}"/>
          </ac:spMkLst>
        </pc:spChg>
        <pc:spChg chg="mod">
          <ac:chgData name="Hoàng Thông Trương" userId="5ee39a359a88c745" providerId="LiveId" clId="{DA1F768B-6217-4144-9B39-6DB202771E18}" dt="2022-01-31T15:53:07.688" v="1520"/>
          <ac:spMkLst>
            <pc:docMk/>
            <pc:sldMk cId="630258369" sldId="267"/>
            <ac:spMk id="38" creationId="{D985A81A-42D3-4D04-85D8-42A109617C48}"/>
          </ac:spMkLst>
        </pc:spChg>
        <pc:spChg chg="mod">
          <ac:chgData name="Hoàng Thông Trương" userId="5ee39a359a88c745" providerId="LiveId" clId="{DA1F768B-6217-4144-9B39-6DB202771E18}" dt="2022-01-31T15:53:07.688" v="1520"/>
          <ac:spMkLst>
            <pc:docMk/>
            <pc:sldMk cId="630258369" sldId="267"/>
            <ac:spMk id="39" creationId="{9B5AB97E-106D-46A9-BE06-1062055ABD96}"/>
          </ac:spMkLst>
        </pc:spChg>
        <pc:spChg chg="mod">
          <ac:chgData name="Hoàng Thông Trương" userId="5ee39a359a88c745" providerId="LiveId" clId="{DA1F768B-6217-4144-9B39-6DB202771E18}" dt="2022-01-31T15:53:07.688" v="1520"/>
          <ac:spMkLst>
            <pc:docMk/>
            <pc:sldMk cId="630258369" sldId="267"/>
            <ac:spMk id="40" creationId="{56C6B3EF-C020-4986-A480-B57B2F8D8550}"/>
          </ac:spMkLst>
        </pc:spChg>
        <pc:spChg chg="mod">
          <ac:chgData name="Hoàng Thông Trương" userId="5ee39a359a88c745" providerId="LiveId" clId="{DA1F768B-6217-4144-9B39-6DB202771E18}" dt="2022-01-31T15:53:07.688" v="1520"/>
          <ac:spMkLst>
            <pc:docMk/>
            <pc:sldMk cId="630258369" sldId="267"/>
            <ac:spMk id="41" creationId="{21E46994-34EA-4C99-B0F7-2DE2220310A2}"/>
          </ac:spMkLst>
        </pc:spChg>
        <pc:spChg chg="mod">
          <ac:chgData name="Hoàng Thông Trương" userId="5ee39a359a88c745" providerId="LiveId" clId="{DA1F768B-6217-4144-9B39-6DB202771E18}" dt="2022-01-31T15:53:07.688" v="1520"/>
          <ac:spMkLst>
            <pc:docMk/>
            <pc:sldMk cId="630258369" sldId="267"/>
            <ac:spMk id="42" creationId="{F682EE76-6F3A-405E-9F4A-56B9F7529D97}"/>
          </ac:spMkLst>
        </pc:spChg>
        <pc:spChg chg="mod">
          <ac:chgData name="Hoàng Thông Trương" userId="5ee39a359a88c745" providerId="LiveId" clId="{DA1F768B-6217-4144-9B39-6DB202771E18}" dt="2022-01-31T15:53:07.688" v="1520"/>
          <ac:spMkLst>
            <pc:docMk/>
            <pc:sldMk cId="630258369" sldId="267"/>
            <ac:spMk id="43" creationId="{3A23F886-D9E0-4447-9C5F-009C5A2476E6}"/>
          </ac:spMkLst>
        </pc:spChg>
        <pc:spChg chg="mod">
          <ac:chgData name="Hoàng Thông Trương" userId="5ee39a359a88c745" providerId="LiveId" clId="{DA1F768B-6217-4144-9B39-6DB202771E18}" dt="2022-01-31T15:53:07.688" v="1520"/>
          <ac:spMkLst>
            <pc:docMk/>
            <pc:sldMk cId="630258369" sldId="267"/>
            <ac:spMk id="44" creationId="{C567CDDD-5C9E-4BE4-96C5-B267E8EF1C67}"/>
          </ac:spMkLst>
        </pc:spChg>
        <pc:spChg chg="mod">
          <ac:chgData name="Hoàng Thông Trương" userId="5ee39a359a88c745" providerId="LiveId" clId="{DA1F768B-6217-4144-9B39-6DB202771E18}" dt="2022-01-31T15:53:07.688" v="1520"/>
          <ac:spMkLst>
            <pc:docMk/>
            <pc:sldMk cId="630258369" sldId="267"/>
            <ac:spMk id="45" creationId="{E2F8FA2B-C3AC-4E13-90E5-A6430CB8BDE2}"/>
          </ac:spMkLst>
        </pc:spChg>
        <pc:spChg chg="mod">
          <ac:chgData name="Hoàng Thông Trương" userId="5ee39a359a88c745" providerId="LiveId" clId="{DA1F768B-6217-4144-9B39-6DB202771E18}" dt="2022-01-31T15:53:07.688" v="1520"/>
          <ac:spMkLst>
            <pc:docMk/>
            <pc:sldMk cId="630258369" sldId="267"/>
            <ac:spMk id="46" creationId="{98B5268C-C3C0-4F9A-B303-CA14D87AC88B}"/>
          </ac:spMkLst>
        </pc:spChg>
        <pc:spChg chg="mod">
          <ac:chgData name="Hoàng Thông Trương" userId="5ee39a359a88c745" providerId="LiveId" clId="{DA1F768B-6217-4144-9B39-6DB202771E18}" dt="2022-01-31T15:53:07.688" v="1520"/>
          <ac:spMkLst>
            <pc:docMk/>
            <pc:sldMk cId="630258369" sldId="267"/>
            <ac:spMk id="47" creationId="{7F0EC13E-BB1F-49DC-AC11-E55865FE2387}"/>
          </ac:spMkLst>
        </pc:spChg>
        <pc:spChg chg="mod">
          <ac:chgData name="Hoàng Thông Trương" userId="5ee39a359a88c745" providerId="LiveId" clId="{DA1F768B-6217-4144-9B39-6DB202771E18}" dt="2022-01-31T15:53:07.688" v="1520"/>
          <ac:spMkLst>
            <pc:docMk/>
            <pc:sldMk cId="630258369" sldId="267"/>
            <ac:spMk id="48" creationId="{79A36547-3885-4546-B458-0A7DF98A5E6A}"/>
          </ac:spMkLst>
        </pc:spChg>
        <pc:spChg chg="mod">
          <ac:chgData name="Hoàng Thông Trương" userId="5ee39a359a88c745" providerId="LiveId" clId="{DA1F768B-6217-4144-9B39-6DB202771E18}" dt="2022-01-31T15:53:07.688" v="1520"/>
          <ac:spMkLst>
            <pc:docMk/>
            <pc:sldMk cId="630258369" sldId="267"/>
            <ac:spMk id="50" creationId="{93D4C1C9-E8C3-4B9A-A34D-EA653E141495}"/>
          </ac:spMkLst>
        </pc:spChg>
        <pc:spChg chg="mod">
          <ac:chgData name="Hoàng Thông Trương" userId="5ee39a359a88c745" providerId="LiveId" clId="{DA1F768B-6217-4144-9B39-6DB202771E18}" dt="2022-01-31T15:53:07.688" v="1520"/>
          <ac:spMkLst>
            <pc:docMk/>
            <pc:sldMk cId="630258369" sldId="267"/>
            <ac:spMk id="51" creationId="{F50404D0-3D08-4576-ADA1-556D0B1DB880}"/>
          </ac:spMkLst>
        </pc:spChg>
        <pc:spChg chg="mod">
          <ac:chgData name="Hoàng Thông Trương" userId="5ee39a359a88c745" providerId="LiveId" clId="{DA1F768B-6217-4144-9B39-6DB202771E18}" dt="2022-01-31T15:53:07.688" v="1520"/>
          <ac:spMkLst>
            <pc:docMk/>
            <pc:sldMk cId="630258369" sldId="267"/>
            <ac:spMk id="52" creationId="{8BE1CC17-CB9E-44D8-B2AF-CD80F2F4DD85}"/>
          </ac:spMkLst>
        </pc:spChg>
        <pc:spChg chg="mod">
          <ac:chgData name="Hoàng Thông Trương" userId="5ee39a359a88c745" providerId="LiveId" clId="{DA1F768B-6217-4144-9B39-6DB202771E18}" dt="2022-01-31T15:53:07.688" v="1520"/>
          <ac:spMkLst>
            <pc:docMk/>
            <pc:sldMk cId="630258369" sldId="267"/>
            <ac:spMk id="53" creationId="{7D25BB8E-F8EB-4F17-84D5-1CC710F4BD72}"/>
          </ac:spMkLst>
        </pc:spChg>
        <pc:spChg chg="add del mod">
          <ac:chgData name="Hoàng Thông Trương" userId="5ee39a359a88c745" providerId="LiveId" clId="{DA1F768B-6217-4144-9B39-6DB202771E18}" dt="2022-01-31T15:53:08.878" v="1521"/>
          <ac:spMkLst>
            <pc:docMk/>
            <pc:sldMk cId="630258369" sldId="267"/>
            <ac:spMk id="54" creationId="{C97D1499-F9FC-41C7-AE5E-723A13FDDD03}"/>
          </ac:spMkLst>
        </pc:spChg>
        <pc:spChg chg="add del mod">
          <ac:chgData name="Hoàng Thông Trương" userId="5ee39a359a88c745" providerId="LiveId" clId="{DA1F768B-6217-4144-9B39-6DB202771E18}" dt="2022-01-31T15:53:57.677" v="1532"/>
          <ac:spMkLst>
            <pc:docMk/>
            <pc:sldMk cId="630258369" sldId="267"/>
            <ac:spMk id="57" creationId="{863F836E-AE59-4927-B784-BCA00B4ADEBC}"/>
          </ac:spMkLst>
        </pc:spChg>
        <pc:spChg chg="add del mod">
          <ac:chgData name="Hoàng Thông Trương" userId="5ee39a359a88c745" providerId="LiveId" clId="{DA1F768B-6217-4144-9B39-6DB202771E18}" dt="2022-01-31T15:53:57.677" v="1532"/>
          <ac:spMkLst>
            <pc:docMk/>
            <pc:sldMk cId="630258369" sldId="267"/>
            <ac:spMk id="58" creationId="{1093BFEC-D5C8-44FB-89AA-4808E606F34A}"/>
          </ac:spMkLst>
        </pc:spChg>
        <pc:spChg chg="add del mod">
          <ac:chgData name="Hoàng Thông Trương" userId="5ee39a359a88c745" providerId="LiveId" clId="{DA1F768B-6217-4144-9B39-6DB202771E18}" dt="2022-01-31T15:53:57.677" v="1532"/>
          <ac:spMkLst>
            <pc:docMk/>
            <pc:sldMk cId="630258369" sldId="267"/>
            <ac:spMk id="59" creationId="{E580F81E-C2C6-4587-BDE8-3D0ED8081740}"/>
          </ac:spMkLst>
        </pc:spChg>
        <pc:spChg chg="add del mod">
          <ac:chgData name="Hoàng Thông Trương" userId="5ee39a359a88c745" providerId="LiveId" clId="{DA1F768B-6217-4144-9B39-6DB202771E18}" dt="2022-01-31T15:53:57.677" v="1532"/>
          <ac:spMkLst>
            <pc:docMk/>
            <pc:sldMk cId="630258369" sldId="267"/>
            <ac:spMk id="60" creationId="{2340C9E5-4AA2-42CA-A554-AFD5890B079D}"/>
          </ac:spMkLst>
        </pc:spChg>
        <pc:spChg chg="add del mod">
          <ac:chgData name="Hoàng Thông Trương" userId="5ee39a359a88c745" providerId="LiveId" clId="{DA1F768B-6217-4144-9B39-6DB202771E18}" dt="2022-01-31T15:53:57.677" v="1532"/>
          <ac:spMkLst>
            <pc:docMk/>
            <pc:sldMk cId="630258369" sldId="267"/>
            <ac:spMk id="61" creationId="{50E0FD09-6A13-4210-9F7D-36638F75F308}"/>
          </ac:spMkLst>
        </pc:spChg>
        <pc:spChg chg="mod">
          <ac:chgData name="Hoàng Thông Trương" userId="5ee39a359a88c745" providerId="LiveId" clId="{DA1F768B-6217-4144-9B39-6DB202771E18}" dt="2022-01-31T15:53:53.907" v="1529"/>
          <ac:spMkLst>
            <pc:docMk/>
            <pc:sldMk cId="630258369" sldId="267"/>
            <ac:spMk id="65" creationId="{4C1C7C52-FCC2-427B-A217-06D9020A9427}"/>
          </ac:spMkLst>
        </pc:spChg>
        <pc:spChg chg="mod">
          <ac:chgData name="Hoàng Thông Trương" userId="5ee39a359a88c745" providerId="LiveId" clId="{DA1F768B-6217-4144-9B39-6DB202771E18}" dt="2022-01-31T15:53:53.907" v="1529"/>
          <ac:spMkLst>
            <pc:docMk/>
            <pc:sldMk cId="630258369" sldId="267"/>
            <ac:spMk id="66" creationId="{E10255C6-7273-4F0F-B04F-DC8C65A41713}"/>
          </ac:spMkLst>
        </pc:spChg>
        <pc:spChg chg="mod">
          <ac:chgData name="Hoàng Thông Trương" userId="5ee39a359a88c745" providerId="LiveId" clId="{DA1F768B-6217-4144-9B39-6DB202771E18}" dt="2022-01-31T15:53:53.907" v="1529"/>
          <ac:spMkLst>
            <pc:docMk/>
            <pc:sldMk cId="630258369" sldId="267"/>
            <ac:spMk id="67" creationId="{87ED20A5-FEDF-4D78-841F-8FBFC03D444A}"/>
          </ac:spMkLst>
        </pc:spChg>
        <pc:spChg chg="mod">
          <ac:chgData name="Hoàng Thông Trương" userId="5ee39a359a88c745" providerId="LiveId" clId="{DA1F768B-6217-4144-9B39-6DB202771E18}" dt="2022-01-31T15:53:53.907" v="1529"/>
          <ac:spMkLst>
            <pc:docMk/>
            <pc:sldMk cId="630258369" sldId="267"/>
            <ac:spMk id="68" creationId="{5C72DCCF-4F79-4B25-991C-2B6D82A6863F}"/>
          </ac:spMkLst>
        </pc:spChg>
        <pc:spChg chg="mod">
          <ac:chgData name="Hoàng Thông Trương" userId="5ee39a359a88c745" providerId="LiveId" clId="{DA1F768B-6217-4144-9B39-6DB202771E18}" dt="2022-01-31T15:53:53.907" v="1529"/>
          <ac:spMkLst>
            <pc:docMk/>
            <pc:sldMk cId="630258369" sldId="267"/>
            <ac:spMk id="69" creationId="{13CD9DAC-04E8-4821-974E-ED4085C87D34}"/>
          </ac:spMkLst>
        </pc:spChg>
        <pc:spChg chg="mod">
          <ac:chgData name="Hoàng Thông Trương" userId="5ee39a359a88c745" providerId="LiveId" clId="{DA1F768B-6217-4144-9B39-6DB202771E18}" dt="2022-01-31T15:53:53.907" v="1529"/>
          <ac:spMkLst>
            <pc:docMk/>
            <pc:sldMk cId="630258369" sldId="267"/>
            <ac:spMk id="70" creationId="{F7F4367E-159F-48BC-9B1B-760FC3C9D0FC}"/>
          </ac:spMkLst>
        </pc:spChg>
        <pc:spChg chg="mod">
          <ac:chgData name="Hoàng Thông Trương" userId="5ee39a359a88c745" providerId="LiveId" clId="{DA1F768B-6217-4144-9B39-6DB202771E18}" dt="2022-01-31T15:53:53.907" v="1529"/>
          <ac:spMkLst>
            <pc:docMk/>
            <pc:sldMk cId="630258369" sldId="267"/>
            <ac:spMk id="71" creationId="{DF0DB6E5-7D52-4D59-9DBB-168B4135B616}"/>
          </ac:spMkLst>
        </pc:spChg>
        <pc:spChg chg="mod">
          <ac:chgData name="Hoàng Thông Trương" userId="5ee39a359a88c745" providerId="LiveId" clId="{DA1F768B-6217-4144-9B39-6DB202771E18}" dt="2022-01-31T15:53:53.907" v="1529"/>
          <ac:spMkLst>
            <pc:docMk/>
            <pc:sldMk cId="630258369" sldId="267"/>
            <ac:spMk id="72" creationId="{DB92C3F0-3FC7-44E3-85F8-49D9A3521C5B}"/>
          </ac:spMkLst>
        </pc:spChg>
        <pc:spChg chg="mod">
          <ac:chgData name="Hoàng Thông Trương" userId="5ee39a359a88c745" providerId="LiveId" clId="{DA1F768B-6217-4144-9B39-6DB202771E18}" dt="2022-01-31T15:53:53.907" v="1529"/>
          <ac:spMkLst>
            <pc:docMk/>
            <pc:sldMk cId="630258369" sldId="267"/>
            <ac:spMk id="73" creationId="{9880D6FF-FEE9-4A26-9D32-C510B7E53BA4}"/>
          </ac:spMkLst>
        </pc:spChg>
        <pc:spChg chg="mod">
          <ac:chgData name="Hoàng Thông Trương" userId="5ee39a359a88c745" providerId="LiveId" clId="{DA1F768B-6217-4144-9B39-6DB202771E18}" dt="2022-01-31T15:53:53.907" v="1529"/>
          <ac:spMkLst>
            <pc:docMk/>
            <pc:sldMk cId="630258369" sldId="267"/>
            <ac:spMk id="74" creationId="{187F002E-3EF9-4D2F-BD7E-CF5328324E5F}"/>
          </ac:spMkLst>
        </pc:spChg>
        <pc:spChg chg="mod">
          <ac:chgData name="Hoàng Thông Trương" userId="5ee39a359a88c745" providerId="LiveId" clId="{DA1F768B-6217-4144-9B39-6DB202771E18}" dt="2022-01-31T15:53:53.907" v="1529"/>
          <ac:spMkLst>
            <pc:docMk/>
            <pc:sldMk cId="630258369" sldId="267"/>
            <ac:spMk id="75" creationId="{D1C0A980-5BD1-456A-9DDA-83C4752B8693}"/>
          </ac:spMkLst>
        </pc:spChg>
        <pc:spChg chg="mod">
          <ac:chgData name="Hoàng Thông Trương" userId="5ee39a359a88c745" providerId="LiveId" clId="{DA1F768B-6217-4144-9B39-6DB202771E18}" dt="2022-01-31T15:53:53.907" v="1529"/>
          <ac:spMkLst>
            <pc:docMk/>
            <pc:sldMk cId="630258369" sldId="267"/>
            <ac:spMk id="76" creationId="{1BFF860E-E7C7-43C9-8FDA-EC688462CD4D}"/>
          </ac:spMkLst>
        </pc:spChg>
        <pc:spChg chg="mod">
          <ac:chgData name="Hoàng Thông Trương" userId="5ee39a359a88c745" providerId="LiveId" clId="{DA1F768B-6217-4144-9B39-6DB202771E18}" dt="2022-01-31T15:53:53.907" v="1529"/>
          <ac:spMkLst>
            <pc:docMk/>
            <pc:sldMk cId="630258369" sldId="267"/>
            <ac:spMk id="78" creationId="{CC099F67-4210-4BFF-A22B-276F043A3063}"/>
          </ac:spMkLst>
        </pc:spChg>
        <pc:spChg chg="mod">
          <ac:chgData name="Hoàng Thông Trương" userId="5ee39a359a88c745" providerId="LiveId" clId="{DA1F768B-6217-4144-9B39-6DB202771E18}" dt="2022-01-31T15:53:53.907" v="1529"/>
          <ac:spMkLst>
            <pc:docMk/>
            <pc:sldMk cId="630258369" sldId="267"/>
            <ac:spMk id="79" creationId="{8735C570-7CA8-4EC2-80A5-021BB70F070D}"/>
          </ac:spMkLst>
        </pc:spChg>
        <pc:spChg chg="mod">
          <ac:chgData name="Hoàng Thông Trương" userId="5ee39a359a88c745" providerId="LiveId" clId="{DA1F768B-6217-4144-9B39-6DB202771E18}" dt="2022-01-31T15:53:53.907" v="1529"/>
          <ac:spMkLst>
            <pc:docMk/>
            <pc:sldMk cId="630258369" sldId="267"/>
            <ac:spMk id="80" creationId="{1435D259-4A04-43EA-849A-E44A92F29E8E}"/>
          </ac:spMkLst>
        </pc:spChg>
        <pc:spChg chg="mod">
          <ac:chgData name="Hoàng Thông Trương" userId="5ee39a359a88c745" providerId="LiveId" clId="{DA1F768B-6217-4144-9B39-6DB202771E18}" dt="2022-01-31T15:53:53.907" v="1529"/>
          <ac:spMkLst>
            <pc:docMk/>
            <pc:sldMk cId="630258369" sldId="267"/>
            <ac:spMk id="81" creationId="{2FAAE90D-FD41-4D22-81FC-60477EF45D4E}"/>
          </ac:spMkLst>
        </pc:spChg>
        <pc:spChg chg="add del mod">
          <ac:chgData name="Hoàng Thông Trương" userId="5ee39a359a88c745" providerId="LiveId" clId="{DA1F768B-6217-4144-9B39-6DB202771E18}" dt="2022-01-31T15:53:57.677" v="1532"/>
          <ac:spMkLst>
            <pc:docMk/>
            <pc:sldMk cId="630258369" sldId="267"/>
            <ac:spMk id="82" creationId="{8F1F1CE1-3607-45B2-ABDF-4E4A2F200739}"/>
          </ac:spMkLst>
        </pc:spChg>
        <pc:spChg chg="add mod">
          <ac:chgData name="Hoàng Thông Trương" userId="5ee39a359a88c745" providerId="LiveId" clId="{DA1F768B-6217-4144-9B39-6DB202771E18}" dt="2022-01-31T15:54:25.571" v="1534" actId="207"/>
          <ac:spMkLst>
            <pc:docMk/>
            <pc:sldMk cId="630258369" sldId="267"/>
            <ac:spMk id="83" creationId="{5EB32806-FE19-4D4F-AAD5-ED04592E3337}"/>
          </ac:spMkLst>
        </pc:spChg>
        <pc:spChg chg="add mod">
          <ac:chgData name="Hoàng Thông Trương" userId="5ee39a359a88c745" providerId="LiveId" clId="{DA1F768B-6217-4144-9B39-6DB202771E18}" dt="2022-01-31T15:54:17.080" v="1533"/>
          <ac:spMkLst>
            <pc:docMk/>
            <pc:sldMk cId="630258369" sldId="267"/>
            <ac:spMk id="84" creationId="{ECF640DC-5A40-4964-BED5-41915EA57D4B}"/>
          </ac:spMkLst>
        </pc:spChg>
        <pc:spChg chg="add mod">
          <ac:chgData name="Hoàng Thông Trương" userId="5ee39a359a88c745" providerId="LiveId" clId="{DA1F768B-6217-4144-9B39-6DB202771E18}" dt="2022-01-31T15:54:17.080" v="1533"/>
          <ac:spMkLst>
            <pc:docMk/>
            <pc:sldMk cId="630258369" sldId="267"/>
            <ac:spMk id="85" creationId="{13C1B482-BB10-44C2-B0FC-C3FFFBBA363B}"/>
          </ac:spMkLst>
        </pc:spChg>
        <pc:spChg chg="add mod">
          <ac:chgData name="Hoàng Thông Trương" userId="5ee39a359a88c745" providerId="LiveId" clId="{DA1F768B-6217-4144-9B39-6DB202771E18}" dt="2022-01-31T15:54:17.080" v="1533"/>
          <ac:spMkLst>
            <pc:docMk/>
            <pc:sldMk cId="630258369" sldId="267"/>
            <ac:spMk id="86" creationId="{171B347D-AEF4-4E75-B94F-8E26E41F7FFD}"/>
          </ac:spMkLst>
        </pc:spChg>
        <pc:spChg chg="add mod">
          <ac:chgData name="Hoàng Thông Trương" userId="5ee39a359a88c745" providerId="LiveId" clId="{DA1F768B-6217-4144-9B39-6DB202771E18}" dt="2022-01-31T15:54:17.080" v="1533"/>
          <ac:spMkLst>
            <pc:docMk/>
            <pc:sldMk cId="630258369" sldId="267"/>
            <ac:spMk id="87" creationId="{9FB85726-DDAB-491F-AB51-0C3AD9C83766}"/>
          </ac:spMkLst>
        </pc:spChg>
        <pc:spChg chg="mod">
          <ac:chgData name="Hoàng Thông Trương" userId="5ee39a359a88c745" providerId="LiveId" clId="{DA1F768B-6217-4144-9B39-6DB202771E18}" dt="2022-01-31T15:54:17.080" v="1533"/>
          <ac:spMkLst>
            <pc:docMk/>
            <pc:sldMk cId="630258369" sldId="267"/>
            <ac:spMk id="91" creationId="{61EFA475-D290-4B43-80F9-3EC9E797EB97}"/>
          </ac:spMkLst>
        </pc:spChg>
        <pc:spChg chg="mod">
          <ac:chgData name="Hoàng Thông Trương" userId="5ee39a359a88c745" providerId="LiveId" clId="{DA1F768B-6217-4144-9B39-6DB202771E18}" dt="2022-01-31T15:54:17.080" v="1533"/>
          <ac:spMkLst>
            <pc:docMk/>
            <pc:sldMk cId="630258369" sldId="267"/>
            <ac:spMk id="92" creationId="{E4FA7D54-ADF8-4320-9DA3-697A872CE755}"/>
          </ac:spMkLst>
        </pc:spChg>
        <pc:spChg chg="mod">
          <ac:chgData name="Hoàng Thông Trương" userId="5ee39a359a88c745" providerId="LiveId" clId="{DA1F768B-6217-4144-9B39-6DB202771E18}" dt="2022-01-31T15:54:17.080" v="1533"/>
          <ac:spMkLst>
            <pc:docMk/>
            <pc:sldMk cId="630258369" sldId="267"/>
            <ac:spMk id="93" creationId="{9C939EAC-A93F-4D7F-B8A0-EA54A541A38C}"/>
          </ac:spMkLst>
        </pc:spChg>
        <pc:spChg chg="mod">
          <ac:chgData name="Hoàng Thông Trương" userId="5ee39a359a88c745" providerId="LiveId" clId="{DA1F768B-6217-4144-9B39-6DB202771E18}" dt="2022-01-31T15:54:17.080" v="1533"/>
          <ac:spMkLst>
            <pc:docMk/>
            <pc:sldMk cId="630258369" sldId="267"/>
            <ac:spMk id="94" creationId="{769F71C1-C826-4A8E-A0BF-4D03EC27D83C}"/>
          </ac:spMkLst>
        </pc:spChg>
        <pc:spChg chg="mod">
          <ac:chgData name="Hoàng Thông Trương" userId="5ee39a359a88c745" providerId="LiveId" clId="{DA1F768B-6217-4144-9B39-6DB202771E18}" dt="2022-01-31T15:54:17.080" v="1533"/>
          <ac:spMkLst>
            <pc:docMk/>
            <pc:sldMk cId="630258369" sldId="267"/>
            <ac:spMk id="95" creationId="{D706A8BA-5648-4745-8498-E52BAA5EF5FE}"/>
          </ac:spMkLst>
        </pc:spChg>
        <pc:spChg chg="mod">
          <ac:chgData name="Hoàng Thông Trương" userId="5ee39a359a88c745" providerId="LiveId" clId="{DA1F768B-6217-4144-9B39-6DB202771E18}" dt="2022-01-31T15:54:17.080" v="1533"/>
          <ac:spMkLst>
            <pc:docMk/>
            <pc:sldMk cId="630258369" sldId="267"/>
            <ac:spMk id="96" creationId="{562136FA-026C-4403-BC21-B4DD69B7D923}"/>
          </ac:spMkLst>
        </pc:spChg>
        <pc:spChg chg="mod">
          <ac:chgData name="Hoàng Thông Trương" userId="5ee39a359a88c745" providerId="LiveId" clId="{DA1F768B-6217-4144-9B39-6DB202771E18}" dt="2022-01-31T15:54:17.080" v="1533"/>
          <ac:spMkLst>
            <pc:docMk/>
            <pc:sldMk cId="630258369" sldId="267"/>
            <ac:spMk id="97" creationId="{DB178639-09EC-4EA3-A85B-42EA6253E836}"/>
          </ac:spMkLst>
        </pc:spChg>
        <pc:spChg chg="mod">
          <ac:chgData name="Hoàng Thông Trương" userId="5ee39a359a88c745" providerId="LiveId" clId="{DA1F768B-6217-4144-9B39-6DB202771E18}" dt="2022-01-31T15:54:17.080" v="1533"/>
          <ac:spMkLst>
            <pc:docMk/>
            <pc:sldMk cId="630258369" sldId="267"/>
            <ac:spMk id="98" creationId="{10608123-93B3-49C3-BAED-D771D731E5A6}"/>
          </ac:spMkLst>
        </pc:spChg>
        <pc:spChg chg="mod">
          <ac:chgData name="Hoàng Thông Trương" userId="5ee39a359a88c745" providerId="LiveId" clId="{DA1F768B-6217-4144-9B39-6DB202771E18}" dt="2022-01-31T15:54:17.080" v="1533"/>
          <ac:spMkLst>
            <pc:docMk/>
            <pc:sldMk cId="630258369" sldId="267"/>
            <ac:spMk id="99" creationId="{C4EB3189-6277-4E75-A45E-DA71DF798D0F}"/>
          </ac:spMkLst>
        </pc:spChg>
        <pc:spChg chg="mod">
          <ac:chgData name="Hoàng Thông Trương" userId="5ee39a359a88c745" providerId="LiveId" clId="{DA1F768B-6217-4144-9B39-6DB202771E18}" dt="2022-01-31T15:54:17.080" v="1533"/>
          <ac:spMkLst>
            <pc:docMk/>
            <pc:sldMk cId="630258369" sldId="267"/>
            <ac:spMk id="100" creationId="{6D1F2792-7752-4F12-955C-BA2A8EBC86E9}"/>
          </ac:spMkLst>
        </pc:spChg>
        <pc:spChg chg="mod">
          <ac:chgData name="Hoàng Thông Trương" userId="5ee39a359a88c745" providerId="LiveId" clId="{DA1F768B-6217-4144-9B39-6DB202771E18}" dt="2022-01-31T15:54:17.080" v="1533"/>
          <ac:spMkLst>
            <pc:docMk/>
            <pc:sldMk cId="630258369" sldId="267"/>
            <ac:spMk id="101" creationId="{8A09CEDD-177E-4C75-ACCC-A440589CA192}"/>
          </ac:spMkLst>
        </pc:spChg>
        <pc:spChg chg="mod">
          <ac:chgData name="Hoàng Thông Trương" userId="5ee39a359a88c745" providerId="LiveId" clId="{DA1F768B-6217-4144-9B39-6DB202771E18}" dt="2022-01-31T15:54:17.080" v="1533"/>
          <ac:spMkLst>
            <pc:docMk/>
            <pc:sldMk cId="630258369" sldId="267"/>
            <ac:spMk id="102" creationId="{B0EC5B7D-BCEA-4494-A983-186B52F67CBD}"/>
          </ac:spMkLst>
        </pc:spChg>
        <pc:spChg chg="mod">
          <ac:chgData name="Hoàng Thông Trương" userId="5ee39a359a88c745" providerId="LiveId" clId="{DA1F768B-6217-4144-9B39-6DB202771E18}" dt="2022-01-31T15:54:17.080" v="1533"/>
          <ac:spMkLst>
            <pc:docMk/>
            <pc:sldMk cId="630258369" sldId="267"/>
            <ac:spMk id="104" creationId="{21EBB3F5-80E5-4ED3-9902-155621B75731}"/>
          </ac:spMkLst>
        </pc:spChg>
        <pc:spChg chg="mod">
          <ac:chgData name="Hoàng Thông Trương" userId="5ee39a359a88c745" providerId="LiveId" clId="{DA1F768B-6217-4144-9B39-6DB202771E18}" dt="2022-01-31T15:54:17.080" v="1533"/>
          <ac:spMkLst>
            <pc:docMk/>
            <pc:sldMk cId="630258369" sldId="267"/>
            <ac:spMk id="105" creationId="{4C93EBA1-0E17-4975-8617-18AC2D160139}"/>
          </ac:spMkLst>
        </pc:spChg>
        <pc:spChg chg="mod">
          <ac:chgData name="Hoàng Thông Trương" userId="5ee39a359a88c745" providerId="LiveId" clId="{DA1F768B-6217-4144-9B39-6DB202771E18}" dt="2022-01-31T15:54:17.080" v="1533"/>
          <ac:spMkLst>
            <pc:docMk/>
            <pc:sldMk cId="630258369" sldId="267"/>
            <ac:spMk id="106" creationId="{97A48861-9077-49CC-B9B9-004B0030A7E9}"/>
          </ac:spMkLst>
        </pc:spChg>
        <pc:spChg chg="mod">
          <ac:chgData name="Hoàng Thông Trương" userId="5ee39a359a88c745" providerId="LiveId" clId="{DA1F768B-6217-4144-9B39-6DB202771E18}" dt="2022-01-31T15:54:17.080" v="1533"/>
          <ac:spMkLst>
            <pc:docMk/>
            <pc:sldMk cId="630258369" sldId="267"/>
            <ac:spMk id="107" creationId="{612A6B5E-4264-41B8-A58A-7EC16D972443}"/>
          </ac:spMkLst>
        </pc:spChg>
        <pc:spChg chg="add mod">
          <ac:chgData name="Hoàng Thông Trương" userId="5ee39a359a88c745" providerId="LiveId" clId="{DA1F768B-6217-4144-9B39-6DB202771E18}" dt="2022-01-31T15:54:57.516" v="1568" actId="1076"/>
          <ac:spMkLst>
            <pc:docMk/>
            <pc:sldMk cId="630258369" sldId="267"/>
            <ac:spMk id="108" creationId="{98AFDE1E-7B34-431A-8BC5-F99C5F2B822D}"/>
          </ac:spMkLst>
        </pc:spChg>
        <pc:grpChg chg="add del mod">
          <ac:chgData name="Hoàng Thông Trương" userId="5ee39a359a88c745" providerId="LiveId" clId="{DA1F768B-6217-4144-9B39-6DB202771E18}" dt="2022-01-31T15:53:06.642" v="1519"/>
          <ac:grpSpMkLst>
            <pc:docMk/>
            <pc:sldMk cId="630258369" sldId="267"/>
            <ac:grpSpMk id="8" creationId="{C49A2DB4-7014-4570-B056-C7653F06FD01}"/>
          </ac:grpSpMkLst>
        </pc:grpChg>
        <pc:grpChg chg="mod">
          <ac:chgData name="Hoàng Thông Trương" userId="5ee39a359a88c745" providerId="LiveId" clId="{DA1F768B-6217-4144-9B39-6DB202771E18}" dt="2022-01-31T15:53:05.757" v="1518"/>
          <ac:grpSpMkLst>
            <pc:docMk/>
            <pc:sldMk cId="630258369" sldId="267"/>
            <ac:grpSpMk id="9" creationId="{DD9A2165-2408-4701-8179-0ED8BF496D3D}"/>
          </ac:grpSpMkLst>
        </pc:grpChg>
        <pc:grpChg chg="mod">
          <ac:chgData name="Hoàng Thông Trương" userId="5ee39a359a88c745" providerId="LiveId" clId="{DA1F768B-6217-4144-9B39-6DB202771E18}" dt="2022-01-31T15:53:05.757" v="1518"/>
          <ac:grpSpMkLst>
            <pc:docMk/>
            <pc:sldMk cId="630258369" sldId="267"/>
            <ac:grpSpMk id="10" creationId="{7D809358-3B6E-422E-B6D5-53FA9199E746}"/>
          </ac:grpSpMkLst>
        </pc:grpChg>
        <pc:grpChg chg="add del mod">
          <ac:chgData name="Hoàng Thông Trương" userId="5ee39a359a88c745" providerId="LiveId" clId="{DA1F768B-6217-4144-9B39-6DB202771E18}" dt="2022-01-31T15:53:06.642" v="1519"/>
          <ac:grpSpMkLst>
            <pc:docMk/>
            <pc:sldMk cId="630258369" sldId="267"/>
            <ac:grpSpMk id="23" creationId="{F65487C6-C668-43DF-9F07-13D8973CC491}"/>
          </ac:grpSpMkLst>
        </pc:grpChg>
        <pc:grpChg chg="add del mod">
          <ac:chgData name="Hoàng Thông Trương" userId="5ee39a359a88c745" providerId="LiveId" clId="{DA1F768B-6217-4144-9B39-6DB202771E18}" dt="2022-01-31T15:53:08.878" v="1521"/>
          <ac:grpSpMkLst>
            <pc:docMk/>
            <pc:sldMk cId="630258369" sldId="267"/>
            <ac:grpSpMk id="34" creationId="{385C5B7A-B261-4017-B74E-22E35F6B13E2}"/>
          </ac:grpSpMkLst>
        </pc:grpChg>
        <pc:grpChg chg="mod">
          <ac:chgData name="Hoàng Thông Trương" userId="5ee39a359a88c745" providerId="LiveId" clId="{DA1F768B-6217-4144-9B39-6DB202771E18}" dt="2022-01-31T15:53:07.688" v="1520"/>
          <ac:grpSpMkLst>
            <pc:docMk/>
            <pc:sldMk cId="630258369" sldId="267"/>
            <ac:grpSpMk id="35" creationId="{7FA431C6-D537-4B7B-B9D0-C1AE0EBAA936}"/>
          </ac:grpSpMkLst>
        </pc:grpChg>
        <pc:grpChg chg="mod">
          <ac:chgData name="Hoàng Thông Trương" userId="5ee39a359a88c745" providerId="LiveId" clId="{DA1F768B-6217-4144-9B39-6DB202771E18}" dt="2022-01-31T15:53:07.688" v="1520"/>
          <ac:grpSpMkLst>
            <pc:docMk/>
            <pc:sldMk cId="630258369" sldId="267"/>
            <ac:grpSpMk id="36" creationId="{1EDEF056-46B7-488B-A9B6-00CED7DBB960}"/>
          </ac:grpSpMkLst>
        </pc:grpChg>
        <pc:grpChg chg="add del mod">
          <ac:chgData name="Hoàng Thông Trương" userId="5ee39a359a88c745" providerId="LiveId" clId="{DA1F768B-6217-4144-9B39-6DB202771E18}" dt="2022-01-31T15:53:08.878" v="1521"/>
          <ac:grpSpMkLst>
            <pc:docMk/>
            <pc:sldMk cId="630258369" sldId="267"/>
            <ac:grpSpMk id="49" creationId="{E3BEBB40-C414-40B4-93C7-25EDA64B6909}"/>
          </ac:grpSpMkLst>
        </pc:grpChg>
        <pc:grpChg chg="add del mod">
          <ac:chgData name="Hoàng Thông Trương" userId="5ee39a359a88c745" providerId="LiveId" clId="{DA1F768B-6217-4144-9B39-6DB202771E18}" dt="2022-01-31T15:53:57.677" v="1532"/>
          <ac:grpSpMkLst>
            <pc:docMk/>
            <pc:sldMk cId="630258369" sldId="267"/>
            <ac:grpSpMk id="62" creationId="{9F8E9874-E245-47B5-B27F-89E72EDA6700}"/>
          </ac:grpSpMkLst>
        </pc:grpChg>
        <pc:grpChg chg="mod">
          <ac:chgData name="Hoàng Thông Trương" userId="5ee39a359a88c745" providerId="LiveId" clId="{DA1F768B-6217-4144-9B39-6DB202771E18}" dt="2022-01-31T15:53:53.907" v="1529"/>
          <ac:grpSpMkLst>
            <pc:docMk/>
            <pc:sldMk cId="630258369" sldId="267"/>
            <ac:grpSpMk id="63" creationId="{921B62BC-C274-4FE1-BB27-859BC3460228}"/>
          </ac:grpSpMkLst>
        </pc:grpChg>
        <pc:grpChg chg="mod">
          <ac:chgData name="Hoàng Thông Trương" userId="5ee39a359a88c745" providerId="LiveId" clId="{DA1F768B-6217-4144-9B39-6DB202771E18}" dt="2022-01-31T15:53:53.907" v="1529"/>
          <ac:grpSpMkLst>
            <pc:docMk/>
            <pc:sldMk cId="630258369" sldId="267"/>
            <ac:grpSpMk id="64" creationId="{E91B81A4-7418-435C-9B04-F267C3D5D0DD}"/>
          </ac:grpSpMkLst>
        </pc:grpChg>
        <pc:grpChg chg="add del mod">
          <ac:chgData name="Hoàng Thông Trương" userId="5ee39a359a88c745" providerId="LiveId" clId="{DA1F768B-6217-4144-9B39-6DB202771E18}" dt="2022-01-31T15:53:57.677" v="1532"/>
          <ac:grpSpMkLst>
            <pc:docMk/>
            <pc:sldMk cId="630258369" sldId="267"/>
            <ac:grpSpMk id="77" creationId="{B2E15C7C-F3AD-4224-983B-93E33662F0A0}"/>
          </ac:grpSpMkLst>
        </pc:grpChg>
        <pc:grpChg chg="add mod">
          <ac:chgData name="Hoàng Thông Trương" userId="5ee39a359a88c745" providerId="LiveId" clId="{DA1F768B-6217-4144-9B39-6DB202771E18}" dt="2022-01-31T15:54:17.080" v="1533"/>
          <ac:grpSpMkLst>
            <pc:docMk/>
            <pc:sldMk cId="630258369" sldId="267"/>
            <ac:grpSpMk id="88" creationId="{EE045005-D96D-4FCD-A43B-AF48C79A6BE0}"/>
          </ac:grpSpMkLst>
        </pc:grpChg>
        <pc:grpChg chg="mod">
          <ac:chgData name="Hoàng Thông Trương" userId="5ee39a359a88c745" providerId="LiveId" clId="{DA1F768B-6217-4144-9B39-6DB202771E18}" dt="2022-01-31T15:54:17.080" v="1533"/>
          <ac:grpSpMkLst>
            <pc:docMk/>
            <pc:sldMk cId="630258369" sldId="267"/>
            <ac:grpSpMk id="89" creationId="{5671EDEA-659B-4EA6-8035-643D330B0822}"/>
          </ac:grpSpMkLst>
        </pc:grpChg>
        <pc:grpChg chg="mod">
          <ac:chgData name="Hoàng Thông Trương" userId="5ee39a359a88c745" providerId="LiveId" clId="{DA1F768B-6217-4144-9B39-6DB202771E18}" dt="2022-01-31T15:54:17.080" v="1533"/>
          <ac:grpSpMkLst>
            <pc:docMk/>
            <pc:sldMk cId="630258369" sldId="267"/>
            <ac:grpSpMk id="90" creationId="{D568B546-0417-4752-BF9C-DDB708E8C442}"/>
          </ac:grpSpMkLst>
        </pc:grpChg>
        <pc:grpChg chg="add mod">
          <ac:chgData name="Hoàng Thông Trương" userId="5ee39a359a88c745" providerId="LiveId" clId="{DA1F768B-6217-4144-9B39-6DB202771E18}" dt="2022-01-31T15:54:17.080" v="1533"/>
          <ac:grpSpMkLst>
            <pc:docMk/>
            <pc:sldMk cId="630258369" sldId="267"/>
            <ac:grpSpMk id="103" creationId="{451D7BC7-36B4-47BA-A237-3FBF26C87E30}"/>
          </ac:grpSpMkLst>
        </pc:grpChg>
        <pc:picChg chg="add mod">
          <ac:chgData name="Hoàng Thông Trương" userId="5ee39a359a88c745" providerId="LiveId" clId="{DA1F768B-6217-4144-9B39-6DB202771E18}" dt="2022-01-31T15:53:49.145" v="1528" actId="14100"/>
          <ac:picMkLst>
            <pc:docMk/>
            <pc:sldMk cId="630258369" sldId="267"/>
            <ac:picMk id="56" creationId="{5C26EA2C-FFAF-47BC-BCDD-62A13AA01E58}"/>
          </ac:picMkLst>
        </pc:picChg>
      </pc:sldChg>
      <pc:sldChg chg="addSp delSp modSp new mod modAnim">
        <pc:chgData name="Hoàng Thông Trương" userId="5ee39a359a88c745" providerId="LiveId" clId="{DA1F768B-6217-4144-9B39-6DB202771E18}" dt="2022-01-31T15:55:17.788" v="1602" actId="1076"/>
        <pc:sldMkLst>
          <pc:docMk/>
          <pc:sldMk cId="2267802824" sldId="268"/>
        </pc:sldMkLst>
        <pc:spChg chg="del mod">
          <ac:chgData name="Hoàng Thông Trương" userId="5ee39a359a88c745" providerId="LiveId" clId="{DA1F768B-6217-4144-9B39-6DB202771E18}" dt="2022-01-31T15:55:06.470" v="1572"/>
          <ac:spMkLst>
            <pc:docMk/>
            <pc:sldMk cId="2267802824" sldId="268"/>
            <ac:spMk id="2" creationId="{241C4A06-4CAC-413F-A57A-35D28F5B6710}"/>
          </ac:spMkLst>
        </pc:spChg>
        <pc:spChg chg="add mod">
          <ac:chgData name="Hoàng Thông Trương" userId="5ee39a359a88c745" providerId="LiveId" clId="{DA1F768B-6217-4144-9B39-6DB202771E18}" dt="2022-01-31T15:55:13.779" v="1600" actId="14100"/>
          <ac:spMkLst>
            <pc:docMk/>
            <pc:sldMk cId="2267802824" sldId="268"/>
            <ac:spMk id="4" creationId="{3239E3CD-61CC-4FBD-8E3B-3A57EB56C3AD}"/>
          </ac:spMkLst>
        </pc:spChg>
        <pc:spChg chg="add mod">
          <ac:chgData name="Hoàng Thông Trương" userId="5ee39a359a88c745" providerId="LiveId" clId="{DA1F768B-6217-4144-9B39-6DB202771E18}" dt="2022-01-31T15:55:06.841" v="1573"/>
          <ac:spMkLst>
            <pc:docMk/>
            <pc:sldMk cId="2267802824" sldId="268"/>
            <ac:spMk id="5" creationId="{03839B20-7187-4C24-9ABD-F4B1BD3D7C13}"/>
          </ac:spMkLst>
        </pc:spChg>
        <pc:spChg chg="add mod">
          <ac:chgData name="Hoàng Thông Trương" userId="5ee39a359a88c745" providerId="LiveId" clId="{DA1F768B-6217-4144-9B39-6DB202771E18}" dt="2022-01-31T15:55:06.841" v="1573"/>
          <ac:spMkLst>
            <pc:docMk/>
            <pc:sldMk cId="2267802824" sldId="268"/>
            <ac:spMk id="6" creationId="{44C38B31-C13F-48ED-85E0-A302ED37D95D}"/>
          </ac:spMkLst>
        </pc:spChg>
        <pc:spChg chg="add mod">
          <ac:chgData name="Hoàng Thông Trương" userId="5ee39a359a88c745" providerId="LiveId" clId="{DA1F768B-6217-4144-9B39-6DB202771E18}" dt="2022-01-31T15:55:06.841" v="1573"/>
          <ac:spMkLst>
            <pc:docMk/>
            <pc:sldMk cId="2267802824" sldId="268"/>
            <ac:spMk id="7" creationId="{773E96DD-B9D2-473D-9826-6A9889570206}"/>
          </ac:spMkLst>
        </pc:spChg>
        <pc:spChg chg="add mod">
          <ac:chgData name="Hoàng Thông Trương" userId="5ee39a359a88c745" providerId="LiveId" clId="{DA1F768B-6217-4144-9B39-6DB202771E18}" dt="2022-01-31T15:55:17.788" v="1602" actId="1076"/>
          <ac:spMkLst>
            <pc:docMk/>
            <pc:sldMk cId="2267802824" sldId="268"/>
            <ac:spMk id="8" creationId="{4FD616FE-F481-4961-8D35-12FA7603F801}"/>
          </ac:spMkLst>
        </pc:spChg>
        <pc:spChg chg="mod">
          <ac:chgData name="Hoàng Thông Trương" userId="5ee39a359a88c745" providerId="LiveId" clId="{DA1F768B-6217-4144-9B39-6DB202771E18}" dt="2022-01-31T15:55:06.841" v="1573"/>
          <ac:spMkLst>
            <pc:docMk/>
            <pc:sldMk cId="2267802824" sldId="268"/>
            <ac:spMk id="12" creationId="{D0BAC600-04A6-466B-868B-A141169BE2F2}"/>
          </ac:spMkLst>
        </pc:spChg>
        <pc:spChg chg="mod">
          <ac:chgData name="Hoàng Thông Trương" userId="5ee39a359a88c745" providerId="LiveId" clId="{DA1F768B-6217-4144-9B39-6DB202771E18}" dt="2022-01-31T15:55:06.841" v="1573"/>
          <ac:spMkLst>
            <pc:docMk/>
            <pc:sldMk cId="2267802824" sldId="268"/>
            <ac:spMk id="13" creationId="{9A8A8984-CB3A-4F41-9C91-A7173D120C84}"/>
          </ac:spMkLst>
        </pc:spChg>
        <pc:spChg chg="mod">
          <ac:chgData name="Hoàng Thông Trương" userId="5ee39a359a88c745" providerId="LiveId" clId="{DA1F768B-6217-4144-9B39-6DB202771E18}" dt="2022-01-31T15:55:06.841" v="1573"/>
          <ac:spMkLst>
            <pc:docMk/>
            <pc:sldMk cId="2267802824" sldId="268"/>
            <ac:spMk id="14" creationId="{D74AC721-B871-458E-89B3-4ADC98E6587A}"/>
          </ac:spMkLst>
        </pc:spChg>
        <pc:spChg chg="mod">
          <ac:chgData name="Hoàng Thông Trương" userId="5ee39a359a88c745" providerId="LiveId" clId="{DA1F768B-6217-4144-9B39-6DB202771E18}" dt="2022-01-31T15:55:06.841" v="1573"/>
          <ac:spMkLst>
            <pc:docMk/>
            <pc:sldMk cId="2267802824" sldId="268"/>
            <ac:spMk id="15" creationId="{A730B53E-DED1-45FD-8723-1F3E4820E264}"/>
          </ac:spMkLst>
        </pc:spChg>
        <pc:spChg chg="mod">
          <ac:chgData name="Hoàng Thông Trương" userId="5ee39a359a88c745" providerId="LiveId" clId="{DA1F768B-6217-4144-9B39-6DB202771E18}" dt="2022-01-31T15:55:06.841" v="1573"/>
          <ac:spMkLst>
            <pc:docMk/>
            <pc:sldMk cId="2267802824" sldId="268"/>
            <ac:spMk id="16" creationId="{EF2377EB-359B-4AB8-9D0A-636BB67003C5}"/>
          </ac:spMkLst>
        </pc:spChg>
        <pc:spChg chg="mod">
          <ac:chgData name="Hoàng Thông Trương" userId="5ee39a359a88c745" providerId="LiveId" clId="{DA1F768B-6217-4144-9B39-6DB202771E18}" dt="2022-01-31T15:55:06.841" v="1573"/>
          <ac:spMkLst>
            <pc:docMk/>
            <pc:sldMk cId="2267802824" sldId="268"/>
            <ac:spMk id="17" creationId="{8C0FF42B-325D-42A2-9BD0-9EE94C33BD5D}"/>
          </ac:spMkLst>
        </pc:spChg>
        <pc:spChg chg="mod">
          <ac:chgData name="Hoàng Thông Trương" userId="5ee39a359a88c745" providerId="LiveId" clId="{DA1F768B-6217-4144-9B39-6DB202771E18}" dt="2022-01-31T15:55:06.841" v="1573"/>
          <ac:spMkLst>
            <pc:docMk/>
            <pc:sldMk cId="2267802824" sldId="268"/>
            <ac:spMk id="18" creationId="{4C75C89E-A9A1-4C83-A373-C4554DFBBE88}"/>
          </ac:spMkLst>
        </pc:spChg>
        <pc:spChg chg="mod">
          <ac:chgData name="Hoàng Thông Trương" userId="5ee39a359a88c745" providerId="LiveId" clId="{DA1F768B-6217-4144-9B39-6DB202771E18}" dt="2022-01-31T15:55:06.841" v="1573"/>
          <ac:spMkLst>
            <pc:docMk/>
            <pc:sldMk cId="2267802824" sldId="268"/>
            <ac:spMk id="19" creationId="{D8C3C724-C7D7-4F8F-9681-4BAC57C04144}"/>
          </ac:spMkLst>
        </pc:spChg>
        <pc:spChg chg="mod">
          <ac:chgData name="Hoàng Thông Trương" userId="5ee39a359a88c745" providerId="LiveId" clId="{DA1F768B-6217-4144-9B39-6DB202771E18}" dt="2022-01-31T15:55:06.841" v="1573"/>
          <ac:spMkLst>
            <pc:docMk/>
            <pc:sldMk cId="2267802824" sldId="268"/>
            <ac:spMk id="20" creationId="{7AFFC12D-3013-441F-B60B-EF576D724B4B}"/>
          </ac:spMkLst>
        </pc:spChg>
        <pc:spChg chg="mod">
          <ac:chgData name="Hoàng Thông Trương" userId="5ee39a359a88c745" providerId="LiveId" clId="{DA1F768B-6217-4144-9B39-6DB202771E18}" dt="2022-01-31T15:55:06.841" v="1573"/>
          <ac:spMkLst>
            <pc:docMk/>
            <pc:sldMk cId="2267802824" sldId="268"/>
            <ac:spMk id="21" creationId="{06CB7ADD-A544-4B80-8A0D-6C6D7B901A70}"/>
          </ac:spMkLst>
        </pc:spChg>
        <pc:spChg chg="mod">
          <ac:chgData name="Hoàng Thông Trương" userId="5ee39a359a88c745" providerId="LiveId" clId="{DA1F768B-6217-4144-9B39-6DB202771E18}" dt="2022-01-31T15:55:06.841" v="1573"/>
          <ac:spMkLst>
            <pc:docMk/>
            <pc:sldMk cId="2267802824" sldId="268"/>
            <ac:spMk id="22" creationId="{8C5AE616-AE05-4237-97DC-07BBC7F47401}"/>
          </ac:spMkLst>
        </pc:spChg>
        <pc:spChg chg="mod">
          <ac:chgData name="Hoàng Thông Trương" userId="5ee39a359a88c745" providerId="LiveId" clId="{DA1F768B-6217-4144-9B39-6DB202771E18}" dt="2022-01-31T15:55:06.841" v="1573"/>
          <ac:spMkLst>
            <pc:docMk/>
            <pc:sldMk cId="2267802824" sldId="268"/>
            <ac:spMk id="23" creationId="{1F77F547-BC34-4325-84F0-506C8A4E41DF}"/>
          </ac:spMkLst>
        </pc:spChg>
        <pc:spChg chg="mod">
          <ac:chgData name="Hoàng Thông Trương" userId="5ee39a359a88c745" providerId="LiveId" clId="{DA1F768B-6217-4144-9B39-6DB202771E18}" dt="2022-01-31T15:55:06.841" v="1573"/>
          <ac:spMkLst>
            <pc:docMk/>
            <pc:sldMk cId="2267802824" sldId="268"/>
            <ac:spMk id="25" creationId="{6BB47B02-825E-4FF5-89F5-FA4DA951041B}"/>
          </ac:spMkLst>
        </pc:spChg>
        <pc:spChg chg="mod">
          <ac:chgData name="Hoàng Thông Trương" userId="5ee39a359a88c745" providerId="LiveId" clId="{DA1F768B-6217-4144-9B39-6DB202771E18}" dt="2022-01-31T15:55:06.841" v="1573"/>
          <ac:spMkLst>
            <pc:docMk/>
            <pc:sldMk cId="2267802824" sldId="268"/>
            <ac:spMk id="26" creationId="{5CF13311-105F-4A49-8287-E0314A8AB121}"/>
          </ac:spMkLst>
        </pc:spChg>
        <pc:spChg chg="mod">
          <ac:chgData name="Hoàng Thông Trương" userId="5ee39a359a88c745" providerId="LiveId" clId="{DA1F768B-6217-4144-9B39-6DB202771E18}" dt="2022-01-31T15:55:06.841" v="1573"/>
          <ac:spMkLst>
            <pc:docMk/>
            <pc:sldMk cId="2267802824" sldId="268"/>
            <ac:spMk id="27" creationId="{527450BD-C321-4D07-BE93-2735FA9A4465}"/>
          </ac:spMkLst>
        </pc:spChg>
        <pc:spChg chg="mod">
          <ac:chgData name="Hoàng Thông Trương" userId="5ee39a359a88c745" providerId="LiveId" clId="{DA1F768B-6217-4144-9B39-6DB202771E18}" dt="2022-01-31T15:55:06.841" v="1573"/>
          <ac:spMkLst>
            <pc:docMk/>
            <pc:sldMk cId="2267802824" sldId="268"/>
            <ac:spMk id="28" creationId="{FD244ACD-9A97-4EFF-B589-2498C11C0BD9}"/>
          </ac:spMkLst>
        </pc:spChg>
        <pc:spChg chg="add mod">
          <ac:chgData name="Hoàng Thông Trương" userId="5ee39a359a88c745" providerId="LiveId" clId="{DA1F768B-6217-4144-9B39-6DB202771E18}" dt="2022-01-31T15:55:10.881" v="1599" actId="20577"/>
          <ac:spMkLst>
            <pc:docMk/>
            <pc:sldMk cId="2267802824" sldId="268"/>
            <ac:spMk id="29" creationId="{59696C1C-BA9C-4558-BFB7-029CFEA5AB04}"/>
          </ac:spMkLst>
        </pc:spChg>
        <pc:grpChg chg="add mod">
          <ac:chgData name="Hoàng Thông Trương" userId="5ee39a359a88c745" providerId="LiveId" clId="{DA1F768B-6217-4144-9B39-6DB202771E18}" dt="2022-01-31T15:55:06.841" v="1573"/>
          <ac:grpSpMkLst>
            <pc:docMk/>
            <pc:sldMk cId="2267802824" sldId="268"/>
            <ac:grpSpMk id="9" creationId="{0601F23D-1D38-4B2E-8A27-8C5F69CB8D9A}"/>
          </ac:grpSpMkLst>
        </pc:grpChg>
        <pc:grpChg chg="mod">
          <ac:chgData name="Hoàng Thông Trương" userId="5ee39a359a88c745" providerId="LiveId" clId="{DA1F768B-6217-4144-9B39-6DB202771E18}" dt="2022-01-31T15:55:06.841" v="1573"/>
          <ac:grpSpMkLst>
            <pc:docMk/>
            <pc:sldMk cId="2267802824" sldId="268"/>
            <ac:grpSpMk id="10" creationId="{C1BE3220-0388-42EA-BDF4-E6725524B825}"/>
          </ac:grpSpMkLst>
        </pc:grpChg>
        <pc:grpChg chg="mod">
          <ac:chgData name="Hoàng Thông Trương" userId="5ee39a359a88c745" providerId="LiveId" clId="{DA1F768B-6217-4144-9B39-6DB202771E18}" dt="2022-01-31T15:55:06.841" v="1573"/>
          <ac:grpSpMkLst>
            <pc:docMk/>
            <pc:sldMk cId="2267802824" sldId="268"/>
            <ac:grpSpMk id="11" creationId="{62DD5BD9-596E-462C-ADBB-B5407C54DD82}"/>
          </ac:grpSpMkLst>
        </pc:grpChg>
        <pc:grpChg chg="add mod">
          <ac:chgData name="Hoàng Thông Trương" userId="5ee39a359a88c745" providerId="LiveId" clId="{DA1F768B-6217-4144-9B39-6DB202771E18}" dt="2022-01-31T15:55:15.028" v="1601" actId="1076"/>
          <ac:grpSpMkLst>
            <pc:docMk/>
            <pc:sldMk cId="2267802824" sldId="268"/>
            <ac:grpSpMk id="24" creationId="{2C29A46E-B4C4-406D-BBEF-555801531F4A}"/>
          </ac:grpSpMkLst>
        </pc:grpChg>
        <pc:picChg chg="add mod">
          <ac:chgData name="Hoàng Thông Trương" userId="5ee39a359a88c745" providerId="LiveId" clId="{DA1F768B-6217-4144-9B39-6DB202771E18}" dt="2022-01-31T15:55:06.841" v="1573"/>
          <ac:picMkLst>
            <pc:docMk/>
            <pc:sldMk cId="2267802824" sldId="268"/>
            <ac:picMk id="3" creationId="{567E1D53-AFEF-4D8D-B57F-C202728F0032}"/>
          </ac:picMkLst>
        </pc:picChg>
      </pc:sldChg>
      <pc:sldChg chg="addSp delSp modSp new mod setBg modAnim">
        <pc:chgData name="Hoàng Thông Trương" userId="5ee39a359a88c745" providerId="LiveId" clId="{DA1F768B-6217-4144-9B39-6DB202771E18}" dt="2022-01-31T16:34:26.570" v="2773" actId="2711"/>
        <pc:sldMkLst>
          <pc:docMk/>
          <pc:sldMk cId="2962767260" sldId="269"/>
        </pc:sldMkLst>
        <pc:spChg chg="del mod">
          <ac:chgData name="Hoàng Thông Trương" userId="5ee39a359a88c745" providerId="LiveId" clId="{DA1F768B-6217-4144-9B39-6DB202771E18}" dt="2022-01-31T15:55:22.939" v="1604"/>
          <ac:spMkLst>
            <pc:docMk/>
            <pc:sldMk cId="2962767260" sldId="269"/>
            <ac:spMk id="2" creationId="{A60019A0-A1E4-4C85-8602-8ED90E948A18}"/>
          </ac:spMkLst>
        </pc:spChg>
        <pc:spChg chg="mod">
          <ac:chgData name="Hoàng Thông Trương" userId="5ee39a359a88c745" providerId="LiveId" clId="{DA1F768B-6217-4144-9B39-6DB202771E18}" dt="2022-01-31T15:55:33.449" v="1607"/>
          <ac:spMkLst>
            <pc:docMk/>
            <pc:sldMk cId="2962767260" sldId="269"/>
            <ac:spMk id="4" creationId="{10DB442A-2602-4161-B44A-2CF23182A7AC}"/>
          </ac:spMkLst>
        </pc:spChg>
        <pc:spChg chg="mod">
          <ac:chgData name="Hoàng Thông Trương" userId="5ee39a359a88c745" providerId="LiveId" clId="{DA1F768B-6217-4144-9B39-6DB202771E18}" dt="2022-01-31T15:55:33.449" v="1607"/>
          <ac:spMkLst>
            <pc:docMk/>
            <pc:sldMk cId="2962767260" sldId="269"/>
            <ac:spMk id="5" creationId="{1E358FA6-751F-42D8-B57C-164378BDE029}"/>
          </ac:spMkLst>
        </pc:spChg>
        <pc:spChg chg="mod">
          <ac:chgData name="Hoàng Thông Trương" userId="5ee39a359a88c745" providerId="LiveId" clId="{DA1F768B-6217-4144-9B39-6DB202771E18}" dt="2022-01-31T15:55:33.449" v="1607"/>
          <ac:spMkLst>
            <pc:docMk/>
            <pc:sldMk cId="2962767260" sldId="269"/>
            <ac:spMk id="6" creationId="{5B91406D-1C5A-4010-92C8-EC084CFE39B1}"/>
          </ac:spMkLst>
        </pc:spChg>
        <pc:spChg chg="mod">
          <ac:chgData name="Hoàng Thông Trương" userId="5ee39a359a88c745" providerId="LiveId" clId="{DA1F768B-6217-4144-9B39-6DB202771E18}" dt="2022-01-31T15:55:33.449" v="1607"/>
          <ac:spMkLst>
            <pc:docMk/>
            <pc:sldMk cId="2962767260" sldId="269"/>
            <ac:spMk id="7" creationId="{E4C41EAF-A5FE-43D9-94CC-458457BE6EDB}"/>
          </ac:spMkLst>
        </pc:spChg>
        <pc:spChg chg="mod">
          <ac:chgData name="Hoàng Thông Trương" userId="5ee39a359a88c745" providerId="LiveId" clId="{DA1F768B-6217-4144-9B39-6DB202771E18}" dt="2022-01-31T15:55:33.449" v="1607"/>
          <ac:spMkLst>
            <pc:docMk/>
            <pc:sldMk cId="2962767260" sldId="269"/>
            <ac:spMk id="8" creationId="{0984D8BE-F9BA-488E-AEBE-E4EFF3E076AC}"/>
          </ac:spMkLst>
        </pc:spChg>
        <pc:spChg chg="mod">
          <ac:chgData name="Hoàng Thông Trương" userId="5ee39a359a88c745" providerId="LiveId" clId="{DA1F768B-6217-4144-9B39-6DB202771E18}" dt="2022-01-31T15:55:33.449" v="1607"/>
          <ac:spMkLst>
            <pc:docMk/>
            <pc:sldMk cId="2962767260" sldId="269"/>
            <ac:spMk id="9" creationId="{B5EFD18E-54BF-46B9-8DC3-AA73B5A36AED}"/>
          </ac:spMkLst>
        </pc:spChg>
        <pc:spChg chg="mod">
          <ac:chgData name="Hoàng Thông Trương" userId="5ee39a359a88c745" providerId="LiveId" clId="{DA1F768B-6217-4144-9B39-6DB202771E18}" dt="2022-01-31T15:55:33.449" v="1607"/>
          <ac:spMkLst>
            <pc:docMk/>
            <pc:sldMk cId="2962767260" sldId="269"/>
            <ac:spMk id="13" creationId="{519ADE2E-2B3F-481B-BF1D-C3E2C4A74C7F}"/>
          </ac:spMkLst>
        </pc:spChg>
        <pc:spChg chg="mod">
          <ac:chgData name="Hoàng Thông Trương" userId="5ee39a359a88c745" providerId="LiveId" clId="{DA1F768B-6217-4144-9B39-6DB202771E18}" dt="2022-01-31T15:55:33.449" v="1607"/>
          <ac:spMkLst>
            <pc:docMk/>
            <pc:sldMk cId="2962767260" sldId="269"/>
            <ac:spMk id="14" creationId="{A7BE096B-9B65-4B49-AFC4-279CE78A5320}"/>
          </ac:spMkLst>
        </pc:spChg>
        <pc:spChg chg="mod">
          <ac:chgData name="Hoàng Thông Trương" userId="5ee39a359a88c745" providerId="LiveId" clId="{DA1F768B-6217-4144-9B39-6DB202771E18}" dt="2022-01-31T15:55:33.449" v="1607"/>
          <ac:spMkLst>
            <pc:docMk/>
            <pc:sldMk cId="2962767260" sldId="269"/>
            <ac:spMk id="15" creationId="{2869DD35-621D-4CAC-A6B8-E902DB04145C}"/>
          </ac:spMkLst>
        </pc:spChg>
        <pc:spChg chg="mod">
          <ac:chgData name="Hoàng Thông Trương" userId="5ee39a359a88c745" providerId="LiveId" clId="{DA1F768B-6217-4144-9B39-6DB202771E18}" dt="2022-01-31T15:55:33.449" v="1607"/>
          <ac:spMkLst>
            <pc:docMk/>
            <pc:sldMk cId="2962767260" sldId="269"/>
            <ac:spMk id="16" creationId="{3387BE68-6066-4164-BFFE-C7722B99D22B}"/>
          </ac:spMkLst>
        </pc:spChg>
        <pc:spChg chg="mod">
          <ac:chgData name="Hoàng Thông Trương" userId="5ee39a359a88c745" providerId="LiveId" clId="{DA1F768B-6217-4144-9B39-6DB202771E18}" dt="2022-01-31T15:55:33.449" v="1607"/>
          <ac:spMkLst>
            <pc:docMk/>
            <pc:sldMk cId="2962767260" sldId="269"/>
            <ac:spMk id="17" creationId="{8C7EF085-AFB7-406C-A06B-3AD2424CEE04}"/>
          </ac:spMkLst>
        </pc:spChg>
        <pc:spChg chg="mod">
          <ac:chgData name="Hoàng Thông Trương" userId="5ee39a359a88c745" providerId="LiveId" clId="{DA1F768B-6217-4144-9B39-6DB202771E18}" dt="2022-01-31T15:55:33.449" v="1607"/>
          <ac:spMkLst>
            <pc:docMk/>
            <pc:sldMk cId="2962767260" sldId="269"/>
            <ac:spMk id="18" creationId="{3C0616BB-948F-43D2-B7F0-02D79649AEC3}"/>
          </ac:spMkLst>
        </pc:spChg>
        <pc:spChg chg="mod">
          <ac:chgData name="Hoàng Thông Trương" userId="5ee39a359a88c745" providerId="LiveId" clId="{DA1F768B-6217-4144-9B39-6DB202771E18}" dt="2022-01-31T15:55:33.449" v="1607"/>
          <ac:spMkLst>
            <pc:docMk/>
            <pc:sldMk cId="2962767260" sldId="269"/>
            <ac:spMk id="19" creationId="{9EFC6ECF-8266-4069-826A-F26E78D8808E}"/>
          </ac:spMkLst>
        </pc:spChg>
        <pc:spChg chg="mod">
          <ac:chgData name="Hoàng Thông Trương" userId="5ee39a359a88c745" providerId="LiveId" clId="{DA1F768B-6217-4144-9B39-6DB202771E18}" dt="2022-01-31T15:55:33.449" v="1607"/>
          <ac:spMkLst>
            <pc:docMk/>
            <pc:sldMk cId="2962767260" sldId="269"/>
            <ac:spMk id="20" creationId="{3265E027-517D-429A-A6D5-2173F9FE9E4F}"/>
          </ac:spMkLst>
        </pc:spChg>
        <pc:spChg chg="mod">
          <ac:chgData name="Hoàng Thông Trương" userId="5ee39a359a88c745" providerId="LiveId" clId="{DA1F768B-6217-4144-9B39-6DB202771E18}" dt="2022-01-31T15:55:33.449" v="1607"/>
          <ac:spMkLst>
            <pc:docMk/>
            <pc:sldMk cId="2962767260" sldId="269"/>
            <ac:spMk id="21" creationId="{CE8E2AF1-7CD5-48A9-AD8C-E79893921DEE}"/>
          </ac:spMkLst>
        </pc:spChg>
        <pc:spChg chg="mod">
          <ac:chgData name="Hoàng Thông Trương" userId="5ee39a359a88c745" providerId="LiveId" clId="{DA1F768B-6217-4144-9B39-6DB202771E18}" dt="2022-01-31T15:55:33.449" v="1607"/>
          <ac:spMkLst>
            <pc:docMk/>
            <pc:sldMk cId="2962767260" sldId="269"/>
            <ac:spMk id="22" creationId="{200C360B-F004-4527-AEDE-3E22D81F9351}"/>
          </ac:spMkLst>
        </pc:spChg>
        <pc:spChg chg="mod">
          <ac:chgData name="Hoàng Thông Trương" userId="5ee39a359a88c745" providerId="LiveId" clId="{DA1F768B-6217-4144-9B39-6DB202771E18}" dt="2022-01-31T15:55:33.449" v="1607"/>
          <ac:spMkLst>
            <pc:docMk/>
            <pc:sldMk cId="2962767260" sldId="269"/>
            <ac:spMk id="23" creationId="{ACF5A122-12A8-4867-909F-06B5177E21F8}"/>
          </ac:spMkLst>
        </pc:spChg>
        <pc:spChg chg="mod">
          <ac:chgData name="Hoàng Thông Trương" userId="5ee39a359a88c745" providerId="LiveId" clId="{DA1F768B-6217-4144-9B39-6DB202771E18}" dt="2022-01-31T15:55:33.449" v="1607"/>
          <ac:spMkLst>
            <pc:docMk/>
            <pc:sldMk cId="2962767260" sldId="269"/>
            <ac:spMk id="24" creationId="{5A2C126D-B32C-4505-A38A-BBDE7CCEC67E}"/>
          </ac:spMkLst>
        </pc:spChg>
        <pc:spChg chg="mod">
          <ac:chgData name="Hoàng Thông Trương" userId="5ee39a359a88c745" providerId="LiveId" clId="{DA1F768B-6217-4144-9B39-6DB202771E18}" dt="2022-01-31T15:55:33.449" v="1607"/>
          <ac:spMkLst>
            <pc:docMk/>
            <pc:sldMk cId="2962767260" sldId="269"/>
            <ac:spMk id="26" creationId="{FFE4545C-AB76-4DF6-B6E5-6D72FDEC85E2}"/>
          </ac:spMkLst>
        </pc:spChg>
        <pc:spChg chg="mod">
          <ac:chgData name="Hoàng Thông Trương" userId="5ee39a359a88c745" providerId="LiveId" clId="{DA1F768B-6217-4144-9B39-6DB202771E18}" dt="2022-01-31T15:55:33.449" v="1607"/>
          <ac:spMkLst>
            <pc:docMk/>
            <pc:sldMk cId="2962767260" sldId="269"/>
            <ac:spMk id="27" creationId="{DE319FE4-891A-42BF-B9C5-2A8D6EFB93A6}"/>
          </ac:spMkLst>
        </pc:spChg>
        <pc:spChg chg="mod">
          <ac:chgData name="Hoàng Thông Trương" userId="5ee39a359a88c745" providerId="LiveId" clId="{DA1F768B-6217-4144-9B39-6DB202771E18}" dt="2022-01-31T15:55:33.449" v="1607"/>
          <ac:spMkLst>
            <pc:docMk/>
            <pc:sldMk cId="2962767260" sldId="269"/>
            <ac:spMk id="28" creationId="{588052BF-DF84-4A52-8A89-D34BAAB3E7E8}"/>
          </ac:spMkLst>
        </pc:spChg>
        <pc:spChg chg="mod">
          <ac:chgData name="Hoàng Thông Trương" userId="5ee39a359a88c745" providerId="LiveId" clId="{DA1F768B-6217-4144-9B39-6DB202771E18}" dt="2022-01-31T15:55:33.449" v="1607"/>
          <ac:spMkLst>
            <pc:docMk/>
            <pc:sldMk cId="2962767260" sldId="269"/>
            <ac:spMk id="29" creationId="{ED927415-91BC-4D6E-B16B-E36C12EAC25E}"/>
          </ac:spMkLst>
        </pc:spChg>
        <pc:spChg chg="mod">
          <ac:chgData name="Hoàng Thông Trương" userId="5ee39a359a88c745" providerId="LiveId" clId="{DA1F768B-6217-4144-9B39-6DB202771E18}" dt="2022-01-31T15:59:42.901" v="1688" actId="2711"/>
          <ac:spMkLst>
            <pc:docMk/>
            <pc:sldMk cId="2962767260" sldId="269"/>
            <ac:spMk id="31" creationId="{305AFFC1-AA40-4D79-B24E-65B0570D4A59}"/>
          </ac:spMkLst>
        </pc:spChg>
        <pc:spChg chg="mod">
          <ac:chgData name="Hoàng Thông Trương" userId="5ee39a359a88c745" providerId="LiveId" clId="{DA1F768B-6217-4144-9B39-6DB202771E18}" dt="2022-01-31T15:55:37.477" v="1608" actId="14100"/>
          <ac:spMkLst>
            <pc:docMk/>
            <pc:sldMk cId="2962767260" sldId="269"/>
            <ac:spMk id="35" creationId="{D74165EE-05C5-4B80-A126-3694A6512242}"/>
          </ac:spMkLst>
        </pc:spChg>
        <pc:spChg chg="mod">
          <ac:chgData name="Hoàng Thông Trương" userId="5ee39a359a88c745" providerId="LiveId" clId="{DA1F768B-6217-4144-9B39-6DB202771E18}" dt="2022-01-31T15:55:37.477" v="1608" actId="14100"/>
          <ac:spMkLst>
            <pc:docMk/>
            <pc:sldMk cId="2962767260" sldId="269"/>
            <ac:spMk id="36" creationId="{7D3D616F-E188-4953-8704-C2F19ECB9C3E}"/>
          </ac:spMkLst>
        </pc:spChg>
        <pc:spChg chg="mod">
          <ac:chgData name="Hoàng Thông Trương" userId="5ee39a359a88c745" providerId="LiveId" clId="{DA1F768B-6217-4144-9B39-6DB202771E18}" dt="2022-01-31T15:55:37.477" v="1608" actId="14100"/>
          <ac:spMkLst>
            <pc:docMk/>
            <pc:sldMk cId="2962767260" sldId="269"/>
            <ac:spMk id="37" creationId="{FA8F0B40-ED82-4E80-8506-DE74B753CAA0}"/>
          </ac:spMkLst>
        </pc:spChg>
        <pc:spChg chg="mod">
          <ac:chgData name="Hoàng Thông Trương" userId="5ee39a359a88c745" providerId="LiveId" clId="{DA1F768B-6217-4144-9B39-6DB202771E18}" dt="2022-01-31T15:59:48.313" v="1703" actId="20577"/>
          <ac:spMkLst>
            <pc:docMk/>
            <pc:sldMk cId="2962767260" sldId="269"/>
            <ac:spMk id="39" creationId="{2F0928A7-A349-45DA-85B3-1756157BF7BC}"/>
          </ac:spMkLst>
        </pc:spChg>
        <pc:spChg chg="mod">
          <ac:chgData name="Hoàng Thông Trương" userId="5ee39a359a88c745" providerId="LiveId" clId="{DA1F768B-6217-4144-9B39-6DB202771E18}" dt="2022-01-31T15:55:33.449" v="1607"/>
          <ac:spMkLst>
            <pc:docMk/>
            <pc:sldMk cId="2962767260" sldId="269"/>
            <ac:spMk id="42" creationId="{67ADF737-487B-4D82-B456-74DEB7D6DD14}"/>
          </ac:spMkLst>
        </pc:spChg>
        <pc:spChg chg="mod">
          <ac:chgData name="Hoàng Thông Trương" userId="5ee39a359a88c745" providerId="LiveId" clId="{DA1F768B-6217-4144-9B39-6DB202771E18}" dt="2022-01-31T15:55:33.449" v="1607"/>
          <ac:spMkLst>
            <pc:docMk/>
            <pc:sldMk cId="2962767260" sldId="269"/>
            <ac:spMk id="45" creationId="{3E00089F-9844-4E53-B466-0C135169EBFA}"/>
          </ac:spMkLst>
        </pc:spChg>
        <pc:grpChg chg="add mod">
          <ac:chgData name="Hoàng Thông Trương" userId="5ee39a359a88c745" providerId="LiveId" clId="{DA1F768B-6217-4144-9B39-6DB202771E18}" dt="2022-01-31T16:34:26.570" v="2773" actId="2711"/>
          <ac:grpSpMkLst>
            <pc:docMk/>
            <pc:sldMk cId="2962767260" sldId="269"/>
            <ac:grpSpMk id="3" creationId="{A0DC1BF2-8408-4F23-AC4F-E6A735A5B3B2}"/>
          </ac:grpSpMkLst>
        </pc:grpChg>
        <pc:grpChg chg="add mod">
          <ac:chgData name="Hoàng Thông Trương" userId="5ee39a359a88c745" providerId="LiveId" clId="{DA1F768B-6217-4144-9B39-6DB202771E18}" dt="2022-01-31T16:34:26.570" v="2773" actId="2711"/>
          <ac:grpSpMkLst>
            <pc:docMk/>
            <pc:sldMk cId="2962767260" sldId="269"/>
            <ac:grpSpMk id="10" creationId="{8C333D4C-89E7-41B6-AFEA-0BDC489F724C}"/>
          </ac:grpSpMkLst>
        </pc:grpChg>
        <pc:grpChg chg="mod">
          <ac:chgData name="Hoàng Thông Trương" userId="5ee39a359a88c745" providerId="LiveId" clId="{DA1F768B-6217-4144-9B39-6DB202771E18}" dt="2022-01-31T15:55:33.449" v="1607"/>
          <ac:grpSpMkLst>
            <pc:docMk/>
            <pc:sldMk cId="2962767260" sldId="269"/>
            <ac:grpSpMk id="11" creationId="{6A23ACFE-EA67-4B35-91CD-CE7950495DE6}"/>
          </ac:grpSpMkLst>
        </pc:grpChg>
        <pc:grpChg chg="mod">
          <ac:chgData name="Hoàng Thông Trương" userId="5ee39a359a88c745" providerId="LiveId" clId="{DA1F768B-6217-4144-9B39-6DB202771E18}" dt="2022-01-31T15:55:33.449" v="1607"/>
          <ac:grpSpMkLst>
            <pc:docMk/>
            <pc:sldMk cId="2962767260" sldId="269"/>
            <ac:grpSpMk id="12" creationId="{A4977C6F-214F-4CF3-9BDB-2E0762E974A1}"/>
          </ac:grpSpMkLst>
        </pc:grpChg>
        <pc:grpChg chg="add mod">
          <ac:chgData name="Hoàng Thông Trương" userId="5ee39a359a88c745" providerId="LiveId" clId="{DA1F768B-6217-4144-9B39-6DB202771E18}" dt="2022-01-31T16:34:26.570" v="2773" actId="2711"/>
          <ac:grpSpMkLst>
            <pc:docMk/>
            <pc:sldMk cId="2962767260" sldId="269"/>
            <ac:grpSpMk id="25" creationId="{2EFA3E7F-DCFF-4A9A-B6C1-1E370BA41D81}"/>
          </ac:grpSpMkLst>
        </pc:grpChg>
        <pc:grpChg chg="add mod">
          <ac:chgData name="Hoàng Thông Trương" userId="5ee39a359a88c745" providerId="LiveId" clId="{DA1F768B-6217-4144-9B39-6DB202771E18}" dt="2022-01-31T16:34:26.570" v="2773" actId="2711"/>
          <ac:grpSpMkLst>
            <pc:docMk/>
            <pc:sldMk cId="2962767260" sldId="269"/>
            <ac:grpSpMk id="30" creationId="{6665FAB5-CB3F-4DEC-B21D-5713D33A66C4}"/>
          </ac:grpSpMkLst>
        </pc:grpChg>
        <pc:grpChg chg="add mod">
          <ac:chgData name="Hoàng Thông Trương" userId="5ee39a359a88c745" providerId="LiveId" clId="{DA1F768B-6217-4144-9B39-6DB202771E18}" dt="2022-01-31T16:34:26.570" v="2773" actId="2711"/>
          <ac:grpSpMkLst>
            <pc:docMk/>
            <pc:sldMk cId="2962767260" sldId="269"/>
            <ac:grpSpMk id="33" creationId="{A9EC9459-575B-4339-A430-4617F5D9594F}"/>
          </ac:grpSpMkLst>
        </pc:grpChg>
        <pc:grpChg chg="mod">
          <ac:chgData name="Hoàng Thông Trương" userId="5ee39a359a88c745" providerId="LiveId" clId="{DA1F768B-6217-4144-9B39-6DB202771E18}" dt="2022-01-31T15:55:37.477" v="1608" actId="14100"/>
          <ac:grpSpMkLst>
            <pc:docMk/>
            <pc:sldMk cId="2962767260" sldId="269"/>
            <ac:grpSpMk id="34" creationId="{7140BBBD-11E7-4C9A-982C-764816DBC4F3}"/>
          </ac:grpSpMkLst>
        </pc:grpChg>
        <pc:grpChg chg="add mod">
          <ac:chgData name="Hoàng Thông Trương" userId="5ee39a359a88c745" providerId="LiveId" clId="{DA1F768B-6217-4144-9B39-6DB202771E18}" dt="2022-01-31T16:34:26.570" v="2773" actId="2711"/>
          <ac:grpSpMkLst>
            <pc:docMk/>
            <pc:sldMk cId="2962767260" sldId="269"/>
            <ac:grpSpMk id="38" creationId="{67CD0BA6-250E-4F36-804A-AB764DF8B4AC}"/>
          </ac:grpSpMkLst>
        </pc:grpChg>
        <pc:grpChg chg="add mod">
          <ac:chgData name="Hoàng Thông Trương" userId="5ee39a359a88c745" providerId="LiveId" clId="{DA1F768B-6217-4144-9B39-6DB202771E18}" dt="2022-01-31T16:34:26.570" v="2773" actId="2711"/>
          <ac:grpSpMkLst>
            <pc:docMk/>
            <pc:sldMk cId="2962767260" sldId="269"/>
            <ac:grpSpMk id="41" creationId="{0C67920C-E7CD-4291-B403-7A3959671958}"/>
          </ac:grpSpMkLst>
        </pc:grpChg>
        <pc:grpChg chg="add mod">
          <ac:chgData name="Hoàng Thông Trương" userId="5ee39a359a88c745" providerId="LiveId" clId="{DA1F768B-6217-4144-9B39-6DB202771E18}" dt="2022-01-31T16:34:26.570" v="2773" actId="2711"/>
          <ac:grpSpMkLst>
            <pc:docMk/>
            <pc:sldMk cId="2962767260" sldId="269"/>
            <ac:grpSpMk id="44" creationId="{7CA50B40-7DF1-4033-9CFF-6C36B57E9E88}"/>
          </ac:grpSpMkLst>
        </pc:grpChg>
        <pc:picChg chg="mod">
          <ac:chgData name="Hoàng Thông Trương" userId="5ee39a359a88c745" providerId="LiveId" clId="{DA1F768B-6217-4144-9B39-6DB202771E18}" dt="2022-01-31T15:55:33.449" v="1607"/>
          <ac:picMkLst>
            <pc:docMk/>
            <pc:sldMk cId="2962767260" sldId="269"/>
            <ac:picMk id="32" creationId="{2BE015DA-B68F-44EA-B1C8-DEA81DE80E26}"/>
          </ac:picMkLst>
        </pc:picChg>
        <pc:picChg chg="mod">
          <ac:chgData name="Hoàng Thông Trương" userId="5ee39a359a88c745" providerId="LiveId" clId="{DA1F768B-6217-4144-9B39-6DB202771E18}" dt="2022-01-31T15:55:33.449" v="1607"/>
          <ac:picMkLst>
            <pc:docMk/>
            <pc:sldMk cId="2962767260" sldId="269"/>
            <ac:picMk id="40" creationId="{3C672D98-26B7-401B-8AA2-FC03E1CCC1F6}"/>
          </ac:picMkLst>
        </pc:picChg>
        <pc:picChg chg="mod">
          <ac:chgData name="Hoàng Thông Trương" userId="5ee39a359a88c745" providerId="LiveId" clId="{DA1F768B-6217-4144-9B39-6DB202771E18}" dt="2022-01-31T15:55:33.449" v="1607"/>
          <ac:picMkLst>
            <pc:docMk/>
            <pc:sldMk cId="2962767260" sldId="269"/>
            <ac:picMk id="43" creationId="{7FDBE990-4435-42DD-A774-EBA8AE039722}"/>
          </ac:picMkLst>
        </pc:picChg>
        <pc:picChg chg="mod">
          <ac:chgData name="Hoàng Thông Trương" userId="5ee39a359a88c745" providerId="LiveId" clId="{DA1F768B-6217-4144-9B39-6DB202771E18}" dt="2022-01-31T15:55:33.449" v="1607"/>
          <ac:picMkLst>
            <pc:docMk/>
            <pc:sldMk cId="2962767260" sldId="269"/>
            <ac:picMk id="46" creationId="{561B194D-F501-4C1C-9AEB-E6D3DBF49833}"/>
          </ac:picMkLst>
        </pc:picChg>
      </pc:sldChg>
      <pc:sldChg chg="addSp delSp modSp new mod setBg delAnim modAnim">
        <pc:chgData name="Hoàng Thông Trương" userId="5ee39a359a88c745" providerId="LiveId" clId="{DA1F768B-6217-4144-9B39-6DB202771E18}" dt="2022-02-08T09:02:13.767" v="2854" actId="14100"/>
        <pc:sldMkLst>
          <pc:docMk/>
          <pc:sldMk cId="2704469249" sldId="270"/>
        </pc:sldMkLst>
        <pc:spChg chg="del mod">
          <ac:chgData name="Hoàng Thông Trương" userId="5ee39a359a88c745" providerId="LiveId" clId="{DA1F768B-6217-4144-9B39-6DB202771E18}" dt="2022-01-31T15:59:51.490" v="1705"/>
          <ac:spMkLst>
            <pc:docMk/>
            <pc:sldMk cId="2704469249" sldId="270"/>
            <ac:spMk id="2" creationId="{6CCAC2B2-FB10-4CCD-AE09-0AD0A6F17D57}"/>
          </ac:spMkLst>
        </pc:spChg>
        <pc:spChg chg="add mod">
          <ac:chgData name="Hoàng Thông Trương" userId="5ee39a359a88c745" providerId="LiveId" clId="{DA1F768B-6217-4144-9B39-6DB202771E18}" dt="2022-01-31T16:03:40.743" v="2025" actId="404"/>
          <ac:spMkLst>
            <pc:docMk/>
            <pc:sldMk cId="2704469249" sldId="270"/>
            <ac:spMk id="3" creationId="{A4CA1E12-60D2-4D4F-8689-4646E8E11F85}"/>
          </ac:spMkLst>
        </pc:spChg>
        <pc:spChg chg="add mod">
          <ac:chgData name="Hoàng Thông Trương" userId="5ee39a359a88c745" providerId="LiveId" clId="{DA1F768B-6217-4144-9B39-6DB202771E18}" dt="2022-01-31T16:02:48.172" v="2006" actId="1076"/>
          <ac:spMkLst>
            <pc:docMk/>
            <pc:sldMk cId="2704469249" sldId="270"/>
            <ac:spMk id="4" creationId="{37A849DE-2458-4A33-A678-D6FA0FC4032F}"/>
          </ac:spMkLst>
        </pc:spChg>
        <pc:spChg chg="add mod">
          <ac:chgData name="Hoàng Thông Trương" userId="5ee39a359a88c745" providerId="LiveId" clId="{DA1F768B-6217-4144-9B39-6DB202771E18}" dt="2022-02-08T09:02:11.106" v="2853" actId="20577"/>
          <ac:spMkLst>
            <pc:docMk/>
            <pc:sldMk cId="2704469249" sldId="270"/>
            <ac:spMk id="5" creationId="{476E5F65-7B8E-4641-AAC6-43C233BAF5F0}"/>
          </ac:spMkLst>
        </pc:spChg>
        <pc:cxnChg chg="add mod">
          <ac:chgData name="Hoàng Thông Trương" userId="5ee39a359a88c745" providerId="LiveId" clId="{DA1F768B-6217-4144-9B39-6DB202771E18}" dt="2022-01-31T16:03:51.788" v="2026" actId="1076"/>
          <ac:cxnSpMkLst>
            <pc:docMk/>
            <pc:sldMk cId="2704469249" sldId="270"/>
            <ac:cxnSpMk id="6" creationId="{260E035D-596C-4253-851A-7B7B8326D4FF}"/>
          </ac:cxnSpMkLst>
        </pc:cxnChg>
        <pc:cxnChg chg="add mod">
          <ac:chgData name="Hoàng Thông Trương" userId="5ee39a359a88c745" providerId="LiveId" clId="{DA1F768B-6217-4144-9B39-6DB202771E18}" dt="2022-01-31T16:03:51.788" v="2026" actId="1076"/>
          <ac:cxnSpMkLst>
            <pc:docMk/>
            <pc:sldMk cId="2704469249" sldId="270"/>
            <ac:cxnSpMk id="7" creationId="{E49751D8-4FCF-4A4F-A674-CBC6CA9A80B0}"/>
          </ac:cxnSpMkLst>
        </pc:cxnChg>
        <pc:cxnChg chg="add del mod">
          <ac:chgData name="Hoàng Thông Trương" userId="5ee39a359a88c745" providerId="LiveId" clId="{DA1F768B-6217-4144-9B39-6DB202771E18}" dt="2022-01-31T16:07:47.273" v="2027" actId="478"/>
          <ac:cxnSpMkLst>
            <pc:docMk/>
            <pc:sldMk cId="2704469249" sldId="270"/>
            <ac:cxnSpMk id="8" creationId="{DAFF2198-C843-4142-9D36-7772C93848A2}"/>
          </ac:cxnSpMkLst>
        </pc:cxnChg>
        <pc:cxnChg chg="add mod">
          <ac:chgData name="Hoàng Thông Trương" userId="5ee39a359a88c745" providerId="LiveId" clId="{DA1F768B-6217-4144-9B39-6DB202771E18}" dt="2022-01-31T16:03:51.788" v="2026" actId="1076"/>
          <ac:cxnSpMkLst>
            <pc:docMk/>
            <pc:sldMk cId="2704469249" sldId="270"/>
            <ac:cxnSpMk id="9" creationId="{62FA0B4D-3CFD-4BAA-BF41-6979E3CEB2C9}"/>
          </ac:cxnSpMkLst>
        </pc:cxnChg>
        <pc:cxnChg chg="add mod">
          <ac:chgData name="Hoàng Thông Trương" userId="5ee39a359a88c745" providerId="LiveId" clId="{DA1F768B-6217-4144-9B39-6DB202771E18}" dt="2022-02-08T09:02:13.767" v="2854" actId="14100"/>
          <ac:cxnSpMkLst>
            <pc:docMk/>
            <pc:sldMk cId="2704469249" sldId="270"/>
            <ac:cxnSpMk id="10" creationId="{2B69A417-4CDB-452D-97AF-EA2D4E395F19}"/>
          </ac:cxnSpMkLst>
        </pc:cxnChg>
        <pc:cxnChg chg="add mod">
          <ac:chgData name="Hoàng Thông Trương" userId="5ee39a359a88c745" providerId="LiveId" clId="{DA1F768B-6217-4144-9B39-6DB202771E18}" dt="2022-01-31T16:03:51.788" v="2026" actId="1076"/>
          <ac:cxnSpMkLst>
            <pc:docMk/>
            <pc:sldMk cId="2704469249" sldId="270"/>
            <ac:cxnSpMk id="11" creationId="{D8A640C7-A7DB-41FE-804C-8FDADBB3AE2C}"/>
          </ac:cxnSpMkLst>
        </pc:cxnChg>
        <pc:cxnChg chg="add mod">
          <ac:chgData name="Hoàng Thông Trương" userId="5ee39a359a88c745" providerId="LiveId" clId="{DA1F768B-6217-4144-9B39-6DB202771E18}" dt="2022-01-31T16:03:51.788" v="2026" actId="1076"/>
          <ac:cxnSpMkLst>
            <pc:docMk/>
            <pc:sldMk cId="2704469249" sldId="270"/>
            <ac:cxnSpMk id="12" creationId="{003272BD-C76D-4797-A3C3-656984397EC4}"/>
          </ac:cxnSpMkLst>
        </pc:cxnChg>
        <pc:cxnChg chg="add del mod">
          <ac:chgData name="Hoàng Thông Trương" userId="5ee39a359a88c745" providerId="LiveId" clId="{DA1F768B-6217-4144-9B39-6DB202771E18}" dt="2022-01-31T16:03:15.957" v="2016"/>
          <ac:cxnSpMkLst>
            <pc:docMk/>
            <pc:sldMk cId="2704469249" sldId="270"/>
            <ac:cxnSpMk id="23" creationId="{DB93B15D-66B5-4EBB-82DB-64F2B67732F5}"/>
          </ac:cxnSpMkLst>
        </pc:cxnChg>
        <pc:cxnChg chg="add mod">
          <ac:chgData name="Hoàng Thông Trương" userId="5ee39a359a88c745" providerId="LiveId" clId="{DA1F768B-6217-4144-9B39-6DB202771E18}" dt="2022-01-31T16:07:57.899" v="2030" actId="14100"/>
          <ac:cxnSpMkLst>
            <pc:docMk/>
            <pc:sldMk cId="2704469249" sldId="270"/>
            <ac:cxnSpMk id="27" creationId="{F1FF5ED3-5C92-42C5-9D40-6F509E0BF820}"/>
          </ac:cxnSpMkLst>
        </pc:cxnChg>
      </pc:sldChg>
      <pc:sldChg chg="addSp modSp add mod setBg modAnim">
        <pc:chgData name="Hoàng Thông Trương" userId="5ee39a359a88c745" providerId="LiveId" clId="{DA1F768B-6217-4144-9B39-6DB202771E18}" dt="2022-02-08T08:59:45.080" v="2824" actId="20577"/>
        <pc:sldMkLst>
          <pc:docMk/>
          <pc:sldMk cId="4069934906" sldId="271"/>
        </pc:sldMkLst>
        <pc:spChg chg="add mod">
          <ac:chgData name="Hoàng Thông Trương" userId="5ee39a359a88c745" providerId="LiveId" clId="{DA1F768B-6217-4144-9B39-6DB202771E18}" dt="2022-01-31T16:00:38.876" v="1741" actId="1076"/>
          <ac:spMkLst>
            <pc:docMk/>
            <pc:sldMk cId="4069934906" sldId="271"/>
            <ac:spMk id="2" creationId="{74C0CF19-34E3-43B3-A1DF-C6787B5CA58E}"/>
          </ac:spMkLst>
        </pc:spChg>
        <pc:spChg chg="mod">
          <ac:chgData name="Hoàng Thông Trương" userId="5ee39a359a88c745" providerId="LiveId" clId="{DA1F768B-6217-4144-9B39-6DB202771E18}" dt="2022-02-08T08:59:45.080" v="2824" actId="20577"/>
          <ac:spMkLst>
            <pc:docMk/>
            <pc:sldMk cId="4069934906" sldId="271"/>
            <ac:spMk id="6" creationId="{EAC75672-22A1-4C44-8152-7957AAE130F9}"/>
          </ac:spMkLst>
        </pc:spChg>
      </pc:sldChg>
      <pc:sldChg chg="modSp add mod setBg">
        <pc:chgData name="Hoàng Thông Trương" userId="5ee39a359a88c745" providerId="LiveId" clId="{DA1F768B-6217-4144-9B39-6DB202771E18}" dt="2022-01-31T16:00:58.243" v="1763" actId="1076"/>
        <pc:sldMkLst>
          <pc:docMk/>
          <pc:sldMk cId="3273960620" sldId="272"/>
        </pc:sldMkLst>
        <pc:spChg chg="mod">
          <ac:chgData name="Hoàng Thông Trương" userId="5ee39a359a88c745" providerId="LiveId" clId="{DA1F768B-6217-4144-9B39-6DB202771E18}" dt="2022-01-31T16:00:56.605" v="1762" actId="1076"/>
          <ac:spMkLst>
            <pc:docMk/>
            <pc:sldMk cId="3273960620" sldId="272"/>
            <ac:spMk id="83" creationId="{5EB32806-FE19-4D4F-AAD5-ED04592E3337}"/>
          </ac:spMkLst>
        </pc:spChg>
        <pc:spChg chg="mod">
          <ac:chgData name="Hoàng Thông Trương" userId="5ee39a359a88c745" providerId="LiveId" clId="{DA1F768B-6217-4144-9B39-6DB202771E18}" dt="2022-01-31T16:00:58.243" v="1763" actId="1076"/>
          <ac:spMkLst>
            <pc:docMk/>
            <pc:sldMk cId="3273960620" sldId="272"/>
            <ac:spMk id="108" creationId="{98AFDE1E-7B34-431A-8BC5-F99C5F2B822D}"/>
          </ac:spMkLst>
        </pc:spChg>
      </pc:sldChg>
      <pc:sldChg chg="addSp delSp modSp new mod setBg">
        <pc:chgData name="Hoàng Thông Trương" userId="5ee39a359a88c745" providerId="LiveId" clId="{DA1F768B-6217-4144-9B39-6DB202771E18}" dt="2022-01-31T16:17:55.618" v="2160"/>
        <pc:sldMkLst>
          <pc:docMk/>
          <pc:sldMk cId="2519699641" sldId="273"/>
        </pc:sldMkLst>
        <pc:spChg chg="del mod">
          <ac:chgData name="Hoàng Thông Trương" userId="5ee39a359a88c745" providerId="LiveId" clId="{DA1F768B-6217-4144-9B39-6DB202771E18}" dt="2022-01-31T16:08:08.520" v="2033"/>
          <ac:spMkLst>
            <pc:docMk/>
            <pc:sldMk cId="2519699641" sldId="273"/>
            <ac:spMk id="2" creationId="{608A9C15-5655-432D-BBA0-8DED878D4803}"/>
          </ac:spMkLst>
        </pc:spChg>
        <pc:spChg chg="add mod">
          <ac:chgData name="Hoàng Thông Trương" userId="5ee39a359a88c745" providerId="LiveId" clId="{DA1F768B-6217-4144-9B39-6DB202771E18}" dt="2022-01-31T16:13:51.300" v="2139" actId="164"/>
          <ac:spMkLst>
            <pc:docMk/>
            <pc:sldMk cId="2519699641" sldId="273"/>
            <ac:spMk id="3" creationId="{F7CA7DE1-A145-4177-8B6F-8EF92C122BB0}"/>
          </ac:spMkLst>
        </pc:spChg>
        <pc:spChg chg="add mod">
          <ac:chgData name="Hoàng Thông Trương" userId="5ee39a359a88c745" providerId="LiveId" clId="{DA1F768B-6217-4144-9B39-6DB202771E18}" dt="2022-01-31T16:13:51.300" v="2139" actId="164"/>
          <ac:spMkLst>
            <pc:docMk/>
            <pc:sldMk cId="2519699641" sldId="273"/>
            <ac:spMk id="4" creationId="{324D9F9C-4519-4A0C-9ED2-49248BF7D3DD}"/>
          </ac:spMkLst>
        </pc:spChg>
        <pc:spChg chg="add mod">
          <ac:chgData name="Hoàng Thông Trương" userId="5ee39a359a88c745" providerId="LiveId" clId="{DA1F768B-6217-4144-9B39-6DB202771E18}" dt="2022-01-31T16:10:06.796" v="2059" actId="1076"/>
          <ac:spMkLst>
            <pc:docMk/>
            <pc:sldMk cId="2519699641" sldId="273"/>
            <ac:spMk id="5" creationId="{C9816790-C4C8-4D81-9F5A-2A335B5C9B79}"/>
          </ac:spMkLst>
        </pc:spChg>
        <pc:grpChg chg="add mod">
          <ac:chgData name="Hoàng Thông Trương" userId="5ee39a359a88c745" providerId="LiveId" clId="{DA1F768B-6217-4144-9B39-6DB202771E18}" dt="2022-01-31T16:13:51.300" v="2139" actId="164"/>
          <ac:grpSpMkLst>
            <pc:docMk/>
            <pc:sldMk cId="2519699641" sldId="273"/>
            <ac:grpSpMk id="7" creationId="{8FC5E61B-0327-45AD-AD39-89D7AC73FF5D}"/>
          </ac:grpSpMkLst>
        </pc:grpChg>
        <pc:picChg chg="add mod">
          <ac:chgData name="Hoàng Thông Trương" userId="5ee39a359a88c745" providerId="LiveId" clId="{DA1F768B-6217-4144-9B39-6DB202771E18}" dt="2022-01-31T16:10:08.491" v="2061" actId="14100"/>
          <ac:picMkLst>
            <pc:docMk/>
            <pc:sldMk cId="2519699641" sldId="273"/>
            <ac:picMk id="6" creationId="{C418FF65-75CD-462F-81F3-A595D21B49F4}"/>
          </ac:picMkLst>
        </pc:picChg>
      </pc:sldChg>
      <pc:sldChg chg="addSp delSp modSp add mod ord setBg">
        <pc:chgData name="Hoàng Thông Trương" userId="5ee39a359a88c745" providerId="LiveId" clId="{DA1F768B-6217-4144-9B39-6DB202771E18}" dt="2022-01-31T16:17:35.776" v="2154"/>
        <pc:sldMkLst>
          <pc:docMk/>
          <pc:sldMk cId="3366632593" sldId="274"/>
        </pc:sldMkLst>
        <pc:spChg chg="del">
          <ac:chgData name="Hoàng Thông Trương" userId="5ee39a359a88c745" providerId="LiveId" clId="{DA1F768B-6217-4144-9B39-6DB202771E18}" dt="2022-01-31T16:10:19.847" v="2066" actId="478"/>
          <ac:spMkLst>
            <pc:docMk/>
            <pc:sldMk cId="3366632593" sldId="274"/>
            <ac:spMk id="5" creationId="{C9816790-C4C8-4D81-9F5A-2A335B5C9B79}"/>
          </ac:spMkLst>
        </pc:spChg>
        <pc:spChg chg="add mod">
          <ac:chgData name="Hoàng Thông Trương" userId="5ee39a359a88c745" providerId="LiveId" clId="{DA1F768B-6217-4144-9B39-6DB202771E18}" dt="2022-01-31T16:10:41.564" v="2070" actId="1076"/>
          <ac:spMkLst>
            <pc:docMk/>
            <pc:sldMk cId="3366632593" sldId="274"/>
            <ac:spMk id="8" creationId="{D33328AB-3886-47FF-A993-7C307523DEF2}"/>
          </ac:spMkLst>
        </pc:spChg>
        <pc:picChg chg="del">
          <ac:chgData name="Hoàng Thông Trương" userId="5ee39a359a88c745" providerId="LiveId" clId="{DA1F768B-6217-4144-9B39-6DB202771E18}" dt="2022-01-31T16:10:18.803" v="2065" actId="478"/>
          <ac:picMkLst>
            <pc:docMk/>
            <pc:sldMk cId="3366632593" sldId="274"/>
            <ac:picMk id="6" creationId="{C418FF65-75CD-462F-81F3-A595D21B49F4}"/>
          </ac:picMkLst>
        </pc:picChg>
        <pc:picChg chg="add mod">
          <ac:chgData name="Hoàng Thông Trương" userId="5ee39a359a88c745" providerId="LiveId" clId="{DA1F768B-6217-4144-9B39-6DB202771E18}" dt="2022-01-31T16:10:47.410" v="2073" actId="1076"/>
          <ac:picMkLst>
            <pc:docMk/>
            <pc:sldMk cId="3366632593" sldId="274"/>
            <ac:picMk id="7" creationId="{949D7D23-2CEC-4B78-A614-C083CA4D7F51}"/>
          </ac:picMkLst>
        </pc:picChg>
      </pc:sldChg>
      <pc:sldChg chg="addSp delSp modSp new setBg">
        <pc:chgData name="Hoàng Thông Trương" userId="5ee39a359a88c745" providerId="LiveId" clId="{DA1F768B-6217-4144-9B39-6DB202771E18}" dt="2022-01-31T16:35:16.908" v="2779"/>
        <pc:sldMkLst>
          <pc:docMk/>
          <pc:sldMk cId="3926646108" sldId="275"/>
        </pc:sldMkLst>
        <pc:spChg chg="del mod">
          <ac:chgData name="Hoàng Thông Trương" userId="5ee39a359a88c745" providerId="LiveId" clId="{DA1F768B-6217-4144-9B39-6DB202771E18}" dt="2022-01-31T16:10:59.410" v="2077"/>
          <ac:spMkLst>
            <pc:docMk/>
            <pc:sldMk cId="3926646108" sldId="275"/>
            <ac:spMk id="2" creationId="{8AB8DFF5-2992-4082-A840-A8C42C13D1FF}"/>
          </ac:spMkLst>
        </pc:spChg>
        <pc:spChg chg="add mod">
          <ac:chgData name="Hoàng Thông Trương" userId="5ee39a359a88c745" providerId="LiveId" clId="{DA1F768B-6217-4144-9B39-6DB202771E18}" dt="2022-01-31T16:11:13.996" v="2082" actId="1076"/>
          <ac:spMkLst>
            <pc:docMk/>
            <pc:sldMk cId="3926646108" sldId="275"/>
            <ac:spMk id="3" creationId="{47751E48-3870-4E87-BB36-D6CBED897C51}"/>
          </ac:spMkLst>
        </pc:spChg>
        <pc:spChg chg="add del mod">
          <ac:chgData name="Hoàng Thông Trương" userId="5ee39a359a88c745" providerId="LiveId" clId="{DA1F768B-6217-4144-9B39-6DB202771E18}" dt="2022-01-31T16:35:13.098" v="2778"/>
          <ac:spMkLst>
            <pc:docMk/>
            <pc:sldMk cId="3926646108" sldId="275"/>
            <ac:spMk id="5" creationId="{C2D83B44-5C3F-433B-B3C0-974C9F371FB1}"/>
          </ac:spMkLst>
        </pc:spChg>
        <pc:spChg chg="add mod">
          <ac:chgData name="Hoàng Thông Trương" userId="5ee39a359a88c745" providerId="LiveId" clId="{DA1F768B-6217-4144-9B39-6DB202771E18}" dt="2022-01-31T16:35:16.908" v="2779"/>
          <ac:spMkLst>
            <pc:docMk/>
            <pc:sldMk cId="3926646108" sldId="275"/>
            <ac:spMk id="6" creationId="{E9E90532-5E91-4C81-9C33-B134D3E2E58D}"/>
          </ac:spMkLst>
        </pc:spChg>
        <pc:spChg chg="add mod">
          <ac:chgData name="Hoàng Thông Trương" userId="5ee39a359a88c745" providerId="LiveId" clId="{DA1F768B-6217-4144-9B39-6DB202771E18}" dt="2022-01-31T16:35:16.908" v="2779"/>
          <ac:spMkLst>
            <pc:docMk/>
            <pc:sldMk cId="3926646108" sldId="275"/>
            <ac:spMk id="7" creationId="{5A6A5061-7691-4A88-9A7C-F01C2BBA4131}"/>
          </ac:spMkLst>
        </pc:spChg>
        <pc:picChg chg="add mod">
          <ac:chgData name="Hoàng Thông Trương" userId="5ee39a359a88c745" providerId="LiveId" clId="{DA1F768B-6217-4144-9B39-6DB202771E18}" dt="2022-01-31T16:11:26.651" v="2090" actId="1076"/>
          <ac:picMkLst>
            <pc:docMk/>
            <pc:sldMk cId="3926646108" sldId="275"/>
            <ac:picMk id="4" creationId="{F39BF98F-5A99-40EC-8329-D309F62EBEF4}"/>
          </ac:picMkLst>
        </pc:picChg>
      </pc:sldChg>
      <pc:sldChg chg="addSp delSp modSp new mod setBg">
        <pc:chgData name="Hoàng Thông Trương" userId="5ee39a359a88c745" providerId="LiveId" clId="{DA1F768B-6217-4144-9B39-6DB202771E18}" dt="2022-01-31T16:17:49.196" v="2158"/>
        <pc:sldMkLst>
          <pc:docMk/>
          <pc:sldMk cId="3804744515" sldId="276"/>
        </pc:sldMkLst>
        <pc:spChg chg="del mod">
          <ac:chgData name="Hoàng Thông Trương" userId="5ee39a359a88c745" providerId="LiveId" clId="{DA1F768B-6217-4144-9B39-6DB202771E18}" dt="2022-01-31T16:11:37.182" v="2092"/>
          <ac:spMkLst>
            <pc:docMk/>
            <pc:sldMk cId="3804744515" sldId="276"/>
            <ac:spMk id="2" creationId="{2E3F57DE-4B94-47A7-B185-E705B2CB65D3}"/>
          </ac:spMkLst>
        </pc:spChg>
        <pc:spChg chg="add mod">
          <ac:chgData name="Hoàng Thông Trương" userId="5ee39a359a88c745" providerId="LiveId" clId="{DA1F768B-6217-4144-9B39-6DB202771E18}" dt="2022-01-31T16:12:00.811" v="2099" actId="1076"/>
          <ac:spMkLst>
            <pc:docMk/>
            <pc:sldMk cId="3804744515" sldId="276"/>
            <ac:spMk id="8" creationId="{48A38501-BB2D-4CA9-8256-B9E4BE6C0048}"/>
          </ac:spMkLst>
        </pc:spChg>
        <pc:spChg chg="add mod">
          <ac:chgData name="Hoàng Thông Trương" userId="5ee39a359a88c745" providerId="LiveId" clId="{DA1F768B-6217-4144-9B39-6DB202771E18}" dt="2022-01-31T16:13:38.915" v="2136" actId="1076"/>
          <ac:spMkLst>
            <pc:docMk/>
            <pc:sldMk cId="3804744515" sldId="276"/>
            <ac:spMk id="9" creationId="{07445482-5607-4E85-9376-F05F4A6E08BC}"/>
          </ac:spMkLst>
        </pc:spChg>
        <pc:spChg chg="add mod">
          <ac:chgData name="Hoàng Thông Trương" userId="5ee39a359a88c745" providerId="LiveId" clId="{DA1F768B-6217-4144-9B39-6DB202771E18}" dt="2022-01-31T16:13:34.124" v="2135" actId="1076"/>
          <ac:spMkLst>
            <pc:docMk/>
            <pc:sldMk cId="3804744515" sldId="276"/>
            <ac:spMk id="10" creationId="{A06769F3-9E7D-430C-B001-6DF7F9F69EEE}"/>
          </ac:spMkLst>
        </pc:spChg>
        <pc:spChg chg="add mod">
          <ac:chgData name="Hoàng Thông Trương" userId="5ee39a359a88c745" providerId="LiveId" clId="{DA1F768B-6217-4144-9B39-6DB202771E18}" dt="2022-01-31T16:13:38.915" v="2136" actId="1076"/>
          <ac:spMkLst>
            <pc:docMk/>
            <pc:sldMk cId="3804744515" sldId="276"/>
            <ac:spMk id="11" creationId="{A75B2B71-DDC2-4473-A498-8A5BEE5BA722}"/>
          </ac:spMkLst>
        </pc:spChg>
        <pc:spChg chg="add mod">
          <ac:chgData name="Hoàng Thông Trương" userId="5ee39a359a88c745" providerId="LiveId" clId="{DA1F768B-6217-4144-9B39-6DB202771E18}" dt="2022-01-31T16:13:34.124" v="2135" actId="1076"/>
          <ac:spMkLst>
            <pc:docMk/>
            <pc:sldMk cId="3804744515" sldId="276"/>
            <ac:spMk id="12" creationId="{EB44B08C-C427-4DAD-9E31-DE5FE2547021}"/>
          </ac:spMkLst>
        </pc:spChg>
        <pc:spChg chg="add mod">
          <ac:chgData name="Hoàng Thông Trương" userId="5ee39a359a88c745" providerId="LiveId" clId="{DA1F768B-6217-4144-9B39-6DB202771E18}" dt="2022-01-31T16:13:38.915" v="2136" actId="1076"/>
          <ac:spMkLst>
            <pc:docMk/>
            <pc:sldMk cId="3804744515" sldId="276"/>
            <ac:spMk id="13" creationId="{5531E43F-B043-4E92-931A-A4EE10F17947}"/>
          </ac:spMkLst>
        </pc:spChg>
        <pc:spChg chg="mod">
          <ac:chgData name="Hoàng Thông Trương" userId="5ee39a359a88c745" providerId="LiveId" clId="{DA1F768B-6217-4144-9B39-6DB202771E18}" dt="2022-01-31T16:14:00.499" v="2142" actId="1076"/>
          <ac:spMkLst>
            <pc:docMk/>
            <pc:sldMk cId="3804744515" sldId="276"/>
            <ac:spMk id="15" creationId="{EDD169CD-F08B-4D5F-BDE7-5278DABA3944}"/>
          </ac:spMkLst>
        </pc:spChg>
        <pc:spChg chg="mod">
          <ac:chgData name="Hoàng Thông Trương" userId="5ee39a359a88c745" providerId="LiveId" clId="{DA1F768B-6217-4144-9B39-6DB202771E18}" dt="2022-01-31T16:14:00.499" v="2142" actId="1076"/>
          <ac:spMkLst>
            <pc:docMk/>
            <pc:sldMk cId="3804744515" sldId="276"/>
            <ac:spMk id="16" creationId="{FCFC1DE0-E0B2-4B4E-AB8E-D36649067F8D}"/>
          </ac:spMkLst>
        </pc:spChg>
        <pc:grpChg chg="add mod">
          <ac:chgData name="Hoàng Thông Trương" userId="5ee39a359a88c745" providerId="LiveId" clId="{DA1F768B-6217-4144-9B39-6DB202771E18}" dt="2022-01-31T16:14:00.499" v="2142" actId="1076"/>
          <ac:grpSpMkLst>
            <pc:docMk/>
            <pc:sldMk cId="3804744515" sldId="276"/>
            <ac:grpSpMk id="14" creationId="{E3EF7D72-9CB2-4BE8-807D-3E032AC08D9C}"/>
          </ac:grpSpMkLst>
        </pc:grpChg>
        <pc:picChg chg="add mod">
          <ac:chgData name="Hoàng Thông Trương" userId="5ee39a359a88c745" providerId="LiveId" clId="{DA1F768B-6217-4144-9B39-6DB202771E18}" dt="2022-01-31T16:13:38.915" v="2136" actId="1076"/>
          <ac:picMkLst>
            <pc:docMk/>
            <pc:sldMk cId="3804744515" sldId="276"/>
            <ac:picMk id="3" creationId="{D1437C58-FF71-4534-BAB7-562CDD0901C3}"/>
          </ac:picMkLst>
        </pc:picChg>
        <pc:picChg chg="add mod">
          <ac:chgData name="Hoàng Thông Trương" userId="5ee39a359a88c745" providerId="LiveId" clId="{DA1F768B-6217-4144-9B39-6DB202771E18}" dt="2022-01-31T16:13:38.915" v="2136" actId="1076"/>
          <ac:picMkLst>
            <pc:docMk/>
            <pc:sldMk cId="3804744515" sldId="276"/>
            <ac:picMk id="4" creationId="{AF028240-AFA2-4943-8123-6227ED25955E}"/>
          </ac:picMkLst>
        </pc:picChg>
        <pc:picChg chg="add mod">
          <ac:chgData name="Hoàng Thông Trương" userId="5ee39a359a88c745" providerId="LiveId" clId="{DA1F768B-6217-4144-9B39-6DB202771E18}" dt="2022-01-31T16:13:38.915" v="2136" actId="1076"/>
          <ac:picMkLst>
            <pc:docMk/>
            <pc:sldMk cId="3804744515" sldId="276"/>
            <ac:picMk id="5" creationId="{2168CDCC-3BBE-4F9E-A299-3128BDAA620F}"/>
          </ac:picMkLst>
        </pc:picChg>
        <pc:picChg chg="add mod">
          <ac:chgData name="Hoàng Thông Trương" userId="5ee39a359a88c745" providerId="LiveId" clId="{DA1F768B-6217-4144-9B39-6DB202771E18}" dt="2022-01-31T16:13:34.124" v="2135" actId="1076"/>
          <ac:picMkLst>
            <pc:docMk/>
            <pc:sldMk cId="3804744515" sldId="276"/>
            <ac:picMk id="6" creationId="{D228EE52-FC7A-44F4-8B63-B44D35A1D73B}"/>
          </ac:picMkLst>
        </pc:picChg>
        <pc:picChg chg="add mod">
          <ac:chgData name="Hoàng Thông Trương" userId="5ee39a359a88c745" providerId="LiveId" clId="{DA1F768B-6217-4144-9B39-6DB202771E18}" dt="2022-01-31T16:13:34.124" v="2135" actId="1076"/>
          <ac:picMkLst>
            <pc:docMk/>
            <pc:sldMk cId="3804744515" sldId="276"/>
            <ac:picMk id="7" creationId="{167F1CA1-CAC6-4A8C-925C-3E00327E4F44}"/>
          </ac:picMkLst>
        </pc:picChg>
      </pc:sldChg>
      <pc:sldChg chg="addSp delSp modSp new mod setBg modAnim">
        <pc:chgData name="Hoàng Thông Trương" userId="5ee39a359a88c745" providerId="LiveId" clId="{DA1F768B-6217-4144-9B39-6DB202771E18}" dt="2022-01-31T16:23:08.710" v="2202" actId="2711"/>
        <pc:sldMkLst>
          <pc:docMk/>
          <pc:sldMk cId="1421956330" sldId="277"/>
        </pc:sldMkLst>
        <pc:spChg chg="del mod">
          <ac:chgData name="Hoàng Thông Trương" userId="5ee39a359a88c745" providerId="LiveId" clId="{DA1F768B-6217-4144-9B39-6DB202771E18}" dt="2022-01-31T16:14:03.356" v="2144"/>
          <ac:spMkLst>
            <pc:docMk/>
            <pc:sldMk cId="1421956330" sldId="277"/>
            <ac:spMk id="2" creationId="{EC7A535B-1A2B-4397-B183-1755A25BC089}"/>
          </ac:spMkLst>
        </pc:spChg>
        <pc:spChg chg="add mod">
          <ac:chgData name="Hoàng Thông Trương" userId="5ee39a359a88c745" providerId="LiveId" clId="{DA1F768B-6217-4144-9B39-6DB202771E18}" dt="2022-01-31T16:23:00.861" v="2201" actId="2711"/>
          <ac:spMkLst>
            <pc:docMk/>
            <pc:sldMk cId="1421956330" sldId="277"/>
            <ac:spMk id="4" creationId="{62FA3927-8376-4007-9A8B-B5A9996E27D5}"/>
          </ac:spMkLst>
        </pc:spChg>
        <pc:graphicFrameChg chg="add mod modGraphic">
          <ac:chgData name="Hoàng Thông Trương" userId="5ee39a359a88c745" providerId="LiveId" clId="{DA1F768B-6217-4144-9B39-6DB202771E18}" dt="2022-01-31T16:23:08.710" v="2202" actId="2711"/>
          <ac:graphicFrameMkLst>
            <pc:docMk/>
            <pc:sldMk cId="1421956330" sldId="277"/>
            <ac:graphicFrameMk id="3" creationId="{94F948FE-A879-4540-A09B-25C80261BD91}"/>
          </ac:graphicFrameMkLst>
        </pc:graphicFrameChg>
      </pc:sldChg>
      <pc:sldChg chg="addSp delSp modSp new mod setBg modAnim">
        <pc:chgData name="Hoàng Thông Trương" userId="5ee39a359a88c745" providerId="LiveId" clId="{DA1F768B-6217-4144-9B39-6DB202771E18}" dt="2022-02-08T09:00:41.893" v="2850" actId="20577"/>
        <pc:sldMkLst>
          <pc:docMk/>
          <pc:sldMk cId="2004520866" sldId="278"/>
        </pc:sldMkLst>
        <pc:spChg chg="del mod">
          <ac:chgData name="Hoàng Thông Trương" userId="5ee39a359a88c745" providerId="LiveId" clId="{DA1F768B-6217-4144-9B39-6DB202771E18}" dt="2022-01-31T16:19:23.745" v="2188"/>
          <ac:spMkLst>
            <pc:docMk/>
            <pc:sldMk cId="2004520866" sldId="278"/>
            <ac:spMk id="2" creationId="{7402CE26-087E-47E2-B8E2-CD8F898CB1A6}"/>
          </ac:spMkLst>
        </pc:spChg>
        <pc:spChg chg="add mod">
          <ac:chgData name="Hoàng Thông Trương" userId="5ee39a359a88c745" providerId="LiveId" clId="{DA1F768B-6217-4144-9B39-6DB202771E18}" dt="2022-01-31T16:19:34.388" v="2191"/>
          <ac:spMkLst>
            <pc:docMk/>
            <pc:sldMk cId="2004520866" sldId="278"/>
            <ac:spMk id="3" creationId="{F262BFF0-ECA8-4EB5-8A2E-3A1F82D4F6B2}"/>
          </ac:spMkLst>
        </pc:spChg>
        <pc:spChg chg="add mod">
          <ac:chgData name="Hoàng Thông Trương" userId="5ee39a359a88c745" providerId="LiveId" clId="{DA1F768B-6217-4144-9B39-6DB202771E18}" dt="2022-02-08T09:00:41.893" v="2850" actId="20577"/>
          <ac:spMkLst>
            <pc:docMk/>
            <pc:sldMk cId="2004520866" sldId="278"/>
            <ac:spMk id="5" creationId="{043BA6D2-4A76-4BBF-89A7-457513DAE8F0}"/>
          </ac:spMkLst>
        </pc:spChg>
        <pc:graphicFrameChg chg="add mod modGraphic">
          <ac:chgData name="Hoàng Thông Trương" userId="5ee39a359a88c745" providerId="LiveId" clId="{DA1F768B-6217-4144-9B39-6DB202771E18}" dt="2022-01-31T16:23:43.162" v="2216" actId="14734"/>
          <ac:graphicFrameMkLst>
            <pc:docMk/>
            <pc:sldMk cId="2004520866" sldId="278"/>
            <ac:graphicFrameMk id="4" creationId="{C02FD055-3F87-46F0-821B-E37164606429}"/>
          </ac:graphicFrameMkLst>
        </pc:graphicFrameChg>
      </pc:sldChg>
      <pc:sldChg chg="addSp delSp modSp new mod setBg delAnim modAnim">
        <pc:chgData name="Hoàng Thông Trương" userId="5ee39a359a88c745" providerId="LiveId" clId="{DA1F768B-6217-4144-9B39-6DB202771E18}" dt="2022-02-08T09:01:04.721" v="2852" actId="478"/>
        <pc:sldMkLst>
          <pc:docMk/>
          <pc:sldMk cId="2388879144" sldId="279"/>
        </pc:sldMkLst>
        <pc:spChg chg="del mod">
          <ac:chgData name="Hoàng Thông Trương" userId="5ee39a359a88c745" providerId="LiveId" clId="{DA1F768B-6217-4144-9B39-6DB202771E18}" dt="2022-01-31T16:24:06.143" v="2220"/>
          <ac:spMkLst>
            <pc:docMk/>
            <pc:sldMk cId="2388879144" sldId="279"/>
            <ac:spMk id="2" creationId="{9177F6BD-C876-4FA3-A39F-A7C3AD8B2A0A}"/>
          </ac:spMkLst>
        </pc:spChg>
        <pc:spChg chg="add mod">
          <ac:chgData name="Hoàng Thông Trương" userId="5ee39a359a88c745" providerId="LiveId" clId="{DA1F768B-6217-4144-9B39-6DB202771E18}" dt="2022-01-31T16:25:11.107" v="2353" actId="1076"/>
          <ac:spMkLst>
            <pc:docMk/>
            <pc:sldMk cId="2388879144" sldId="279"/>
            <ac:spMk id="3" creationId="{72F4D95E-DB23-45A2-85DF-EC26158167D6}"/>
          </ac:spMkLst>
        </pc:spChg>
        <pc:spChg chg="mod">
          <ac:chgData name="Hoàng Thông Trương" userId="5ee39a359a88c745" providerId="LiveId" clId="{DA1F768B-6217-4144-9B39-6DB202771E18}" dt="2022-01-31T16:24:33.994" v="2223"/>
          <ac:spMkLst>
            <pc:docMk/>
            <pc:sldMk cId="2388879144" sldId="279"/>
            <ac:spMk id="5" creationId="{1A8C9E32-C9B6-41F0-82D7-E6B45D803BC5}"/>
          </ac:spMkLst>
        </pc:spChg>
        <pc:spChg chg="mod">
          <ac:chgData name="Hoàng Thông Trương" userId="5ee39a359a88c745" providerId="LiveId" clId="{DA1F768B-6217-4144-9B39-6DB202771E18}" dt="2022-01-31T16:24:33.994" v="2223"/>
          <ac:spMkLst>
            <pc:docMk/>
            <pc:sldMk cId="2388879144" sldId="279"/>
            <ac:spMk id="6" creationId="{3D3A414A-44D6-4005-B757-40C58769E44C}"/>
          </ac:spMkLst>
        </pc:spChg>
        <pc:spChg chg="mod">
          <ac:chgData name="Hoàng Thông Trương" userId="5ee39a359a88c745" providerId="LiveId" clId="{DA1F768B-6217-4144-9B39-6DB202771E18}" dt="2022-01-31T16:24:33.994" v="2223"/>
          <ac:spMkLst>
            <pc:docMk/>
            <pc:sldMk cId="2388879144" sldId="279"/>
            <ac:spMk id="7" creationId="{95D08537-5FA9-407C-A82D-388F3E077670}"/>
          </ac:spMkLst>
        </pc:spChg>
        <pc:spChg chg="mod">
          <ac:chgData name="Hoàng Thông Trương" userId="5ee39a359a88c745" providerId="LiveId" clId="{DA1F768B-6217-4144-9B39-6DB202771E18}" dt="2022-01-31T16:24:33.994" v="2223"/>
          <ac:spMkLst>
            <pc:docMk/>
            <pc:sldMk cId="2388879144" sldId="279"/>
            <ac:spMk id="8" creationId="{76A28F08-C952-4B8A-96D8-CB0D1F8D84E6}"/>
          </ac:spMkLst>
        </pc:spChg>
        <pc:spChg chg="mod">
          <ac:chgData name="Hoàng Thông Trương" userId="5ee39a359a88c745" providerId="LiveId" clId="{DA1F768B-6217-4144-9B39-6DB202771E18}" dt="2022-01-31T16:24:33.994" v="2223"/>
          <ac:spMkLst>
            <pc:docMk/>
            <pc:sldMk cId="2388879144" sldId="279"/>
            <ac:spMk id="9" creationId="{4759AE56-34FD-460A-9A78-2415695117CC}"/>
          </ac:spMkLst>
        </pc:spChg>
        <pc:spChg chg="mod">
          <ac:chgData name="Hoàng Thông Trương" userId="5ee39a359a88c745" providerId="LiveId" clId="{DA1F768B-6217-4144-9B39-6DB202771E18}" dt="2022-01-31T16:24:33.994" v="2223"/>
          <ac:spMkLst>
            <pc:docMk/>
            <pc:sldMk cId="2388879144" sldId="279"/>
            <ac:spMk id="10" creationId="{F3C89509-0202-49BB-AB6F-2672D61AAEAB}"/>
          </ac:spMkLst>
        </pc:spChg>
        <pc:spChg chg="mod">
          <ac:chgData name="Hoàng Thông Trương" userId="5ee39a359a88c745" providerId="LiveId" clId="{DA1F768B-6217-4144-9B39-6DB202771E18}" dt="2022-01-31T16:24:33.994" v="2223"/>
          <ac:spMkLst>
            <pc:docMk/>
            <pc:sldMk cId="2388879144" sldId="279"/>
            <ac:spMk id="11" creationId="{4C2818E9-211D-4BC8-AB22-EF642D8C2FCB}"/>
          </ac:spMkLst>
        </pc:spChg>
        <pc:spChg chg="mod">
          <ac:chgData name="Hoàng Thông Trương" userId="5ee39a359a88c745" providerId="LiveId" clId="{DA1F768B-6217-4144-9B39-6DB202771E18}" dt="2022-01-31T16:24:33.994" v="2223"/>
          <ac:spMkLst>
            <pc:docMk/>
            <pc:sldMk cId="2388879144" sldId="279"/>
            <ac:spMk id="12" creationId="{4598C8BD-798F-40BF-B177-A628A2319E92}"/>
          </ac:spMkLst>
        </pc:spChg>
        <pc:spChg chg="mod">
          <ac:chgData name="Hoàng Thông Trương" userId="5ee39a359a88c745" providerId="LiveId" clId="{DA1F768B-6217-4144-9B39-6DB202771E18}" dt="2022-01-31T16:24:33.994" v="2223"/>
          <ac:spMkLst>
            <pc:docMk/>
            <pc:sldMk cId="2388879144" sldId="279"/>
            <ac:spMk id="13" creationId="{B1ADF14C-47BD-47B7-9A17-FF729304D227}"/>
          </ac:spMkLst>
        </pc:spChg>
        <pc:spChg chg="mod">
          <ac:chgData name="Hoàng Thông Trương" userId="5ee39a359a88c745" providerId="LiveId" clId="{DA1F768B-6217-4144-9B39-6DB202771E18}" dt="2022-01-31T16:24:33.994" v="2223"/>
          <ac:spMkLst>
            <pc:docMk/>
            <pc:sldMk cId="2388879144" sldId="279"/>
            <ac:spMk id="14" creationId="{43D39038-43E6-4F10-93E7-61814F431DD1}"/>
          </ac:spMkLst>
        </pc:spChg>
        <pc:spChg chg="mod">
          <ac:chgData name="Hoàng Thông Trương" userId="5ee39a359a88c745" providerId="LiveId" clId="{DA1F768B-6217-4144-9B39-6DB202771E18}" dt="2022-01-31T16:24:33.994" v="2223"/>
          <ac:spMkLst>
            <pc:docMk/>
            <pc:sldMk cId="2388879144" sldId="279"/>
            <ac:spMk id="15" creationId="{FD7B3480-3D96-4B5E-BD44-88F8671C2EDD}"/>
          </ac:spMkLst>
        </pc:spChg>
        <pc:spChg chg="mod">
          <ac:chgData name="Hoàng Thông Trương" userId="5ee39a359a88c745" providerId="LiveId" clId="{DA1F768B-6217-4144-9B39-6DB202771E18}" dt="2022-01-31T16:24:33.994" v="2223"/>
          <ac:spMkLst>
            <pc:docMk/>
            <pc:sldMk cId="2388879144" sldId="279"/>
            <ac:spMk id="16" creationId="{214B3288-800C-489F-A81C-1B6F350859FE}"/>
          </ac:spMkLst>
        </pc:spChg>
        <pc:spChg chg="mod">
          <ac:chgData name="Hoàng Thông Trương" userId="5ee39a359a88c745" providerId="LiveId" clId="{DA1F768B-6217-4144-9B39-6DB202771E18}" dt="2022-01-31T16:24:33.994" v="2223"/>
          <ac:spMkLst>
            <pc:docMk/>
            <pc:sldMk cId="2388879144" sldId="279"/>
            <ac:spMk id="17" creationId="{DB5E9C25-4F18-4669-8091-03A9174A3D2C}"/>
          </ac:spMkLst>
        </pc:spChg>
        <pc:spChg chg="mod">
          <ac:chgData name="Hoàng Thông Trương" userId="5ee39a359a88c745" providerId="LiveId" clId="{DA1F768B-6217-4144-9B39-6DB202771E18}" dt="2022-01-31T16:24:33.994" v="2223"/>
          <ac:spMkLst>
            <pc:docMk/>
            <pc:sldMk cId="2388879144" sldId="279"/>
            <ac:spMk id="18" creationId="{35878A6F-BF53-4298-BE65-C1FF40E37735}"/>
          </ac:spMkLst>
        </pc:spChg>
        <pc:spChg chg="mod">
          <ac:chgData name="Hoàng Thông Trương" userId="5ee39a359a88c745" providerId="LiveId" clId="{DA1F768B-6217-4144-9B39-6DB202771E18}" dt="2022-01-31T16:24:33.994" v="2223"/>
          <ac:spMkLst>
            <pc:docMk/>
            <pc:sldMk cId="2388879144" sldId="279"/>
            <ac:spMk id="19" creationId="{EC9B4887-F8C7-4665-976D-30F1DEE70B8B}"/>
          </ac:spMkLst>
        </pc:spChg>
        <pc:spChg chg="mod">
          <ac:chgData name="Hoàng Thông Trương" userId="5ee39a359a88c745" providerId="LiveId" clId="{DA1F768B-6217-4144-9B39-6DB202771E18}" dt="2022-01-31T16:24:33.994" v="2223"/>
          <ac:spMkLst>
            <pc:docMk/>
            <pc:sldMk cId="2388879144" sldId="279"/>
            <ac:spMk id="20" creationId="{9F2C722A-1806-42E8-B71D-E843F837B7A4}"/>
          </ac:spMkLst>
        </pc:spChg>
        <pc:spChg chg="mod">
          <ac:chgData name="Hoàng Thông Trương" userId="5ee39a359a88c745" providerId="LiveId" clId="{DA1F768B-6217-4144-9B39-6DB202771E18}" dt="2022-01-31T16:24:33.994" v="2223"/>
          <ac:spMkLst>
            <pc:docMk/>
            <pc:sldMk cId="2388879144" sldId="279"/>
            <ac:spMk id="21" creationId="{42711EAF-D630-4814-BC42-A1FE5E661F3A}"/>
          </ac:spMkLst>
        </pc:spChg>
        <pc:spChg chg="mod">
          <ac:chgData name="Hoàng Thông Trương" userId="5ee39a359a88c745" providerId="LiveId" clId="{DA1F768B-6217-4144-9B39-6DB202771E18}" dt="2022-01-31T16:28:35.548" v="2694" actId="1076"/>
          <ac:spMkLst>
            <pc:docMk/>
            <pc:sldMk cId="2388879144" sldId="279"/>
            <ac:spMk id="23" creationId="{8F93538A-69E7-4F55-8A07-516F210CE1F0}"/>
          </ac:spMkLst>
        </pc:spChg>
        <pc:spChg chg="mod">
          <ac:chgData name="Hoàng Thông Trương" userId="5ee39a359a88c745" providerId="LiveId" clId="{DA1F768B-6217-4144-9B39-6DB202771E18}" dt="2022-01-31T16:28:39.627" v="2695" actId="1076"/>
          <ac:spMkLst>
            <pc:docMk/>
            <pc:sldMk cId="2388879144" sldId="279"/>
            <ac:spMk id="24" creationId="{3AFA09D2-FDEB-4126-8E53-FBC12406A668}"/>
          </ac:spMkLst>
        </pc:spChg>
        <pc:grpChg chg="add del mod">
          <ac:chgData name="Hoàng Thông Trương" userId="5ee39a359a88c745" providerId="LiveId" clId="{DA1F768B-6217-4144-9B39-6DB202771E18}" dt="2022-02-08T09:01:04.721" v="2852" actId="478"/>
          <ac:grpSpMkLst>
            <pc:docMk/>
            <pc:sldMk cId="2388879144" sldId="279"/>
            <ac:grpSpMk id="4" creationId="{11DAAE3A-409D-4928-A8BE-39E25F4983C7}"/>
          </ac:grpSpMkLst>
        </pc:grpChg>
        <pc:grpChg chg="add mod">
          <ac:chgData name="Hoàng Thông Trương" userId="5ee39a359a88c745" providerId="LiveId" clId="{DA1F768B-6217-4144-9B39-6DB202771E18}" dt="2022-01-31T16:26:39.827" v="2686" actId="14100"/>
          <ac:grpSpMkLst>
            <pc:docMk/>
            <pc:sldMk cId="2388879144" sldId="279"/>
            <ac:grpSpMk id="22" creationId="{675260A3-A24D-4E9C-9623-3342842BA507}"/>
          </ac:grpSpMkLst>
        </pc:grpChg>
      </pc:sldChg>
      <pc:sldChg chg="addSp delSp modSp new mod setBg delAnim modAnim">
        <pc:chgData name="Hoàng Thông Trương" userId="5ee39a359a88c745" providerId="LiveId" clId="{DA1F768B-6217-4144-9B39-6DB202771E18}" dt="2022-01-31T16:31:11.462" v="2719" actId="403"/>
        <pc:sldMkLst>
          <pc:docMk/>
          <pc:sldMk cId="2874218582" sldId="280"/>
        </pc:sldMkLst>
        <pc:spChg chg="del mod">
          <ac:chgData name="Hoàng Thông Trương" userId="5ee39a359a88c745" providerId="LiveId" clId="{DA1F768B-6217-4144-9B39-6DB202771E18}" dt="2022-01-31T16:28:51.420" v="2697"/>
          <ac:spMkLst>
            <pc:docMk/>
            <pc:sldMk cId="2874218582" sldId="280"/>
            <ac:spMk id="2" creationId="{DDE7DD2C-17F3-4056-9540-E965992C82B2}"/>
          </ac:spMkLst>
        </pc:spChg>
        <pc:spChg chg="mod">
          <ac:chgData name="Hoàng Thông Trương" userId="5ee39a359a88c745" providerId="LiveId" clId="{DA1F768B-6217-4144-9B39-6DB202771E18}" dt="2022-01-31T16:29:05.783" v="2698"/>
          <ac:spMkLst>
            <pc:docMk/>
            <pc:sldMk cId="2874218582" sldId="280"/>
            <ac:spMk id="4" creationId="{A0A92FD9-0F18-4C49-9CA8-14617C367241}"/>
          </ac:spMkLst>
        </pc:spChg>
        <pc:spChg chg="mod">
          <ac:chgData name="Hoàng Thông Trương" userId="5ee39a359a88c745" providerId="LiveId" clId="{DA1F768B-6217-4144-9B39-6DB202771E18}" dt="2022-01-31T16:29:05.783" v="2698"/>
          <ac:spMkLst>
            <pc:docMk/>
            <pc:sldMk cId="2874218582" sldId="280"/>
            <ac:spMk id="5" creationId="{62FAF37A-84DD-456D-92CF-0791936CD032}"/>
          </ac:spMkLst>
        </pc:spChg>
        <pc:spChg chg="mod">
          <ac:chgData name="Hoàng Thông Trương" userId="5ee39a359a88c745" providerId="LiveId" clId="{DA1F768B-6217-4144-9B39-6DB202771E18}" dt="2022-01-31T16:29:05.783" v="2698"/>
          <ac:spMkLst>
            <pc:docMk/>
            <pc:sldMk cId="2874218582" sldId="280"/>
            <ac:spMk id="7" creationId="{CB0F73FF-BBAE-47B2-992F-3E1978AA5F4E}"/>
          </ac:spMkLst>
        </pc:spChg>
        <pc:spChg chg="mod">
          <ac:chgData name="Hoàng Thông Trương" userId="5ee39a359a88c745" providerId="LiveId" clId="{DA1F768B-6217-4144-9B39-6DB202771E18}" dt="2022-01-31T16:29:05.783" v="2698"/>
          <ac:spMkLst>
            <pc:docMk/>
            <pc:sldMk cId="2874218582" sldId="280"/>
            <ac:spMk id="8" creationId="{46A62912-6091-4F88-9AED-A6E3A0450EDE}"/>
          </ac:spMkLst>
        </pc:spChg>
        <pc:spChg chg="add mod">
          <ac:chgData name="Hoàng Thông Trương" userId="5ee39a359a88c745" providerId="LiveId" clId="{DA1F768B-6217-4144-9B39-6DB202771E18}" dt="2022-01-31T16:31:11.462" v="2719" actId="403"/>
          <ac:spMkLst>
            <pc:docMk/>
            <pc:sldMk cId="2874218582" sldId="280"/>
            <ac:spMk id="12" creationId="{CDED0999-EC4A-41DD-A36A-0DBC5F2581C2}"/>
          </ac:spMkLst>
        </pc:spChg>
        <pc:spChg chg="add mod">
          <ac:chgData name="Hoàng Thông Trương" userId="5ee39a359a88c745" providerId="LiveId" clId="{DA1F768B-6217-4144-9B39-6DB202771E18}" dt="2022-01-31T16:29:24.823" v="2705" actId="2711"/>
          <ac:spMkLst>
            <pc:docMk/>
            <pc:sldMk cId="2874218582" sldId="280"/>
            <ac:spMk id="13" creationId="{42F16D58-5AC1-4631-A9AC-29E4D7468C0A}"/>
          </ac:spMkLst>
        </pc:spChg>
        <pc:spChg chg="add del mod">
          <ac:chgData name="Hoàng Thông Trương" userId="5ee39a359a88c745" providerId="LiveId" clId="{DA1F768B-6217-4144-9B39-6DB202771E18}" dt="2022-01-31T16:30:55.361" v="2714" actId="478"/>
          <ac:spMkLst>
            <pc:docMk/>
            <pc:sldMk cId="2874218582" sldId="280"/>
            <ac:spMk id="14" creationId="{10F9E572-6606-4853-BB27-6E0C83515D7B}"/>
          </ac:spMkLst>
        </pc:spChg>
        <pc:spChg chg="add mod">
          <ac:chgData name="Hoàng Thông Trương" userId="5ee39a359a88c745" providerId="LiveId" clId="{DA1F768B-6217-4144-9B39-6DB202771E18}" dt="2022-01-31T16:30:41.235" v="2710" actId="1076"/>
          <ac:spMkLst>
            <pc:docMk/>
            <pc:sldMk cId="2874218582" sldId="280"/>
            <ac:spMk id="15" creationId="{85C89B3F-BF5F-4F0F-B25E-A563103B3B82}"/>
          </ac:spMkLst>
        </pc:spChg>
        <pc:grpChg chg="add mod">
          <ac:chgData name="Hoàng Thông Trương" userId="5ee39a359a88c745" providerId="LiveId" clId="{DA1F768B-6217-4144-9B39-6DB202771E18}" dt="2022-01-31T16:29:24.823" v="2705" actId="2711"/>
          <ac:grpSpMkLst>
            <pc:docMk/>
            <pc:sldMk cId="2874218582" sldId="280"/>
            <ac:grpSpMk id="3" creationId="{CD7B12FF-47B1-4425-8139-9B4DFF28185C}"/>
          </ac:grpSpMkLst>
        </pc:grpChg>
        <pc:grpChg chg="add mod">
          <ac:chgData name="Hoàng Thông Trương" userId="5ee39a359a88c745" providerId="LiveId" clId="{DA1F768B-6217-4144-9B39-6DB202771E18}" dt="2022-01-31T16:29:24.823" v="2705" actId="2711"/>
          <ac:grpSpMkLst>
            <pc:docMk/>
            <pc:sldMk cId="2874218582" sldId="280"/>
            <ac:grpSpMk id="6" creationId="{F4EC366A-DA42-4472-A8E6-20FE962744F0}"/>
          </ac:grpSpMkLst>
        </pc:grpChg>
        <pc:grpChg chg="add mod">
          <ac:chgData name="Hoàng Thông Trương" userId="5ee39a359a88c745" providerId="LiveId" clId="{DA1F768B-6217-4144-9B39-6DB202771E18}" dt="2022-01-31T16:29:24.823" v="2705" actId="2711"/>
          <ac:grpSpMkLst>
            <pc:docMk/>
            <pc:sldMk cId="2874218582" sldId="280"/>
            <ac:grpSpMk id="9" creationId="{BEE30ADD-5DFD-4564-8DD5-3F16850E1E99}"/>
          </ac:grpSpMkLst>
        </pc:grpChg>
        <pc:picChg chg="mod">
          <ac:chgData name="Hoàng Thông Trương" userId="5ee39a359a88c745" providerId="LiveId" clId="{DA1F768B-6217-4144-9B39-6DB202771E18}" dt="2022-01-31T16:29:05.783" v="2698"/>
          <ac:picMkLst>
            <pc:docMk/>
            <pc:sldMk cId="2874218582" sldId="280"/>
            <ac:picMk id="10" creationId="{E3B74EA8-572F-46C1-AFBC-F581C53CE861}"/>
          </ac:picMkLst>
        </pc:picChg>
        <pc:picChg chg="mod">
          <ac:chgData name="Hoàng Thông Trương" userId="5ee39a359a88c745" providerId="LiveId" clId="{DA1F768B-6217-4144-9B39-6DB202771E18}" dt="2022-01-31T16:29:05.783" v="2698"/>
          <ac:picMkLst>
            <pc:docMk/>
            <pc:sldMk cId="2874218582" sldId="280"/>
            <ac:picMk id="11" creationId="{261B6D17-1325-49C4-9F7A-3BB86F7625BC}"/>
          </ac:picMkLst>
        </pc:picChg>
        <pc:picChg chg="add mod">
          <ac:chgData name="Hoàng Thông Trương" userId="5ee39a359a88c745" providerId="LiveId" clId="{DA1F768B-6217-4144-9B39-6DB202771E18}" dt="2022-01-31T16:29:24.823" v="2705" actId="2711"/>
          <ac:picMkLst>
            <pc:docMk/>
            <pc:sldMk cId="2874218582" sldId="280"/>
            <ac:picMk id="16" creationId="{8A9CCCA3-6863-4815-AEE0-9BA4637F477A}"/>
          </ac:picMkLst>
        </pc:picChg>
      </pc:sldChg>
      <pc:sldChg chg="addSp modSp add mod modAnim">
        <pc:chgData name="Hoàng Thông Trương" userId="5ee39a359a88c745" providerId="LiveId" clId="{DA1F768B-6217-4144-9B39-6DB202771E18}" dt="2022-02-08T09:06:21.463" v="2875" actId="1076"/>
        <pc:sldMkLst>
          <pc:docMk/>
          <pc:sldMk cId="1898969590" sldId="281"/>
        </pc:sldMkLst>
        <pc:spChg chg="mod">
          <ac:chgData name="Hoàng Thông Trương" userId="5ee39a359a88c745" providerId="LiveId" clId="{DA1F768B-6217-4144-9B39-6DB202771E18}" dt="2022-02-08T09:04:20.889" v="2864" actId="14100"/>
          <ac:spMkLst>
            <pc:docMk/>
            <pc:sldMk cId="1898969590" sldId="281"/>
            <ac:spMk id="24" creationId="{346BA64C-4F17-40C9-A35A-31F6A405B604}"/>
          </ac:spMkLst>
        </pc:spChg>
        <pc:spChg chg="mod">
          <ac:chgData name="Hoàng Thông Trương" userId="5ee39a359a88c745" providerId="LiveId" clId="{DA1F768B-6217-4144-9B39-6DB202771E18}" dt="2022-02-08T09:04:20.889" v="2864" actId="14100"/>
          <ac:spMkLst>
            <pc:docMk/>
            <pc:sldMk cId="1898969590" sldId="281"/>
            <ac:spMk id="25" creationId="{244CED55-CF49-4CC9-B96B-F9E1E7D0BF30}"/>
          </ac:spMkLst>
        </pc:spChg>
        <pc:spChg chg="mod">
          <ac:chgData name="Hoàng Thông Trương" userId="5ee39a359a88c745" providerId="LiveId" clId="{DA1F768B-6217-4144-9B39-6DB202771E18}" dt="2022-02-08T09:04:25.768" v="2865" actId="14100"/>
          <ac:spMkLst>
            <pc:docMk/>
            <pc:sldMk cId="1898969590" sldId="281"/>
            <ac:spMk id="27" creationId="{22CBFFDA-6635-4592-887A-3621F83A56CD}"/>
          </ac:spMkLst>
        </pc:spChg>
        <pc:spChg chg="mod">
          <ac:chgData name="Hoàng Thông Trương" userId="5ee39a359a88c745" providerId="LiveId" clId="{DA1F768B-6217-4144-9B39-6DB202771E18}" dt="2022-02-08T09:04:25.768" v="2865" actId="14100"/>
          <ac:spMkLst>
            <pc:docMk/>
            <pc:sldMk cId="1898969590" sldId="281"/>
            <ac:spMk id="28" creationId="{83FEE098-B714-4741-A1A2-C85229CF8D0A}"/>
          </ac:spMkLst>
        </pc:spChg>
        <pc:spChg chg="mod">
          <ac:chgData name="Hoàng Thông Trương" userId="5ee39a359a88c745" providerId="LiveId" clId="{DA1F768B-6217-4144-9B39-6DB202771E18}" dt="2022-02-08T09:04:28.808" v="2866" actId="14100"/>
          <ac:spMkLst>
            <pc:docMk/>
            <pc:sldMk cId="1898969590" sldId="281"/>
            <ac:spMk id="30" creationId="{BC1F681B-5809-48A6-B353-94410A7FB507}"/>
          </ac:spMkLst>
        </pc:spChg>
        <pc:spChg chg="mod">
          <ac:chgData name="Hoàng Thông Trương" userId="5ee39a359a88c745" providerId="LiveId" clId="{DA1F768B-6217-4144-9B39-6DB202771E18}" dt="2022-02-08T09:04:28.808" v="2866" actId="14100"/>
          <ac:spMkLst>
            <pc:docMk/>
            <pc:sldMk cId="1898969590" sldId="281"/>
            <ac:spMk id="31" creationId="{BCCDA821-9304-49EF-9E5A-59AD5997427D}"/>
          </ac:spMkLst>
        </pc:spChg>
        <pc:grpChg chg="mod">
          <ac:chgData name="Hoàng Thông Trương" userId="5ee39a359a88c745" providerId="LiveId" clId="{DA1F768B-6217-4144-9B39-6DB202771E18}" dt="2022-02-08T09:04:20.889" v="2864" actId="14100"/>
          <ac:grpSpMkLst>
            <pc:docMk/>
            <pc:sldMk cId="1898969590" sldId="281"/>
            <ac:grpSpMk id="23" creationId="{18CE907F-97D8-4635-826B-F8A87F6701D2}"/>
          </ac:grpSpMkLst>
        </pc:grpChg>
        <pc:grpChg chg="mod">
          <ac:chgData name="Hoàng Thông Trương" userId="5ee39a359a88c745" providerId="LiveId" clId="{DA1F768B-6217-4144-9B39-6DB202771E18}" dt="2022-02-08T09:04:25.768" v="2865" actId="14100"/>
          <ac:grpSpMkLst>
            <pc:docMk/>
            <pc:sldMk cId="1898969590" sldId="281"/>
            <ac:grpSpMk id="26" creationId="{97A78443-1216-45CF-A0C4-09D39A3AE9D2}"/>
          </ac:grpSpMkLst>
        </pc:grpChg>
        <pc:grpChg chg="mod">
          <ac:chgData name="Hoàng Thông Trương" userId="5ee39a359a88c745" providerId="LiveId" clId="{DA1F768B-6217-4144-9B39-6DB202771E18}" dt="2022-02-08T09:04:28.808" v="2866" actId="14100"/>
          <ac:grpSpMkLst>
            <pc:docMk/>
            <pc:sldMk cId="1898969590" sldId="281"/>
            <ac:grpSpMk id="29" creationId="{048DFA09-FA74-405B-82B6-E6B740A2DA6B}"/>
          </ac:grpSpMkLst>
        </pc:grpChg>
        <pc:picChg chg="add mod">
          <ac:chgData name="Hoàng Thông Trương" userId="5ee39a359a88c745" providerId="LiveId" clId="{DA1F768B-6217-4144-9B39-6DB202771E18}" dt="2022-02-08T09:03:51.783" v="2858" actId="1076"/>
          <ac:picMkLst>
            <pc:docMk/>
            <pc:sldMk cId="1898969590" sldId="281"/>
            <ac:picMk id="32" creationId="{BF2F8DA7-E271-406F-8AB8-F0A150674FDF}"/>
          </ac:picMkLst>
        </pc:picChg>
        <pc:picChg chg="add mod">
          <ac:chgData name="Hoàng Thông Trương" userId="5ee39a359a88c745" providerId="LiveId" clId="{DA1F768B-6217-4144-9B39-6DB202771E18}" dt="2022-02-08T09:05:17.680" v="2871" actId="1076"/>
          <ac:picMkLst>
            <pc:docMk/>
            <pc:sldMk cId="1898969590" sldId="281"/>
            <ac:picMk id="33" creationId="{2F6F9655-2ED5-4BED-8A34-27E89FCF508F}"/>
          </ac:picMkLst>
        </pc:picChg>
        <pc:picChg chg="add mod">
          <ac:chgData name="Hoàng Thông Trương" userId="5ee39a359a88c745" providerId="LiveId" clId="{DA1F768B-6217-4144-9B39-6DB202771E18}" dt="2022-02-08T09:06:21.463" v="2875" actId="1076"/>
          <ac:picMkLst>
            <pc:docMk/>
            <pc:sldMk cId="1898969590" sldId="281"/>
            <ac:picMk id="34" creationId="{7A0D7CAC-EC3A-48CB-A104-F08166157D1E}"/>
          </ac:picMkLst>
        </pc:picChg>
        <pc:picChg chg="add ord">
          <ac:chgData name="Hoàng Thông Trương" userId="5ee39a359a88c745" providerId="LiveId" clId="{DA1F768B-6217-4144-9B39-6DB202771E18}" dt="2022-02-08T09:05:06.474" v="2870" actId="167"/>
          <ac:picMkLst>
            <pc:docMk/>
            <pc:sldMk cId="1898969590" sldId="281"/>
            <ac:picMk id="35" creationId="{576519FF-670C-48E8-B3DE-88472D660FBA}"/>
          </ac:picMkLst>
        </pc:picChg>
      </pc:sldChg>
      <pc:sldMasterChg chg="addSp delSp modSp mod setBg modSldLayout">
        <pc:chgData name="Hoàng Thông Trương" userId="5ee39a359a88c745" providerId="LiveId" clId="{DA1F768B-6217-4144-9B39-6DB202771E18}" dt="2022-02-08T09:07:14.063" v="2902"/>
        <pc:sldMasterMkLst>
          <pc:docMk/>
          <pc:sldMasterMk cId="4018146389" sldId="2147483648"/>
        </pc:sldMasterMkLst>
        <pc:spChg chg="mod modVis">
          <ac:chgData name="Hoàng Thông Trương" userId="5ee39a359a88c745" providerId="LiveId" clId="{DA1F768B-6217-4144-9B39-6DB202771E18}" dt="2022-02-08T09:07:13.975" v="2881"/>
          <ac:spMkLst>
            <pc:docMk/>
            <pc:sldMasterMk cId="4018146389" sldId="2147483648"/>
            <ac:spMk id="3" creationId="{6FF2DE87-7D95-4722-9EE5-248D158C7FF7}"/>
          </ac:spMkLst>
        </pc:spChg>
        <pc:spChg chg="mod modVis">
          <ac:chgData name="Hoàng Thông Trương" userId="5ee39a359a88c745" providerId="LiveId" clId="{DA1F768B-6217-4144-9B39-6DB202771E18}" dt="2022-02-08T09:07:13.976" v="2883"/>
          <ac:spMkLst>
            <pc:docMk/>
            <pc:sldMasterMk cId="4018146389" sldId="2147483648"/>
            <ac:spMk id="4" creationId="{57D0A038-BC78-4ECC-BEFF-CCB515E4848D}"/>
          </ac:spMkLst>
        </pc:spChg>
        <pc:spChg chg="mod modVis">
          <ac:chgData name="Hoàng Thông Trương" userId="5ee39a359a88c745" providerId="LiveId" clId="{DA1F768B-6217-4144-9B39-6DB202771E18}" dt="2022-02-08T09:07:13.977" v="2885"/>
          <ac:spMkLst>
            <pc:docMk/>
            <pc:sldMasterMk cId="4018146389" sldId="2147483648"/>
            <ac:spMk id="5" creationId="{50ECDB14-4F91-4B5C-8ACA-1B5E7E69B7D1}"/>
          </ac:spMkLst>
        </pc:spChg>
        <pc:spChg chg="mod modVis">
          <ac:chgData name="Hoàng Thông Trương" userId="5ee39a359a88c745" providerId="LiveId" clId="{DA1F768B-6217-4144-9B39-6DB202771E18}" dt="2022-02-08T09:07:13.978" v="2887"/>
          <ac:spMkLst>
            <pc:docMk/>
            <pc:sldMasterMk cId="4018146389" sldId="2147483648"/>
            <ac:spMk id="6" creationId="{DB30118F-80C4-4861-A4D3-A50D382E7D56}"/>
          </ac:spMkLst>
        </pc:spChg>
        <pc:spChg chg="add mod ord">
          <ac:chgData name="Hoàng Thông Trương" userId="5ee39a359a88c745" providerId="LiveId" clId="{DA1F768B-6217-4144-9B39-6DB202771E18}" dt="2022-02-08T09:07:14.063" v="2902"/>
          <ac:spMkLst>
            <pc:docMk/>
            <pc:sldMasterMk cId="4018146389" sldId="2147483648"/>
            <ac:spMk id="7" creationId="{C8E549EF-37BB-4E81-AF3B-E817111B8A57}"/>
          </ac:spMkLst>
        </pc:spChg>
        <pc:spChg chg="del mod modVis">
          <ac:chgData name="Hoàng Thông Trương" userId="5ee39a359a88c745" providerId="LiveId" clId="{DA1F768B-6217-4144-9B39-6DB202771E18}" dt="2022-01-31T16:35:58.488" v="2783"/>
          <ac:spMkLst>
            <pc:docMk/>
            <pc:sldMasterMk cId="4018146389" sldId="2147483648"/>
            <ac:spMk id="8" creationId="{D187D677-9E84-491F-98B8-1DF1E9CA6A7B}"/>
          </ac:spMkLst>
        </pc:spChg>
        <pc:spChg chg="add del mod ord modVis">
          <ac:chgData name="Hoàng Thông Trương" userId="5ee39a359a88c745" providerId="LiveId" clId="{DA1F768B-6217-4144-9B39-6DB202771E18}" dt="2022-02-08T09:07:13.974" v="2879"/>
          <ac:spMkLst>
            <pc:docMk/>
            <pc:sldMasterMk cId="4018146389" sldId="2147483648"/>
            <ac:spMk id="9" creationId="{B7C64656-33EE-41EC-972C-770F2B905F7D}"/>
          </ac:spMkLst>
        </pc:spChg>
        <pc:sldLayoutChg chg="setBg">
          <pc:chgData name="Hoàng Thông Trương" userId="5ee39a359a88c745" providerId="LiveId" clId="{DA1F768B-6217-4144-9B39-6DB202771E18}" dt="2022-01-31T14:18:26.871" v="145"/>
          <pc:sldLayoutMkLst>
            <pc:docMk/>
            <pc:sldMasterMk cId="4018146389" sldId="2147483648"/>
            <pc:sldLayoutMk cId="1637402964" sldId="2147483649"/>
          </pc:sldLayoutMkLst>
        </pc:sldLayoutChg>
        <pc:sldLayoutChg chg="setBg">
          <pc:chgData name="Hoàng Thông Trương" userId="5ee39a359a88c745" providerId="LiveId" clId="{DA1F768B-6217-4144-9B39-6DB202771E18}" dt="2022-01-31T14:18:26.871" v="145"/>
          <pc:sldLayoutMkLst>
            <pc:docMk/>
            <pc:sldMasterMk cId="4018146389" sldId="2147483648"/>
            <pc:sldLayoutMk cId="4275132806" sldId="2147483650"/>
          </pc:sldLayoutMkLst>
        </pc:sldLayoutChg>
        <pc:sldLayoutChg chg="setBg">
          <pc:chgData name="Hoàng Thông Trương" userId="5ee39a359a88c745" providerId="LiveId" clId="{DA1F768B-6217-4144-9B39-6DB202771E18}" dt="2022-01-31T14:18:26.871" v="145"/>
          <pc:sldLayoutMkLst>
            <pc:docMk/>
            <pc:sldMasterMk cId="4018146389" sldId="2147483648"/>
            <pc:sldLayoutMk cId="2623287398" sldId="2147483654"/>
          </pc:sldLayoutMkLst>
        </pc:sldLayoutChg>
        <pc:sldLayoutChg chg="setBg">
          <pc:chgData name="Hoàng Thông Trương" userId="5ee39a359a88c745" providerId="LiveId" clId="{DA1F768B-6217-4144-9B39-6DB202771E18}" dt="2022-01-31T14:18:26.871" v="145"/>
          <pc:sldLayoutMkLst>
            <pc:docMk/>
            <pc:sldMasterMk cId="4018146389" sldId="2147483648"/>
            <pc:sldLayoutMk cId="2464966745" sldId="2147483655"/>
          </pc:sldLayoutMkLst>
        </pc:sldLayoutChg>
        <pc:sldLayoutChg chg="setBg">
          <pc:chgData name="Hoàng Thông Trương" userId="5ee39a359a88c745" providerId="LiveId" clId="{DA1F768B-6217-4144-9B39-6DB202771E18}" dt="2022-01-31T14:18:26.871" v="145"/>
          <pc:sldLayoutMkLst>
            <pc:docMk/>
            <pc:sldMasterMk cId="4018146389" sldId="2147483648"/>
            <pc:sldLayoutMk cId="1804034019" sldId="214748365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473620-9D8D-4158-9FF0-441D5109F92F}" type="datetimeFigureOut">
              <a:rPr lang="en-US" smtClean="0"/>
              <a:t>2/24/2022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48E424-659D-4EA0-B11A-E5D948A27002}" type="slidenum">
              <a:rPr lang="en-US" smtClean="0"/>
              <a:t>‹#›</a:t>
            </a:fld>
            <a:endParaRPr lang="en-US"/>
          </a:p>
        </p:txBody>
      </p:sp>
    </p:spTree>
    <p:extLst>
      <p:ext uri="{BB962C8B-B14F-4D97-AF65-F5344CB8AC3E}">
        <p14:creationId xmlns:p14="http://schemas.microsoft.com/office/powerpoint/2010/main" val="101856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vi.wikipedia.org/wiki/Anh" TargetMode="External"/><Relationship Id="rId3" Type="http://schemas.openxmlformats.org/officeDocument/2006/relationships/hyperlink" Target="https://vi.wikipedia.org/wiki/12_th%C3%A1ng_2" TargetMode="External"/><Relationship Id="rId7" Type="http://schemas.openxmlformats.org/officeDocument/2006/relationships/hyperlink" Target="https://vi.wikipedia.org/wiki/Khoa_h%E1%BB%8Dc_t%E1%BB%B1_nhi%C3%AAn"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vi.wikipedia.org/wiki/1882" TargetMode="External"/><Relationship Id="rId5" Type="http://schemas.openxmlformats.org/officeDocument/2006/relationships/hyperlink" Target="https://vi.wikipedia.org/wiki/19_th%C3%A1ng_4" TargetMode="External"/><Relationship Id="rId10" Type="http://schemas.openxmlformats.org/officeDocument/2006/relationships/hyperlink" Target="https://vi.wikipedia.org/wiki/Ch%E1%BB%8Dn_l%E1%BB%8Dc_t%E1%BB%B1_nhi%C3%AAn" TargetMode="External"/><Relationship Id="rId4" Type="http://schemas.openxmlformats.org/officeDocument/2006/relationships/hyperlink" Target="https://vi.wikipedia.org/wiki/1809" TargetMode="External"/><Relationship Id="rId9" Type="http://schemas.openxmlformats.org/officeDocument/2006/relationships/hyperlink" Target="https://vi.wikipedia.org/wiki/Ti%E1%BA%BFn_h%C3%B3a"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b="1" i="0" u="none">
                <a:solidFill>
                  <a:schemeClr val="tx1"/>
                </a:solidFill>
                <a:effectLst/>
                <a:latin typeface="Arial" panose="020B0604020202020204" pitchFamily="34" charset="0"/>
              </a:rPr>
              <a:t>Charles Robert Darwin</a:t>
            </a:r>
            <a:r>
              <a:rPr lang="vi-VN" b="0" i="0" u="none">
                <a:solidFill>
                  <a:schemeClr val="tx1"/>
                </a:solidFill>
                <a:effectLst/>
                <a:latin typeface="Arial" panose="020B0604020202020204" pitchFamily="34" charset="0"/>
              </a:rPr>
              <a:t> (</a:t>
            </a:r>
            <a:r>
              <a:rPr lang="vi-VN" b="0" i="0" u="none" strike="noStrike">
                <a:solidFill>
                  <a:schemeClr val="tx1"/>
                </a:solidFill>
                <a:effectLst/>
                <a:latin typeface="Arial" panose="020B0604020202020204" pitchFamily="34" charset="0"/>
                <a:hlinkClick r:id="rId3" tooltip="12 tháng 2">
                  <a:extLst>
                    <a:ext uri="{A12FA001-AC4F-418D-AE19-62706E023703}">
                      <ahyp:hlinkClr xmlns="" xmlns:ahyp="http://schemas.microsoft.com/office/drawing/2018/hyperlinkcolor" val="tx"/>
                    </a:ext>
                  </a:extLst>
                </a:hlinkClick>
              </a:rPr>
              <a:t>12 tháng 2</a:t>
            </a:r>
            <a:r>
              <a:rPr lang="vi-VN" b="0" i="0" u="none">
                <a:solidFill>
                  <a:schemeClr val="tx1"/>
                </a:solidFill>
                <a:effectLst/>
                <a:latin typeface="Arial" panose="020B0604020202020204" pitchFamily="34" charset="0"/>
              </a:rPr>
              <a:t> năm </a:t>
            </a:r>
            <a:r>
              <a:rPr lang="vi-VN" b="0" i="0" u="none" strike="noStrike">
                <a:solidFill>
                  <a:schemeClr val="tx1"/>
                </a:solidFill>
                <a:effectLst/>
                <a:latin typeface="Arial" panose="020B0604020202020204" pitchFamily="34" charset="0"/>
                <a:hlinkClick r:id="rId4" tooltip="1809">
                  <a:extLst>
                    <a:ext uri="{A12FA001-AC4F-418D-AE19-62706E023703}">
                      <ahyp:hlinkClr xmlns="" xmlns:ahyp="http://schemas.microsoft.com/office/drawing/2018/hyperlinkcolor" val="tx"/>
                    </a:ext>
                  </a:extLst>
                </a:hlinkClick>
              </a:rPr>
              <a:t>1809</a:t>
            </a:r>
            <a:r>
              <a:rPr lang="vi-VN" b="0" i="0" u="none">
                <a:solidFill>
                  <a:schemeClr val="tx1"/>
                </a:solidFill>
                <a:effectLst/>
                <a:latin typeface="Arial" panose="020B0604020202020204" pitchFamily="34" charset="0"/>
              </a:rPr>
              <a:t> – </a:t>
            </a:r>
            <a:r>
              <a:rPr lang="vi-VN" b="0" i="0" u="none" strike="noStrike">
                <a:solidFill>
                  <a:schemeClr val="tx1"/>
                </a:solidFill>
                <a:effectLst/>
                <a:latin typeface="Arial" panose="020B0604020202020204" pitchFamily="34" charset="0"/>
                <a:hlinkClick r:id="rId5" tooltip="19 tháng 4">
                  <a:extLst>
                    <a:ext uri="{A12FA001-AC4F-418D-AE19-62706E023703}">
                      <ahyp:hlinkClr xmlns="" xmlns:ahyp="http://schemas.microsoft.com/office/drawing/2018/hyperlinkcolor" val="tx"/>
                    </a:ext>
                  </a:extLst>
                </a:hlinkClick>
              </a:rPr>
              <a:t>19 tháng 4</a:t>
            </a:r>
            <a:r>
              <a:rPr lang="vi-VN" b="0" i="0" u="none">
                <a:solidFill>
                  <a:schemeClr val="tx1"/>
                </a:solidFill>
                <a:effectLst/>
                <a:latin typeface="Arial" panose="020B0604020202020204" pitchFamily="34" charset="0"/>
              </a:rPr>
              <a:t> năm </a:t>
            </a:r>
            <a:r>
              <a:rPr lang="vi-VN" b="0" i="0" u="none" strike="noStrike">
                <a:solidFill>
                  <a:schemeClr val="tx1"/>
                </a:solidFill>
                <a:effectLst/>
                <a:latin typeface="Arial" panose="020B0604020202020204" pitchFamily="34" charset="0"/>
                <a:hlinkClick r:id="rId6" tooltip="1882">
                  <a:extLst>
                    <a:ext uri="{A12FA001-AC4F-418D-AE19-62706E023703}">
                      <ahyp:hlinkClr xmlns="" xmlns:ahyp="http://schemas.microsoft.com/office/drawing/2018/hyperlinkcolor" val="tx"/>
                    </a:ext>
                  </a:extLst>
                </a:hlinkClick>
              </a:rPr>
              <a:t>1882</a:t>
            </a:r>
            <a:r>
              <a:rPr lang="vi-VN" b="0" i="0" u="none">
                <a:solidFill>
                  <a:schemeClr val="tx1"/>
                </a:solidFill>
                <a:effectLst/>
                <a:latin typeface="Arial" panose="020B0604020202020204" pitchFamily="34" charset="0"/>
              </a:rPr>
              <a:t>) là một nhà nghiên cứu nổi tiếng trong lĩnh vực </a:t>
            </a:r>
            <a:r>
              <a:rPr lang="vi-VN" b="0" i="0" u="none" strike="noStrike">
                <a:solidFill>
                  <a:schemeClr val="tx1"/>
                </a:solidFill>
                <a:effectLst/>
                <a:latin typeface="Arial" panose="020B0604020202020204" pitchFamily="34" charset="0"/>
                <a:hlinkClick r:id="rId7" tooltip="Khoa học tự nhiên">
                  <a:extLst>
                    <a:ext uri="{A12FA001-AC4F-418D-AE19-62706E023703}">
                      <ahyp:hlinkClr xmlns="" xmlns:ahyp="http://schemas.microsoft.com/office/drawing/2018/hyperlinkcolor" val="tx"/>
                    </a:ext>
                  </a:extLst>
                </a:hlinkClick>
              </a:rPr>
              <a:t>tự nhiên học</a:t>
            </a:r>
            <a:r>
              <a:rPr lang="vi-VN" b="0" i="0" u="none">
                <a:solidFill>
                  <a:schemeClr val="tx1"/>
                </a:solidFill>
                <a:effectLst/>
                <a:latin typeface="Arial" panose="020B0604020202020204" pitchFamily="34" charset="0"/>
              </a:rPr>
              <a:t> người </a:t>
            </a:r>
            <a:r>
              <a:rPr lang="vi-VN" b="0" i="0" u="none" strike="noStrike">
                <a:solidFill>
                  <a:schemeClr val="tx1"/>
                </a:solidFill>
                <a:effectLst/>
                <a:latin typeface="Arial" panose="020B0604020202020204" pitchFamily="34" charset="0"/>
                <a:hlinkClick r:id="rId8" tooltip="Anh">
                  <a:extLst>
                    <a:ext uri="{A12FA001-AC4F-418D-AE19-62706E023703}">
                      <ahyp:hlinkClr xmlns="" xmlns:ahyp="http://schemas.microsoft.com/office/drawing/2018/hyperlinkcolor" val="tx"/>
                    </a:ext>
                  </a:extLst>
                </a:hlinkClick>
              </a:rPr>
              <a:t>Anh</a:t>
            </a:r>
            <a:r>
              <a:rPr lang="vi-VN" b="0" i="0" u="none">
                <a:solidFill>
                  <a:schemeClr val="tx1"/>
                </a:solidFill>
                <a:effectLst/>
                <a:latin typeface="Arial" panose="020B0604020202020204" pitchFamily="34" charset="0"/>
              </a:rPr>
              <a:t>. Ông là người đã phát hiện và chứng minh rằng mọi loài đều </a:t>
            </a:r>
            <a:r>
              <a:rPr lang="vi-VN" b="0" i="0" u="none" strike="noStrike">
                <a:solidFill>
                  <a:schemeClr val="tx1"/>
                </a:solidFill>
                <a:effectLst/>
                <a:latin typeface="Arial" panose="020B0604020202020204" pitchFamily="34" charset="0"/>
                <a:hlinkClick r:id="rId9" tooltip="Tiến hóa">
                  <a:extLst>
                    <a:ext uri="{A12FA001-AC4F-418D-AE19-62706E023703}">
                      <ahyp:hlinkClr xmlns="" xmlns:ahyp="http://schemas.microsoft.com/office/drawing/2018/hyperlinkcolor" val="tx"/>
                    </a:ext>
                  </a:extLst>
                </a:hlinkClick>
              </a:rPr>
              <a:t>tiến hóa</a:t>
            </a:r>
            <a:r>
              <a:rPr lang="vi-VN" b="0" i="0" u="none">
                <a:solidFill>
                  <a:schemeClr val="tx1"/>
                </a:solidFill>
                <a:effectLst/>
                <a:latin typeface="Arial" panose="020B0604020202020204" pitchFamily="34" charset="0"/>
              </a:rPr>
              <a:t> theo thời gian từ những tổ tiên chung</a:t>
            </a:r>
            <a:r>
              <a:rPr lang="en-US" b="0" i="0" u="none" strike="noStrike" baseline="30000">
                <a:solidFill>
                  <a:schemeClr val="tx1"/>
                </a:solidFill>
                <a:effectLst/>
                <a:latin typeface="Arial" panose="020B0604020202020204" pitchFamily="34" charset="0"/>
              </a:rPr>
              <a:t> </a:t>
            </a:r>
            <a:r>
              <a:rPr lang="vi-VN" b="0" i="0" u="none">
                <a:solidFill>
                  <a:schemeClr val="tx1"/>
                </a:solidFill>
                <a:effectLst/>
                <a:latin typeface="Arial" panose="020B0604020202020204" pitchFamily="34" charset="0"/>
              </a:rPr>
              <a:t>qua quá trình </a:t>
            </a:r>
            <a:r>
              <a:rPr lang="vi-VN" b="0" i="0" u="none" strike="noStrike">
                <a:solidFill>
                  <a:schemeClr val="tx1"/>
                </a:solidFill>
                <a:effectLst/>
                <a:latin typeface="Arial" panose="020B0604020202020204" pitchFamily="34" charset="0"/>
                <a:hlinkClick r:id="rId10" tooltip="Chọn lọc tự nhiên">
                  <a:extLst>
                    <a:ext uri="{A12FA001-AC4F-418D-AE19-62706E023703}">
                      <ahyp:hlinkClr xmlns="" xmlns:ahyp="http://schemas.microsoft.com/office/drawing/2018/hyperlinkcolor" val="tx"/>
                    </a:ext>
                  </a:extLst>
                </a:hlinkClick>
              </a:rPr>
              <a:t>chọn lọc tự nhiên</a:t>
            </a:r>
            <a:r>
              <a:rPr lang="vi-VN" b="0" i="0" u="none">
                <a:solidFill>
                  <a:schemeClr val="tx1"/>
                </a:solidFill>
                <a:effectLst/>
                <a:latin typeface="Arial" panose="020B0604020202020204" pitchFamily="34" charset="0"/>
              </a:rPr>
              <a:t>.</a:t>
            </a:r>
            <a:endParaRPr lang="en-US" u="none">
              <a:solidFill>
                <a:schemeClr val="tx1"/>
              </a:solidFill>
            </a:endParaRPr>
          </a:p>
          <a:p>
            <a:endParaRPr lang="en-US"/>
          </a:p>
        </p:txBody>
      </p:sp>
      <p:sp>
        <p:nvSpPr>
          <p:cNvPr id="4" name="Slide Number Placeholder 3"/>
          <p:cNvSpPr>
            <a:spLocks noGrp="1"/>
          </p:cNvSpPr>
          <p:nvPr>
            <p:ph type="sldNum" sz="quarter" idx="5"/>
          </p:nvPr>
        </p:nvSpPr>
        <p:spPr/>
        <p:txBody>
          <a:bodyPr/>
          <a:lstStyle/>
          <a:p>
            <a:fld id="{2C48E424-659D-4EA0-B11A-E5D948A27002}" type="slidenum">
              <a:rPr lang="en-US" smtClean="0"/>
              <a:t>6</a:t>
            </a:fld>
            <a:endParaRPr lang="en-US"/>
          </a:p>
        </p:txBody>
      </p:sp>
    </p:spTree>
    <p:extLst>
      <p:ext uri="{BB962C8B-B14F-4D97-AF65-F5344CB8AC3E}">
        <p14:creationId xmlns:p14="http://schemas.microsoft.com/office/powerpoint/2010/main" val="1307240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a:solidFill>
                <a:schemeClr val="tx1"/>
              </a:solidFill>
            </a:endParaRPr>
          </a:p>
        </p:txBody>
      </p:sp>
      <p:sp>
        <p:nvSpPr>
          <p:cNvPr id="4" name="Slide Number Placeholder 3"/>
          <p:cNvSpPr>
            <a:spLocks noGrp="1"/>
          </p:cNvSpPr>
          <p:nvPr>
            <p:ph type="sldNum" sz="quarter" idx="5"/>
          </p:nvPr>
        </p:nvSpPr>
        <p:spPr/>
        <p:txBody>
          <a:bodyPr/>
          <a:lstStyle/>
          <a:p>
            <a:fld id="{2C48E424-659D-4EA0-B11A-E5D948A27002}" type="slidenum">
              <a:rPr lang="en-US" smtClean="0"/>
              <a:t>9</a:t>
            </a:fld>
            <a:endParaRPr lang="en-US"/>
          </a:p>
        </p:txBody>
      </p:sp>
    </p:spTree>
    <p:extLst>
      <p:ext uri="{BB962C8B-B14F-4D97-AF65-F5344CB8AC3E}">
        <p14:creationId xmlns:p14="http://schemas.microsoft.com/office/powerpoint/2010/main" val="1345967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004DA77-0714-4226-8456-DE0FB00C8765}"/>
              </a:ext>
            </a:extLst>
          </p:cNvPr>
          <p:cNvSpPr>
            <a:spLocks noGrp="1"/>
          </p:cNvSpPr>
          <p:nvPr>
            <p:ph type="dt" sz="half" idx="10"/>
          </p:nvPr>
        </p:nvSpPr>
        <p:spPr/>
        <p:txBody>
          <a:bodyPr/>
          <a:lstStyle/>
          <a:p>
            <a:fld id="{E69B9EE9-F3BF-4B40-83E7-C9BC68FDDB0E}" type="datetimeFigureOut">
              <a:rPr lang="en-US" smtClean="0"/>
              <a:t>2/24/2022</a:t>
            </a:fld>
            <a:endParaRPr lang="en-US"/>
          </a:p>
        </p:txBody>
      </p:sp>
      <p:sp>
        <p:nvSpPr>
          <p:cNvPr id="3" name="Footer Placeholder 2">
            <a:extLst>
              <a:ext uri="{FF2B5EF4-FFF2-40B4-BE49-F238E27FC236}">
                <a16:creationId xmlns="" xmlns:a16="http://schemas.microsoft.com/office/drawing/2014/main" id="{548689CE-C57C-4CCE-B5D7-91A284CB19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4440DF66-3D9B-4E31-B419-8D199F946398}"/>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464966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AF0A372-E784-4489-91B1-EB5F9893BA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36E1B435-934F-44C4-8F1B-EC379BCB0879}"/>
              </a:ext>
            </a:extLst>
          </p:cNvPr>
          <p:cNvSpPr>
            <a:spLocks noGrp="1"/>
          </p:cNvSpPr>
          <p:nvPr>
            <p:ph type="dt" sz="half" idx="10"/>
          </p:nvPr>
        </p:nvSpPr>
        <p:spPr/>
        <p:txBody>
          <a:bodyPr/>
          <a:lstStyle/>
          <a:p>
            <a:fld id="{E69B9EE9-F3BF-4B40-83E7-C9BC68FDDB0E}" type="datetimeFigureOut">
              <a:rPr lang="en-US" smtClean="0"/>
              <a:t>2/24/2022</a:t>
            </a:fld>
            <a:endParaRPr lang="en-US"/>
          </a:p>
        </p:txBody>
      </p:sp>
      <p:sp>
        <p:nvSpPr>
          <p:cNvPr id="4" name="Footer Placeholder 3">
            <a:extLst>
              <a:ext uri="{FF2B5EF4-FFF2-40B4-BE49-F238E27FC236}">
                <a16:creationId xmlns="" xmlns:a16="http://schemas.microsoft.com/office/drawing/2014/main" id="{7D9BAE6C-C81A-448F-810E-8201A0E7DD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8598452A-D52B-4D53-AA70-42F3E1B9132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623287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116A006-59DD-41EF-BB59-5CF0A5B0F3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847CF5D0-5E86-4B07-82F0-4706674B42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C932F55C-8EFE-4A66-9DB3-D0CB88777B6B}"/>
              </a:ext>
            </a:extLst>
          </p:cNvPr>
          <p:cNvSpPr>
            <a:spLocks noGrp="1"/>
          </p:cNvSpPr>
          <p:nvPr>
            <p:ph type="dt" sz="half" idx="10"/>
          </p:nvPr>
        </p:nvSpPr>
        <p:spPr/>
        <p:txBody>
          <a:bodyPr/>
          <a:lstStyle/>
          <a:p>
            <a:fld id="{E69B9EE9-F3BF-4B40-83E7-C9BC68FDDB0E}" type="datetimeFigureOut">
              <a:rPr lang="en-US" smtClean="0"/>
              <a:t>2/24/2022</a:t>
            </a:fld>
            <a:endParaRPr lang="en-US"/>
          </a:p>
        </p:txBody>
      </p:sp>
      <p:sp>
        <p:nvSpPr>
          <p:cNvPr id="5" name="Footer Placeholder 4">
            <a:extLst>
              <a:ext uri="{FF2B5EF4-FFF2-40B4-BE49-F238E27FC236}">
                <a16:creationId xmlns="" xmlns:a16="http://schemas.microsoft.com/office/drawing/2014/main" id="{B3E38045-8612-4FFC-BF9F-64FB98C8EF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B615B52-8190-4B2D-852C-B23A268AE49F}"/>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637402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192C063-6317-449C-A341-883F2682D4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5D53C2C5-1069-41AD-AB8E-A272B5F74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 xmlns:a16="http://schemas.microsoft.com/office/drawing/2014/main" id="{B335F9C6-7A1E-4BB1-8382-AF2048FA93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6A2CF1DA-3491-456F-B971-C43EFCD2163E}"/>
              </a:ext>
            </a:extLst>
          </p:cNvPr>
          <p:cNvSpPr>
            <a:spLocks noGrp="1"/>
          </p:cNvSpPr>
          <p:nvPr>
            <p:ph type="dt" sz="half" idx="10"/>
          </p:nvPr>
        </p:nvSpPr>
        <p:spPr/>
        <p:txBody>
          <a:bodyPr/>
          <a:lstStyle/>
          <a:p>
            <a:fld id="{E69B9EE9-F3BF-4B40-83E7-C9BC68FDDB0E}" type="datetimeFigureOut">
              <a:rPr lang="en-US" smtClean="0"/>
              <a:t>2/24/2022</a:t>
            </a:fld>
            <a:endParaRPr lang="en-US"/>
          </a:p>
        </p:txBody>
      </p:sp>
      <p:sp>
        <p:nvSpPr>
          <p:cNvPr id="6" name="Footer Placeholder 5">
            <a:extLst>
              <a:ext uri="{FF2B5EF4-FFF2-40B4-BE49-F238E27FC236}">
                <a16:creationId xmlns="" xmlns:a16="http://schemas.microsoft.com/office/drawing/2014/main" id="{A2D613E6-C32A-4783-9219-260167E50D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F3F57CA7-22C9-4637-98D5-45CB81C4CD6F}"/>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804034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F95C8BC-CF44-4FCD-ACB9-6C06E1FD0D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FE26985-A785-4717-80AD-9B8D8F5B85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305A630-F12E-492E-A3AD-AE8A23606B49}"/>
              </a:ext>
            </a:extLst>
          </p:cNvPr>
          <p:cNvSpPr>
            <a:spLocks noGrp="1"/>
          </p:cNvSpPr>
          <p:nvPr>
            <p:ph type="dt" sz="half" idx="10"/>
          </p:nvPr>
        </p:nvSpPr>
        <p:spPr/>
        <p:txBody>
          <a:bodyPr/>
          <a:lstStyle/>
          <a:p>
            <a:fld id="{E69B9EE9-F3BF-4B40-83E7-C9BC68FDDB0E}" type="datetimeFigureOut">
              <a:rPr lang="en-US" smtClean="0"/>
              <a:t>2/24/2022</a:t>
            </a:fld>
            <a:endParaRPr lang="en-US"/>
          </a:p>
        </p:txBody>
      </p:sp>
      <p:sp>
        <p:nvSpPr>
          <p:cNvPr id="5" name="Footer Placeholder 4">
            <a:extLst>
              <a:ext uri="{FF2B5EF4-FFF2-40B4-BE49-F238E27FC236}">
                <a16:creationId xmlns="" xmlns:a16="http://schemas.microsoft.com/office/drawing/2014/main" id="{7F5C2166-B6AA-4084-B4D7-069DDC982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0C20EA2-78ED-4391-B2FB-25000FDBCAA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275132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7" name="9Slide.vn - 2019">
            <a:extLst>
              <a:ext uri="{FF2B5EF4-FFF2-40B4-BE49-F238E27FC236}">
                <a16:creationId xmlns="" xmlns:a16="http://schemas.microsoft.com/office/drawing/2014/main" id="{C8E549EF-37BB-4E81-AF3B-E817111B8A57}"/>
              </a:ext>
            </a:extLst>
          </p:cNvPr>
          <p:cNvSpPr txBox="1"/>
          <p:nvPr userDrawn="1"/>
        </p:nvSpPr>
        <p:spPr>
          <a:xfrm>
            <a:off x="0" y="-1512332"/>
            <a:ext cx="12192000" cy="369332"/>
          </a:xfrm>
          <a:prstGeom prst="rect">
            <a:avLst/>
          </a:prstGeom>
          <a:noFill/>
        </p:spPr>
        <p:txBody>
          <a:bodyPr vert="horz" wrap="none" lIns="0" tIns="0" rIns="0" bIns="0" rtlCol="0">
            <a:spAutoFit/>
          </a:bodyPr>
          <a:lstStyle/>
          <a:p>
            <a:pPr algn="ctr"/>
            <a:r>
              <a:rPr lang="en-US" sz="2400">
                <a:solidFill>
                  <a:srgbClr val="CFCFCF"/>
                </a:solidFill>
              </a:rPr>
              <a:t>www.9slide.vn</a:t>
            </a:r>
          </a:p>
        </p:txBody>
      </p:sp>
      <p:sp>
        <p:nvSpPr>
          <p:cNvPr id="2" name="Title Placeholder 1">
            <a:extLst>
              <a:ext uri="{FF2B5EF4-FFF2-40B4-BE49-F238E27FC236}">
                <a16:creationId xmlns="" xmlns:a16="http://schemas.microsoft.com/office/drawing/2014/main" id="{76CB0E7E-7BDA-4369-B06E-95E5B313A5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6FF2DE87-7D95-4722-9EE5-248D158C7F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7D0A038-BC78-4ECC-BEFF-CCB515E484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B9EE9-F3BF-4B40-83E7-C9BC68FDDB0E}" type="datetimeFigureOut">
              <a:rPr lang="en-US" smtClean="0"/>
              <a:t>2/24/2022</a:t>
            </a:fld>
            <a:endParaRPr lang="en-US"/>
          </a:p>
        </p:txBody>
      </p:sp>
      <p:sp>
        <p:nvSpPr>
          <p:cNvPr id="5" name="Footer Placeholder 4">
            <a:extLst>
              <a:ext uri="{FF2B5EF4-FFF2-40B4-BE49-F238E27FC236}">
                <a16:creationId xmlns="" xmlns:a16="http://schemas.microsoft.com/office/drawing/2014/main" id="{50ECDB14-4F91-4B5C-8ACA-1B5E7E69B7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DB30118F-80C4-4861-A4D3-A50D382E7D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F55963-6440-4C45-BA09-4E6A99D1BBE0}" type="slidenum">
              <a:rPr lang="en-US" smtClean="0"/>
              <a:t>‹#›</a:t>
            </a:fld>
            <a:endParaRPr lang="en-US"/>
          </a:p>
        </p:txBody>
      </p:sp>
      <p:grpSp>
        <p:nvGrpSpPr>
          <p:cNvPr id="11" name="Group 10">
            <a:extLst>
              <a:ext uri="{FF2B5EF4-FFF2-40B4-BE49-F238E27FC236}">
                <a16:creationId xmlns=""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8146389"/>
      </p:ext>
    </p:extLst>
  </p:cSld>
  <p:clrMap bg1="lt1" tx1="dk1" bg2="lt2" tx2="dk2" accent1="accent1" accent2="accent2" accent3="accent3" accent4="accent4" accent5="accent5" accent6="accent6" hlink="hlink" folHlink="folHlink"/>
  <p:sldLayoutIdLst>
    <p:sldLayoutId id="2147483655" r:id="rId1"/>
    <p:sldLayoutId id="2147483654" r:id="rId2"/>
    <p:sldLayoutId id="2147483649" r:id="rId3"/>
    <p:sldLayoutId id="2147483657" r:id="rId4"/>
    <p:sldLayoutId id="2147483650"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xml"/><Relationship Id="rId1" Type="http://schemas.openxmlformats.org/officeDocument/2006/relationships/tags" Target="../tags/tag8.xml"/><Relationship Id="rId6" Type="http://schemas.microsoft.com/office/2007/relationships/hdphoto" Target="../media/hdphoto1.wdp"/><Relationship Id="rId5" Type="http://schemas.openxmlformats.org/officeDocument/2006/relationships/image" Target="../media/image2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8.gif"/><Relationship Id="rId5" Type="http://schemas.openxmlformats.org/officeDocument/2006/relationships/image" Target="../media/image27.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oogle Shape;2657;p43">
            <a:extLst>
              <a:ext uri="{FF2B5EF4-FFF2-40B4-BE49-F238E27FC236}">
                <a16:creationId xmlns="" xmlns:a16="http://schemas.microsoft.com/office/drawing/2014/main" id="{B38BD03C-D1AC-470C-9E21-A503576EC83E}"/>
              </a:ext>
            </a:extLst>
          </p:cNvPr>
          <p:cNvGrpSpPr/>
          <p:nvPr/>
        </p:nvGrpSpPr>
        <p:grpSpPr>
          <a:xfrm>
            <a:off x="2682475" y="1096925"/>
            <a:ext cx="4271575" cy="2112725"/>
            <a:chOff x="2682475" y="1096925"/>
            <a:chExt cx="4271575" cy="2112725"/>
          </a:xfrm>
        </p:grpSpPr>
        <p:sp>
          <p:nvSpPr>
            <p:cNvPr id="12" name="Google Shape;2658;p43">
              <a:extLst>
                <a:ext uri="{FF2B5EF4-FFF2-40B4-BE49-F238E27FC236}">
                  <a16:creationId xmlns="" xmlns:a16="http://schemas.microsoft.com/office/drawing/2014/main" id="{CEA54258-99D6-4431-9A5F-E33F8360952D}"/>
                </a:ext>
              </a:extLst>
            </p:cNvPr>
            <p:cNvSpPr/>
            <p:nvPr/>
          </p:nvSpPr>
          <p:spPr>
            <a:xfrm>
              <a:off x="6196550" y="109692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659;p43">
              <a:extLst>
                <a:ext uri="{FF2B5EF4-FFF2-40B4-BE49-F238E27FC236}">
                  <a16:creationId xmlns="" xmlns:a16="http://schemas.microsoft.com/office/drawing/2014/main" id="{2EA97ED3-731D-4932-BB39-47A7A6640332}"/>
                </a:ext>
              </a:extLst>
            </p:cNvPr>
            <p:cNvSpPr/>
            <p:nvPr/>
          </p:nvSpPr>
          <p:spPr>
            <a:xfrm>
              <a:off x="2682475" y="1096925"/>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660;p43">
              <a:extLst>
                <a:ext uri="{FF2B5EF4-FFF2-40B4-BE49-F238E27FC236}">
                  <a16:creationId xmlns="" xmlns:a16="http://schemas.microsoft.com/office/drawing/2014/main" id="{C19119EF-6FCE-464F-8952-1F488C6AF9B5}"/>
                </a:ext>
              </a:extLst>
            </p:cNvPr>
            <p:cNvSpPr/>
            <p:nvPr/>
          </p:nvSpPr>
          <p:spPr>
            <a:xfrm>
              <a:off x="6760550" y="3025750"/>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2661;p43">
            <a:extLst>
              <a:ext uri="{FF2B5EF4-FFF2-40B4-BE49-F238E27FC236}">
                <a16:creationId xmlns="" xmlns:a16="http://schemas.microsoft.com/office/drawing/2014/main" id="{65993DCD-B5E5-48AF-8EBB-AA5570A6E59D}"/>
              </a:ext>
            </a:extLst>
          </p:cNvPr>
          <p:cNvGrpSpPr/>
          <p:nvPr/>
        </p:nvGrpSpPr>
        <p:grpSpPr>
          <a:xfrm>
            <a:off x="1219200" y="88318"/>
            <a:ext cx="9408147" cy="2571207"/>
            <a:chOff x="-131942" y="-240334"/>
            <a:chExt cx="9408147" cy="2571207"/>
          </a:xfrm>
        </p:grpSpPr>
        <p:grpSp>
          <p:nvGrpSpPr>
            <p:cNvPr id="16" name="Google Shape;2662;p43">
              <a:extLst>
                <a:ext uri="{FF2B5EF4-FFF2-40B4-BE49-F238E27FC236}">
                  <a16:creationId xmlns="" xmlns:a16="http://schemas.microsoft.com/office/drawing/2014/main" id="{495E4D25-EAED-4A03-904E-540E41D3D177}"/>
                </a:ext>
              </a:extLst>
            </p:cNvPr>
            <p:cNvGrpSpPr/>
            <p:nvPr/>
          </p:nvGrpSpPr>
          <p:grpSpPr>
            <a:xfrm rot="-1799975">
              <a:off x="-47704" y="459634"/>
              <a:ext cx="3113747" cy="1171270"/>
              <a:chOff x="0" y="539998"/>
              <a:chExt cx="3901889" cy="1467738"/>
            </a:xfrm>
          </p:grpSpPr>
          <p:sp>
            <p:nvSpPr>
              <p:cNvPr id="24" name="Google Shape;2663;p43">
                <a:extLst>
                  <a:ext uri="{FF2B5EF4-FFF2-40B4-BE49-F238E27FC236}">
                    <a16:creationId xmlns="" xmlns:a16="http://schemas.microsoft.com/office/drawing/2014/main" id="{DB30DB00-36CD-4AEE-8BE7-770A123EE662}"/>
                  </a:ext>
                </a:extLst>
              </p:cNvPr>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664;p43">
                <a:extLst>
                  <a:ext uri="{FF2B5EF4-FFF2-40B4-BE49-F238E27FC236}">
                    <a16:creationId xmlns="" xmlns:a16="http://schemas.microsoft.com/office/drawing/2014/main" id="{78D9BEC9-FE12-4610-B3DC-67A01D39C390}"/>
                  </a:ext>
                </a:extLst>
              </p:cNvPr>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65;p43">
                <a:extLst>
                  <a:ext uri="{FF2B5EF4-FFF2-40B4-BE49-F238E27FC236}">
                    <a16:creationId xmlns="" xmlns:a16="http://schemas.microsoft.com/office/drawing/2014/main" id="{B74C6256-8ECA-438A-A829-4F5C48B01D29}"/>
                  </a:ext>
                </a:extLst>
              </p:cNvPr>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666;p43">
                <a:extLst>
                  <a:ext uri="{FF2B5EF4-FFF2-40B4-BE49-F238E27FC236}">
                    <a16:creationId xmlns="" xmlns:a16="http://schemas.microsoft.com/office/drawing/2014/main" id="{D451C18F-C563-42A9-946F-B133B47B2C52}"/>
                  </a:ext>
                </a:extLst>
              </p:cNvPr>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667;p43">
                <a:extLst>
                  <a:ext uri="{FF2B5EF4-FFF2-40B4-BE49-F238E27FC236}">
                    <a16:creationId xmlns="" xmlns:a16="http://schemas.microsoft.com/office/drawing/2014/main" id="{D6B54AEA-974E-4495-B1FE-F8AA117DDB4D}"/>
                  </a:ext>
                </a:extLst>
              </p:cNvPr>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668;p43">
                <a:extLst>
                  <a:ext uri="{FF2B5EF4-FFF2-40B4-BE49-F238E27FC236}">
                    <a16:creationId xmlns="" xmlns:a16="http://schemas.microsoft.com/office/drawing/2014/main" id="{E4364D50-24D9-4891-BBFC-C1C83FADEC96}"/>
                  </a:ext>
                </a:extLst>
              </p:cNvPr>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2669;p43">
              <a:extLst>
                <a:ext uri="{FF2B5EF4-FFF2-40B4-BE49-F238E27FC236}">
                  <a16:creationId xmlns="" xmlns:a16="http://schemas.microsoft.com/office/drawing/2014/main" id="{0426F94F-55AE-4BA9-B369-514440EFD941}"/>
                </a:ext>
              </a:extLst>
            </p:cNvPr>
            <p:cNvGrpSpPr/>
            <p:nvPr/>
          </p:nvGrpSpPr>
          <p:grpSpPr>
            <a:xfrm rot="1799975" flipH="1">
              <a:off x="6078221" y="459634"/>
              <a:ext cx="3113747" cy="1171270"/>
              <a:chOff x="0" y="539998"/>
              <a:chExt cx="3901889" cy="1467738"/>
            </a:xfrm>
          </p:grpSpPr>
          <p:sp>
            <p:nvSpPr>
              <p:cNvPr id="18" name="Google Shape;2670;p43">
                <a:extLst>
                  <a:ext uri="{FF2B5EF4-FFF2-40B4-BE49-F238E27FC236}">
                    <a16:creationId xmlns="" xmlns:a16="http://schemas.microsoft.com/office/drawing/2014/main" id="{4CF10816-579F-4224-B4BC-185B38848926}"/>
                  </a:ext>
                </a:extLst>
              </p:cNvPr>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671;p43">
                <a:extLst>
                  <a:ext uri="{FF2B5EF4-FFF2-40B4-BE49-F238E27FC236}">
                    <a16:creationId xmlns="" xmlns:a16="http://schemas.microsoft.com/office/drawing/2014/main" id="{C9804D43-0178-4C60-B8AA-CA3162977D4C}"/>
                  </a:ext>
                </a:extLst>
              </p:cNvPr>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672;p43">
                <a:extLst>
                  <a:ext uri="{FF2B5EF4-FFF2-40B4-BE49-F238E27FC236}">
                    <a16:creationId xmlns="" xmlns:a16="http://schemas.microsoft.com/office/drawing/2014/main" id="{AA769B82-E516-49DF-A4B9-4F89922DDFDC}"/>
                  </a:ext>
                </a:extLst>
              </p:cNvPr>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673;p43">
                <a:extLst>
                  <a:ext uri="{FF2B5EF4-FFF2-40B4-BE49-F238E27FC236}">
                    <a16:creationId xmlns="" xmlns:a16="http://schemas.microsoft.com/office/drawing/2014/main" id="{C631392C-B975-4BE8-95F6-3D045544FB60}"/>
                  </a:ext>
                </a:extLst>
              </p:cNvPr>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674;p43">
                <a:extLst>
                  <a:ext uri="{FF2B5EF4-FFF2-40B4-BE49-F238E27FC236}">
                    <a16:creationId xmlns="" xmlns:a16="http://schemas.microsoft.com/office/drawing/2014/main" id="{CA313DBF-9006-4E77-B22B-86ADD930550C}"/>
                  </a:ext>
                </a:extLst>
              </p:cNvPr>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675;p43">
                <a:extLst>
                  <a:ext uri="{FF2B5EF4-FFF2-40B4-BE49-F238E27FC236}">
                    <a16:creationId xmlns="" xmlns:a16="http://schemas.microsoft.com/office/drawing/2014/main" id="{1794A2C3-63EB-4B8B-AA02-29C165436CB9}"/>
                  </a:ext>
                </a:extLst>
              </p:cNvPr>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0" name="矩形 28">
            <a:extLst>
              <a:ext uri="{FF2B5EF4-FFF2-40B4-BE49-F238E27FC236}">
                <a16:creationId xmlns="" xmlns:a16="http://schemas.microsoft.com/office/drawing/2014/main" id="{16719BCB-1D69-41D1-B848-B223CBCA3A77}"/>
              </a:ext>
            </a:extLst>
          </p:cNvPr>
          <p:cNvSpPr/>
          <p:nvPr/>
        </p:nvSpPr>
        <p:spPr>
          <a:xfrm>
            <a:off x="6256299" y="1784452"/>
            <a:ext cx="184731" cy="1200329"/>
          </a:xfrm>
          <a:prstGeom prst="rect">
            <a:avLst/>
          </a:prstGeom>
        </p:spPr>
        <p:txBody>
          <a:bodyPr wrap="none">
            <a:spAutoFit/>
            <a:scene3d>
              <a:camera prst="orthographicFront"/>
              <a:lightRig rig="threePt" dir="t"/>
            </a:scene3d>
            <a:sp3d contourW="12700"/>
          </a:bodyPr>
          <a:lstStyle/>
          <a:p>
            <a:pPr algn="ctr"/>
            <a:endParaRPr lang="zh-CN" altLang="en-US" sz="7200" dirty="0">
              <a:ln>
                <a:solidFill>
                  <a:schemeClr val="tx1"/>
                </a:solidFill>
              </a:ln>
              <a:solidFill>
                <a:schemeClr val="bg1"/>
              </a:solidFill>
              <a:latin typeface="Gwendolyn" pitchFamily="2" charset="0"/>
              <a:ea typeface="汉仪夏日体W" panose="00020600040101010101" pitchFamily="18" charset="-122"/>
            </a:endParaRPr>
          </a:p>
        </p:txBody>
      </p:sp>
      <p:pic>
        <p:nvPicPr>
          <p:cNvPr id="121" name="Picture 120">
            <a:extLst>
              <a:ext uri="{FF2B5EF4-FFF2-40B4-BE49-F238E27FC236}">
                <a16:creationId xmlns="" xmlns:a16="http://schemas.microsoft.com/office/drawing/2014/main" id="{54513B74-A3AF-43B4-9632-1CA49A8D6F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1836" y="960732"/>
            <a:ext cx="3816427" cy="1993565"/>
          </a:xfrm>
          <a:prstGeom prst="rect">
            <a:avLst/>
          </a:prstGeom>
        </p:spPr>
      </p:pic>
      <p:sp>
        <p:nvSpPr>
          <p:cNvPr id="123" name="TextBox 9">
            <a:extLst>
              <a:ext uri="{FF2B5EF4-FFF2-40B4-BE49-F238E27FC236}">
                <a16:creationId xmlns="" xmlns:a16="http://schemas.microsoft.com/office/drawing/2014/main" id="{D0A60DE6-7D49-4857-A361-01F92A0573C1}"/>
              </a:ext>
            </a:extLst>
          </p:cNvPr>
          <p:cNvSpPr txBox="1"/>
          <p:nvPr/>
        </p:nvSpPr>
        <p:spPr>
          <a:xfrm>
            <a:off x="2556354" y="2427799"/>
            <a:ext cx="7605575" cy="2423805"/>
          </a:xfrm>
          <a:prstGeom prst="rect">
            <a:avLst/>
          </a:prstGeom>
        </p:spPr>
        <p:txBody>
          <a:bodyPr wrap="square" lIns="0" tIns="0" rIns="0" bIns="0" rtlCol="0" anchor="t">
            <a:spAutoFit/>
          </a:bodyPr>
          <a:lstStyle/>
          <a:p>
            <a:pPr algn="ctr">
              <a:lnSpc>
                <a:spcPct val="114000"/>
              </a:lnSpc>
            </a:pPr>
            <a:r>
              <a:rPr lang="en-US" sz="7200" b="1" dirty="0">
                <a:solidFill>
                  <a:srgbClr val="BB332A"/>
                </a:solidFill>
                <a:latin typeface="#9Slide07 IcielCadena" panose="02000503000000020004" pitchFamily="2" charset="0"/>
                <a:cs typeface="Arial" panose="020B0604020202020204" pitchFamily="34" charset="0"/>
              </a:rPr>
              <a:t>AI LÀ THỦY TỔ LOÀI NGƯỜI</a:t>
            </a:r>
          </a:p>
        </p:txBody>
      </p:sp>
      <p:sp>
        <p:nvSpPr>
          <p:cNvPr id="124" name="TextBox 16">
            <a:extLst>
              <a:ext uri="{FF2B5EF4-FFF2-40B4-BE49-F238E27FC236}">
                <a16:creationId xmlns="" xmlns:a16="http://schemas.microsoft.com/office/drawing/2014/main" id="{812E9346-C721-47F8-A711-090F7D7B2CDE}"/>
              </a:ext>
            </a:extLst>
          </p:cNvPr>
          <p:cNvSpPr txBox="1"/>
          <p:nvPr/>
        </p:nvSpPr>
        <p:spPr>
          <a:xfrm>
            <a:off x="2097166" y="4929529"/>
            <a:ext cx="7997668" cy="786241"/>
          </a:xfrm>
          <a:prstGeom prst="rect">
            <a:avLst/>
          </a:prstGeom>
        </p:spPr>
        <p:txBody>
          <a:bodyPr lIns="0" tIns="0" rIns="0" bIns="0" rtlCol="0" anchor="t">
            <a:spAutoFit/>
          </a:bodyPr>
          <a:lstStyle/>
          <a:p>
            <a:pPr algn="ctr">
              <a:lnSpc>
                <a:spcPts val="6719"/>
              </a:lnSpc>
            </a:pPr>
            <a:r>
              <a:rPr lang="en-US" sz="4800">
                <a:solidFill>
                  <a:srgbClr val="065928"/>
                </a:solidFill>
                <a:latin typeface="Gaegu Bold"/>
              </a:rPr>
              <a:t>Trang 70</a:t>
            </a:r>
          </a:p>
        </p:txBody>
      </p:sp>
    </p:spTree>
    <p:extLst>
      <p:ext uri="{BB962C8B-B14F-4D97-AF65-F5344CB8AC3E}">
        <p14:creationId xmlns:p14="http://schemas.microsoft.com/office/powerpoint/2010/main" val="28170795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4" name="Group 33">
            <a:extLst>
              <a:ext uri="{FF2B5EF4-FFF2-40B4-BE49-F238E27FC236}">
                <a16:creationId xmlns="" xmlns:a16="http://schemas.microsoft.com/office/drawing/2014/main" id="{C73B2FDA-90AC-42CF-9894-672AAF21CDCD}"/>
              </a:ext>
            </a:extLst>
          </p:cNvPr>
          <p:cNvGrpSpPr/>
          <p:nvPr/>
        </p:nvGrpSpPr>
        <p:grpSpPr>
          <a:xfrm>
            <a:off x="610645" y="1730550"/>
            <a:ext cx="2506663" cy="1629136"/>
            <a:chOff x="598984" y="1958926"/>
            <a:chExt cx="2506663" cy="1629136"/>
          </a:xfrm>
        </p:grpSpPr>
        <p:sp>
          <p:nvSpPr>
            <p:cNvPr id="4" name="TextBox 3">
              <a:extLst>
                <a:ext uri="{FF2B5EF4-FFF2-40B4-BE49-F238E27FC236}">
                  <a16:creationId xmlns="" xmlns:a16="http://schemas.microsoft.com/office/drawing/2014/main" id="{F5ADC11F-B907-4A27-B037-54DEC5485DCE}"/>
                </a:ext>
              </a:extLst>
            </p:cNvPr>
            <p:cNvSpPr txBox="1"/>
            <p:nvPr/>
          </p:nvSpPr>
          <p:spPr>
            <a:xfrm>
              <a:off x="598984" y="1958926"/>
              <a:ext cx="2506663" cy="584200"/>
            </a:xfrm>
            <a:prstGeom prst="rect">
              <a:avLst/>
            </a:prstGeom>
            <a:ln>
              <a:noFill/>
            </a:ln>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US" sz="3200" b="1" dirty="0" err="1">
                  <a:solidFill>
                    <a:schemeClr val="accent3">
                      <a:lumMod val="75000"/>
                    </a:schemeClr>
                  </a:solidFill>
                  <a:latin typeface="#9Slide02 Noi dung dai" panose="02000000000000000000" pitchFamily="2" charset="0"/>
                  <a:ea typeface="#9Slide02 Noi dung dai" panose="02000000000000000000" pitchFamily="2" charset="0"/>
                  <a:cs typeface="Times New Roman" panose="02020603050405020304" pitchFamily="18" charset="0"/>
                </a:rPr>
                <a:t>Trung</a:t>
              </a:r>
              <a:r>
                <a:rPr lang="en-US" sz="3200" b="1" dirty="0">
                  <a:solidFill>
                    <a:schemeClr val="accent3">
                      <a:lumMod val="75000"/>
                    </a:schemeClr>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sz="3200" b="1" dirty="0" err="1">
                  <a:solidFill>
                    <a:schemeClr val="accent3">
                      <a:lumMod val="75000"/>
                    </a:schemeClr>
                  </a:solidFill>
                  <a:latin typeface="#9Slide02 Noi dung dai" panose="02000000000000000000" pitchFamily="2" charset="0"/>
                  <a:ea typeface="#9Slide02 Noi dung dai" panose="02000000000000000000" pitchFamily="2" charset="0"/>
                  <a:cs typeface="Times New Roman" panose="02020603050405020304" pitchFamily="18" charset="0"/>
                </a:rPr>
                <a:t>Quốc</a:t>
              </a:r>
              <a:endParaRPr lang="en-US" sz="3200" b="1" dirty="0">
                <a:solidFill>
                  <a:schemeClr val="accent3">
                    <a:lumMod val="75000"/>
                  </a:schemeClr>
                </a:solidFill>
                <a:latin typeface="#9Slide02 Noi dung dai" panose="02000000000000000000" pitchFamily="2" charset="0"/>
                <a:ea typeface="#9Slide02 Noi dung dai" panose="02000000000000000000" pitchFamily="2" charset="0"/>
                <a:cs typeface="Times New Roman" panose="02020603050405020304" pitchFamily="18" charset="0"/>
              </a:endParaRPr>
            </a:p>
          </p:txBody>
        </p:sp>
        <p:sp>
          <p:nvSpPr>
            <p:cNvPr id="5" name="TextBox 4">
              <a:extLst>
                <a:ext uri="{FF2B5EF4-FFF2-40B4-BE49-F238E27FC236}">
                  <a16:creationId xmlns="" xmlns:a16="http://schemas.microsoft.com/office/drawing/2014/main" id="{9C627253-7C65-4532-898F-E5937F84A3DA}"/>
                </a:ext>
              </a:extLst>
            </p:cNvPr>
            <p:cNvSpPr txBox="1"/>
            <p:nvPr/>
          </p:nvSpPr>
          <p:spPr>
            <a:xfrm>
              <a:off x="661107" y="2475580"/>
              <a:ext cx="1524000" cy="585787"/>
            </a:xfrm>
            <a:prstGeom prst="rect">
              <a:avLst/>
            </a:prstGeom>
            <a:ln>
              <a:noFill/>
            </a:ln>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US" sz="3200" b="1" dirty="0" err="1">
                  <a:solidFill>
                    <a:schemeClr val="accent3">
                      <a:lumMod val="75000"/>
                    </a:schemeClr>
                  </a:solidFill>
                  <a:latin typeface="#9Slide02 Noi dung dai" panose="02000000000000000000" pitchFamily="2" charset="0"/>
                  <a:ea typeface="#9Slide02 Noi dung dai" panose="02000000000000000000" pitchFamily="2" charset="0"/>
                  <a:cs typeface="Times New Roman" panose="02020603050405020304" pitchFamily="18" charset="0"/>
                </a:rPr>
                <a:t>Nữ</a:t>
              </a:r>
              <a:r>
                <a:rPr lang="en-US" sz="3200" b="1" dirty="0">
                  <a:solidFill>
                    <a:schemeClr val="accent3">
                      <a:lumMod val="75000"/>
                    </a:schemeClr>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sz="3200" b="1" dirty="0" err="1">
                  <a:solidFill>
                    <a:schemeClr val="accent3">
                      <a:lumMod val="75000"/>
                    </a:schemeClr>
                  </a:solidFill>
                  <a:latin typeface="#9Slide02 Noi dung dai" panose="02000000000000000000" pitchFamily="2" charset="0"/>
                  <a:ea typeface="#9Slide02 Noi dung dai" panose="02000000000000000000" pitchFamily="2" charset="0"/>
                  <a:cs typeface="Times New Roman" panose="02020603050405020304" pitchFamily="18" charset="0"/>
                </a:rPr>
                <a:t>Oa</a:t>
              </a:r>
              <a:endParaRPr lang="en-US" sz="3200" b="1" dirty="0">
                <a:solidFill>
                  <a:schemeClr val="accent3">
                    <a:lumMod val="75000"/>
                  </a:schemeClr>
                </a:solidFill>
                <a:latin typeface="#9Slide02 Noi dung dai" panose="02000000000000000000" pitchFamily="2" charset="0"/>
                <a:ea typeface="#9Slide02 Noi dung dai" panose="02000000000000000000" pitchFamily="2" charset="0"/>
                <a:cs typeface="Times New Roman" panose="02020603050405020304" pitchFamily="18" charset="0"/>
              </a:endParaRPr>
            </a:p>
          </p:txBody>
        </p:sp>
        <p:sp>
          <p:nvSpPr>
            <p:cNvPr id="6" name="TextBox 5">
              <a:extLst>
                <a:ext uri="{FF2B5EF4-FFF2-40B4-BE49-F238E27FC236}">
                  <a16:creationId xmlns="" xmlns:a16="http://schemas.microsoft.com/office/drawing/2014/main" id="{1D1892C4-3EC5-4F09-B849-FA80C2F8BB97}"/>
                </a:ext>
              </a:extLst>
            </p:cNvPr>
            <p:cNvSpPr txBox="1"/>
            <p:nvPr/>
          </p:nvSpPr>
          <p:spPr>
            <a:xfrm>
              <a:off x="635925" y="3003862"/>
              <a:ext cx="1524000" cy="584200"/>
            </a:xfrm>
            <a:prstGeom prst="rect">
              <a:avLst/>
            </a:prstGeom>
            <a:ln>
              <a:noFill/>
            </a:ln>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US" sz="3200" b="1" dirty="0" err="1">
                  <a:solidFill>
                    <a:schemeClr val="accent3">
                      <a:lumMod val="75000"/>
                    </a:schemeClr>
                  </a:solidFill>
                  <a:latin typeface="#9Slide02 Noi dung dai" panose="02000000000000000000" pitchFamily="2" charset="0"/>
                  <a:ea typeface="#9Slide02 Noi dung dai" panose="02000000000000000000" pitchFamily="2" charset="0"/>
                  <a:cs typeface="Times New Roman" panose="02020603050405020304" pitchFamily="18" charset="0"/>
                </a:rPr>
                <a:t>Ấn</a:t>
              </a:r>
              <a:r>
                <a:rPr lang="en-US" sz="3200" b="1" dirty="0">
                  <a:solidFill>
                    <a:schemeClr val="accent3">
                      <a:lumMod val="75000"/>
                    </a:schemeClr>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sz="3200" b="1" dirty="0" err="1">
                  <a:solidFill>
                    <a:schemeClr val="accent3">
                      <a:lumMod val="75000"/>
                    </a:schemeClr>
                  </a:solidFill>
                  <a:latin typeface="#9Slide02 Noi dung dai" panose="02000000000000000000" pitchFamily="2" charset="0"/>
                  <a:ea typeface="#9Slide02 Noi dung dai" panose="02000000000000000000" pitchFamily="2" charset="0"/>
                  <a:cs typeface="Times New Roman" panose="02020603050405020304" pitchFamily="18" charset="0"/>
                </a:rPr>
                <a:t>Độ</a:t>
              </a:r>
              <a:endParaRPr lang="en-US" sz="3200" b="1" dirty="0">
                <a:solidFill>
                  <a:schemeClr val="accent3">
                    <a:lumMod val="75000"/>
                  </a:schemeClr>
                </a:solidFill>
                <a:latin typeface="#9Slide02 Noi dung dai" panose="02000000000000000000" pitchFamily="2" charset="0"/>
                <a:ea typeface="#9Slide02 Noi dung dai" panose="02000000000000000000" pitchFamily="2" charset="0"/>
                <a:cs typeface="Times New Roman" panose="02020603050405020304" pitchFamily="18" charset="0"/>
              </a:endParaRPr>
            </a:p>
          </p:txBody>
        </p:sp>
      </p:grpSp>
      <p:grpSp>
        <p:nvGrpSpPr>
          <p:cNvPr id="7" name="Group 1">
            <a:extLst>
              <a:ext uri="{FF2B5EF4-FFF2-40B4-BE49-F238E27FC236}">
                <a16:creationId xmlns="" xmlns:a16="http://schemas.microsoft.com/office/drawing/2014/main" id="{4EB319CB-5D8C-4411-80DA-7D7E0DDAA571}"/>
              </a:ext>
            </a:extLst>
          </p:cNvPr>
          <p:cNvGrpSpPr>
            <a:grpSpLocks/>
          </p:cNvGrpSpPr>
          <p:nvPr/>
        </p:nvGrpSpPr>
        <p:grpSpPr bwMode="auto">
          <a:xfrm>
            <a:off x="635925" y="3796634"/>
            <a:ext cx="3211686" cy="2194727"/>
            <a:chOff x="439124" y="3884409"/>
            <a:chExt cx="2857287" cy="2196886"/>
          </a:xfrm>
        </p:grpSpPr>
        <p:sp>
          <p:nvSpPr>
            <p:cNvPr id="8" name="TextBox 7">
              <a:extLst>
                <a:ext uri="{FF2B5EF4-FFF2-40B4-BE49-F238E27FC236}">
                  <a16:creationId xmlns="" xmlns:a16="http://schemas.microsoft.com/office/drawing/2014/main" id="{2E821132-33AF-4E6D-90C3-F286473EC63A}"/>
                </a:ext>
              </a:extLst>
            </p:cNvPr>
            <p:cNvSpPr txBox="1"/>
            <p:nvPr/>
          </p:nvSpPr>
          <p:spPr>
            <a:xfrm>
              <a:off x="472459" y="3884409"/>
              <a:ext cx="1523887" cy="584775"/>
            </a:xfrm>
            <a:prstGeom prst="rect">
              <a:avLst/>
            </a:prstGeom>
            <a:ln>
              <a:noFill/>
            </a:ln>
          </p:spPr>
          <p:style>
            <a:lnRef idx="2">
              <a:schemeClr val="accent2"/>
            </a:lnRef>
            <a:fillRef idx="1">
              <a:schemeClr val="lt1"/>
            </a:fillRef>
            <a:effectRef idx="0">
              <a:schemeClr val="accent2"/>
            </a:effectRef>
            <a:fontRef idx="minor">
              <a:schemeClr val="dk1"/>
            </a:fontRef>
          </p:style>
          <p:txBody>
            <a:bodyPr>
              <a:spAutoFit/>
            </a:bodyPr>
            <a:lstStyle/>
            <a:p>
              <a:pPr algn="just">
                <a:defRPr/>
              </a:pPr>
              <a:r>
                <a:rPr lang="en-US" sz="3200" b="1" dirty="0">
                  <a:solidFill>
                    <a:schemeClr val="tx2">
                      <a:lumMod val="60000"/>
                      <a:lumOff val="40000"/>
                    </a:schemeClr>
                  </a:solidFill>
                  <a:latin typeface="#9Slide02 Noi dung dai" panose="02000000000000000000" pitchFamily="2" charset="0"/>
                  <a:ea typeface="#9Slide02 Noi dung dai" panose="02000000000000000000" pitchFamily="2" charset="0"/>
                  <a:cs typeface="Times New Roman" panose="02020603050405020304" pitchFamily="18" charset="0"/>
                </a:rPr>
                <a:t>A-</a:t>
              </a:r>
              <a:r>
                <a:rPr lang="en-US" sz="3200" b="1" dirty="0" err="1">
                  <a:solidFill>
                    <a:schemeClr val="tx2">
                      <a:lumMod val="60000"/>
                      <a:lumOff val="40000"/>
                    </a:schemeClr>
                  </a:solidFill>
                  <a:latin typeface="#9Slide02 Noi dung dai" panose="02000000000000000000" pitchFamily="2" charset="0"/>
                  <a:ea typeface="#9Slide02 Noi dung dai" panose="02000000000000000000" pitchFamily="2" charset="0"/>
                  <a:cs typeface="Times New Roman" panose="02020603050405020304" pitchFamily="18" charset="0"/>
                </a:rPr>
                <a:t>đam</a:t>
              </a:r>
              <a:endParaRPr lang="en-US" sz="3200" b="1" dirty="0">
                <a:solidFill>
                  <a:schemeClr val="tx2">
                    <a:lumMod val="60000"/>
                    <a:lumOff val="40000"/>
                  </a:schemeClr>
                </a:solidFill>
                <a:latin typeface="#9Slide02 Noi dung dai" panose="02000000000000000000" pitchFamily="2" charset="0"/>
                <a:ea typeface="#9Slide02 Noi dung dai" panose="02000000000000000000" pitchFamily="2" charset="0"/>
                <a:cs typeface="Times New Roman" panose="02020603050405020304" pitchFamily="18" charset="0"/>
              </a:endParaRPr>
            </a:p>
          </p:txBody>
        </p:sp>
        <p:sp>
          <p:nvSpPr>
            <p:cNvPr id="9" name="TextBox 8">
              <a:extLst>
                <a:ext uri="{FF2B5EF4-FFF2-40B4-BE49-F238E27FC236}">
                  <a16:creationId xmlns="" xmlns:a16="http://schemas.microsoft.com/office/drawing/2014/main" id="{A0577D75-CE4A-497D-9BCF-43E651AD1F83}"/>
                </a:ext>
              </a:extLst>
            </p:cNvPr>
            <p:cNvSpPr txBox="1"/>
            <p:nvPr/>
          </p:nvSpPr>
          <p:spPr>
            <a:xfrm>
              <a:off x="458925" y="4415751"/>
              <a:ext cx="1523887" cy="584775"/>
            </a:xfrm>
            <a:prstGeom prst="rect">
              <a:avLst/>
            </a:prstGeom>
            <a:ln>
              <a:noFill/>
            </a:ln>
          </p:spPr>
          <p:style>
            <a:lnRef idx="2">
              <a:schemeClr val="accent2"/>
            </a:lnRef>
            <a:fillRef idx="1">
              <a:schemeClr val="lt1"/>
            </a:fillRef>
            <a:effectRef idx="0">
              <a:schemeClr val="accent2"/>
            </a:effectRef>
            <a:fontRef idx="minor">
              <a:schemeClr val="dk1"/>
            </a:fontRef>
          </p:style>
          <p:txBody>
            <a:bodyPr>
              <a:spAutoFit/>
            </a:bodyPr>
            <a:lstStyle/>
            <a:p>
              <a:pPr algn="just">
                <a:defRPr/>
              </a:pPr>
              <a:r>
                <a:rPr lang="en-US" sz="3200" b="1" dirty="0">
                  <a:solidFill>
                    <a:schemeClr val="tx2">
                      <a:lumMod val="60000"/>
                      <a:lumOff val="40000"/>
                    </a:schemeClr>
                  </a:solidFill>
                  <a:latin typeface="#9Slide02 Noi dung dai" panose="02000000000000000000" pitchFamily="2" charset="0"/>
                  <a:ea typeface="#9Slide02 Noi dung dai" panose="02000000000000000000" pitchFamily="2" charset="0"/>
                  <a:cs typeface="Times New Roman" panose="02020603050405020304" pitchFamily="18" charset="0"/>
                </a:rPr>
                <a:t>Ê-</a:t>
              </a:r>
              <a:r>
                <a:rPr lang="en-US" sz="3200" b="1" dirty="0" err="1">
                  <a:solidFill>
                    <a:schemeClr val="tx2">
                      <a:lumMod val="60000"/>
                      <a:lumOff val="40000"/>
                    </a:schemeClr>
                  </a:solidFill>
                  <a:latin typeface="#9Slide02 Noi dung dai" panose="02000000000000000000" pitchFamily="2" charset="0"/>
                  <a:ea typeface="#9Slide02 Noi dung dai" panose="02000000000000000000" pitchFamily="2" charset="0"/>
                  <a:cs typeface="Times New Roman" panose="02020603050405020304" pitchFamily="18" charset="0"/>
                </a:rPr>
                <a:t>va</a:t>
              </a:r>
              <a:endParaRPr lang="en-US" sz="3200" b="1" dirty="0">
                <a:solidFill>
                  <a:schemeClr val="tx2">
                    <a:lumMod val="60000"/>
                    <a:lumOff val="40000"/>
                  </a:schemeClr>
                </a:solidFill>
                <a:latin typeface="#9Slide02 Noi dung dai" panose="02000000000000000000" pitchFamily="2" charset="0"/>
                <a:ea typeface="#9Slide02 Noi dung dai" panose="02000000000000000000" pitchFamily="2" charset="0"/>
                <a:cs typeface="Times New Roman" panose="02020603050405020304" pitchFamily="18" charset="0"/>
              </a:endParaRPr>
            </a:p>
          </p:txBody>
        </p:sp>
        <p:sp>
          <p:nvSpPr>
            <p:cNvPr id="10" name="TextBox 9">
              <a:extLst>
                <a:ext uri="{FF2B5EF4-FFF2-40B4-BE49-F238E27FC236}">
                  <a16:creationId xmlns="" xmlns:a16="http://schemas.microsoft.com/office/drawing/2014/main" id="{4880FBE8-5C94-4687-80C9-261982E4DDAB}"/>
                </a:ext>
              </a:extLst>
            </p:cNvPr>
            <p:cNvSpPr txBox="1"/>
            <p:nvPr/>
          </p:nvSpPr>
          <p:spPr>
            <a:xfrm>
              <a:off x="458925" y="4966441"/>
              <a:ext cx="1771518" cy="584775"/>
            </a:xfrm>
            <a:prstGeom prst="rect">
              <a:avLst/>
            </a:prstGeom>
            <a:ln>
              <a:noFill/>
            </a:ln>
          </p:spPr>
          <p:style>
            <a:lnRef idx="2">
              <a:schemeClr val="accent2"/>
            </a:lnRef>
            <a:fillRef idx="1">
              <a:schemeClr val="lt1"/>
            </a:fillRef>
            <a:effectRef idx="0">
              <a:schemeClr val="accent2"/>
            </a:effectRef>
            <a:fontRef idx="minor">
              <a:schemeClr val="dk1"/>
            </a:fontRef>
          </p:style>
          <p:txBody>
            <a:bodyPr>
              <a:spAutoFit/>
            </a:bodyPr>
            <a:lstStyle/>
            <a:p>
              <a:pPr algn="just">
                <a:defRPr/>
              </a:pPr>
              <a:r>
                <a:rPr lang="en-US" sz="3200" b="1" dirty="0">
                  <a:solidFill>
                    <a:schemeClr val="tx2">
                      <a:lumMod val="60000"/>
                      <a:lumOff val="40000"/>
                    </a:schemeClr>
                  </a:solidFill>
                  <a:latin typeface="#9Slide02 Noi dung dai" panose="02000000000000000000" pitchFamily="2" charset="0"/>
                  <a:ea typeface="#9Slide02 Noi dung dai" panose="02000000000000000000" pitchFamily="2" charset="0"/>
                  <a:cs typeface="Times New Roman" panose="02020603050405020304" pitchFamily="18" charset="0"/>
                </a:rPr>
                <a:t>Bra-</a:t>
              </a:r>
              <a:r>
                <a:rPr lang="en-US" sz="3200" b="1" dirty="0" err="1">
                  <a:solidFill>
                    <a:schemeClr val="tx2">
                      <a:lumMod val="60000"/>
                      <a:lumOff val="40000"/>
                    </a:schemeClr>
                  </a:solidFill>
                  <a:latin typeface="#9Slide02 Noi dung dai" panose="02000000000000000000" pitchFamily="2" charset="0"/>
                  <a:ea typeface="#9Slide02 Noi dung dai" panose="02000000000000000000" pitchFamily="2" charset="0"/>
                  <a:cs typeface="Times New Roman" panose="02020603050405020304" pitchFamily="18" charset="0"/>
                </a:rPr>
                <a:t>hma</a:t>
              </a:r>
              <a:endParaRPr lang="en-US" sz="3200" b="1" dirty="0">
                <a:solidFill>
                  <a:schemeClr val="tx2">
                    <a:lumMod val="60000"/>
                    <a:lumOff val="40000"/>
                  </a:schemeClr>
                </a:solidFill>
                <a:latin typeface="#9Slide02 Noi dung dai" panose="02000000000000000000" pitchFamily="2" charset="0"/>
                <a:ea typeface="#9Slide02 Noi dung dai" panose="02000000000000000000" pitchFamily="2" charset="0"/>
                <a:cs typeface="Times New Roman" panose="02020603050405020304" pitchFamily="18" charset="0"/>
              </a:endParaRPr>
            </a:p>
          </p:txBody>
        </p:sp>
        <p:sp>
          <p:nvSpPr>
            <p:cNvPr id="11" name="TextBox 10">
              <a:extLst>
                <a:ext uri="{FF2B5EF4-FFF2-40B4-BE49-F238E27FC236}">
                  <a16:creationId xmlns="" xmlns:a16="http://schemas.microsoft.com/office/drawing/2014/main" id="{ACC688BC-9B99-4AE7-AE38-C711C6866DA2}"/>
                </a:ext>
              </a:extLst>
            </p:cNvPr>
            <p:cNvSpPr txBox="1"/>
            <p:nvPr/>
          </p:nvSpPr>
          <p:spPr>
            <a:xfrm>
              <a:off x="439124" y="5495945"/>
              <a:ext cx="2857287" cy="585350"/>
            </a:xfrm>
            <a:prstGeom prst="rect">
              <a:avLst/>
            </a:prstGeom>
            <a:ln>
              <a:noFill/>
            </a:ln>
          </p:spPr>
          <p:style>
            <a:lnRef idx="2">
              <a:schemeClr val="accent2"/>
            </a:lnRef>
            <a:fillRef idx="1">
              <a:schemeClr val="lt1"/>
            </a:fillRef>
            <a:effectRef idx="0">
              <a:schemeClr val="accent2"/>
            </a:effectRef>
            <a:fontRef idx="minor">
              <a:schemeClr val="dk1"/>
            </a:fontRef>
          </p:style>
          <p:txBody>
            <a:bodyPr>
              <a:spAutoFit/>
            </a:bodyPr>
            <a:lstStyle/>
            <a:p>
              <a:pPr algn="just">
                <a:defRPr/>
              </a:pPr>
              <a:r>
                <a:rPr lang="en-US" sz="3200" b="1" dirty="0" err="1">
                  <a:solidFill>
                    <a:schemeClr val="tx2">
                      <a:lumMod val="60000"/>
                      <a:lumOff val="40000"/>
                    </a:schemeClr>
                  </a:solidFill>
                  <a:latin typeface="#9Slide02 Noi dung dai" panose="02000000000000000000" pitchFamily="2" charset="0"/>
                  <a:ea typeface="#9Slide02 Noi dung dai" panose="02000000000000000000" pitchFamily="2" charset="0"/>
                  <a:cs typeface="Times New Roman" panose="02020603050405020304" pitchFamily="18" charset="0"/>
                </a:rPr>
                <a:t>Sác-lơ</a:t>
              </a:r>
              <a:r>
                <a:rPr lang="en-US" sz="3200" b="1" dirty="0">
                  <a:solidFill>
                    <a:schemeClr val="tx2">
                      <a:lumMod val="60000"/>
                      <a:lumOff val="40000"/>
                    </a:schemeClr>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sz="3200" b="1" dirty="0" err="1">
                  <a:solidFill>
                    <a:schemeClr val="tx2">
                      <a:lumMod val="60000"/>
                      <a:lumOff val="40000"/>
                    </a:schemeClr>
                  </a:solidFill>
                  <a:latin typeface="#9Slide02 Noi dung dai" panose="02000000000000000000" pitchFamily="2" charset="0"/>
                  <a:ea typeface="#9Slide02 Noi dung dai" panose="02000000000000000000" pitchFamily="2" charset="0"/>
                  <a:cs typeface="Times New Roman" panose="02020603050405020304" pitchFamily="18" charset="0"/>
                </a:rPr>
                <a:t>Đác-uyn</a:t>
              </a:r>
              <a:endParaRPr lang="en-US" sz="3200" b="1" dirty="0">
                <a:solidFill>
                  <a:schemeClr val="tx2">
                    <a:lumMod val="60000"/>
                    <a:lumOff val="40000"/>
                  </a:schemeClr>
                </a:solidFill>
                <a:latin typeface="#9Slide02 Noi dung dai" panose="02000000000000000000" pitchFamily="2" charset="0"/>
                <a:ea typeface="#9Slide02 Noi dung dai" panose="02000000000000000000" pitchFamily="2" charset="0"/>
                <a:cs typeface="Times New Roman" panose="02020603050405020304" pitchFamily="18" charset="0"/>
              </a:endParaRPr>
            </a:p>
          </p:txBody>
        </p:sp>
      </p:grpSp>
      <p:sp>
        <p:nvSpPr>
          <p:cNvPr id="13" name="Rectangle 12">
            <a:extLst>
              <a:ext uri="{FF2B5EF4-FFF2-40B4-BE49-F238E27FC236}">
                <a16:creationId xmlns="" xmlns:a16="http://schemas.microsoft.com/office/drawing/2014/main" id="{E49813A1-4377-473C-BFFE-9DD197B0D54B}"/>
              </a:ext>
            </a:extLst>
          </p:cNvPr>
          <p:cNvSpPr>
            <a:spLocks noChangeArrowheads="1"/>
          </p:cNvSpPr>
          <p:nvPr/>
        </p:nvSpPr>
        <p:spPr bwMode="auto">
          <a:xfrm>
            <a:off x="3659459" y="1662073"/>
            <a:ext cx="7941909" cy="1815882"/>
          </a:xfrm>
          <a:prstGeom prst="rect">
            <a:avLst/>
          </a:prstGeom>
          <a:solidFill>
            <a:schemeClr val="accent3">
              <a:lumMod val="40000"/>
              <a:lumOff val="60000"/>
            </a:schemeClr>
          </a:solidFill>
          <a:ln>
            <a:noFill/>
          </a:ln>
        </p:spPr>
        <p:txBody>
          <a:bodyPr wrap="square">
            <a:spAutoFit/>
          </a:bodyPr>
          <a:lstStyle>
            <a:lvl1pPr marL="5715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2800" b="1">
                <a:latin typeface="#9Slide02 Noi dung dai" panose="02000000000000000000" pitchFamily="2" charset="0"/>
                <a:ea typeface="#9Slide02 Noi dung dai" panose="02000000000000000000" pitchFamily="2" charset="0"/>
                <a:cs typeface="Times New Roman" panose="02020603050405020304" pitchFamily="18" charset="0"/>
              </a:rPr>
              <a:t>1. Có một số tên người, tên địa lí nước ngoài viết giống như cách viết tên riêng Việt Nam. Đó là những tên riêng được phiên âm theo âm Hán Việt.</a:t>
            </a:r>
          </a:p>
        </p:txBody>
      </p:sp>
      <p:sp>
        <p:nvSpPr>
          <p:cNvPr id="14" name="Rectangle 13">
            <a:extLst>
              <a:ext uri="{FF2B5EF4-FFF2-40B4-BE49-F238E27FC236}">
                <a16:creationId xmlns="" xmlns:a16="http://schemas.microsoft.com/office/drawing/2014/main" id="{7A9BD7E6-80F4-4B04-A3C0-AFBE8EAEDD16}"/>
              </a:ext>
            </a:extLst>
          </p:cNvPr>
          <p:cNvSpPr>
            <a:spLocks noChangeArrowheads="1"/>
          </p:cNvSpPr>
          <p:nvPr/>
        </p:nvSpPr>
        <p:spPr bwMode="auto">
          <a:xfrm>
            <a:off x="3663176" y="3928937"/>
            <a:ext cx="7941909" cy="1815882"/>
          </a:xfrm>
          <a:prstGeom prst="rect">
            <a:avLst/>
          </a:prstGeom>
          <a:solidFill>
            <a:schemeClr val="accent5">
              <a:lumMod val="40000"/>
              <a:lumOff val="60000"/>
            </a:schemeClr>
          </a:solidFill>
          <a:ln>
            <a:noFill/>
          </a:ln>
        </p:spPr>
        <p:txBody>
          <a:bodyPr wrap="square">
            <a:spAutoFit/>
          </a:bodyPr>
          <a:lstStyle>
            <a:lvl1pPr marL="5715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2.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Khi</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viết</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tên</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người</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tên</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địa</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lí</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nước</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ngoài</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ta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viết</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hoa</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chữ</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cái</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đầu</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của</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mỗi</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bộ</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phận</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tạo</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smtClean="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thành</a:t>
            </a:r>
            <a:r>
              <a:rPr lang="en-US" altLang="en-US" sz="2800" b="1" dirty="0" smtClean="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smtClean="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tên</a:t>
            </a:r>
            <a:r>
              <a:rPr lang="en-US" altLang="en-US" sz="2800" b="1" dirty="0" smtClean="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đó</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Nếu</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bộ</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phận</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tạo</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thành</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tên</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gồm</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nhiều</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tiếng</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thì</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giữa</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các</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tiếng</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cần</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có</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dấu</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gạch</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nối</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p>
        </p:txBody>
      </p:sp>
      <p:sp>
        <p:nvSpPr>
          <p:cNvPr id="15" name="圆角矩形 7">
            <a:extLst>
              <a:ext uri="{FF2B5EF4-FFF2-40B4-BE49-F238E27FC236}">
                <a16:creationId xmlns="" xmlns:a16="http://schemas.microsoft.com/office/drawing/2014/main" id="{6C566385-305A-453A-88D1-C85333FEB3C4}"/>
              </a:ext>
            </a:extLst>
          </p:cNvPr>
          <p:cNvSpPr/>
          <p:nvPr/>
        </p:nvSpPr>
        <p:spPr>
          <a:xfrm>
            <a:off x="1582738" y="389137"/>
            <a:ext cx="10016771" cy="816022"/>
          </a:xfrm>
          <a:prstGeom prst="roundRect">
            <a:avLst>
              <a:gd name="adj" fmla="val 22936"/>
            </a:avLst>
          </a:prstGeom>
          <a:solidFill>
            <a:schemeClr val="bg2"/>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lnSpc>
                <a:spcPct val="150000"/>
              </a:lnSpc>
              <a:defRPr/>
            </a:pPr>
            <a:r>
              <a:rPr lang="vi-VN" altLang="zh-CN" sz="280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Nhận xét cách viết hoa tên người, tên địa lí nước ngoài</a:t>
            </a:r>
          </a:p>
        </p:txBody>
      </p:sp>
      <p:grpSp>
        <p:nvGrpSpPr>
          <p:cNvPr id="16" name="Google Shape;2490;p63">
            <a:extLst>
              <a:ext uri="{FF2B5EF4-FFF2-40B4-BE49-F238E27FC236}">
                <a16:creationId xmlns="" xmlns:a16="http://schemas.microsoft.com/office/drawing/2014/main" id="{7C44F99B-07C9-4956-A14E-8BF7A21571C0}"/>
              </a:ext>
            </a:extLst>
          </p:cNvPr>
          <p:cNvGrpSpPr/>
          <p:nvPr/>
        </p:nvGrpSpPr>
        <p:grpSpPr>
          <a:xfrm>
            <a:off x="558894" y="254955"/>
            <a:ext cx="1305083" cy="1071069"/>
            <a:chOff x="5987800" y="1933025"/>
            <a:chExt cx="878975" cy="836725"/>
          </a:xfrm>
        </p:grpSpPr>
        <p:sp>
          <p:nvSpPr>
            <p:cNvPr id="17" name="Google Shape;2491;p63">
              <a:extLst>
                <a:ext uri="{FF2B5EF4-FFF2-40B4-BE49-F238E27FC236}">
                  <a16:creationId xmlns="" xmlns:a16="http://schemas.microsoft.com/office/drawing/2014/main" id="{F4E73A17-6CB6-4DE6-AC7A-EF07B3C59292}"/>
                </a:ext>
              </a:extLst>
            </p:cNvPr>
            <p:cNvSpPr/>
            <p:nvPr/>
          </p:nvSpPr>
          <p:spPr>
            <a:xfrm>
              <a:off x="5987800" y="1933025"/>
              <a:ext cx="878975" cy="836725"/>
            </a:xfrm>
            <a:custGeom>
              <a:avLst/>
              <a:gdLst/>
              <a:ahLst/>
              <a:cxnLst/>
              <a:rect l="l" t="t" r="r" b="b"/>
              <a:pathLst>
                <a:path w="35159" h="33469" extrusionOk="0">
                  <a:moveTo>
                    <a:pt x="17363" y="1"/>
                  </a:moveTo>
                  <a:cubicBezTo>
                    <a:pt x="16136" y="1"/>
                    <a:pt x="14903" y="452"/>
                    <a:pt x="13977" y="1363"/>
                  </a:cubicBezTo>
                  <a:cubicBezTo>
                    <a:pt x="13076" y="2263"/>
                    <a:pt x="12476" y="3497"/>
                    <a:pt x="12442" y="4798"/>
                  </a:cubicBezTo>
                  <a:cubicBezTo>
                    <a:pt x="12409" y="6066"/>
                    <a:pt x="12809" y="7267"/>
                    <a:pt x="13410" y="8368"/>
                  </a:cubicBezTo>
                  <a:cubicBezTo>
                    <a:pt x="13977" y="9468"/>
                    <a:pt x="14744" y="10536"/>
                    <a:pt x="15311" y="11703"/>
                  </a:cubicBezTo>
                  <a:cubicBezTo>
                    <a:pt x="15912" y="12904"/>
                    <a:pt x="16245" y="14205"/>
                    <a:pt x="16445" y="15473"/>
                  </a:cubicBezTo>
                  <a:cubicBezTo>
                    <a:pt x="16412" y="15406"/>
                    <a:pt x="16312" y="15306"/>
                    <a:pt x="16279" y="15239"/>
                  </a:cubicBezTo>
                  <a:cubicBezTo>
                    <a:pt x="15845" y="14706"/>
                    <a:pt x="15411" y="14205"/>
                    <a:pt x="14944" y="13738"/>
                  </a:cubicBezTo>
                  <a:cubicBezTo>
                    <a:pt x="13944" y="12771"/>
                    <a:pt x="12843" y="11970"/>
                    <a:pt x="11675" y="11236"/>
                  </a:cubicBezTo>
                  <a:cubicBezTo>
                    <a:pt x="10441" y="10436"/>
                    <a:pt x="9073" y="9769"/>
                    <a:pt x="7606" y="9635"/>
                  </a:cubicBezTo>
                  <a:cubicBezTo>
                    <a:pt x="7475" y="9628"/>
                    <a:pt x="7345" y="9624"/>
                    <a:pt x="7214" y="9624"/>
                  </a:cubicBezTo>
                  <a:cubicBezTo>
                    <a:pt x="6179" y="9624"/>
                    <a:pt x="5155" y="9858"/>
                    <a:pt x="4237" y="10302"/>
                  </a:cubicBezTo>
                  <a:cubicBezTo>
                    <a:pt x="2068" y="11370"/>
                    <a:pt x="0" y="13872"/>
                    <a:pt x="934" y="16373"/>
                  </a:cubicBezTo>
                  <a:cubicBezTo>
                    <a:pt x="1902" y="18975"/>
                    <a:pt x="4770" y="20243"/>
                    <a:pt x="7339" y="20476"/>
                  </a:cubicBezTo>
                  <a:cubicBezTo>
                    <a:pt x="7778" y="20525"/>
                    <a:pt x="8218" y="20545"/>
                    <a:pt x="8657" y="20545"/>
                  </a:cubicBezTo>
                  <a:cubicBezTo>
                    <a:pt x="9716" y="20545"/>
                    <a:pt x="10771" y="20427"/>
                    <a:pt x="11809" y="20310"/>
                  </a:cubicBezTo>
                  <a:cubicBezTo>
                    <a:pt x="13143" y="20143"/>
                    <a:pt x="14477" y="19943"/>
                    <a:pt x="15812" y="19642"/>
                  </a:cubicBezTo>
                  <a:lnTo>
                    <a:pt x="15812" y="19642"/>
                  </a:lnTo>
                  <a:cubicBezTo>
                    <a:pt x="15745" y="19742"/>
                    <a:pt x="15645" y="19809"/>
                    <a:pt x="15511" y="19909"/>
                  </a:cubicBezTo>
                  <a:cubicBezTo>
                    <a:pt x="14978" y="20376"/>
                    <a:pt x="14444" y="20777"/>
                    <a:pt x="13910" y="21244"/>
                  </a:cubicBezTo>
                  <a:cubicBezTo>
                    <a:pt x="12909" y="22011"/>
                    <a:pt x="11942" y="22845"/>
                    <a:pt x="11008" y="23745"/>
                  </a:cubicBezTo>
                  <a:cubicBezTo>
                    <a:pt x="9407" y="25346"/>
                    <a:pt x="7906" y="27481"/>
                    <a:pt x="8073" y="29916"/>
                  </a:cubicBezTo>
                  <a:cubicBezTo>
                    <a:pt x="8139" y="30917"/>
                    <a:pt x="8473" y="31951"/>
                    <a:pt x="9240" y="32652"/>
                  </a:cubicBezTo>
                  <a:cubicBezTo>
                    <a:pt x="9853" y="33240"/>
                    <a:pt x="10664" y="33468"/>
                    <a:pt x="11475" y="33468"/>
                  </a:cubicBezTo>
                  <a:cubicBezTo>
                    <a:pt x="11768" y="33468"/>
                    <a:pt x="12060" y="33439"/>
                    <a:pt x="12342" y="33386"/>
                  </a:cubicBezTo>
                  <a:cubicBezTo>
                    <a:pt x="13510" y="33152"/>
                    <a:pt x="14611" y="32585"/>
                    <a:pt x="15645" y="31985"/>
                  </a:cubicBezTo>
                  <a:cubicBezTo>
                    <a:pt x="16645" y="31417"/>
                    <a:pt x="17646" y="30750"/>
                    <a:pt x="18447" y="29883"/>
                  </a:cubicBezTo>
                  <a:cubicBezTo>
                    <a:pt x="19347" y="28782"/>
                    <a:pt x="19848" y="27448"/>
                    <a:pt x="20015" y="26080"/>
                  </a:cubicBezTo>
                  <a:cubicBezTo>
                    <a:pt x="20081" y="25613"/>
                    <a:pt x="20115" y="25113"/>
                    <a:pt x="20115" y="24646"/>
                  </a:cubicBezTo>
                  <a:cubicBezTo>
                    <a:pt x="20615" y="25580"/>
                    <a:pt x="21282" y="26414"/>
                    <a:pt x="22083" y="27114"/>
                  </a:cubicBezTo>
                  <a:cubicBezTo>
                    <a:pt x="23641" y="28481"/>
                    <a:pt x="25714" y="29266"/>
                    <a:pt x="27789" y="29266"/>
                  </a:cubicBezTo>
                  <a:cubicBezTo>
                    <a:pt x="28246" y="29266"/>
                    <a:pt x="28703" y="29227"/>
                    <a:pt x="29154" y="29149"/>
                  </a:cubicBezTo>
                  <a:cubicBezTo>
                    <a:pt x="31256" y="28816"/>
                    <a:pt x="33291" y="27515"/>
                    <a:pt x="34291" y="25647"/>
                  </a:cubicBezTo>
                  <a:cubicBezTo>
                    <a:pt x="34825" y="24746"/>
                    <a:pt x="35159" y="23612"/>
                    <a:pt x="34858" y="22578"/>
                  </a:cubicBezTo>
                  <a:cubicBezTo>
                    <a:pt x="34525" y="21410"/>
                    <a:pt x="33457" y="20810"/>
                    <a:pt x="32290" y="20777"/>
                  </a:cubicBezTo>
                  <a:cubicBezTo>
                    <a:pt x="32221" y="20774"/>
                    <a:pt x="32152" y="20772"/>
                    <a:pt x="32083" y="20772"/>
                  </a:cubicBezTo>
                  <a:cubicBezTo>
                    <a:pt x="31391" y="20772"/>
                    <a:pt x="30726" y="20913"/>
                    <a:pt x="30088" y="20943"/>
                  </a:cubicBezTo>
                  <a:cubicBezTo>
                    <a:pt x="29820" y="20956"/>
                    <a:pt x="29551" y="20963"/>
                    <a:pt x="29284" y="20963"/>
                  </a:cubicBezTo>
                  <a:cubicBezTo>
                    <a:pt x="28822" y="20963"/>
                    <a:pt x="28364" y="20940"/>
                    <a:pt x="27920" y="20877"/>
                  </a:cubicBezTo>
                  <a:cubicBezTo>
                    <a:pt x="27186" y="20777"/>
                    <a:pt x="26486" y="20576"/>
                    <a:pt x="25819" y="20310"/>
                  </a:cubicBezTo>
                  <a:cubicBezTo>
                    <a:pt x="25352" y="20143"/>
                    <a:pt x="24918" y="19943"/>
                    <a:pt x="24451" y="19709"/>
                  </a:cubicBezTo>
                  <a:cubicBezTo>
                    <a:pt x="24518" y="19642"/>
                    <a:pt x="24651" y="19642"/>
                    <a:pt x="24751" y="19609"/>
                  </a:cubicBezTo>
                  <a:cubicBezTo>
                    <a:pt x="25285" y="19442"/>
                    <a:pt x="25819" y="19209"/>
                    <a:pt x="26319" y="18942"/>
                  </a:cubicBezTo>
                  <a:cubicBezTo>
                    <a:pt x="27320" y="18442"/>
                    <a:pt x="28254" y="17841"/>
                    <a:pt x="29088" y="17107"/>
                  </a:cubicBezTo>
                  <a:cubicBezTo>
                    <a:pt x="30756" y="15706"/>
                    <a:pt x="32157" y="13772"/>
                    <a:pt x="32790" y="11637"/>
                  </a:cubicBezTo>
                  <a:cubicBezTo>
                    <a:pt x="33124" y="10603"/>
                    <a:pt x="33257" y="9435"/>
                    <a:pt x="32957" y="8368"/>
                  </a:cubicBezTo>
                  <a:cubicBezTo>
                    <a:pt x="32624" y="7133"/>
                    <a:pt x="31823" y="6099"/>
                    <a:pt x="30589" y="5866"/>
                  </a:cubicBezTo>
                  <a:cubicBezTo>
                    <a:pt x="30346" y="5817"/>
                    <a:pt x="30100" y="5795"/>
                    <a:pt x="29852" y="5795"/>
                  </a:cubicBezTo>
                  <a:cubicBezTo>
                    <a:pt x="28905" y="5795"/>
                    <a:pt x="27939" y="6124"/>
                    <a:pt x="27120" y="6600"/>
                  </a:cubicBezTo>
                  <a:cubicBezTo>
                    <a:pt x="26119" y="7200"/>
                    <a:pt x="25252" y="8034"/>
                    <a:pt x="24651" y="8968"/>
                  </a:cubicBezTo>
                  <a:cubicBezTo>
                    <a:pt x="23484" y="10903"/>
                    <a:pt x="23350" y="13438"/>
                    <a:pt x="22183" y="15373"/>
                  </a:cubicBezTo>
                  <a:cubicBezTo>
                    <a:pt x="22283" y="15072"/>
                    <a:pt x="22350" y="14806"/>
                    <a:pt x="22416" y="14539"/>
                  </a:cubicBezTo>
                  <a:cubicBezTo>
                    <a:pt x="22750" y="13038"/>
                    <a:pt x="22950" y="11470"/>
                    <a:pt x="22983" y="9935"/>
                  </a:cubicBezTo>
                  <a:cubicBezTo>
                    <a:pt x="23017" y="8401"/>
                    <a:pt x="22850" y="6900"/>
                    <a:pt x="22583" y="5399"/>
                  </a:cubicBezTo>
                  <a:cubicBezTo>
                    <a:pt x="22283" y="4065"/>
                    <a:pt x="21849" y="2630"/>
                    <a:pt x="20949" y="1596"/>
                  </a:cubicBezTo>
                  <a:cubicBezTo>
                    <a:pt x="20027" y="536"/>
                    <a:pt x="18698" y="1"/>
                    <a:pt x="17363" y="1"/>
                  </a:cubicBezTo>
                  <a:close/>
                </a:path>
              </a:pathLst>
            </a:custGeom>
            <a:solidFill>
              <a:srgbClr val="45BFE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9Slide02 Noi dung dai" panose="02000000000000000000" pitchFamily="2" charset="0"/>
                <a:ea typeface="#9Slide02 Noi dung dai" panose="02000000000000000000" pitchFamily="2" charset="0"/>
                <a:sym typeface="Arial"/>
              </a:endParaRPr>
            </a:p>
          </p:txBody>
        </p:sp>
        <p:sp>
          <p:nvSpPr>
            <p:cNvPr id="18" name="Google Shape;2492;p63">
              <a:extLst>
                <a:ext uri="{FF2B5EF4-FFF2-40B4-BE49-F238E27FC236}">
                  <a16:creationId xmlns="" xmlns:a16="http://schemas.microsoft.com/office/drawing/2014/main" id="{F7A79E14-984C-4CE2-BA1A-203A20E2047C}"/>
                </a:ext>
              </a:extLst>
            </p:cNvPr>
            <p:cNvSpPr/>
            <p:nvPr/>
          </p:nvSpPr>
          <p:spPr>
            <a:xfrm>
              <a:off x="6443950" y="2367375"/>
              <a:ext cx="75925" cy="82350"/>
            </a:xfrm>
            <a:custGeom>
              <a:avLst/>
              <a:gdLst/>
              <a:ahLst/>
              <a:cxnLst/>
              <a:rect l="l" t="t" r="r" b="b"/>
              <a:pathLst>
                <a:path w="3037" h="3294" extrusionOk="0">
                  <a:moveTo>
                    <a:pt x="1494" y="0"/>
                  </a:moveTo>
                  <a:cubicBezTo>
                    <a:pt x="1242" y="0"/>
                    <a:pt x="990" y="56"/>
                    <a:pt x="768" y="167"/>
                  </a:cubicBezTo>
                  <a:cubicBezTo>
                    <a:pt x="434" y="334"/>
                    <a:pt x="201" y="667"/>
                    <a:pt x="101" y="1034"/>
                  </a:cubicBezTo>
                  <a:cubicBezTo>
                    <a:pt x="1" y="1434"/>
                    <a:pt x="67" y="1835"/>
                    <a:pt x="234" y="2202"/>
                  </a:cubicBezTo>
                  <a:cubicBezTo>
                    <a:pt x="478" y="2770"/>
                    <a:pt x="1116" y="3294"/>
                    <a:pt x="1758" y="3294"/>
                  </a:cubicBezTo>
                  <a:cubicBezTo>
                    <a:pt x="1907" y="3294"/>
                    <a:pt x="2057" y="3265"/>
                    <a:pt x="2202" y="3202"/>
                  </a:cubicBezTo>
                  <a:cubicBezTo>
                    <a:pt x="2569" y="3036"/>
                    <a:pt x="2836" y="2669"/>
                    <a:pt x="2936" y="2268"/>
                  </a:cubicBezTo>
                  <a:cubicBezTo>
                    <a:pt x="3036" y="2002"/>
                    <a:pt x="3036" y="1668"/>
                    <a:pt x="2936" y="1301"/>
                  </a:cubicBezTo>
                  <a:lnTo>
                    <a:pt x="2936" y="1234"/>
                  </a:lnTo>
                  <a:cubicBezTo>
                    <a:pt x="2936" y="1034"/>
                    <a:pt x="2903" y="834"/>
                    <a:pt x="2769" y="667"/>
                  </a:cubicBezTo>
                  <a:cubicBezTo>
                    <a:pt x="2502" y="222"/>
                    <a:pt x="1998" y="0"/>
                    <a:pt x="1494" y="0"/>
                  </a:cubicBezTo>
                  <a:close/>
                </a:path>
              </a:pathLst>
            </a:custGeom>
            <a:solidFill>
              <a:srgbClr val="FFC12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9Slide02 Noi dung dai" panose="02000000000000000000" pitchFamily="2" charset="0"/>
                <a:ea typeface="#9Slide02 Noi dung dai" panose="02000000000000000000" pitchFamily="2" charset="0"/>
                <a:sym typeface="Arial"/>
              </a:endParaRPr>
            </a:p>
          </p:txBody>
        </p:sp>
        <p:sp>
          <p:nvSpPr>
            <p:cNvPr id="19" name="Google Shape;2493;p63">
              <a:extLst>
                <a:ext uri="{FF2B5EF4-FFF2-40B4-BE49-F238E27FC236}">
                  <a16:creationId xmlns="" xmlns:a16="http://schemas.microsoft.com/office/drawing/2014/main" id="{B618440F-0321-41B2-AD9D-6D44DDAB6750}"/>
                </a:ext>
              </a:extLst>
            </p:cNvPr>
            <p:cNvSpPr/>
            <p:nvPr/>
          </p:nvSpPr>
          <p:spPr>
            <a:xfrm>
              <a:off x="6566750" y="2264800"/>
              <a:ext cx="50675" cy="69550"/>
            </a:xfrm>
            <a:custGeom>
              <a:avLst/>
              <a:gdLst/>
              <a:ahLst/>
              <a:cxnLst/>
              <a:rect l="l" t="t" r="r" b="b"/>
              <a:pathLst>
                <a:path w="2027" h="2782" extrusionOk="0">
                  <a:moveTo>
                    <a:pt x="1527" y="0"/>
                  </a:moveTo>
                  <a:cubicBezTo>
                    <a:pt x="1493" y="0"/>
                    <a:pt x="1393" y="34"/>
                    <a:pt x="1460" y="100"/>
                  </a:cubicBezTo>
                  <a:cubicBezTo>
                    <a:pt x="1460" y="134"/>
                    <a:pt x="1460" y="200"/>
                    <a:pt x="1393" y="267"/>
                  </a:cubicBezTo>
                  <a:cubicBezTo>
                    <a:pt x="1326" y="367"/>
                    <a:pt x="1293" y="534"/>
                    <a:pt x="1193" y="701"/>
                  </a:cubicBezTo>
                  <a:cubicBezTo>
                    <a:pt x="1193" y="767"/>
                    <a:pt x="1160" y="767"/>
                    <a:pt x="1160" y="801"/>
                  </a:cubicBezTo>
                  <a:lnTo>
                    <a:pt x="1126" y="834"/>
                  </a:lnTo>
                  <a:cubicBezTo>
                    <a:pt x="1126" y="867"/>
                    <a:pt x="1026" y="968"/>
                    <a:pt x="993" y="1001"/>
                  </a:cubicBezTo>
                  <a:cubicBezTo>
                    <a:pt x="893" y="1134"/>
                    <a:pt x="826" y="1201"/>
                    <a:pt x="726" y="1334"/>
                  </a:cubicBezTo>
                  <a:cubicBezTo>
                    <a:pt x="559" y="1535"/>
                    <a:pt x="392" y="1768"/>
                    <a:pt x="292" y="2002"/>
                  </a:cubicBezTo>
                  <a:cubicBezTo>
                    <a:pt x="192" y="2135"/>
                    <a:pt x="126" y="2268"/>
                    <a:pt x="59" y="2369"/>
                  </a:cubicBezTo>
                  <a:cubicBezTo>
                    <a:pt x="25" y="2469"/>
                    <a:pt x="25" y="2535"/>
                    <a:pt x="25" y="2635"/>
                  </a:cubicBezTo>
                  <a:lnTo>
                    <a:pt x="25" y="2669"/>
                  </a:lnTo>
                  <a:cubicBezTo>
                    <a:pt x="0" y="2744"/>
                    <a:pt x="69" y="2781"/>
                    <a:pt x="119" y="2781"/>
                  </a:cubicBezTo>
                  <a:cubicBezTo>
                    <a:pt x="136" y="2781"/>
                    <a:pt x="151" y="2777"/>
                    <a:pt x="159" y="2769"/>
                  </a:cubicBezTo>
                  <a:cubicBezTo>
                    <a:pt x="159" y="2769"/>
                    <a:pt x="192" y="2769"/>
                    <a:pt x="192" y="2702"/>
                  </a:cubicBezTo>
                  <a:cubicBezTo>
                    <a:pt x="326" y="2702"/>
                    <a:pt x="459" y="2635"/>
                    <a:pt x="526" y="2535"/>
                  </a:cubicBezTo>
                  <a:lnTo>
                    <a:pt x="893" y="2168"/>
                  </a:lnTo>
                  <a:cubicBezTo>
                    <a:pt x="1160" y="1935"/>
                    <a:pt x="1360" y="1668"/>
                    <a:pt x="1560" y="1368"/>
                  </a:cubicBezTo>
                  <a:cubicBezTo>
                    <a:pt x="1727" y="1168"/>
                    <a:pt x="1960" y="867"/>
                    <a:pt x="2027" y="601"/>
                  </a:cubicBezTo>
                  <a:cubicBezTo>
                    <a:pt x="1994" y="534"/>
                    <a:pt x="1994" y="434"/>
                    <a:pt x="1994" y="334"/>
                  </a:cubicBezTo>
                  <a:cubicBezTo>
                    <a:pt x="1994" y="300"/>
                    <a:pt x="1960" y="267"/>
                    <a:pt x="1927" y="200"/>
                  </a:cubicBezTo>
                  <a:cubicBezTo>
                    <a:pt x="1902" y="176"/>
                    <a:pt x="1896" y="169"/>
                    <a:pt x="1894" y="169"/>
                  </a:cubicBezTo>
                  <a:lnTo>
                    <a:pt x="1894" y="169"/>
                  </a:lnTo>
                  <a:cubicBezTo>
                    <a:pt x="1892" y="169"/>
                    <a:pt x="1896" y="177"/>
                    <a:pt x="1888" y="177"/>
                  </a:cubicBezTo>
                  <a:cubicBezTo>
                    <a:pt x="1884" y="177"/>
                    <a:pt x="1875" y="174"/>
                    <a:pt x="1860" y="167"/>
                  </a:cubicBezTo>
                  <a:cubicBezTo>
                    <a:pt x="1793" y="34"/>
                    <a:pt x="1660" y="0"/>
                    <a:pt x="152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9Slide02 Noi dung dai" panose="02000000000000000000" pitchFamily="2" charset="0"/>
                <a:ea typeface="#9Slide02 Noi dung dai" panose="02000000000000000000" pitchFamily="2" charset="0"/>
                <a:sym typeface="Arial"/>
              </a:endParaRPr>
            </a:p>
          </p:txBody>
        </p:sp>
        <p:sp>
          <p:nvSpPr>
            <p:cNvPr id="20" name="Google Shape;2494;p63">
              <a:extLst>
                <a:ext uri="{FF2B5EF4-FFF2-40B4-BE49-F238E27FC236}">
                  <a16:creationId xmlns="" xmlns:a16="http://schemas.microsoft.com/office/drawing/2014/main" id="{78ED5E49-541C-43BB-B039-B8F2A2036E41}"/>
                </a:ext>
              </a:extLst>
            </p:cNvPr>
            <p:cNvSpPr/>
            <p:nvPr/>
          </p:nvSpPr>
          <p:spPr>
            <a:xfrm>
              <a:off x="6567575" y="2235950"/>
              <a:ext cx="148275" cy="135700"/>
            </a:xfrm>
            <a:custGeom>
              <a:avLst/>
              <a:gdLst/>
              <a:ahLst/>
              <a:cxnLst/>
              <a:rect l="l" t="t" r="r" b="b"/>
              <a:pathLst>
                <a:path w="5931" h="5428" extrusionOk="0">
                  <a:moveTo>
                    <a:pt x="5543" y="0"/>
                  </a:moveTo>
                  <a:cubicBezTo>
                    <a:pt x="5470" y="0"/>
                    <a:pt x="5393" y="23"/>
                    <a:pt x="5330" y="87"/>
                  </a:cubicBezTo>
                  <a:cubicBezTo>
                    <a:pt x="5296" y="120"/>
                    <a:pt x="5296" y="153"/>
                    <a:pt x="5263" y="187"/>
                  </a:cubicBezTo>
                  <a:lnTo>
                    <a:pt x="5230" y="254"/>
                  </a:lnTo>
                  <a:cubicBezTo>
                    <a:pt x="5129" y="320"/>
                    <a:pt x="5063" y="454"/>
                    <a:pt x="4963" y="520"/>
                  </a:cubicBezTo>
                  <a:cubicBezTo>
                    <a:pt x="4763" y="787"/>
                    <a:pt x="4562" y="1021"/>
                    <a:pt x="4329" y="1254"/>
                  </a:cubicBezTo>
                  <a:cubicBezTo>
                    <a:pt x="3929" y="1688"/>
                    <a:pt x="3462" y="2155"/>
                    <a:pt x="2961" y="2622"/>
                  </a:cubicBezTo>
                  <a:cubicBezTo>
                    <a:pt x="2494" y="3022"/>
                    <a:pt x="2061" y="3456"/>
                    <a:pt x="1560" y="3856"/>
                  </a:cubicBezTo>
                  <a:lnTo>
                    <a:pt x="793" y="4490"/>
                  </a:lnTo>
                  <a:cubicBezTo>
                    <a:pt x="526" y="4690"/>
                    <a:pt x="293" y="4957"/>
                    <a:pt x="93" y="5157"/>
                  </a:cubicBezTo>
                  <a:cubicBezTo>
                    <a:pt x="0" y="5250"/>
                    <a:pt x="79" y="5428"/>
                    <a:pt x="196" y="5428"/>
                  </a:cubicBezTo>
                  <a:cubicBezTo>
                    <a:pt x="206" y="5428"/>
                    <a:pt x="216" y="5426"/>
                    <a:pt x="226" y="5424"/>
                  </a:cubicBezTo>
                  <a:cubicBezTo>
                    <a:pt x="560" y="5290"/>
                    <a:pt x="826" y="5157"/>
                    <a:pt x="1127" y="4990"/>
                  </a:cubicBezTo>
                  <a:cubicBezTo>
                    <a:pt x="1427" y="4823"/>
                    <a:pt x="1727" y="4623"/>
                    <a:pt x="1994" y="4423"/>
                  </a:cubicBezTo>
                  <a:cubicBezTo>
                    <a:pt x="2594" y="3990"/>
                    <a:pt x="3128" y="3523"/>
                    <a:pt x="3628" y="3089"/>
                  </a:cubicBezTo>
                  <a:lnTo>
                    <a:pt x="5129" y="1588"/>
                  </a:lnTo>
                  <a:cubicBezTo>
                    <a:pt x="5330" y="1321"/>
                    <a:pt x="5630" y="1087"/>
                    <a:pt x="5797" y="787"/>
                  </a:cubicBezTo>
                  <a:cubicBezTo>
                    <a:pt x="5930" y="520"/>
                    <a:pt x="5930" y="187"/>
                    <a:pt x="5663" y="20"/>
                  </a:cubicBezTo>
                  <a:cubicBezTo>
                    <a:pt x="5627" y="8"/>
                    <a:pt x="5585" y="0"/>
                    <a:pt x="5543"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9Slide02 Noi dung dai" panose="02000000000000000000" pitchFamily="2" charset="0"/>
                <a:ea typeface="#9Slide02 Noi dung dai" panose="02000000000000000000" pitchFamily="2" charset="0"/>
                <a:sym typeface="Arial"/>
              </a:endParaRPr>
            </a:p>
          </p:txBody>
        </p:sp>
        <p:sp>
          <p:nvSpPr>
            <p:cNvPr id="21" name="Google Shape;2495;p63">
              <a:extLst>
                <a:ext uri="{FF2B5EF4-FFF2-40B4-BE49-F238E27FC236}">
                  <a16:creationId xmlns="" xmlns:a16="http://schemas.microsoft.com/office/drawing/2014/main" id="{043662FD-2DEC-49E9-91EA-DAB844FA0B55}"/>
                </a:ext>
              </a:extLst>
            </p:cNvPr>
            <p:cNvSpPr/>
            <p:nvPr/>
          </p:nvSpPr>
          <p:spPr>
            <a:xfrm>
              <a:off x="6596550" y="2360475"/>
              <a:ext cx="53400" cy="38075"/>
            </a:xfrm>
            <a:custGeom>
              <a:avLst/>
              <a:gdLst/>
              <a:ahLst/>
              <a:cxnLst/>
              <a:rect l="l" t="t" r="r" b="b"/>
              <a:pathLst>
                <a:path w="2136" h="1523" extrusionOk="0">
                  <a:moveTo>
                    <a:pt x="1959" y="1"/>
                  </a:moveTo>
                  <a:cubicBezTo>
                    <a:pt x="1950" y="1"/>
                    <a:pt x="1942" y="3"/>
                    <a:pt x="1936" y="9"/>
                  </a:cubicBezTo>
                  <a:cubicBezTo>
                    <a:pt x="1869" y="43"/>
                    <a:pt x="1836" y="43"/>
                    <a:pt x="1802" y="43"/>
                  </a:cubicBezTo>
                  <a:cubicBezTo>
                    <a:pt x="1802" y="43"/>
                    <a:pt x="1769" y="43"/>
                    <a:pt x="1769" y="109"/>
                  </a:cubicBezTo>
                  <a:lnTo>
                    <a:pt x="1702" y="109"/>
                  </a:lnTo>
                  <a:cubicBezTo>
                    <a:pt x="1669" y="109"/>
                    <a:pt x="1669" y="109"/>
                    <a:pt x="1635" y="143"/>
                  </a:cubicBezTo>
                  <a:cubicBezTo>
                    <a:pt x="1635" y="143"/>
                    <a:pt x="1602" y="143"/>
                    <a:pt x="1602" y="176"/>
                  </a:cubicBezTo>
                  <a:cubicBezTo>
                    <a:pt x="1535" y="176"/>
                    <a:pt x="1502" y="209"/>
                    <a:pt x="1469" y="209"/>
                  </a:cubicBezTo>
                  <a:cubicBezTo>
                    <a:pt x="1302" y="309"/>
                    <a:pt x="1168" y="443"/>
                    <a:pt x="1035" y="510"/>
                  </a:cubicBezTo>
                  <a:cubicBezTo>
                    <a:pt x="935" y="610"/>
                    <a:pt x="768" y="710"/>
                    <a:pt x="635" y="810"/>
                  </a:cubicBezTo>
                  <a:cubicBezTo>
                    <a:pt x="468" y="877"/>
                    <a:pt x="335" y="977"/>
                    <a:pt x="168" y="1110"/>
                  </a:cubicBezTo>
                  <a:cubicBezTo>
                    <a:pt x="34" y="1143"/>
                    <a:pt x="1" y="1310"/>
                    <a:pt x="101" y="1377"/>
                  </a:cubicBezTo>
                  <a:cubicBezTo>
                    <a:pt x="127" y="1479"/>
                    <a:pt x="210" y="1522"/>
                    <a:pt x="293" y="1522"/>
                  </a:cubicBezTo>
                  <a:cubicBezTo>
                    <a:pt x="319" y="1522"/>
                    <a:pt x="344" y="1518"/>
                    <a:pt x="368" y="1510"/>
                  </a:cubicBezTo>
                  <a:cubicBezTo>
                    <a:pt x="601" y="1477"/>
                    <a:pt x="768" y="1444"/>
                    <a:pt x="968" y="1344"/>
                  </a:cubicBezTo>
                  <a:cubicBezTo>
                    <a:pt x="1135" y="1277"/>
                    <a:pt x="1302" y="1177"/>
                    <a:pt x="1469" y="1043"/>
                  </a:cubicBezTo>
                  <a:cubicBezTo>
                    <a:pt x="1635" y="943"/>
                    <a:pt x="1802" y="810"/>
                    <a:pt x="1936" y="610"/>
                  </a:cubicBezTo>
                  <a:cubicBezTo>
                    <a:pt x="1969" y="543"/>
                    <a:pt x="1969" y="510"/>
                    <a:pt x="2002" y="476"/>
                  </a:cubicBezTo>
                  <a:cubicBezTo>
                    <a:pt x="2002" y="443"/>
                    <a:pt x="2036" y="443"/>
                    <a:pt x="2036" y="376"/>
                  </a:cubicBezTo>
                  <a:lnTo>
                    <a:pt x="2036" y="343"/>
                  </a:lnTo>
                  <a:cubicBezTo>
                    <a:pt x="2036" y="309"/>
                    <a:pt x="2102" y="276"/>
                    <a:pt x="2102" y="209"/>
                  </a:cubicBezTo>
                  <a:cubicBezTo>
                    <a:pt x="2102" y="176"/>
                    <a:pt x="2102" y="176"/>
                    <a:pt x="2136" y="143"/>
                  </a:cubicBezTo>
                  <a:cubicBezTo>
                    <a:pt x="2081" y="60"/>
                    <a:pt x="2003" y="1"/>
                    <a:pt x="1959"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9Slide02 Noi dung dai" panose="02000000000000000000" pitchFamily="2" charset="0"/>
                <a:ea typeface="#9Slide02 Noi dung dai" panose="02000000000000000000" pitchFamily="2" charset="0"/>
                <a:sym typeface="Arial"/>
              </a:endParaRPr>
            </a:p>
          </p:txBody>
        </p:sp>
        <p:sp>
          <p:nvSpPr>
            <p:cNvPr id="22" name="Google Shape;2496;p63">
              <a:extLst>
                <a:ext uri="{FF2B5EF4-FFF2-40B4-BE49-F238E27FC236}">
                  <a16:creationId xmlns="" xmlns:a16="http://schemas.microsoft.com/office/drawing/2014/main" id="{3245AEEF-D4B4-4722-A52B-FFAE49130B19}"/>
                </a:ext>
              </a:extLst>
            </p:cNvPr>
            <p:cNvSpPr/>
            <p:nvPr/>
          </p:nvSpPr>
          <p:spPr>
            <a:xfrm>
              <a:off x="6406425" y="2249575"/>
              <a:ext cx="43400" cy="74250"/>
            </a:xfrm>
            <a:custGeom>
              <a:avLst/>
              <a:gdLst/>
              <a:ahLst/>
              <a:cxnLst/>
              <a:rect l="l" t="t" r="r" b="b"/>
              <a:pathLst>
                <a:path w="1736" h="2970" extrusionOk="0">
                  <a:moveTo>
                    <a:pt x="247" y="0"/>
                  </a:moveTo>
                  <a:cubicBezTo>
                    <a:pt x="184" y="0"/>
                    <a:pt x="117" y="25"/>
                    <a:pt x="67" y="75"/>
                  </a:cubicBezTo>
                  <a:cubicBezTo>
                    <a:pt x="1" y="142"/>
                    <a:pt x="1" y="309"/>
                    <a:pt x="67" y="409"/>
                  </a:cubicBezTo>
                  <a:cubicBezTo>
                    <a:pt x="401" y="709"/>
                    <a:pt x="701" y="1043"/>
                    <a:pt x="868" y="1443"/>
                  </a:cubicBezTo>
                  <a:cubicBezTo>
                    <a:pt x="1035" y="1810"/>
                    <a:pt x="1101" y="2244"/>
                    <a:pt x="1135" y="2711"/>
                  </a:cubicBezTo>
                  <a:cubicBezTo>
                    <a:pt x="1135" y="2777"/>
                    <a:pt x="1201" y="2877"/>
                    <a:pt x="1268" y="2911"/>
                  </a:cubicBezTo>
                  <a:lnTo>
                    <a:pt x="1335" y="2944"/>
                  </a:lnTo>
                  <a:cubicBezTo>
                    <a:pt x="1352" y="2961"/>
                    <a:pt x="1368" y="2969"/>
                    <a:pt x="1385" y="2969"/>
                  </a:cubicBezTo>
                  <a:cubicBezTo>
                    <a:pt x="1402" y="2969"/>
                    <a:pt x="1418" y="2961"/>
                    <a:pt x="1435" y="2944"/>
                  </a:cubicBezTo>
                  <a:lnTo>
                    <a:pt x="1502" y="2911"/>
                  </a:lnTo>
                  <a:cubicBezTo>
                    <a:pt x="1568" y="2877"/>
                    <a:pt x="1602" y="2777"/>
                    <a:pt x="1602" y="2711"/>
                  </a:cubicBezTo>
                  <a:cubicBezTo>
                    <a:pt x="1735" y="2144"/>
                    <a:pt x="1535" y="1643"/>
                    <a:pt x="1335" y="1210"/>
                  </a:cubicBezTo>
                  <a:cubicBezTo>
                    <a:pt x="1101" y="743"/>
                    <a:pt x="768" y="376"/>
                    <a:pt x="401" y="75"/>
                  </a:cubicBezTo>
                  <a:cubicBezTo>
                    <a:pt x="367" y="25"/>
                    <a:pt x="309" y="0"/>
                    <a:pt x="24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9Slide02 Noi dung dai" panose="02000000000000000000" pitchFamily="2" charset="0"/>
                <a:ea typeface="#9Slide02 Noi dung dai" panose="02000000000000000000" pitchFamily="2" charset="0"/>
                <a:sym typeface="Arial"/>
              </a:endParaRPr>
            </a:p>
          </p:txBody>
        </p:sp>
        <p:sp>
          <p:nvSpPr>
            <p:cNvPr id="23" name="Google Shape;2497;p63">
              <a:extLst>
                <a:ext uri="{FF2B5EF4-FFF2-40B4-BE49-F238E27FC236}">
                  <a16:creationId xmlns="" xmlns:a16="http://schemas.microsoft.com/office/drawing/2014/main" id="{0C338A75-F458-45C2-8E2C-AAA3F69B5817}"/>
                </a:ext>
              </a:extLst>
            </p:cNvPr>
            <p:cNvSpPr/>
            <p:nvPr/>
          </p:nvSpPr>
          <p:spPr>
            <a:xfrm>
              <a:off x="6428400" y="2150150"/>
              <a:ext cx="59775" cy="199350"/>
            </a:xfrm>
            <a:custGeom>
              <a:avLst/>
              <a:gdLst/>
              <a:ahLst/>
              <a:cxnLst/>
              <a:rect l="l" t="t" r="r" b="b"/>
              <a:pathLst>
                <a:path w="2391" h="7974" extrusionOk="0">
                  <a:moveTo>
                    <a:pt x="129" y="0"/>
                  </a:moveTo>
                  <a:cubicBezTo>
                    <a:pt x="64" y="0"/>
                    <a:pt x="0" y="51"/>
                    <a:pt x="22" y="116"/>
                  </a:cubicBezTo>
                  <a:cubicBezTo>
                    <a:pt x="456" y="1384"/>
                    <a:pt x="889" y="2618"/>
                    <a:pt x="1223" y="3919"/>
                  </a:cubicBezTo>
                  <a:cubicBezTo>
                    <a:pt x="1390" y="4553"/>
                    <a:pt x="1490" y="5220"/>
                    <a:pt x="1557" y="5887"/>
                  </a:cubicBezTo>
                  <a:cubicBezTo>
                    <a:pt x="1623" y="6221"/>
                    <a:pt x="1657" y="6554"/>
                    <a:pt x="1657" y="6921"/>
                  </a:cubicBezTo>
                  <a:cubicBezTo>
                    <a:pt x="1657" y="7088"/>
                    <a:pt x="1657" y="7255"/>
                    <a:pt x="1690" y="7422"/>
                  </a:cubicBezTo>
                  <a:lnTo>
                    <a:pt x="1690" y="7622"/>
                  </a:lnTo>
                  <a:lnTo>
                    <a:pt x="1690" y="7688"/>
                  </a:lnTo>
                  <a:cubicBezTo>
                    <a:pt x="1657" y="7788"/>
                    <a:pt x="1723" y="7955"/>
                    <a:pt x="1890" y="7955"/>
                  </a:cubicBezTo>
                  <a:cubicBezTo>
                    <a:pt x="1928" y="7968"/>
                    <a:pt x="1963" y="7973"/>
                    <a:pt x="1996" y="7973"/>
                  </a:cubicBezTo>
                  <a:cubicBezTo>
                    <a:pt x="2229" y="7973"/>
                    <a:pt x="2357" y="7689"/>
                    <a:pt x="2357" y="7455"/>
                  </a:cubicBezTo>
                  <a:cubicBezTo>
                    <a:pt x="2391" y="6621"/>
                    <a:pt x="2224" y="5754"/>
                    <a:pt x="2057" y="4920"/>
                  </a:cubicBezTo>
                  <a:cubicBezTo>
                    <a:pt x="1790" y="3218"/>
                    <a:pt x="1223" y="1517"/>
                    <a:pt x="222" y="50"/>
                  </a:cubicBezTo>
                  <a:cubicBezTo>
                    <a:pt x="199" y="15"/>
                    <a:pt x="164" y="0"/>
                    <a:pt x="1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9Slide02 Noi dung dai" panose="02000000000000000000" pitchFamily="2" charset="0"/>
                <a:ea typeface="#9Slide02 Noi dung dai" panose="02000000000000000000" pitchFamily="2" charset="0"/>
                <a:sym typeface="Arial"/>
              </a:endParaRPr>
            </a:p>
          </p:txBody>
        </p:sp>
        <p:sp>
          <p:nvSpPr>
            <p:cNvPr id="24" name="Google Shape;2498;p63">
              <a:extLst>
                <a:ext uri="{FF2B5EF4-FFF2-40B4-BE49-F238E27FC236}">
                  <a16:creationId xmlns="" xmlns:a16="http://schemas.microsoft.com/office/drawing/2014/main" id="{BB620677-AB65-4C23-A4CA-96B91E87D64E}"/>
                </a:ext>
              </a:extLst>
            </p:cNvPr>
            <p:cNvSpPr/>
            <p:nvPr/>
          </p:nvSpPr>
          <p:spPr>
            <a:xfrm>
              <a:off x="6502325" y="2247550"/>
              <a:ext cx="19200" cy="72300"/>
            </a:xfrm>
            <a:custGeom>
              <a:avLst/>
              <a:gdLst/>
              <a:ahLst/>
              <a:cxnLst/>
              <a:rect l="l" t="t" r="r" b="b"/>
              <a:pathLst>
                <a:path w="768" h="2892" extrusionOk="0">
                  <a:moveTo>
                    <a:pt x="229" y="0"/>
                  </a:moveTo>
                  <a:cubicBezTo>
                    <a:pt x="146" y="0"/>
                    <a:pt x="67" y="52"/>
                    <a:pt x="67" y="156"/>
                  </a:cubicBezTo>
                  <a:lnTo>
                    <a:pt x="67" y="190"/>
                  </a:lnTo>
                  <a:lnTo>
                    <a:pt x="67" y="290"/>
                  </a:lnTo>
                  <a:cubicBezTo>
                    <a:pt x="67" y="357"/>
                    <a:pt x="67" y="390"/>
                    <a:pt x="101" y="490"/>
                  </a:cubicBezTo>
                  <a:cubicBezTo>
                    <a:pt x="101" y="623"/>
                    <a:pt x="167" y="690"/>
                    <a:pt x="167" y="824"/>
                  </a:cubicBezTo>
                  <a:lnTo>
                    <a:pt x="167" y="1491"/>
                  </a:lnTo>
                  <a:cubicBezTo>
                    <a:pt x="101" y="1691"/>
                    <a:pt x="67" y="1891"/>
                    <a:pt x="67" y="2158"/>
                  </a:cubicBezTo>
                  <a:cubicBezTo>
                    <a:pt x="67" y="2291"/>
                    <a:pt x="34" y="2358"/>
                    <a:pt x="34" y="2491"/>
                  </a:cubicBezTo>
                  <a:cubicBezTo>
                    <a:pt x="34" y="2625"/>
                    <a:pt x="1" y="2692"/>
                    <a:pt x="1" y="2825"/>
                  </a:cubicBezTo>
                  <a:cubicBezTo>
                    <a:pt x="1" y="2858"/>
                    <a:pt x="34" y="2892"/>
                    <a:pt x="101" y="2892"/>
                  </a:cubicBezTo>
                  <a:cubicBezTo>
                    <a:pt x="201" y="2858"/>
                    <a:pt x="267" y="2725"/>
                    <a:pt x="368" y="2658"/>
                  </a:cubicBezTo>
                  <a:cubicBezTo>
                    <a:pt x="434" y="2558"/>
                    <a:pt x="534" y="2458"/>
                    <a:pt x="568" y="2358"/>
                  </a:cubicBezTo>
                  <a:cubicBezTo>
                    <a:pt x="701" y="2125"/>
                    <a:pt x="734" y="1824"/>
                    <a:pt x="768" y="1557"/>
                  </a:cubicBezTo>
                  <a:cubicBezTo>
                    <a:pt x="668" y="1224"/>
                    <a:pt x="668" y="990"/>
                    <a:pt x="601" y="690"/>
                  </a:cubicBezTo>
                  <a:cubicBezTo>
                    <a:pt x="568" y="490"/>
                    <a:pt x="534" y="190"/>
                    <a:pt x="368" y="56"/>
                  </a:cubicBezTo>
                  <a:cubicBezTo>
                    <a:pt x="330" y="19"/>
                    <a:pt x="278" y="0"/>
                    <a:pt x="2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9Slide02 Noi dung dai" panose="02000000000000000000" pitchFamily="2" charset="0"/>
                <a:ea typeface="#9Slide02 Noi dung dai" panose="02000000000000000000" pitchFamily="2" charset="0"/>
                <a:sym typeface="Arial"/>
              </a:endParaRPr>
            </a:p>
          </p:txBody>
        </p:sp>
        <p:sp>
          <p:nvSpPr>
            <p:cNvPr id="25" name="Google Shape;2499;p63">
              <a:extLst>
                <a:ext uri="{FF2B5EF4-FFF2-40B4-BE49-F238E27FC236}">
                  <a16:creationId xmlns="" xmlns:a16="http://schemas.microsoft.com/office/drawing/2014/main" id="{CE33443F-AF8E-45D5-A68D-C94012BB4DC2}"/>
                </a:ext>
              </a:extLst>
            </p:cNvPr>
            <p:cNvSpPr/>
            <p:nvPr/>
          </p:nvSpPr>
          <p:spPr>
            <a:xfrm>
              <a:off x="6299825" y="2281350"/>
              <a:ext cx="77450" cy="57900"/>
            </a:xfrm>
            <a:custGeom>
              <a:avLst/>
              <a:gdLst/>
              <a:ahLst/>
              <a:cxnLst/>
              <a:rect l="l" t="t" r="r" b="b"/>
              <a:pathLst>
                <a:path w="3098" h="2316" extrusionOk="0">
                  <a:moveTo>
                    <a:pt x="161" y="1"/>
                  </a:moveTo>
                  <a:cubicBezTo>
                    <a:pt x="51" y="1"/>
                    <a:pt x="1" y="145"/>
                    <a:pt x="62" y="205"/>
                  </a:cubicBezTo>
                  <a:cubicBezTo>
                    <a:pt x="195" y="339"/>
                    <a:pt x="295" y="472"/>
                    <a:pt x="395" y="539"/>
                  </a:cubicBezTo>
                  <a:cubicBezTo>
                    <a:pt x="529" y="639"/>
                    <a:pt x="662" y="706"/>
                    <a:pt x="795" y="839"/>
                  </a:cubicBezTo>
                  <a:cubicBezTo>
                    <a:pt x="1029" y="1039"/>
                    <a:pt x="1329" y="1206"/>
                    <a:pt x="1563" y="1373"/>
                  </a:cubicBezTo>
                  <a:cubicBezTo>
                    <a:pt x="1796" y="1540"/>
                    <a:pt x="2063" y="1673"/>
                    <a:pt x="2296" y="1840"/>
                  </a:cubicBezTo>
                  <a:cubicBezTo>
                    <a:pt x="2363" y="1873"/>
                    <a:pt x="2463" y="1973"/>
                    <a:pt x="2497" y="2040"/>
                  </a:cubicBezTo>
                  <a:cubicBezTo>
                    <a:pt x="2530" y="2107"/>
                    <a:pt x="2530" y="2140"/>
                    <a:pt x="2563" y="2207"/>
                  </a:cubicBezTo>
                  <a:cubicBezTo>
                    <a:pt x="2563" y="2261"/>
                    <a:pt x="2630" y="2316"/>
                    <a:pt x="2673" y="2316"/>
                  </a:cubicBezTo>
                  <a:cubicBezTo>
                    <a:pt x="2682" y="2316"/>
                    <a:pt x="2691" y="2313"/>
                    <a:pt x="2697" y="2307"/>
                  </a:cubicBezTo>
                  <a:cubicBezTo>
                    <a:pt x="3097" y="2307"/>
                    <a:pt x="3030" y="1873"/>
                    <a:pt x="2930" y="1640"/>
                  </a:cubicBezTo>
                  <a:cubicBezTo>
                    <a:pt x="2797" y="1340"/>
                    <a:pt x="2430" y="1173"/>
                    <a:pt x="2163" y="1006"/>
                  </a:cubicBezTo>
                  <a:cubicBezTo>
                    <a:pt x="1863" y="806"/>
                    <a:pt x="1529" y="606"/>
                    <a:pt x="1196" y="439"/>
                  </a:cubicBezTo>
                  <a:cubicBezTo>
                    <a:pt x="1029" y="339"/>
                    <a:pt x="929" y="272"/>
                    <a:pt x="762" y="172"/>
                  </a:cubicBezTo>
                  <a:cubicBezTo>
                    <a:pt x="595" y="105"/>
                    <a:pt x="362" y="39"/>
                    <a:pt x="195" y="5"/>
                  </a:cubicBezTo>
                  <a:cubicBezTo>
                    <a:pt x="183" y="2"/>
                    <a:pt x="172" y="1"/>
                    <a:pt x="161"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9Slide02 Noi dung dai" panose="02000000000000000000" pitchFamily="2" charset="0"/>
                <a:ea typeface="#9Slide02 Noi dung dai" panose="02000000000000000000" pitchFamily="2" charset="0"/>
                <a:sym typeface="Arial"/>
              </a:endParaRPr>
            </a:p>
          </p:txBody>
        </p:sp>
        <p:sp>
          <p:nvSpPr>
            <p:cNvPr id="26" name="Google Shape;2500;p63">
              <a:extLst>
                <a:ext uri="{FF2B5EF4-FFF2-40B4-BE49-F238E27FC236}">
                  <a16:creationId xmlns="" xmlns:a16="http://schemas.microsoft.com/office/drawing/2014/main" id="{5ACDD28B-6EED-4CA8-A750-97D7F2A75D66}"/>
                </a:ext>
              </a:extLst>
            </p:cNvPr>
            <p:cNvSpPr/>
            <p:nvPr/>
          </p:nvSpPr>
          <p:spPr>
            <a:xfrm>
              <a:off x="6186275" y="2328175"/>
              <a:ext cx="207675" cy="46650"/>
            </a:xfrm>
            <a:custGeom>
              <a:avLst/>
              <a:gdLst/>
              <a:ahLst/>
              <a:cxnLst/>
              <a:rect l="l" t="t" r="r" b="b"/>
              <a:pathLst>
                <a:path w="8307" h="1866" extrusionOk="0">
                  <a:moveTo>
                    <a:pt x="200" y="0"/>
                  </a:moveTo>
                  <a:cubicBezTo>
                    <a:pt x="34" y="0"/>
                    <a:pt x="0" y="301"/>
                    <a:pt x="167" y="334"/>
                  </a:cubicBezTo>
                  <a:cubicBezTo>
                    <a:pt x="1501" y="567"/>
                    <a:pt x="2869" y="768"/>
                    <a:pt x="4203" y="1001"/>
                  </a:cubicBezTo>
                  <a:cubicBezTo>
                    <a:pt x="4870" y="1134"/>
                    <a:pt x="5538" y="1301"/>
                    <a:pt x="6205" y="1468"/>
                  </a:cubicBezTo>
                  <a:cubicBezTo>
                    <a:pt x="6709" y="1608"/>
                    <a:pt x="7284" y="1866"/>
                    <a:pt x="7830" y="1866"/>
                  </a:cubicBezTo>
                  <a:cubicBezTo>
                    <a:pt x="7935" y="1866"/>
                    <a:pt x="8038" y="1856"/>
                    <a:pt x="8139" y="1835"/>
                  </a:cubicBezTo>
                  <a:cubicBezTo>
                    <a:pt x="8239" y="1802"/>
                    <a:pt x="8306" y="1568"/>
                    <a:pt x="8206" y="1468"/>
                  </a:cubicBezTo>
                  <a:cubicBezTo>
                    <a:pt x="7973" y="1268"/>
                    <a:pt x="7672" y="1168"/>
                    <a:pt x="7372" y="1101"/>
                  </a:cubicBezTo>
                  <a:cubicBezTo>
                    <a:pt x="7039" y="1001"/>
                    <a:pt x="6672" y="901"/>
                    <a:pt x="6338" y="801"/>
                  </a:cubicBezTo>
                  <a:cubicBezTo>
                    <a:pt x="5671" y="634"/>
                    <a:pt x="5004" y="501"/>
                    <a:pt x="4337" y="401"/>
                  </a:cubicBezTo>
                  <a:cubicBezTo>
                    <a:pt x="2969" y="134"/>
                    <a:pt x="1635" y="0"/>
                    <a:pt x="200"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9Slide02 Noi dung dai" panose="02000000000000000000" pitchFamily="2" charset="0"/>
                <a:ea typeface="#9Slide02 Noi dung dai" panose="02000000000000000000" pitchFamily="2" charset="0"/>
                <a:sym typeface="Arial"/>
              </a:endParaRPr>
            </a:p>
          </p:txBody>
        </p:sp>
        <p:sp>
          <p:nvSpPr>
            <p:cNvPr id="27" name="Google Shape;2501;p63">
              <a:extLst>
                <a:ext uri="{FF2B5EF4-FFF2-40B4-BE49-F238E27FC236}">
                  <a16:creationId xmlns="" xmlns:a16="http://schemas.microsoft.com/office/drawing/2014/main" id="{5E222BA0-E032-4E3C-8B31-F49EF4F6A9BE}"/>
                </a:ext>
              </a:extLst>
            </p:cNvPr>
            <p:cNvSpPr/>
            <p:nvPr/>
          </p:nvSpPr>
          <p:spPr>
            <a:xfrm>
              <a:off x="6290500" y="2392375"/>
              <a:ext cx="87600" cy="20875"/>
            </a:xfrm>
            <a:custGeom>
              <a:avLst/>
              <a:gdLst/>
              <a:ahLst/>
              <a:cxnLst/>
              <a:rect l="l" t="t" r="r" b="b"/>
              <a:pathLst>
                <a:path w="3504" h="835" extrusionOk="0">
                  <a:moveTo>
                    <a:pt x="3070" y="1"/>
                  </a:moveTo>
                  <a:cubicBezTo>
                    <a:pt x="2970" y="1"/>
                    <a:pt x="2803" y="1"/>
                    <a:pt x="2669" y="34"/>
                  </a:cubicBezTo>
                  <a:cubicBezTo>
                    <a:pt x="2369" y="68"/>
                    <a:pt x="2136" y="168"/>
                    <a:pt x="1836" y="201"/>
                  </a:cubicBezTo>
                  <a:cubicBezTo>
                    <a:pt x="1535" y="234"/>
                    <a:pt x="1302" y="234"/>
                    <a:pt x="1002" y="268"/>
                  </a:cubicBezTo>
                  <a:cubicBezTo>
                    <a:pt x="701" y="334"/>
                    <a:pt x="468" y="368"/>
                    <a:pt x="168" y="401"/>
                  </a:cubicBezTo>
                  <a:cubicBezTo>
                    <a:pt x="1" y="401"/>
                    <a:pt x="34" y="668"/>
                    <a:pt x="168" y="701"/>
                  </a:cubicBezTo>
                  <a:cubicBezTo>
                    <a:pt x="468" y="768"/>
                    <a:pt x="735" y="835"/>
                    <a:pt x="1035" y="835"/>
                  </a:cubicBezTo>
                  <a:cubicBezTo>
                    <a:pt x="1335" y="835"/>
                    <a:pt x="1569" y="835"/>
                    <a:pt x="1869" y="768"/>
                  </a:cubicBezTo>
                  <a:cubicBezTo>
                    <a:pt x="2169" y="735"/>
                    <a:pt x="2469" y="701"/>
                    <a:pt x="2703" y="668"/>
                  </a:cubicBezTo>
                  <a:cubicBezTo>
                    <a:pt x="2970" y="601"/>
                    <a:pt x="3237" y="535"/>
                    <a:pt x="3370" y="268"/>
                  </a:cubicBezTo>
                  <a:cubicBezTo>
                    <a:pt x="3403" y="268"/>
                    <a:pt x="3403" y="234"/>
                    <a:pt x="3470" y="234"/>
                  </a:cubicBezTo>
                  <a:cubicBezTo>
                    <a:pt x="3503" y="201"/>
                    <a:pt x="3470" y="68"/>
                    <a:pt x="3370" y="68"/>
                  </a:cubicBezTo>
                  <a:cubicBezTo>
                    <a:pt x="3237" y="68"/>
                    <a:pt x="3170" y="1"/>
                    <a:pt x="307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9Slide02 Noi dung dai" panose="02000000000000000000" pitchFamily="2" charset="0"/>
                <a:ea typeface="#9Slide02 Noi dung dai" panose="02000000000000000000" pitchFamily="2" charset="0"/>
                <a:sym typeface="Arial"/>
              </a:endParaRPr>
            </a:p>
          </p:txBody>
        </p:sp>
        <p:sp>
          <p:nvSpPr>
            <p:cNvPr id="28" name="Google Shape;2502;p63">
              <a:extLst>
                <a:ext uri="{FF2B5EF4-FFF2-40B4-BE49-F238E27FC236}">
                  <a16:creationId xmlns="" xmlns:a16="http://schemas.microsoft.com/office/drawing/2014/main" id="{37849956-BD6D-49EF-8662-0946B64114AC}"/>
                </a:ext>
              </a:extLst>
            </p:cNvPr>
            <p:cNvSpPr/>
            <p:nvPr/>
          </p:nvSpPr>
          <p:spPr>
            <a:xfrm>
              <a:off x="6342225" y="2477150"/>
              <a:ext cx="56725" cy="49525"/>
            </a:xfrm>
            <a:custGeom>
              <a:avLst/>
              <a:gdLst/>
              <a:ahLst/>
              <a:cxnLst/>
              <a:rect l="l" t="t" r="r" b="b"/>
              <a:pathLst>
                <a:path w="2269" h="1981" extrusionOk="0">
                  <a:moveTo>
                    <a:pt x="2008" y="0"/>
                  </a:moveTo>
                  <a:cubicBezTo>
                    <a:pt x="1909" y="0"/>
                    <a:pt x="1819" y="44"/>
                    <a:pt x="1768" y="146"/>
                  </a:cubicBezTo>
                  <a:lnTo>
                    <a:pt x="1701" y="179"/>
                  </a:lnTo>
                  <a:lnTo>
                    <a:pt x="1668" y="212"/>
                  </a:lnTo>
                  <a:cubicBezTo>
                    <a:pt x="1635" y="279"/>
                    <a:pt x="1601" y="312"/>
                    <a:pt x="1534" y="379"/>
                  </a:cubicBezTo>
                  <a:cubicBezTo>
                    <a:pt x="1501" y="446"/>
                    <a:pt x="1501" y="479"/>
                    <a:pt x="1468" y="513"/>
                  </a:cubicBezTo>
                  <a:lnTo>
                    <a:pt x="1434" y="546"/>
                  </a:lnTo>
                  <a:lnTo>
                    <a:pt x="1368" y="613"/>
                  </a:lnTo>
                  <a:cubicBezTo>
                    <a:pt x="1268" y="779"/>
                    <a:pt x="1134" y="880"/>
                    <a:pt x="967" y="1013"/>
                  </a:cubicBezTo>
                  <a:cubicBezTo>
                    <a:pt x="934" y="1046"/>
                    <a:pt x="867" y="1046"/>
                    <a:pt x="834" y="1113"/>
                  </a:cubicBezTo>
                  <a:lnTo>
                    <a:pt x="801" y="1146"/>
                  </a:lnTo>
                  <a:cubicBezTo>
                    <a:pt x="767" y="1146"/>
                    <a:pt x="767" y="1180"/>
                    <a:pt x="701" y="1180"/>
                  </a:cubicBezTo>
                  <a:cubicBezTo>
                    <a:pt x="667" y="1213"/>
                    <a:pt x="634" y="1280"/>
                    <a:pt x="600" y="1280"/>
                  </a:cubicBezTo>
                  <a:lnTo>
                    <a:pt x="534" y="1313"/>
                  </a:lnTo>
                  <a:cubicBezTo>
                    <a:pt x="534" y="1313"/>
                    <a:pt x="500" y="1313"/>
                    <a:pt x="500" y="1347"/>
                  </a:cubicBezTo>
                  <a:cubicBezTo>
                    <a:pt x="467" y="1380"/>
                    <a:pt x="367" y="1447"/>
                    <a:pt x="334" y="1480"/>
                  </a:cubicBezTo>
                  <a:cubicBezTo>
                    <a:pt x="300" y="1513"/>
                    <a:pt x="300" y="1547"/>
                    <a:pt x="267" y="1547"/>
                  </a:cubicBezTo>
                  <a:cubicBezTo>
                    <a:pt x="200" y="1613"/>
                    <a:pt x="167" y="1613"/>
                    <a:pt x="167" y="1647"/>
                  </a:cubicBezTo>
                  <a:cubicBezTo>
                    <a:pt x="133" y="1680"/>
                    <a:pt x="133" y="1713"/>
                    <a:pt x="100" y="1780"/>
                  </a:cubicBezTo>
                  <a:cubicBezTo>
                    <a:pt x="0" y="1847"/>
                    <a:pt x="100" y="1980"/>
                    <a:pt x="167" y="1980"/>
                  </a:cubicBezTo>
                  <a:lnTo>
                    <a:pt x="334" y="1980"/>
                  </a:lnTo>
                  <a:cubicBezTo>
                    <a:pt x="367" y="1980"/>
                    <a:pt x="467" y="1980"/>
                    <a:pt x="500" y="1947"/>
                  </a:cubicBezTo>
                  <a:cubicBezTo>
                    <a:pt x="634" y="1947"/>
                    <a:pt x="701" y="1880"/>
                    <a:pt x="834" y="1814"/>
                  </a:cubicBezTo>
                  <a:cubicBezTo>
                    <a:pt x="1034" y="1680"/>
                    <a:pt x="1201" y="1547"/>
                    <a:pt x="1368" y="1447"/>
                  </a:cubicBezTo>
                  <a:cubicBezTo>
                    <a:pt x="1534" y="1313"/>
                    <a:pt x="1668" y="1146"/>
                    <a:pt x="1801" y="980"/>
                  </a:cubicBezTo>
                  <a:cubicBezTo>
                    <a:pt x="1868" y="880"/>
                    <a:pt x="1935" y="813"/>
                    <a:pt x="2001" y="679"/>
                  </a:cubicBezTo>
                  <a:cubicBezTo>
                    <a:pt x="2102" y="546"/>
                    <a:pt x="2135" y="479"/>
                    <a:pt x="2168" y="346"/>
                  </a:cubicBezTo>
                  <a:cubicBezTo>
                    <a:pt x="2268" y="212"/>
                    <a:pt x="2168" y="46"/>
                    <a:pt x="2102" y="12"/>
                  </a:cubicBezTo>
                  <a:cubicBezTo>
                    <a:pt x="2070" y="4"/>
                    <a:pt x="2039" y="0"/>
                    <a:pt x="200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9Slide02 Noi dung dai" panose="02000000000000000000" pitchFamily="2" charset="0"/>
                <a:ea typeface="#9Slide02 Noi dung dai" panose="02000000000000000000" pitchFamily="2" charset="0"/>
                <a:sym typeface="Arial"/>
              </a:endParaRPr>
            </a:p>
          </p:txBody>
        </p:sp>
        <p:sp>
          <p:nvSpPr>
            <p:cNvPr id="29" name="Google Shape;2503;p63">
              <a:extLst>
                <a:ext uri="{FF2B5EF4-FFF2-40B4-BE49-F238E27FC236}">
                  <a16:creationId xmlns="" xmlns:a16="http://schemas.microsoft.com/office/drawing/2014/main" id="{4A9C100C-0DCC-4E1E-940D-1223E184C0C7}"/>
                </a:ext>
              </a:extLst>
            </p:cNvPr>
            <p:cNvSpPr/>
            <p:nvPr/>
          </p:nvSpPr>
          <p:spPr>
            <a:xfrm>
              <a:off x="6333875" y="2487500"/>
              <a:ext cx="98425" cy="169600"/>
            </a:xfrm>
            <a:custGeom>
              <a:avLst/>
              <a:gdLst/>
              <a:ahLst/>
              <a:cxnLst/>
              <a:rect l="l" t="t" r="r" b="b"/>
              <a:pathLst>
                <a:path w="3937" h="6784" extrusionOk="0">
                  <a:moveTo>
                    <a:pt x="3613" y="1"/>
                  </a:moveTo>
                  <a:cubicBezTo>
                    <a:pt x="3566" y="1"/>
                    <a:pt x="3516" y="19"/>
                    <a:pt x="3470" y="65"/>
                  </a:cubicBezTo>
                  <a:cubicBezTo>
                    <a:pt x="3269" y="265"/>
                    <a:pt x="3203" y="566"/>
                    <a:pt x="3136" y="866"/>
                  </a:cubicBezTo>
                  <a:cubicBezTo>
                    <a:pt x="3069" y="1133"/>
                    <a:pt x="2969" y="1466"/>
                    <a:pt x="2836" y="1766"/>
                  </a:cubicBezTo>
                  <a:cubicBezTo>
                    <a:pt x="2636" y="2400"/>
                    <a:pt x="2335" y="3034"/>
                    <a:pt x="2069" y="3634"/>
                  </a:cubicBezTo>
                  <a:cubicBezTo>
                    <a:pt x="1768" y="4235"/>
                    <a:pt x="1435" y="4769"/>
                    <a:pt x="1101" y="5302"/>
                  </a:cubicBezTo>
                  <a:cubicBezTo>
                    <a:pt x="801" y="5769"/>
                    <a:pt x="401" y="6136"/>
                    <a:pt x="67" y="6603"/>
                  </a:cubicBezTo>
                  <a:cubicBezTo>
                    <a:pt x="0" y="6637"/>
                    <a:pt x="67" y="6770"/>
                    <a:pt x="134" y="6770"/>
                  </a:cubicBezTo>
                  <a:cubicBezTo>
                    <a:pt x="187" y="6779"/>
                    <a:pt x="238" y="6784"/>
                    <a:pt x="289" y="6784"/>
                  </a:cubicBezTo>
                  <a:cubicBezTo>
                    <a:pt x="787" y="6784"/>
                    <a:pt x="1199" y="6363"/>
                    <a:pt x="1502" y="5969"/>
                  </a:cubicBezTo>
                  <a:cubicBezTo>
                    <a:pt x="1935" y="5402"/>
                    <a:pt x="2269" y="4769"/>
                    <a:pt x="2602" y="4135"/>
                  </a:cubicBezTo>
                  <a:cubicBezTo>
                    <a:pt x="2936" y="3534"/>
                    <a:pt x="3169" y="2901"/>
                    <a:pt x="3436" y="2233"/>
                  </a:cubicBezTo>
                  <a:cubicBezTo>
                    <a:pt x="3570" y="1900"/>
                    <a:pt x="3636" y="1533"/>
                    <a:pt x="3736" y="1199"/>
                  </a:cubicBezTo>
                  <a:cubicBezTo>
                    <a:pt x="3803" y="799"/>
                    <a:pt x="3937" y="466"/>
                    <a:pt x="3803" y="132"/>
                  </a:cubicBezTo>
                  <a:cubicBezTo>
                    <a:pt x="3781" y="66"/>
                    <a:pt x="3702" y="1"/>
                    <a:pt x="3613"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9Slide02 Noi dung dai" panose="02000000000000000000" pitchFamily="2" charset="0"/>
                <a:ea typeface="#9Slide02 Noi dung dai" panose="02000000000000000000" pitchFamily="2" charset="0"/>
                <a:sym typeface="Arial"/>
              </a:endParaRPr>
            </a:p>
          </p:txBody>
        </p:sp>
        <p:sp>
          <p:nvSpPr>
            <p:cNvPr id="30" name="Google Shape;2504;p63">
              <a:extLst>
                <a:ext uri="{FF2B5EF4-FFF2-40B4-BE49-F238E27FC236}">
                  <a16:creationId xmlns="" xmlns:a16="http://schemas.microsoft.com/office/drawing/2014/main" id="{7110AB60-6A08-4490-B747-511A2A635C9D}"/>
                </a:ext>
              </a:extLst>
            </p:cNvPr>
            <p:cNvSpPr/>
            <p:nvPr/>
          </p:nvSpPr>
          <p:spPr>
            <a:xfrm>
              <a:off x="6436450" y="2521375"/>
              <a:ext cx="29200" cy="81500"/>
            </a:xfrm>
            <a:custGeom>
              <a:avLst/>
              <a:gdLst/>
              <a:ahLst/>
              <a:cxnLst/>
              <a:rect l="l" t="t" r="r" b="b"/>
              <a:pathLst>
                <a:path w="1168" h="3260" extrusionOk="0">
                  <a:moveTo>
                    <a:pt x="922" y="1"/>
                  </a:moveTo>
                  <a:cubicBezTo>
                    <a:pt x="861" y="1"/>
                    <a:pt x="792" y="39"/>
                    <a:pt x="734" y="78"/>
                  </a:cubicBezTo>
                  <a:cubicBezTo>
                    <a:pt x="634" y="278"/>
                    <a:pt x="567" y="612"/>
                    <a:pt x="534" y="845"/>
                  </a:cubicBezTo>
                  <a:cubicBezTo>
                    <a:pt x="501" y="1079"/>
                    <a:pt x="467" y="1345"/>
                    <a:pt x="367" y="1612"/>
                  </a:cubicBezTo>
                  <a:cubicBezTo>
                    <a:pt x="301" y="1879"/>
                    <a:pt x="201" y="2113"/>
                    <a:pt x="167" y="2380"/>
                  </a:cubicBezTo>
                  <a:cubicBezTo>
                    <a:pt x="67" y="2613"/>
                    <a:pt x="67" y="2913"/>
                    <a:pt x="0" y="3180"/>
                  </a:cubicBezTo>
                  <a:cubicBezTo>
                    <a:pt x="0" y="3229"/>
                    <a:pt x="36" y="3260"/>
                    <a:pt x="81" y="3260"/>
                  </a:cubicBezTo>
                  <a:cubicBezTo>
                    <a:pt x="98" y="3260"/>
                    <a:pt x="116" y="3256"/>
                    <a:pt x="134" y="3247"/>
                  </a:cubicBezTo>
                  <a:cubicBezTo>
                    <a:pt x="334" y="3047"/>
                    <a:pt x="534" y="2847"/>
                    <a:pt x="668" y="2580"/>
                  </a:cubicBezTo>
                  <a:cubicBezTo>
                    <a:pt x="801" y="2313"/>
                    <a:pt x="901" y="2046"/>
                    <a:pt x="968" y="1779"/>
                  </a:cubicBezTo>
                  <a:cubicBezTo>
                    <a:pt x="1034" y="1512"/>
                    <a:pt x="1068" y="1245"/>
                    <a:pt x="1135" y="945"/>
                  </a:cubicBezTo>
                  <a:cubicBezTo>
                    <a:pt x="1168" y="712"/>
                    <a:pt x="1168" y="345"/>
                    <a:pt x="1034" y="78"/>
                  </a:cubicBezTo>
                  <a:cubicBezTo>
                    <a:pt x="1006" y="21"/>
                    <a:pt x="966" y="1"/>
                    <a:pt x="922"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9Slide02 Noi dung dai" panose="02000000000000000000" pitchFamily="2" charset="0"/>
                <a:ea typeface="#9Slide02 Noi dung dai" panose="02000000000000000000" pitchFamily="2" charset="0"/>
                <a:sym typeface="Arial"/>
              </a:endParaRPr>
            </a:p>
          </p:txBody>
        </p:sp>
        <p:sp>
          <p:nvSpPr>
            <p:cNvPr id="31" name="Google Shape;2505;p63">
              <a:extLst>
                <a:ext uri="{FF2B5EF4-FFF2-40B4-BE49-F238E27FC236}">
                  <a16:creationId xmlns="" xmlns:a16="http://schemas.microsoft.com/office/drawing/2014/main" id="{266D54D2-1E50-4915-A130-6E171AE6D4DD}"/>
                </a:ext>
              </a:extLst>
            </p:cNvPr>
            <p:cNvSpPr/>
            <p:nvPr/>
          </p:nvSpPr>
          <p:spPr>
            <a:xfrm>
              <a:off x="6497325" y="2497200"/>
              <a:ext cx="60900" cy="68650"/>
            </a:xfrm>
            <a:custGeom>
              <a:avLst/>
              <a:gdLst/>
              <a:ahLst/>
              <a:cxnLst/>
              <a:rect l="l" t="t" r="r" b="b"/>
              <a:pathLst>
                <a:path w="2436" h="2746" extrusionOk="0">
                  <a:moveTo>
                    <a:pt x="220" y="1"/>
                  </a:moveTo>
                  <a:cubicBezTo>
                    <a:pt x="114" y="1"/>
                    <a:pt x="22" y="98"/>
                    <a:pt x="67" y="211"/>
                  </a:cubicBezTo>
                  <a:cubicBezTo>
                    <a:pt x="0" y="344"/>
                    <a:pt x="67" y="478"/>
                    <a:pt x="101" y="578"/>
                  </a:cubicBezTo>
                  <a:cubicBezTo>
                    <a:pt x="134" y="745"/>
                    <a:pt x="234" y="878"/>
                    <a:pt x="301" y="1012"/>
                  </a:cubicBezTo>
                  <a:cubicBezTo>
                    <a:pt x="467" y="1312"/>
                    <a:pt x="634" y="1545"/>
                    <a:pt x="868" y="1745"/>
                  </a:cubicBezTo>
                  <a:cubicBezTo>
                    <a:pt x="1068" y="1979"/>
                    <a:pt x="1268" y="2212"/>
                    <a:pt x="1468" y="2379"/>
                  </a:cubicBezTo>
                  <a:cubicBezTo>
                    <a:pt x="1661" y="2517"/>
                    <a:pt x="1945" y="2746"/>
                    <a:pt x="2208" y="2746"/>
                  </a:cubicBezTo>
                  <a:cubicBezTo>
                    <a:pt x="2263" y="2746"/>
                    <a:pt x="2317" y="2736"/>
                    <a:pt x="2369" y="2713"/>
                  </a:cubicBezTo>
                  <a:cubicBezTo>
                    <a:pt x="2402" y="2713"/>
                    <a:pt x="2436" y="2646"/>
                    <a:pt x="2436" y="2579"/>
                  </a:cubicBezTo>
                  <a:cubicBezTo>
                    <a:pt x="2436" y="2579"/>
                    <a:pt x="2436" y="2546"/>
                    <a:pt x="2402" y="2513"/>
                  </a:cubicBezTo>
                  <a:cubicBezTo>
                    <a:pt x="2269" y="2246"/>
                    <a:pt x="2035" y="2079"/>
                    <a:pt x="1802" y="1912"/>
                  </a:cubicBezTo>
                  <a:cubicBezTo>
                    <a:pt x="1602" y="1745"/>
                    <a:pt x="1435" y="1545"/>
                    <a:pt x="1268" y="1345"/>
                  </a:cubicBezTo>
                  <a:cubicBezTo>
                    <a:pt x="1101" y="1145"/>
                    <a:pt x="968" y="978"/>
                    <a:pt x="801" y="711"/>
                  </a:cubicBezTo>
                  <a:cubicBezTo>
                    <a:pt x="734" y="578"/>
                    <a:pt x="701" y="511"/>
                    <a:pt x="601" y="378"/>
                  </a:cubicBezTo>
                  <a:cubicBezTo>
                    <a:pt x="534" y="244"/>
                    <a:pt x="467" y="144"/>
                    <a:pt x="367" y="78"/>
                  </a:cubicBezTo>
                  <a:cubicBezTo>
                    <a:pt x="324" y="23"/>
                    <a:pt x="270" y="1"/>
                    <a:pt x="22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9Slide02 Noi dung dai" panose="02000000000000000000" pitchFamily="2" charset="0"/>
                <a:ea typeface="#9Slide02 Noi dung dai" panose="02000000000000000000" pitchFamily="2" charset="0"/>
                <a:sym typeface="Arial"/>
              </a:endParaRPr>
            </a:p>
          </p:txBody>
        </p:sp>
        <p:sp>
          <p:nvSpPr>
            <p:cNvPr id="32" name="Google Shape;2506;p63">
              <a:extLst>
                <a:ext uri="{FF2B5EF4-FFF2-40B4-BE49-F238E27FC236}">
                  <a16:creationId xmlns="" xmlns:a16="http://schemas.microsoft.com/office/drawing/2014/main" id="{5AA1BA05-DFA8-4FDA-8BD0-C9A4E1D2935D}"/>
                </a:ext>
              </a:extLst>
            </p:cNvPr>
            <p:cNvSpPr/>
            <p:nvPr/>
          </p:nvSpPr>
          <p:spPr>
            <a:xfrm>
              <a:off x="6533175" y="2481625"/>
              <a:ext cx="176000" cy="101975"/>
            </a:xfrm>
            <a:custGeom>
              <a:avLst/>
              <a:gdLst/>
              <a:ahLst/>
              <a:cxnLst/>
              <a:rect l="l" t="t" r="r" b="b"/>
              <a:pathLst>
                <a:path w="7040" h="4079" extrusionOk="0">
                  <a:moveTo>
                    <a:pt x="168" y="0"/>
                  </a:moveTo>
                  <a:cubicBezTo>
                    <a:pt x="134" y="0"/>
                    <a:pt x="68" y="33"/>
                    <a:pt x="34" y="67"/>
                  </a:cubicBezTo>
                  <a:cubicBezTo>
                    <a:pt x="1" y="334"/>
                    <a:pt x="201" y="567"/>
                    <a:pt x="368" y="767"/>
                  </a:cubicBezTo>
                  <a:cubicBezTo>
                    <a:pt x="568" y="1034"/>
                    <a:pt x="868" y="1301"/>
                    <a:pt x="1135" y="1534"/>
                  </a:cubicBezTo>
                  <a:cubicBezTo>
                    <a:pt x="1635" y="2001"/>
                    <a:pt x="2202" y="2435"/>
                    <a:pt x="2803" y="2802"/>
                  </a:cubicBezTo>
                  <a:cubicBezTo>
                    <a:pt x="3370" y="3136"/>
                    <a:pt x="4004" y="3402"/>
                    <a:pt x="4671" y="3669"/>
                  </a:cubicBezTo>
                  <a:cubicBezTo>
                    <a:pt x="5004" y="3803"/>
                    <a:pt x="5371" y="3869"/>
                    <a:pt x="5705" y="3970"/>
                  </a:cubicBezTo>
                  <a:cubicBezTo>
                    <a:pt x="5937" y="4016"/>
                    <a:pt x="6186" y="4079"/>
                    <a:pt x="6428" y="4079"/>
                  </a:cubicBezTo>
                  <a:cubicBezTo>
                    <a:pt x="6533" y="4079"/>
                    <a:pt x="6638" y="4067"/>
                    <a:pt x="6739" y="4036"/>
                  </a:cubicBezTo>
                  <a:cubicBezTo>
                    <a:pt x="6972" y="3970"/>
                    <a:pt x="7039" y="3669"/>
                    <a:pt x="6872" y="3536"/>
                  </a:cubicBezTo>
                  <a:lnTo>
                    <a:pt x="6639" y="3302"/>
                  </a:lnTo>
                  <a:cubicBezTo>
                    <a:pt x="6611" y="3289"/>
                    <a:pt x="6584" y="3280"/>
                    <a:pt x="6561" y="3280"/>
                  </a:cubicBezTo>
                  <a:cubicBezTo>
                    <a:pt x="6528" y="3280"/>
                    <a:pt x="6505" y="3297"/>
                    <a:pt x="6505" y="3336"/>
                  </a:cubicBezTo>
                  <a:lnTo>
                    <a:pt x="6505" y="3369"/>
                  </a:lnTo>
                  <a:cubicBezTo>
                    <a:pt x="6339" y="3336"/>
                    <a:pt x="6139" y="3302"/>
                    <a:pt x="5938" y="3269"/>
                  </a:cubicBezTo>
                  <a:cubicBezTo>
                    <a:pt x="5605" y="3169"/>
                    <a:pt x="5305" y="3102"/>
                    <a:pt x="4971" y="3002"/>
                  </a:cubicBezTo>
                  <a:cubicBezTo>
                    <a:pt x="4337" y="2802"/>
                    <a:pt x="3770" y="2502"/>
                    <a:pt x="3170" y="2202"/>
                  </a:cubicBezTo>
                  <a:cubicBezTo>
                    <a:pt x="2603" y="1935"/>
                    <a:pt x="2036" y="1534"/>
                    <a:pt x="1569" y="1134"/>
                  </a:cubicBezTo>
                  <a:cubicBezTo>
                    <a:pt x="1335" y="934"/>
                    <a:pt x="1068" y="701"/>
                    <a:pt x="835" y="467"/>
                  </a:cubicBezTo>
                  <a:cubicBezTo>
                    <a:pt x="668" y="300"/>
                    <a:pt x="401" y="0"/>
                    <a:pt x="16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9Slide02 Noi dung dai" panose="02000000000000000000" pitchFamily="2" charset="0"/>
                <a:ea typeface="#9Slide02 Noi dung dai" panose="02000000000000000000" pitchFamily="2" charset="0"/>
                <a:sym typeface="Arial"/>
              </a:endParaRPr>
            </a:p>
          </p:txBody>
        </p:sp>
        <p:sp>
          <p:nvSpPr>
            <p:cNvPr id="33" name="Google Shape;2507;p63">
              <a:extLst>
                <a:ext uri="{FF2B5EF4-FFF2-40B4-BE49-F238E27FC236}">
                  <a16:creationId xmlns="" xmlns:a16="http://schemas.microsoft.com/office/drawing/2014/main" id="{A1978082-8994-463A-9824-9D940F820092}"/>
                </a:ext>
              </a:extLst>
            </p:cNvPr>
            <p:cNvSpPr/>
            <p:nvPr/>
          </p:nvSpPr>
          <p:spPr>
            <a:xfrm>
              <a:off x="6579400" y="2463750"/>
              <a:ext cx="82225" cy="41175"/>
            </a:xfrm>
            <a:custGeom>
              <a:avLst/>
              <a:gdLst/>
              <a:ahLst/>
              <a:cxnLst/>
              <a:rect l="l" t="t" r="r" b="b"/>
              <a:pathLst>
                <a:path w="3289" h="1647" extrusionOk="0">
                  <a:moveTo>
                    <a:pt x="155" y="1"/>
                  </a:moveTo>
                  <a:cubicBezTo>
                    <a:pt x="87" y="1"/>
                    <a:pt x="1" y="153"/>
                    <a:pt x="87" y="181"/>
                  </a:cubicBezTo>
                  <a:cubicBezTo>
                    <a:pt x="153" y="248"/>
                    <a:pt x="253" y="381"/>
                    <a:pt x="353" y="448"/>
                  </a:cubicBezTo>
                  <a:cubicBezTo>
                    <a:pt x="487" y="548"/>
                    <a:pt x="587" y="615"/>
                    <a:pt x="687" y="715"/>
                  </a:cubicBezTo>
                  <a:cubicBezTo>
                    <a:pt x="954" y="848"/>
                    <a:pt x="1154" y="982"/>
                    <a:pt x="1421" y="1082"/>
                  </a:cubicBezTo>
                  <a:cubicBezTo>
                    <a:pt x="1654" y="1215"/>
                    <a:pt x="1921" y="1282"/>
                    <a:pt x="2155" y="1416"/>
                  </a:cubicBezTo>
                  <a:cubicBezTo>
                    <a:pt x="2365" y="1521"/>
                    <a:pt x="2616" y="1646"/>
                    <a:pt x="2844" y="1646"/>
                  </a:cubicBezTo>
                  <a:cubicBezTo>
                    <a:pt x="2905" y="1646"/>
                    <a:pt x="2965" y="1637"/>
                    <a:pt x="3022" y="1616"/>
                  </a:cubicBezTo>
                  <a:cubicBezTo>
                    <a:pt x="3189" y="1582"/>
                    <a:pt x="3289" y="1416"/>
                    <a:pt x="3189" y="1315"/>
                  </a:cubicBezTo>
                  <a:cubicBezTo>
                    <a:pt x="3022" y="1049"/>
                    <a:pt x="2688" y="982"/>
                    <a:pt x="2455" y="848"/>
                  </a:cubicBezTo>
                  <a:cubicBezTo>
                    <a:pt x="2188" y="748"/>
                    <a:pt x="1988" y="648"/>
                    <a:pt x="1754" y="548"/>
                  </a:cubicBezTo>
                  <a:cubicBezTo>
                    <a:pt x="1488" y="415"/>
                    <a:pt x="1254" y="348"/>
                    <a:pt x="987" y="215"/>
                  </a:cubicBezTo>
                  <a:cubicBezTo>
                    <a:pt x="854" y="181"/>
                    <a:pt x="687" y="148"/>
                    <a:pt x="587" y="81"/>
                  </a:cubicBezTo>
                  <a:cubicBezTo>
                    <a:pt x="453" y="48"/>
                    <a:pt x="320" y="48"/>
                    <a:pt x="187" y="15"/>
                  </a:cubicBezTo>
                  <a:cubicBezTo>
                    <a:pt x="177" y="5"/>
                    <a:pt x="166" y="1"/>
                    <a:pt x="155"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9Slide02 Noi dung dai" panose="02000000000000000000" pitchFamily="2" charset="0"/>
                <a:ea typeface="#9Slide02 Noi dung dai" panose="02000000000000000000" pitchFamily="2" charset="0"/>
                <a:sym typeface="Arial"/>
              </a:endParaRPr>
            </a:p>
          </p:txBody>
        </p:sp>
      </p:grpSp>
    </p:spTree>
    <p:extLst>
      <p:ext uri="{BB962C8B-B14F-4D97-AF65-F5344CB8AC3E}">
        <p14:creationId xmlns:p14="http://schemas.microsoft.com/office/powerpoint/2010/main" val="2094122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8" name="Picture 77">
            <a:extLst>
              <a:ext uri="{FF2B5EF4-FFF2-40B4-BE49-F238E27FC236}">
                <a16:creationId xmlns="" xmlns:a16="http://schemas.microsoft.com/office/drawing/2014/main" id="{20EA959D-7111-4256-8EC2-14B8D5559BEC}"/>
              </a:ext>
            </a:extLst>
          </p:cNvPr>
          <p:cNvPicPr>
            <a:picLocks noChangeAspect="1"/>
          </p:cNvPicPr>
          <p:nvPr/>
        </p:nvPicPr>
        <p:blipFill>
          <a:blip r:embed="rId3"/>
          <a:stretch>
            <a:fillRect/>
          </a:stretch>
        </p:blipFill>
        <p:spPr>
          <a:xfrm>
            <a:off x="0" y="0"/>
            <a:ext cx="12192000" cy="6858000"/>
          </a:xfrm>
          <a:prstGeom prst="rect">
            <a:avLst/>
          </a:prstGeom>
        </p:spPr>
      </p:pic>
      <p:sp>
        <p:nvSpPr>
          <p:cNvPr id="58" name="圆角矩形 7">
            <a:extLst>
              <a:ext uri="{FF2B5EF4-FFF2-40B4-BE49-F238E27FC236}">
                <a16:creationId xmlns="" xmlns:a16="http://schemas.microsoft.com/office/drawing/2014/main" id="{BF0F85F2-384E-4086-837F-9C25BED15B22}"/>
              </a:ext>
            </a:extLst>
          </p:cNvPr>
          <p:cNvSpPr/>
          <p:nvPr/>
        </p:nvSpPr>
        <p:spPr>
          <a:xfrm>
            <a:off x="3941228" y="914400"/>
            <a:ext cx="4309543" cy="633608"/>
          </a:xfrm>
          <a:prstGeom prst="roundRect">
            <a:avLst>
              <a:gd name="adj" fmla="val 22936"/>
            </a:avLst>
          </a:prstGeom>
          <a:solidFill>
            <a:schemeClr val="bg2"/>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000">
                <a:solidFill>
                  <a:srgbClr val="002060"/>
                </a:solidFill>
                <a:latin typeface="#9Slide03 Arima Madurai Black" panose="00000A00000000000000" pitchFamily="2" charset="0"/>
                <a:ea typeface="黑体" panose="02010609060101010101" pitchFamily="49" charset="-122"/>
                <a:cs typeface="#9Slide03 Arima Madurai Black" panose="00000A00000000000000" pitchFamily="2" charset="0"/>
              </a:rPr>
              <a:t>Luyện viết từ khó</a:t>
            </a:r>
            <a:endParaRPr kumimoji="0" lang="zh-CN" altLang="en-US" sz="4000" i="0" u="none" strike="noStrike" kern="1200" cap="none" spc="0" normalizeH="0" baseline="0" noProof="0" dirty="0">
              <a:ln>
                <a:noFill/>
              </a:ln>
              <a:solidFill>
                <a:srgbClr val="002060"/>
              </a:solidFill>
              <a:effectLst/>
              <a:uLnTx/>
              <a:uFillTx/>
              <a:latin typeface="#9Slide03 Arima Madurai Black" panose="00000A00000000000000" pitchFamily="2" charset="0"/>
              <a:ea typeface="黑体" panose="02010609060101010101" pitchFamily="49" charset="-122"/>
              <a:cs typeface="#9Slide03 Arima Madurai Black" panose="00000A00000000000000" pitchFamily="2" charset="0"/>
            </a:endParaRPr>
          </a:p>
        </p:txBody>
      </p:sp>
      <p:grpSp>
        <p:nvGrpSpPr>
          <p:cNvPr id="80" name="Group 79">
            <a:extLst>
              <a:ext uri="{FF2B5EF4-FFF2-40B4-BE49-F238E27FC236}">
                <a16:creationId xmlns="" xmlns:a16="http://schemas.microsoft.com/office/drawing/2014/main" id="{838673F0-C16F-45CF-984B-1F28048A8509}"/>
              </a:ext>
            </a:extLst>
          </p:cNvPr>
          <p:cNvGrpSpPr/>
          <p:nvPr/>
        </p:nvGrpSpPr>
        <p:grpSpPr>
          <a:xfrm>
            <a:off x="1600200" y="2362200"/>
            <a:ext cx="3810000" cy="762000"/>
            <a:chOff x="1600200" y="2362200"/>
            <a:chExt cx="3505200" cy="762000"/>
          </a:xfrm>
        </p:grpSpPr>
        <p:pic>
          <p:nvPicPr>
            <p:cNvPr id="4098" name="Picture 2" descr="Phim Hoạt Hình Bánh Chưng Hình ảnh | Định dạng hình ảnh PNG 400379939|  vn.lovepik.com">
              <a:extLst>
                <a:ext uri="{FF2B5EF4-FFF2-40B4-BE49-F238E27FC236}">
                  <a16:creationId xmlns="" xmlns:a16="http://schemas.microsoft.com/office/drawing/2014/main" id="{7C8651DA-4EC6-4A10-A7C6-F607A4B4B3D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0200" y="2362200"/>
              <a:ext cx="762000" cy="762000"/>
            </a:xfrm>
            <a:prstGeom prst="rect">
              <a:avLst/>
            </a:prstGeom>
            <a:noFill/>
            <a:extLst>
              <a:ext uri="{909E8E84-426E-40DD-AFC4-6F175D3DCCD1}">
                <a14:hiddenFill xmlns:a14="http://schemas.microsoft.com/office/drawing/2010/main">
                  <a:solidFill>
                    <a:srgbClr val="FFFFFF"/>
                  </a:solidFill>
                </a14:hiddenFill>
              </a:ext>
            </a:extLst>
          </p:spPr>
        </p:pic>
        <p:sp>
          <p:nvSpPr>
            <p:cNvPr id="81" name="圆角矩形 7">
              <a:extLst>
                <a:ext uri="{FF2B5EF4-FFF2-40B4-BE49-F238E27FC236}">
                  <a16:creationId xmlns="" xmlns:a16="http://schemas.microsoft.com/office/drawing/2014/main" id="{CAA3C920-6C95-4DEA-B98C-EBADA181BD94}"/>
                </a:ext>
              </a:extLst>
            </p:cNvPr>
            <p:cNvSpPr/>
            <p:nvPr/>
          </p:nvSpPr>
          <p:spPr>
            <a:xfrm>
              <a:off x="2362200" y="2408076"/>
              <a:ext cx="2743200" cy="515499"/>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600" kern="1200">
                  <a:solidFill>
                    <a:srgbClr val="002060"/>
                  </a:solidFill>
                  <a:latin typeface="Calibri" panose="020F0502020204030204" pitchFamily="34" charset="0"/>
                  <a:ea typeface="黑体" panose="02010609060101010101" pitchFamily="49" charset="-122"/>
                  <a:cs typeface="Calibri" panose="020F0502020204030204" pitchFamily="34" charset="0"/>
                </a:rPr>
                <a:t>truyền thuyết</a:t>
              </a:r>
              <a:endParaRPr kumimoji="0" lang="zh-CN" altLang="en-US" sz="3600" i="0" u="none" strike="noStrike" kern="1200" cap="none" spc="0" normalizeH="0" baseline="0" noProof="0" dirty="0">
                <a:ln>
                  <a:noFill/>
                </a:ln>
                <a:solidFill>
                  <a:srgbClr val="002060"/>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grpSp>
      <p:grpSp>
        <p:nvGrpSpPr>
          <p:cNvPr id="83" name="Group 82">
            <a:extLst>
              <a:ext uri="{FF2B5EF4-FFF2-40B4-BE49-F238E27FC236}">
                <a16:creationId xmlns="" xmlns:a16="http://schemas.microsoft.com/office/drawing/2014/main" id="{926E1F99-5F51-49BE-BA1F-C557794C7629}"/>
              </a:ext>
            </a:extLst>
          </p:cNvPr>
          <p:cNvGrpSpPr/>
          <p:nvPr/>
        </p:nvGrpSpPr>
        <p:grpSpPr>
          <a:xfrm>
            <a:off x="6400800" y="2349191"/>
            <a:ext cx="3481685" cy="775986"/>
            <a:chOff x="1600200" y="2348214"/>
            <a:chExt cx="3203150" cy="775986"/>
          </a:xfrm>
        </p:grpSpPr>
        <p:pic>
          <p:nvPicPr>
            <p:cNvPr id="84" name="Picture 2" descr="Phim Hoạt Hình Bánh Chưng Hình ảnh | Định dạng hình ảnh PNG 400379939|  vn.lovepik.com">
              <a:extLst>
                <a:ext uri="{FF2B5EF4-FFF2-40B4-BE49-F238E27FC236}">
                  <a16:creationId xmlns="" xmlns:a16="http://schemas.microsoft.com/office/drawing/2014/main" id="{60FDDC8A-12DC-418D-8AEC-0567FBA827A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0200" y="2362200"/>
              <a:ext cx="762000" cy="762000"/>
            </a:xfrm>
            <a:prstGeom prst="rect">
              <a:avLst/>
            </a:prstGeom>
            <a:noFill/>
            <a:extLst>
              <a:ext uri="{909E8E84-426E-40DD-AFC4-6F175D3DCCD1}">
                <a14:hiddenFill xmlns:a14="http://schemas.microsoft.com/office/drawing/2010/main">
                  <a:solidFill>
                    <a:srgbClr val="FFFFFF"/>
                  </a:solidFill>
                </a14:hiddenFill>
              </a:ext>
            </a:extLst>
          </p:spPr>
        </p:pic>
        <p:sp>
          <p:nvSpPr>
            <p:cNvPr id="85" name="圆角矩形 7">
              <a:extLst>
                <a:ext uri="{FF2B5EF4-FFF2-40B4-BE49-F238E27FC236}">
                  <a16:creationId xmlns="" xmlns:a16="http://schemas.microsoft.com/office/drawing/2014/main" id="{D9A21191-CE93-4983-A580-051C82CE3422}"/>
                </a:ext>
              </a:extLst>
            </p:cNvPr>
            <p:cNvSpPr/>
            <p:nvPr/>
          </p:nvSpPr>
          <p:spPr>
            <a:xfrm>
              <a:off x="2060150" y="2348214"/>
              <a:ext cx="2743200" cy="515499"/>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600" kern="1200" dirty="0" smtClean="0">
                  <a:solidFill>
                    <a:srgbClr val="002060"/>
                  </a:solidFill>
                  <a:latin typeface="Calibri" panose="020F0502020204030204" pitchFamily="34" charset="0"/>
                  <a:ea typeface="黑体" panose="02010609060101010101" pitchFamily="49" charset="-122"/>
                  <a:cs typeface="Calibri" panose="020F0502020204030204" pitchFamily="34" charset="0"/>
                </a:rPr>
                <a:t>Bra-</a:t>
              </a:r>
              <a:r>
                <a:rPr lang="en-US" altLang="zh-CN" sz="3600" kern="1200" dirty="0" err="1" smtClean="0">
                  <a:solidFill>
                    <a:srgbClr val="002060"/>
                  </a:solidFill>
                  <a:latin typeface="Calibri" panose="020F0502020204030204" pitchFamily="34" charset="0"/>
                  <a:ea typeface="黑体" panose="02010609060101010101" pitchFamily="49" charset="-122"/>
                  <a:cs typeface="Calibri" panose="020F0502020204030204" pitchFamily="34" charset="0"/>
                </a:rPr>
                <a:t>hma</a:t>
              </a:r>
              <a:endParaRPr kumimoji="0" lang="zh-CN" altLang="en-US" sz="3600" i="0" u="none" strike="noStrike" kern="1200" cap="none" spc="0" normalizeH="0" baseline="0" noProof="0" dirty="0">
                <a:ln>
                  <a:noFill/>
                </a:ln>
                <a:solidFill>
                  <a:srgbClr val="002060"/>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grpSp>
      <p:grpSp>
        <p:nvGrpSpPr>
          <p:cNvPr id="86" name="Group 85">
            <a:extLst>
              <a:ext uri="{FF2B5EF4-FFF2-40B4-BE49-F238E27FC236}">
                <a16:creationId xmlns="" xmlns:a16="http://schemas.microsoft.com/office/drawing/2014/main" id="{4868C191-E1FE-40F0-BA71-8A7138222935}"/>
              </a:ext>
            </a:extLst>
          </p:cNvPr>
          <p:cNvGrpSpPr/>
          <p:nvPr/>
        </p:nvGrpSpPr>
        <p:grpSpPr>
          <a:xfrm>
            <a:off x="1626220" y="4024614"/>
            <a:ext cx="3481685" cy="775986"/>
            <a:chOff x="1600200" y="2348214"/>
            <a:chExt cx="3203150" cy="775986"/>
          </a:xfrm>
        </p:grpSpPr>
        <p:pic>
          <p:nvPicPr>
            <p:cNvPr id="87" name="Picture 2" descr="Phim Hoạt Hình Bánh Chưng Hình ảnh | Định dạng hình ảnh PNG 400379939|  vn.lovepik.com">
              <a:extLst>
                <a:ext uri="{FF2B5EF4-FFF2-40B4-BE49-F238E27FC236}">
                  <a16:creationId xmlns="" xmlns:a16="http://schemas.microsoft.com/office/drawing/2014/main" id="{1B9E24A9-5DE3-4FAB-A292-043BAEE199A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0200" y="2362200"/>
              <a:ext cx="762000" cy="762000"/>
            </a:xfrm>
            <a:prstGeom prst="rect">
              <a:avLst/>
            </a:prstGeom>
            <a:noFill/>
            <a:extLst>
              <a:ext uri="{909E8E84-426E-40DD-AFC4-6F175D3DCCD1}">
                <a14:hiddenFill xmlns:a14="http://schemas.microsoft.com/office/drawing/2010/main">
                  <a:solidFill>
                    <a:srgbClr val="FFFFFF"/>
                  </a:solidFill>
                </a14:hiddenFill>
              </a:ext>
            </a:extLst>
          </p:spPr>
        </p:pic>
        <p:sp>
          <p:nvSpPr>
            <p:cNvPr id="88" name="圆角矩形 7">
              <a:extLst>
                <a:ext uri="{FF2B5EF4-FFF2-40B4-BE49-F238E27FC236}">
                  <a16:creationId xmlns="" xmlns:a16="http://schemas.microsoft.com/office/drawing/2014/main" id="{655B0F8B-CB07-49A1-B0D8-2B3F81FF0486}"/>
                </a:ext>
              </a:extLst>
            </p:cNvPr>
            <p:cNvSpPr/>
            <p:nvPr/>
          </p:nvSpPr>
          <p:spPr>
            <a:xfrm>
              <a:off x="2060150" y="2348214"/>
              <a:ext cx="2743200" cy="515499"/>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600" kern="1200">
                  <a:solidFill>
                    <a:srgbClr val="002060"/>
                  </a:solidFill>
                  <a:latin typeface="Calibri" panose="020F0502020204030204" pitchFamily="34" charset="0"/>
                  <a:ea typeface="黑体" panose="02010609060101010101" pitchFamily="49" charset="-122"/>
                  <a:cs typeface="Calibri" panose="020F0502020204030204" pitchFamily="34" charset="0"/>
                </a:rPr>
                <a:t>muôn loài</a:t>
              </a:r>
              <a:endParaRPr kumimoji="0" lang="zh-CN" altLang="en-US" sz="3600" i="0" u="none" strike="noStrike" kern="1200" cap="none" spc="0" normalizeH="0" baseline="0" noProof="0" dirty="0">
                <a:ln>
                  <a:noFill/>
                </a:ln>
                <a:solidFill>
                  <a:srgbClr val="002060"/>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grpSp>
      <p:grpSp>
        <p:nvGrpSpPr>
          <p:cNvPr id="89" name="Group 88">
            <a:extLst>
              <a:ext uri="{FF2B5EF4-FFF2-40B4-BE49-F238E27FC236}">
                <a16:creationId xmlns="" xmlns:a16="http://schemas.microsoft.com/office/drawing/2014/main" id="{45F9BAF0-EE44-4872-B15B-61F9FEB17658}"/>
              </a:ext>
            </a:extLst>
          </p:cNvPr>
          <p:cNvGrpSpPr/>
          <p:nvPr/>
        </p:nvGrpSpPr>
        <p:grpSpPr>
          <a:xfrm>
            <a:off x="6400800" y="3980324"/>
            <a:ext cx="3481685" cy="775986"/>
            <a:chOff x="1600200" y="2348214"/>
            <a:chExt cx="3203150" cy="775986"/>
          </a:xfrm>
        </p:grpSpPr>
        <p:pic>
          <p:nvPicPr>
            <p:cNvPr id="90" name="Picture 2" descr="Phim Hoạt Hình Bánh Chưng Hình ảnh | Định dạng hình ảnh PNG 400379939|  vn.lovepik.com">
              <a:extLst>
                <a:ext uri="{FF2B5EF4-FFF2-40B4-BE49-F238E27FC236}">
                  <a16:creationId xmlns="" xmlns:a16="http://schemas.microsoft.com/office/drawing/2014/main" id="{CD9DD482-37E6-44BD-B94A-33344783859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0200" y="2362200"/>
              <a:ext cx="762000" cy="762000"/>
            </a:xfrm>
            <a:prstGeom prst="rect">
              <a:avLst/>
            </a:prstGeom>
            <a:noFill/>
            <a:extLst>
              <a:ext uri="{909E8E84-426E-40DD-AFC4-6F175D3DCCD1}">
                <a14:hiddenFill xmlns:a14="http://schemas.microsoft.com/office/drawing/2010/main">
                  <a:solidFill>
                    <a:srgbClr val="FFFFFF"/>
                  </a:solidFill>
                </a14:hiddenFill>
              </a:ext>
            </a:extLst>
          </p:spPr>
        </p:pic>
        <p:sp>
          <p:nvSpPr>
            <p:cNvPr id="91" name="圆角矩形 7">
              <a:extLst>
                <a:ext uri="{FF2B5EF4-FFF2-40B4-BE49-F238E27FC236}">
                  <a16:creationId xmlns="" xmlns:a16="http://schemas.microsoft.com/office/drawing/2014/main" id="{2E537F91-E5A9-4EDF-87EF-0B5EAA9A9FF7}"/>
                </a:ext>
              </a:extLst>
            </p:cNvPr>
            <p:cNvSpPr/>
            <p:nvPr/>
          </p:nvSpPr>
          <p:spPr>
            <a:xfrm>
              <a:off x="2060150" y="2348214"/>
              <a:ext cx="2743200" cy="515499"/>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600" kern="1200">
                  <a:solidFill>
                    <a:srgbClr val="002060"/>
                  </a:solidFill>
                  <a:latin typeface="Calibri" panose="020F0502020204030204" pitchFamily="34" charset="0"/>
                  <a:ea typeface="黑体" panose="02010609060101010101" pitchFamily="49" charset="-122"/>
                  <a:cs typeface="Calibri" panose="020F0502020204030204" pitchFamily="34" charset="0"/>
                </a:rPr>
                <a:t>nghiên cứu</a:t>
              </a:r>
              <a:endParaRPr kumimoji="0" lang="zh-CN" altLang="en-US" sz="3600" i="0" u="none" strike="noStrike" kern="1200" cap="none" spc="0" normalizeH="0" baseline="0" noProof="0" dirty="0">
                <a:ln>
                  <a:noFill/>
                </a:ln>
                <a:solidFill>
                  <a:srgbClr val="002060"/>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grpSp>
    </p:spTree>
    <p:extLst>
      <p:ext uri="{BB962C8B-B14F-4D97-AF65-F5344CB8AC3E}">
        <p14:creationId xmlns:p14="http://schemas.microsoft.com/office/powerpoint/2010/main" val="2676034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randombar(horizontal)">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8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6" name="Picture 55">
            <a:extLst>
              <a:ext uri="{FF2B5EF4-FFF2-40B4-BE49-F238E27FC236}">
                <a16:creationId xmlns="" xmlns:a16="http://schemas.microsoft.com/office/drawing/2014/main" id="{5C26EA2C-FFAF-47BC-BCDD-62A13AA01E58}"/>
              </a:ext>
            </a:extLst>
          </p:cNvPr>
          <p:cNvPicPr>
            <a:picLocks noChangeAspect="1"/>
          </p:cNvPicPr>
          <p:nvPr/>
        </p:nvPicPr>
        <p:blipFill>
          <a:blip r:embed="rId3"/>
          <a:stretch>
            <a:fillRect/>
          </a:stretch>
        </p:blipFill>
        <p:spPr>
          <a:xfrm>
            <a:off x="37171" y="0"/>
            <a:ext cx="12206858" cy="6858000"/>
          </a:xfrm>
          <a:prstGeom prst="rect">
            <a:avLst/>
          </a:prstGeom>
        </p:spPr>
      </p:pic>
      <p:sp>
        <p:nvSpPr>
          <p:cNvPr id="83" name="Google Shape;3283;p57">
            <a:extLst>
              <a:ext uri="{FF2B5EF4-FFF2-40B4-BE49-F238E27FC236}">
                <a16:creationId xmlns="" xmlns:a16="http://schemas.microsoft.com/office/drawing/2014/main" id="{5EB32806-FE19-4D4F-AAD5-ED04592E3337}"/>
              </a:ext>
            </a:extLst>
          </p:cNvPr>
          <p:cNvSpPr/>
          <p:nvPr/>
        </p:nvSpPr>
        <p:spPr>
          <a:xfrm>
            <a:off x="2501887" y="1405319"/>
            <a:ext cx="7142000" cy="4201200"/>
          </a:xfrm>
          <a:prstGeom prst="roundRect">
            <a:avLst>
              <a:gd name="adj" fmla="val 13613"/>
            </a:avLst>
          </a:prstGeom>
          <a:solidFill>
            <a:schemeClr val="bg1"/>
          </a:solidFill>
          <a:ln>
            <a:noFill/>
          </a:ln>
        </p:spPr>
        <p:txBody>
          <a:bodyPr spcFirstLastPara="1" wrap="square" lIns="121900" tIns="121900" rIns="121900" bIns="121900" anchor="ctr" anchorCtr="0">
            <a:noAutofit/>
          </a:bodyPr>
          <a:lstStyle/>
          <a:p>
            <a:endParaRPr sz="2489"/>
          </a:p>
        </p:txBody>
      </p:sp>
      <p:sp>
        <p:nvSpPr>
          <p:cNvPr id="84" name="Google Shape;3284;p57">
            <a:extLst>
              <a:ext uri="{FF2B5EF4-FFF2-40B4-BE49-F238E27FC236}">
                <a16:creationId xmlns="" xmlns:a16="http://schemas.microsoft.com/office/drawing/2014/main" id="{ECF640DC-5A40-4964-BED5-41915EA57D4B}"/>
              </a:ext>
            </a:extLst>
          </p:cNvPr>
          <p:cNvSpPr/>
          <p:nvPr/>
        </p:nvSpPr>
        <p:spPr>
          <a:xfrm>
            <a:off x="1790633" y="4488013"/>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85" name="Google Shape;3287;p57">
            <a:extLst>
              <a:ext uri="{FF2B5EF4-FFF2-40B4-BE49-F238E27FC236}">
                <a16:creationId xmlns="" xmlns:a16="http://schemas.microsoft.com/office/drawing/2014/main" id="{13C1B482-BB10-44C2-B0FC-C3FFFBBA363B}"/>
              </a:ext>
            </a:extLst>
          </p:cNvPr>
          <p:cNvSpPr/>
          <p:nvPr/>
        </p:nvSpPr>
        <p:spPr>
          <a:xfrm flipH="1">
            <a:off x="2922852" y="1559767"/>
            <a:ext cx="258000" cy="245200"/>
          </a:xfrm>
          <a:prstGeom prst="star5">
            <a:avLst>
              <a:gd name="adj" fmla="val 19098"/>
              <a:gd name="hf" fmla="val 105146"/>
              <a:gd name="vf" fmla="val 110557"/>
            </a:avLst>
          </a:prstGeom>
          <a:solidFill>
            <a:schemeClr val="accent5"/>
          </a:solidFill>
          <a:ln>
            <a:noFill/>
          </a:ln>
        </p:spPr>
        <p:txBody>
          <a:bodyPr spcFirstLastPara="1" wrap="square" lIns="121900" tIns="121900" rIns="121900" bIns="121900" anchor="ctr" anchorCtr="0">
            <a:noAutofit/>
          </a:bodyPr>
          <a:lstStyle/>
          <a:p>
            <a:endParaRPr sz="2489"/>
          </a:p>
        </p:txBody>
      </p:sp>
      <p:sp>
        <p:nvSpPr>
          <p:cNvPr id="86" name="Google Shape;3288;p57">
            <a:extLst>
              <a:ext uri="{FF2B5EF4-FFF2-40B4-BE49-F238E27FC236}">
                <a16:creationId xmlns="" xmlns:a16="http://schemas.microsoft.com/office/drawing/2014/main" id="{171B347D-AEF4-4E75-B94F-8E26E41F7FFD}"/>
              </a:ext>
            </a:extLst>
          </p:cNvPr>
          <p:cNvSpPr/>
          <p:nvPr/>
        </p:nvSpPr>
        <p:spPr>
          <a:xfrm flipH="1">
            <a:off x="5156838" y="1109907"/>
            <a:ext cx="1878041" cy="420180"/>
          </a:xfrm>
          <a:custGeom>
            <a:avLst/>
            <a:gdLst/>
            <a:ahLst/>
            <a:cxnLst/>
            <a:rect l="l" t="t" r="r" b="b"/>
            <a:pathLst>
              <a:path w="285706" h="63922" extrusionOk="0">
                <a:moveTo>
                  <a:pt x="0" y="0"/>
                </a:moveTo>
                <a:lnTo>
                  <a:pt x="5563" y="4669"/>
                </a:lnTo>
                <a:lnTo>
                  <a:pt x="4520" y="5548"/>
                </a:lnTo>
                <a:lnTo>
                  <a:pt x="161" y="9213"/>
                </a:lnTo>
                <a:lnTo>
                  <a:pt x="3066" y="11632"/>
                </a:lnTo>
                <a:lnTo>
                  <a:pt x="5661" y="13816"/>
                </a:lnTo>
                <a:lnTo>
                  <a:pt x="5661" y="13879"/>
                </a:lnTo>
                <a:lnTo>
                  <a:pt x="5214" y="14239"/>
                </a:lnTo>
                <a:lnTo>
                  <a:pt x="372" y="18312"/>
                </a:lnTo>
                <a:lnTo>
                  <a:pt x="4791" y="22009"/>
                </a:lnTo>
                <a:lnTo>
                  <a:pt x="5661" y="22742"/>
                </a:lnTo>
                <a:lnTo>
                  <a:pt x="5661" y="22966"/>
                </a:lnTo>
                <a:lnTo>
                  <a:pt x="2720" y="25451"/>
                </a:lnTo>
                <a:lnTo>
                  <a:pt x="372" y="27411"/>
                </a:lnTo>
                <a:lnTo>
                  <a:pt x="5661" y="31830"/>
                </a:lnTo>
                <a:lnTo>
                  <a:pt x="5661" y="32065"/>
                </a:lnTo>
                <a:lnTo>
                  <a:pt x="372" y="36510"/>
                </a:lnTo>
                <a:lnTo>
                  <a:pt x="3936" y="39478"/>
                </a:lnTo>
                <a:lnTo>
                  <a:pt x="5661" y="40929"/>
                </a:lnTo>
                <a:lnTo>
                  <a:pt x="5661" y="41167"/>
                </a:lnTo>
                <a:lnTo>
                  <a:pt x="2705" y="43637"/>
                </a:lnTo>
                <a:lnTo>
                  <a:pt x="372" y="45598"/>
                </a:lnTo>
                <a:lnTo>
                  <a:pt x="5661" y="50031"/>
                </a:lnTo>
                <a:lnTo>
                  <a:pt x="5661" y="50079"/>
                </a:lnTo>
                <a:lnTo>
                  <a:pt x="161" y="54685"/>
                </a:lnTo>
                <a:lnTo>
                  <a:pt x="3254" y="57280"/>
                </a:lnTo>
                <a:lnTo>
                  <a:pt x="5563" y="59229"/>
                </a:lnTo>
                <a:lnTo>
                  <a:pt x="3030" y="61377"/>
                </a:lnTo>
                <a:lnTo>
                  <a:pt x="0" y="63921"/>
                </a:lnTo>
                <a:lnTo>
                  <a:pt x="285705" y="63921"/>
                </a:lnTo>
                <a:lnTo>
                  <a:pt x="280131" y="59229"/>
                </a:lnTo>
                <a:lnTo>
                  <a:pt x="285530" y="54685"/>
                </a:lnTo>
                <a:lnTo>
                  <a:pt x="280044" y="50079"/>
                </a:lnTo>
                <a:lnTo>
                  <a:pt x="280044" y="50031"/>
                </a:lnTo>
                <a:lnTo>
                  <a:pt x="285306" y="45598"/>
                </a:lnTo>
                <a:lnTo>
                  <a:pt x="280044" y="41167"/>
                </a:lnTo>
                <a:lnTo>
                  <a:pt x="280044" y="40929"/>
                </a:lnTo>
                <a:lnTo>
                  <a:pt x="285306" y="36510"/>
                </a:lnTo>
                <a:lnTo>
                  <a:pt x="280044" y="32065"/>
                </a:lnTo>
                <a:lnTo>
                  <a:pt x="280044" y="31830"/>
                </a:lnTo>
                <a:lnTo>
                  <a:pt x="285306" y="27411"/>
                </a:lnTo>
                <a:lnTo>
                  <a:pt x="280044" y="22966"/>
                </a:lnTo>
                <a:lnTo>
                  <a:pt x="280044" y="22742"/>
                </a:lnTo>
                <a:lnTo>
                  <a:pt x="285306" y="18312"/>
                </a:lnTo>
                <a:lnTo>
                  <a:pt x="280044" y="13879"/>
                </a:lnTo>
                <a:lnTo>
                  <a:pt x="280044" y="13816"/>
                </a:lnTo>
                <a:lnTo>
                  <a:pt x="285530" y="9213"/>
                </a:lnTo>
                <a:lnTo>
                  <a:pt x="280131" y="4669"/>
                </a:lnTo>
                <a:lnTo>
                  <a:pt x="285705" y="0"/>
                </a:lnTo>
                <a:close/>
              </a:path>
            </a:pathLst>
          </a:custGeom>
          <a:solidFill>
            <a:schemeClr val="accent6"/>
          </a:solidFill>
          <a:ln>
            <a:noFill/>
          </a:ln>
        </p:spPr>
        <p:txBody>
          <a:bodyPr spcFirstLastPara="1" wrap="square" lIns="121900" tIns="121900" rIns="121900" bIns="121900" anchor="ctr" anchorCtr="0">
            <a:noAutofit/>
          </a:bodyPr>
          <a:lstStyle/>
          <a:p>
            <a:endParaRPr sz="2489"/>
          </a:p>
        </p:txBody>
      </p:sp>
      <p:sp>
        <p:nvSpPr>
          <p:cNvPr id="87" name="Google Shape;3289;p57">
            <a:extLst>
              <a:ext uri="{FF2B5EF4-FFF2-40B4-BE49-F238E27FC236}">
                <a16:creationId xmlns="" xmlns:a16="http://schemas.microsoft.com/office/drawing/2014/main" id="{9FB85726-DDAB-491F-AB51-0C3AD9C83766}"/>
              </a:ext>
            </a:extLst>
          </p:cNvPr>
          <p:cNvSpPr/>
          <p:nvPr/>
        </p:nvSpPr>
        <p:spPr>
          <a:xfrm flipH="1">
            <a:off x="5334000" y="5353778"/>
            <a:ext cx="1366627" cy="420180"/>
          </a:xfrm>
          <a:custGeom>
            <a:avLst/>
            <a:gdLst/>
            <a:ahLst/>
            <a:cxnLst/>
            <a:rect l="l" t="t" r="r" b="b"/>
            <a:pathLst>
              <a:path w="285706" h="63922" extrusionOk="0">
                <a:moveTo>
                  <a:pt x="0" y="0"/>
                </a:moveTo>
                <a:lnTo>
                  <a:pt x="5563" y="4669"/>
                </a:lnTo>
                <a:lnTo>
                  <a:pt x="4520" y="5548"/>
                </a:lnTo>
                <a:lnTo>
                  <a:pt x="161" y="9213"/>
                </a:lnTo>
                <a:lnTo>
                  <a:pt x="3066" y="11632"/>
                </a:lnTo>
                <a:lnTo>
                  <a:pt x="5661" y="13816"/>
                </a:lnTo>
                <a:lnTo>
                  <a:pt x="5661" y="13879"/>
                </a:lnTo>
                <a:lnTo>
                  <a:pt x="5214" y="14239"/>
                </a:lnTo>
                <a:lnTo>
                  <a:pt x="372" y="18312"/>
                </a:lnTo>
                <a:lnTo>
                  <a:pt x="4791" y="22009"/>
                </a:lnTo>
                <a:lnTo>
                  <a:pt x="5661" y="22742"/>
                </a:lnTo>
                <a:lnTo>
                  <a:pt x="5661" y="22966"/>
                </a:lnTo>
                <a:lnTo>
                  <a:pt x="2720" y="25451"/>
                </a:lnTo>
                <a:lnTo>
                  <a:pt x="372" y="27411"/>
                </a:lnTo>
                <a:lnTo>
                  <a:pt x="5661" y="31830"/>
                </a:lnTo>
                <a:lnTo>
                  <a:pt x="5661" y="32065"/>
                </a:lnTo>
                <a:lnTo>
                  <a:pt x="372" y="36510"/>
                </a:lnTo>
                <a:lnTo>
                  <a:pt x="3936" y="39478"/>
                </a:lnTo>
                <a:lnTo>
                  <a:pt x="5661" y="40929"/>
                </a:lnTo>
                <a:lnTo>
                  <a:pt x="5661" y="41167"/>
                </a:lnTo>
                <a:lnTo>
                  <a:pt x="2705" y="43637"/>
                </a:lnTo>
                <a:lnTo>
                  <a:pt x="372" y="45598"/>
                </a:lnTo>
                <a:lnTo>
                  <a:pt x="5661" y="50031"/>
                </a:lnTo>
                <a:lnTo>
                  <a:pt x="5661" y="50079"/>
                </a:lnTo>
                <a:lnTo>
                  <a:pt x="161" y="54685"/>
                </a:lnTo>
                <a:lnTo>
                  <a:pt x="3254" y="57280"/>
                </a:lnTo>
                <a:lnTo>
                  <a:pt x="5563" y="59229"/>
                </a:lnTo>
                <a:lnTo>
                  <a:pt x="3030" y="61377"/>
                </a:lnTo>
                <a:lnTo>
                  <a:pt x="0" y="63921"/>
                </a:lnTo>
                <a:lnTo>
                  <a:pt x="285705" y="63921"/>
                </a:lnTo>
                <a:lnTo>
                  <a:pt x="280131" y="59229"/>
                </a:lnTo>
                <a:lnTo>
                  <a:pt x="285530" y="54685"/>
                </a:lnTo>
                <a:lnTo>
                  <a:pt x="280044" y="50079"/>
                </a:lnTo>
                <a:lnTo>
                  <a:pt x="280044" y="50031"/>
                </a:lnTo>
                <a:lnTo>
                  <a:pt x="285306" y="45598"/>
                </a:lnTo>
                <a:lnTo>
                  <a:pt x="280044" y="41167"/>
                </a:lnTo>
                <a:lnTo>
                  <a:pt x="280044" y="40929"/>
                </a:lnTo>
                <a:lnTo>
                  <a:pt x="285306" y="36510"/>
                </a:lnTo>
                <a:lnTo>
                  <a:pt x="280044" y="32065"/>
                </a:lnTo>
                <a:lnTo>
                  <a:pt x="280044" y="31830"/>
                </a:lnTo>
                <a:lnTo>
                  <a:pt x="285306" y="27411"/>
                </a:lnTo>
                <a:lnTo>
                  <a:pt x="280044" y="22966"/>
                </a:lnTo>
                <a:lnTo>
                  <a:pt x="280044" y="22742"/>
                </a:lnTo>
                <a:lnTo>
                  <a:pt x="285306" y="18312"/>
                </a:lnTo>
                <a:lnTo>
                  <a:pt x="280044" y="13879"/>
                </a:lnTo>
                <a:lnTo>
                  <a:pt x="280044" y="13816"/>
                </a:lnTo>
                <a:lnTo>
                  <a:pt x="285530" y="9213"/>
                </a:lnTo>
                <a:lnTo>
                  <a:pt x="280131" y="4669"/>
                </a:lnTo>
                <a:lnTo>
                  <a:pt x="285705" y="0"/>
                </a:lnTo>
                <a:close/>
              </a:path>
            </a:pathLst>
          </a:custGeom>
          <a:solidFill>
            <a:schemeClr val="accent2"/>
          </a:solidFill>
          <a:ln>
            <a:noFill/>
          </a:ln>
        </p:spPr>
        <p:txBody>
          <a:bodyPr spcFirstLastPara="1" wrap="square" lIns="121900" tIns="121900" rIns="121900" bIns="121900" anchor="ctr" anchorCtr="0">
            <a:noAutofit/>
          </a:bodyPr>
          <a:lstStyle/>
          <a:p>
            <a:endParaRPr sz="2489"/>
          </a:p>
        </p:txBody>
      </p:sp>
      <p:grpSp>
        <p:nvGrpSpPr>
          <p:cNvPr id="88" name="Google Shape;3290;p57">
            <a:extLst>
              <a:ext uri="{FF2B5EF4-FFF2-40B4-BE49-F238E27FC236}">
                <a16:creationId xmlns="" xmlns:a16="http://schemas.microsoft.com/office/drawing/2014/main" id="{EE045005-D96D-4FCD-A43B-AF48C79A6BE0}"/>
              </a:ext>
            </a:extLst>
          </p:cNvPr>
          <p:cNvGrpSpPr/>
          <p:nvPr/>
        </p:nvGrpSpPr>
        <p:grpSpPr>
          <a:xfrm>
            <a:off x="-730965" y="-629744"/>
            <a:ext cx="13656295" cy="2496235"/>
            <a:chOff x="-548224" y="-472308"/>
            <a:chExt cx="10242221" cy="1872176"/>
          </a:xfrm>
        </p:grpSpPr>
        <p:grpSp>
          <p:nvGrpSpPr>
            <p:cNvPr id="89" name="Google Shape;3291;p57">
              <a:extLst>
                <a:ext uri="{FF2B5EF4-FFF2-40B4-BE49-F238E27FC236}">
                  <a16:creationId xmlns="" xmlns:a16="http://schemas.microsoft.com/office/drawing/2014/main" id="{5671EDEA-659B-4EA6-8035-643D330B0822}"/>
                </a:ext>
              </a:extLst>
            </p:cNvPr>
            <p:cNvGrpSpPr/>
            <p:nvPr/>
          </p:nvGrpSpPr>
          <p:grpSpPr>
            <a:xfrm rot="-818038">
              <a:off x="-454052" y="-121837"/>
              <a:ext cx="3113653" cy="1171234"/>
              <a:chOff x="0" y="539998"/>
              <a:chExt cx="3901889" cy="1467738"/>
            </a:xfrm>
          </p:grpSpPr>
          <p:sp>
            <p:nvSpPr>
              <p:cNvPr id="97" name="Google Shape;3292;p57">
                <a:extLst>
                  <a:ext uri="{FF2B5EF4-FFF2-40B4-BE49-F238E27FC236}">
                    <a16:creationId xmlns="" xmlns:a16="http://schemas.microsoft.com/office/drawing/2014/main" id="{DB178639-09EC-4EA3-A85B-42EA6253E836}"/>
                  </a:ext>
                </a:extLst>
              </p:cNvPr>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98" name="Google Shape;3293;p57">
                <a:extLst>
                  <a:ext uri="{FF2B5EF4-FFF2-40B4-BE49-F238E27FC236}">
                    <a16:creationId xmlns="" xmlns:a16="http://schemas.microsoft.com/office/drawing/2014/main" id="{10608123-93B3-49C3-BAED-D771D731E5A6}"/>
                  </a:ext>
                </a:extLst>
              </p:cNvPr>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99" name="Google Shape;3294;p57">
                <a:extLst>
                  <a:ext uri="{FF2B5EF4-FFF2-40B4-BE49-F238E27FC236}">
                    <a16:creationId xmlns="" xmlns:a16="http://schemas.microsoft.com/office/drawing/2014/main" id="{C4EB3189-6277-4E75-A45E-DA71DF798D0F}"/>
                  </a:ext>
                </a:extLst>
              </p:cNvPr>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100" name="Google Shape;3295;p57">
                <a:extLst>
                  <a:ext uri="{FF2B5EF4-FFF2-40B4-BE49-F238E27FC236}">
                    <a16:creationId xmlns="" xmlns:a16="http://schemas.microsoft.com/office/drawing/2014/main" id="{6D1F2792-7752-4F12-955C-BA2A8EBC86E9}"/>
                  </a:ext>
                </a:extLst>
              </p:cNvPr>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121900" tIns="121900" rIns="121900" bIns="121900" anchor="ctr" anchorCtr="0">
                <a:noAutofit/>
              </a:bodyPr>
              <a:lstStyle/>
              <a:p>
                <a:endParaRPr sz="2489"/>
              </a:p>
            </p:txBody>
          </p:sp>
          <p:sp>
            <p:nvSpPr>
              <p:cNvPr id="101" name="Google Shape;3296;p57">
                <a:extLst>
                  <a:ext uri="{FF2B5EF4-FFF2-40B4-BE49-F238E27FC236}">
                    <a16:creationId xmlns="" xmlns:a16="http://schemas.microsoft.com/office/drawing/2014/main" id="{8A09CEDD-177E-4C75-ACCC-A440589CA192}"/>
                  </a:ext>
                </a:extLst>
              </p:cNvPr>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121900" tIns="121900" rIns="121900" bIns="121900" anchor="ctr" anchorCtr="0">
                <a:noAutofit/>
              </a:bodyPr>
              <a:lstStyle/>
              <a:p>
                <a:endParaRPr sz="2489"/>
              </a:p>
            </p:txBody>
          </p:sp>
          <p:sp>
            <p:nvSpPr>
              <p:cNvPr id="102" name="Google Shape;3297;p57">
                <a:extLst>
                  <a:ext uri="{FF2B5EF4-FFF2-40B4-BE49-F238E27FC236}">
                    <a16:creationId xmlns="" xmlns:a16="http://schemas.microsoft.com/office/drawing/2014/main" id="{B0EC5B7D-BCEA-4494-A983-186B52F67CBD}"/>
                  </a:ext>
                </a:extLst>
              </p:cNvPr>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121900" tIns="121900" rIns="121900" bIns="121900" anchor="ctr" anchorCtr="0">
                <a:noAutofit/>
              </a:bodyPr>
              <a:lstStyle/>
              <a:p>
                <a:endParaRPr sz="2489"/>
              </a:p>
            </p:txBody>
          </p:sp>
        </p:grpSp>
        <p:grpSp>
          <p:nvGrpSpPr>
            <p:cNvPr id="90" name="Google Shape;3298;p57">
              <a:extLst>
                <a:ext uri="{FF2B5EF4-FFF2-40B4-BE49-F238E27FC236}">
                  <a16:creationId xmlns="" xmlns:a16="http://schemas.microsoft.com/office/drawing/2014/main" id="{D568B546-0417-4752-BF9C-DDB708E8C442}"/>
                </a:ext>
              </a:extLst>
            </p:cNvPr>
            <p:cNvGrpSpPr/>
            <p:nvPr/>
          </p:nvGrpSpPr>
          <p:grpSpPr>
            <a:xfrm rot="818038" flipH="1">
              <a:off x="6486173" y="-121837"/>
              <a:ext cx="3113653" cy="1171234"/>
              <a:chOff x="0" y="539998"/>
              <a:chExt cx="3901889" cy="1467738"/>
            </a:xfrm>
          </p:grpSpPr>
          <p:sp>
            <p:nvSpPr>
              <p:cNvPr id="91" name="Google Shape;3299;p57">
                <a:extLst>
                  <a:ext uri="{FF2B5EF4-FFF2-40B4-BE49-F238E27FC236}">
                    <a16:creationId xmlns="" xmlns:a16="http://schemas.microsoft.com/office/drawing/2014/main" id="{61EFA475-D290-4B43-80F9-3EC9E797EB97}"/>
                  </a:ext>
                </a:extLst>
              </p:cNvPr>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92" name="Google Shape;3300;p57">
                <a:extLst>
                  <a:ext uri="{FF2B5EF4-FFF2-40B4-BE49-F238E27FC236}">
                    <a16:creationId xmlns="" xmlns:a16="http://schemas.microsoft.com/office/drawing/2014/main" id="{E4FA7D54-ADF8-4320-9DA3-697A872CE755}"/>
                  </a:ext>
                </a:extLst>
              </p:cNvPr>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93" name="Google Shape;3301;p57">
                <a:extLst>
                  <a:ext uri="{FF2B5EF4-FFF2-40B4-BE49-F238E27FC236}">
                    <a16:creationId xmlns="" xmlns:a16="http://schemas.microsoft.com/office/drawing/2014/main" id="{9C939EAC-A93F-4D7F-B8A0-EA54A541A38C}"/>
                  </a:ext>
                </a:extLst>
              </p:cNvPr>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94" name="Google Shape;3302;p57">
                <a:extLst>
                  <a:ext uri="{FF2B5EF4-FFF2-40B4-BE49-F238E27FC236}">
                    <a16:creationId xmlns="" xmlns:a16="http://schemas.microsoft.com/office/drawing/2014/main" id="{769F71C1-C826-4A8E-A0BF-4D03EC27D83C}"/>
                  </a:ext>
                </a:extLst>
              </p:cNvPr>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121900" tIns="121900" rIns="121900" bIns="121900" anchor="ctr" anchorCtr="0">
                <a:noAutofit/>
              </a:bodyPr>
              <a:lstStyle/>
              <a:p>
                <a:endParaRPr sz="2489"/>
              </a:p>
            </p:txBody>
          </p:sp>
          <p:sp>
            <p:nvSpPr>
              <p:cNvPr id="95" name="Google Shape;3303;p57">
                <a:extLst>
                  <a:ext uri="{FF2B5EF4-FFF2-40B4-BE49-F238E27FC236}">
                    <a16:creationId xmlns="" xmlns:a16="http://schemas.microsoft.com/office/drawing/2014/main" id="{D706A8BA-5648-4745-8498-E52BAA5EF5FE}"/>
                  </a:ext>
                </a:extLst>
              </p:cNvPr>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121900" tIns="121900" rIns="121900" bIns="121900" anchor="ctr" anchorCtr="0">
                <a:noAutofit/>
              </a:bodyPr>
              <a:lstStyle/>
              <a:p>
                <a:endParaRPr sz="2489"/>
              </a:p>
            </p:txBody>
          </p:sp>
          <p:sp>
            <p:nvSpPr>
              <p:cNvPr id="96" name="Google Shape;3304;p57">
                <a:extLst>
                  <a:ext uri="{FF2B5EF4-FFF2-40B4-BE49-F238E27FC236}">
                    <a16:creationId xmlns="" xmlns:a16="http://schemas.microsoft.com/office/drawing/2014/main" id="{562136FA-026C-4403-BC21-B4DD69B7D923}"/>
                  </a:ext>
                </a:extLst>
              </p:cNvPr>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121900" tIns="121900" rIns="121900" bIns="121900" anchor="ctr" anchorCtr="0">
                <a:noAutofit/>
              </a:bodyPr>
              <a:lstStyle/>
              <a:p>
                <a:endParaRPr sz="2489"/>
              </a:p>
            </p:txBody>
          </p:sp>
        </p:grpSp>
      </p:grpSp>
      <p:grpSp>
        <p:nvGrpSpPr>
          <p:cNvPr id="103" name="Google Shape;3305;p57">
            <a:extLst>
              <a:ext uri="{FF2B5EF4-FFF2-40B4-BE49-F238E27FC236}">
                <a16:creationId xmlns="" xmlns:a16="http://schemas.microsoft.com/office/drawing/2014/main" id="{451D7BC7-36B4-47BA-A237-3FBF26C87E30}"/>
              </a:ext>
            </a:extLst>
          </p:cNvPr>
          <p:cNvGrpSpPr/>
          <p:nvPr/>
        </p:nvGrpSpPr>
        <p:grpSpPr>
          <a:xfrm>
            <a:off x="9087917" y="4218349"/>
            <a:ext cx="1157900" cy="686000"/>
            <a:chOff x="2575700" y="1885000"/>
            <a:chExt cx="868425" cy="514500"/>
          </a:xfrm>
        </p:grpSpPr>
        <p:sp>
          <p:nvSpPr>
            <p:cNvPr id="104" name="Google Shape;3306;p57">
              <a:extLst>
                <a:ext uri="{FF2B5EF4-FFF2-40B4-BE49-F238E27FC236}">
                  <a16:creationId xmlns="" xmlns:a16="http://schemas.microsoft.com/office/drawing/2014/main" id="{21EBB3F5-80E5-4ED3-9902-155621B75731}"/>
                </a:ext>
              </a:extLst>
            </p:cNvPr>
            <p:cNvSpPr/>
            <p:nvPr/>
          </p:nvSpPr>
          <p:spPr>
            <a:xfrm>
              <a:off x="2787525" y="1992625"/>
              <a:ext cx="507200" cy="400850"/>
            </a:xfrm>
            <a:custGeom>
              <a:avLst/>
              <a:gdLst/>
              <a:ahLst/>
              <a:cxnLst/>
              <a:rect l="l" t="t" r="r" b="b"/>
              <a:pathLst>
                <a:path w="20288" h="16034" extrusionOk="0">
                  <a:moveTo>
                    <a:pt x="11700" y="0"/>
                  </a:moveTo>
                  <a:cubicBezTo>
                    <a:pt x="11432" y="0"/>
                    <a:pt x="11155" y="12"/>
                    <a:pt x="10870" y="34"/>
                  </a:cubicBezTo>
                  <a:cubicBezTo>
                    <a:pt x="615" y="851"/>
                    <a:pt x="1" y="7714"/>
                    <a:pt x="396" y="16034"/>
                  </a:cubicBezTo>
                  <a:lnTo>
                    <a:pt x="3570" y="15864"/>
                  </a:lnTo>
                  <a:cubicBezTo>
                    <a:pt x="2966" y="12125"/>
                    <a:pt x="2281" y="3175"/>
                    <a:pt x="9252" y="1903"/>
                  </a:cubicBezTo>
                  <a:cubicBezTo>
                    <a:pt x="9808" y="1802"/>
                    <a:pt x="10330" y="1754"/>
                    <a:pt x="10819" y="1754"/>
                  </a:cubicBezTo>
                  <a:cubicBezTo>
                    <a:pt x="17492" y="1754"/>
                    <a:pt x="18114" y="10675"/>
                    <a:pt x="18093" y="14296"/>
                  </a:cubicBezTo>
                  <a:lnTo>
                    <a:pt x="20182" y="13907"/>
                  </a:lnTo>
                  <a:cubicBezTo>
                    <a:pt x="20288" y="10313"/>
                    <a:pt x="19885" y="0"/>
                    <a:pt x="11700" y="0"/>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105" name="Google Shape;3307;p57">
              <a:extLst>
                <a:ext uri="{FF2B5EF4-FFF2-40B4-BE49-F238E27FC236}">
                  <a16:creationId xmlns="" xmlns:a16="http://schemas.microsoft.com/office/drawing/2014/main" id="{4C93EBA1-0E17-4975-8617-18AC2D160139}"/>
                </a:ext>
              </a:extLst>
            </p:cNvPr>
            <p:cNvSpPr/>
            <p:nvPr/>
          </p:nvSpPr>
          <p:spPr>
            <a:xfrm>
              <a:off x="2844525" y="2036475"/>
              <a:ext cx="395850" cy="352750"/>
            </a:xfrm>
            <a:custGeom>
              <a:avLst/>
              <a:gdLst/>
              <a:ahLst/>
              <a:cxnLst/>
              <a:rect l="l" t="t" r="r" b="b"/>
              <a:pathLst>
                <a:path w="15834" h="14110" extrusionOk="0">
                  <a:moveTo>
                    <a:pt x="8539" y="0"/>
                  </a:moveTo>
                  <a:cubicBezTo>
                    <a:pt x="8050" y="0"/>
                    <a:pt x="7528" y="48"/>
                    <a:pt x="6972" y="149"/>
                  </a:cubicBezTo>
                  <a:cubicBezTo>
                    <a:pt x="1" y="1421"/>
                    <a:pt x="686" y="10371"/>
                    <a:pt x="1290" y="14110"/>
                  </a:cubicBezTo>
                  <a:lnTo>
                    <a:pt x="3564" y="13994"/>
                  </a:lnTo>
                  <a:cubicBezTo>
                    <a:pt x="3564" y="13994"/>
                    <a:pt x="2950" y="2123"/>
                    <a:pt x="7794" y="1821"/>
                  </a:cubicBezTo>
                  <a:cubicBezTo>
                    <a:pt x="7858" y="1817"/>
                    <a:pt x="7921" y="1815"/>
                    <a:pt x="7983" y="1815"/>
                  </a:cubicBezTo>
                  <a:cubicBezTo>
                    <a:pt x="12680" y="1815"/>
                    <a:pt x="13977" y="12888"/>
                    <a:pt x="13977" y="12888"/>
                  </a:cubicBezTo>
                  <a:lnTo>
                    <a:pt x="15813" y="12542"/>
                  </a:lnTo>
                  <a:cubicBezTo>
                    <a:pt x="15834" y="8921"/>
                    <a:pt x="15212" y="0"/>
                    <a:pt x="8539" y="0"/>
                  </a:cubicBezTo>
                  <a:close/>
                </a:path>
              </a:pathLst>
            </a:custGeom>
            <a:solidFill>
              <a:schemeClr val="accent6"/>
            </a:solidFill>
            <a:ln>
              <a:noFill/>
            </a:ln>
          </p:spPr>
          <p:txBody>
            <a:bodyPr spcFirstLastPara="1" wrap="square" lIns="121900" tIns="121900" rIns="121900" bIns="121900" anchor="ctr" anchorCtr="0">
              <a:noAutofit/>
            </a:bodyPr>
            <a:lstStyle/>
            <a:p>
              <a:endParaRPr sz="2489"/>
            </a:p>
          </p:txBody>
        </p:sp>
        <p:sp>
          <p:nvSpPr>
            <p:cNvPr id="106" name="Google Shape;3308;p57">
              <a:extLst>
                <a:ext uri="{FF2B5EF4-FFF2-40B4-BE49-F238E27FC236}">
                  <a16:creationId xmlns="" xmlns:a16="http://schemas.microsoft.com/office/drawing/2014/main" id="{97A48861-9077-49CC-B9B9-004B0030A7E9}"/>
                </a:ext>
              </a:extLst>
            </p:cNvPr>
            <p:cNvSpPr/>
            <p:nvPr/>
          </p:nvSpPr>
          <p:spPr>
            <a:xfrm>
              <a:off x="2575700" y="1885000"/>
              <a:ext cx="868425" cy="514500"/>
            </a:xfrm>
            <a:custGeom>
              <a:avLst/>
              <a:gdLst/>
              <a:ahLst/>
              <a:cxnLst/>
              <a:rect l="l" t="t" r="r" b="b"/>
              <a:pathLst>
                <a:path w="34737" h="20580" extrusionOk="0">
                  <a:moveTo>
                    <a:pt x="19626" y="0"/>
                  </a:moveTo>
                  <a:cubicBezTo>
                    <a:pt x="18929" y="0"/>
                    <a:pt x="18198" y="37"/>
                    <a:pt x="17429" y="114"/>
                  </a:cubicBezTo>
                  <a:cubicBezTo>
                    <a:pt x="0" y="1862"/>
                    <a:pt x="4292" y="20579"/>
                    <a:pt x="4292" y="20579"/>
                  </a:cubicBezTo>
                  <a:lnTo>
                    <a:pt x="6068" y="20486"/>
                  </a:lnTo>
                  <a:cubicBezTo>
                    <a:pt x="3902" y="8408"/>
                    <a:pt x="9675" y="1851"/>
                    <a:pt x="20840" y="1851"/>
                  </a:cubicBezTo>
                  <a:cubicBezTo>
                    <a:pt x="20887" y="1851"/>
                    <a:pt x="20934" y="1852"/>
                    <a:pt x="20981" y="1852"/>
                  </a:cubicBezTo>
                  <a:cubicBezTo>
                    <a:pt x="30912" y="1895"/>
                    <a:pt x="31987" y="13915"/>
                    <a:pt x="32080" y="17571"/>
                  </a:cubicBezTo>
                  <a:lnTo>
                    <a:pt x="33368" y="17329"/>
                  </a:lnTo>
                  <a:cubicBezTo>
                    <a:pt x="33368" y="17329"/>
                    <a:pt x="34736" y="0"/>
                    <a:pt x="19626" y="0"/>
                  </a:cubicBezTo>
                  <a:close/>
                </a:path>
              </a:pathLst>
            </a:custGeom>
            <a:solidFill>
              <a:schemeClr val="lt2"/>
            </a:solidFill>
            <a:ln>
              <a:noFill/>
            </a:ln>
          </p:spPr>
          <p:txBody>
            <a:bodyPr spcFirstLastPara="1" wrap="square" lIns="121900" tIns="121900" rIns="121900" bIns="121900" anchor="ctr" anchorCtr="0">
              <a:noAutofit/>
            </a:bodyPr>
            <a:lstStyle/>
            <a:p>
              <a:endParaRPr sz="2489"/>
            </a:p>
          </p:txBody>
        </p:sp>
        <p:sp>
          <p:nvSpPr>
            <p:cNvPr id="107" name="Google Shape;3309;p57">
              <a:extLst>
                <a:ext uri="{FF2B5EF4-FFF2-40B4-BE49-F238E27FC236}">
                  <a16:creationId xmlns="" xmlns:a16="http://schemas.microsoft.com/office/drawing/2014/main" id="{612A6B5E-4264-41B8-A58A-7EC16D972443}"/>
                </a:ext>
              </a:extLst>
            </p:cNvPr>
            <p:cNvSpPr/>
            <p:nvPr/>
          </p:nvSpPr>
          <p:spPr>
            <a:xfrm>
              <a:off x="2673225" y="1931275"/>
              <a:ext cx="704500" cy="465875"/>
            </a:xfrm>
            <a:custGeom>
              <a:avLst/>
              <a:gdLst/>
              <a:ahLst/>
              <a:cxnLst/>
              <a:rect l="l" t="t" r="r" b="b"/>
              <a:pathLst>
                <a:path w="28180" h="18635" extrusionOk="0">
                  <a:moveTo>
                    <a:pt x="16939" y="0"/>
                  </a:moveTo>
                  <a:cubicBezTo>
                    <a:pt x="5774" y="0"/>
                    <a:pt x="1" y="6557"/>
                    <a:pt x="2167" y="18635"/>
                  </a:cubicBezTo>
                  <a:lnTo>
                    <a:pt x="4968" y="18488"/>
                  </a:lnTo>
                  <a:cubicBezTo>
                    <a:pt x="4573" y="10168"/>
                    <a:pt x="5187" y="3305"/>
                    <a:pt x="15442" y="2488"/>
                  </a:cubicBezTo>
                  <a:cubicBezTo>
                    <a:pt x="15727" y="2466"/>
                    <a:pt x="16004" y="2454"/>
                    <a:pt x="16272" y="2454"/>
                  </a:cubicBezTo>
                  <a:cubicBezTo>
                    <a:pt x="24457" y="2454"/>
                    <a:pt x="24860" y="12767"/>
                    <a:pt x="24754" y="16361"/>
                  </a:cubicBezTo>
                  <a:lnTo>
                    <a:pt x="28179" y="15720"/>
                  </a:lnTo>
                  <a:cubicBezTo>
                    <a:pt x="28086" y="12064"/>
                    <a:pt x="27011" y="44"/>
                    <a:pt x="17080" y="1"/>
                  </a:cubicBezTo>
                  <a:cubicBezTo>
                    <a:pt x="17033" y="1"/>
                    <a:pt x="16986" y="0"/>
                    <a:pt x="16939" y="0"/>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grpSp>
      <p:sp>
        <p:nvSpPr>
          <p:cNvPr id="108" name="Title 2">
            <a:extLst>
              <a:ext uri="{FF2B5EF4-FFF2-40B4-BE49-F238E27FC236}">
                <a16:creationId xmlns="" xmlns:a16="http://schemas.microsoft.com/office/drawing/2014/main" id="{98AFDE1E-7B34-431A-8BC5-F99C5F2B822D}"/>
              </a:ext>
            </a:extLst>
          </p:cNvPr>
          <p:cNvSpPr txBox="1">
            <a:spLocks/>
          </p:cNvSpPr>
          <p:nvPr/>
        </p:nvSpPr>
        <p:spPr>
          <a:xfrm>
            <a:off x="2275993" y="2596242"/>
            <a:ext cx="7698157" cy="2157425"/>
          </a:xfrm>
          <a:prstGeom prst="rect">
            <a:avLst/>
          </a:prstGeom>
        </p:spPr>
        <p:txBody>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pPr algn="ctr"/>
            <a:r>
              <a:rPr lang="en-US" sz="8800" b="1" dirty="0">
                <a:solidFill>
                  <a:srgbClr val="E50B5E"/>
                </a:solidFill>
                <a:latin typeface="#9Slide07 IcielCadena" panose="02000503000000020004" pitchFamily="2" charset="0"/>
                <a:cs typeface="Pattaya" panose="00000500000000000000" pitchFamily="2" charset="-34"/>
              </a:rPr>
              <a:t>Nghe - </a:t>
            </a:r>
            <a:r>
              <a:rPr lang="en-US" sz="8800" b="1" dirty="0" err="1">
                <a:solidFill>
                  <a:srgbClr val="E50B5E"/>
                </a:solidFill>
                <a:latin typeface="#9Slide07 IcielCadena" panose="02000503000000020004" pitchFamily="2" charset="0"/>
                <a:cs typeface="Pattaya" panose="00000500000000000000" pitchFamily="2" charset="-34"/>
              </a:rPr>
              <a:t>viết</a:t>
            </a:r>
            <a:endParaRPr lang="en-US" sz="8800" b="1" dirty="0">
              <a:solidFill>
                <a:srgbClr val="E50B5E"/>
              </a:solidFill>
              <a:latin typeface="#9Slide07 IcielCadena" panose="02000503000000020004" pitchFamily="2" charset="0"/>
              <a:cs typeface="Pattaya" panose="00000500000000000000" pitchFamily="2" charset="-34"/>
            </a:endParaRPr>
          </a:p>
        </p:txBody>
      </p:sp>
    </p:spTree>
    <p:extLst>
      <p:ext uri="{BB962C8B-B14F-4D97-AF65-F5344CB8AC3E}">
        <p14:creationId xmlns:p14="http://schemas.microsoft.com/office/powerpoint/2010/main" val="630258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additive="base">
                                        <p:cTn id="7" dur="500" fill="hold"/>
                                        <p:tgtEl>
                                          <p:spTgt spid="88"/>
                                        </p:tgtEl>
                                        <p:attrNameLst>
                                          <p:attrName>ppt_x</p:attrName>
                                        </p:attrNameLst>
                                      </p:cBhvr>
                                      <p:tavLst>
                                        <p:tav tm="0">
                                          <p:val>
                                            <p:strVal val="#ppt_x"/>
                                          </p:val>
                                        </p:tav>
                                        <p:tav tm="100000">
                                          <p:val>
                                            <p:strVal val="#ppt_x"/>
                                          </p:val>
                                        </p:tav>
                                      </p:tavLst>
                                    </p:anim>
                                    <p:anim calcmode="lin" valueType="num">
                                      <p:cBhvr additive="base">
                                        <p:cTn id="8" dur="500" fill="hold"/>
                                        <p:tgtEl>
                                          <p:spTgt spid="8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08"/>
                                        </p:tgtEl>
                                        <p:attrNameLst>
                                          <p:attrName>style.visibility</p:attrName>
                                        </p:attrNameLst>
                                      </p:cBhvr>
                                      <p:to>
                                        <p:strVal val="visible"/>
                                      </p:to>
                                    </p:set>
                                    <p:animEffect transition="in" filter="fade">
                                      <p:cBhvr>
                                        <p:cTn id="12" dur="1000"/>
                                        <p:tgtEl>
                                          <p:spTgt spid="108"/>
                                        </p:tgtEl>
                                      </p:cBhvr>
                                    </p:animEffect>
                                    <p:anim calcmode="lin" valueType="num">
                                      <p:cBhvr>
                                        <p:cTn id="13" dur="1000" fill="hold"/>
                                        <p:tgtEl>
                                          <p:spTgt spid="108"/>
                                        </p:tgtEl>
                                        <p:attrNameLst>
                                          <p:attrName>ppt_x</p:attrName>
                                        </p:attrNameLst>
                                      </p:cBhvr>
                                      <p:tavLst>
                                        <p:tav tm="0">
                                          <p:val>
                                            <p:strVal val="#ppt_x"/>
                                          </p:val>
                                        </p:tav>
                                        <p:tav tm="100000">
                                          <p:val>
                                            <p:strVal val="#ppt_x"/>
                                          </p:val>
                                        </p:tav>
                                      </p:tavLst>
                                    </p:anim>
                                    <p:anim calcmode="lin" valueType="num">
                                      <p:cBhvr>
                                        <p:cTn id="14"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3" name="Google Shape;2915;p51">
            <a:extLst>
              <a:ext uri="{FF2B5EF4-FFF2-40B4-BE49-F238E27FC236}">
                <a16:creationId xmlns="" xmlns:a16="http://schemas.microsoft.com/office/drawing/2014/main" id="{A0DC1BF2-8408-4F23-AC4F-E6A735A5B3B2}"/>
              </a:ext>
            </a:extLst>
          </p:cNvPr>
          <p:cNvGrpSpPr/>
          <p:nvPr/>
        </p:nvGrpSpPr>
        <p:grpSpPr>
          <a:xfrm flipH="1">
            <a:off x="8512840" y="5317798"/>
            <a:ext cx="3679161" cy="3329549"/>
            <a:chOff x="932545" y="3624723"/>
            <a:chExt cx="2759371" cy="2497162"/>
          </a:xfrm>
        </p:grpSpPr>
        <p:sp>
          <p:nvSpPr>
            <p:cNvPr id="4" name="Google Shape;2916;p51">
              <a:extLst>
                <a:ext uri="{FF2B5EF4-FFF2-40B4-BE49-F238E27FC236}">
                  <a16:creationId xmlns="" xmlns:a16="http://schemas.microsoft.com/office/drawing/2014/main" id="{10DB442A-2602-4161-B44A-2CF23182A7AC}"/>
                </a:ext>
              </a:extLst>
            </p:cNvPr>
            <p:cNvSpPr/>
            <p:nvPr/>
          </p:nvSpPr>
          <p:spPr>
            <a:xfrm rot="3157019">
              <a:off x="966815" y="4142189"/>
              <a:ext cx="444614" cy="306082"/>
            </a:xfrm>
            <a:custGeom>
              <a:avLst/>
              <a:gdLst/>
              <a:ahLst/>
              <a:cxnLst/>
              <a:rect l="l" t="t" r="r" b="b"/>
              <a:pathLst>
                <a:path w="10909" h="7510" extrusionOk="0">
                  <a:moveTo>
                    <a:pt x="9686" y="0"/>
                  </a:moveTo>
                  <a:lnTo>
                    <a:pt x="1" y="4609"/>
                  </a:lnTo>
                  <a:lnTo>
                    <a:pt x="9368" y="7510"/>
                  </a:lnTo>
                  <a:lnTo>
                    <a:pt x="8766" y="5372"/>
                  </a:lnTo>
                  <a:lnTo>
                    <a:pt x="10908" y="5234"/>
                  </a:lnTo>
                  <a:lnTo>
                    <a:pt x="8409" y="2544"/>
                  </a:lnTo>
                  <a:lnTo>
                    <a:pt x="9686" y="0"/>
                  </a:lnTo>
                  <a:close/>
                </a:path>
              </a:pathLst>
            </a:custGeom>
            <a:solidFill>
              <a:schemeClr val="accent5"/>
            </a:solidFill>
            <a:ln>
              <a:noFill/>
            </a:ln>
          </p:spPr>
          <p:txBody>
            <a:bodyPr spcFirstLastPara="1" wrap="square" lIns="121900" tIns="121900" rIns="121900" bIns="121900" anchor="ctr" anchorCtr="0">
              <a:noAutofit/>
            </a:bodyPr>
            <a:lstStyle/>
            <a:p>
              <a:endParaRPr sz="2489">
                <a:latin typeface="#9Slide02 Noi dung dai" panose="02000000000000000000" pitchFamily="2" charset="0"/>
                <a:ea typeface="#9Slide02 Noi dung dai" panose="02000000000000000000" pitchFamily="2" charset="0"/>
              </a:endParaRPr>
            </a:p>
          </p:txBody>
        </p:sp>
        <p:sp>
          <p:nvSpPr>
            <p:cNvPr id="5" name="Google Shape;2917;p51">
              <a:extLst>
                <a:ext uri="{FF2B5EF4-FFF2-40B4-BE49-F238E27FC236}">
                  <a16:creationId xmlns="" xmlns:a16="http://schemas.microsoft.com/office/drawing/2014/main" id="{1E358FA6-751F-42D8-B57C-164378BDE029}"/>
                </a:ext>
              </a:extLst>
            </p:cNvPr>
            <p:cNvSpPr/>
            <p:nvPr/>
          </p:nvSpPr>
          <p:spPr>
            <a:xfrm rot="3157019">
              <a:off x="995735" y="4207668"/>
              <a:ext cx="342437" cy="92925"/>
            </a:xfrm>
            <a:custGeom>
              <a:avLst/>
              <a:gdLst/>
              <a:ahLst/>
              <a:cxnLst/>
              <a:rect l="l" t="t" r="r" b="b"/>
              <a:pathLst>
                <a:path w="8402" h="2280" extrusionOk="0">
                  <a:moveTo>
                    <a:pt x="8287" y="0"/>
                  </a:moveTo>
                  <a:cubicBezTo>
                    <a:pt x="8278" y="0"/>
                    <a:pt x="8269" y="2"/>
                    <a:pt x="8259" y="4"/>
                  </a:cubicBezTo>
                  <a:lnTo>
                    <a:pt x="93" y="2071"/>
                  </a:lnTo>
                  <a:cubicBezTo>
                    <a:pt x="33" y="2082"/>
                    <a:pt x="0" y="2142"/>
                    <a:pt x="16" y="2197"/>
                  </a:cubicBezTo>
                  <a:cubicBezTo>
                    <a:pt x="28" y="2247"/>
                    <a:pt x="71" y="2280"/>
                    <a:pt x="114" y="2280"/>
                  </a:cubicBezTo>
                  <a:cubicBezTo>
                    <a:pt x="126" y="2280"/>
                    <a:pt x="137" y="2273"/>
                    <a:pt x="142" y="2273"/>
                  </a:cubicBezTo>
                  <a:lnTo>
                    <a:pt x="8315" y="208"/>
                  </a:lnTo>
                  <a:cubicBezTo>
                    <a:pt x="8369" y="196"/>
                    <a:pt x="8402" y="136"/>
                    <a:pt x="8391" y="82"/>
                  </a:cubicBezTo>
                  <a:cubicBezTo>
                    <a:pt x="8377" y="35"/>
                    <a:pt x="8336" y="0"/>
                    <a:pt x="8287" y="0"/>
                  </a:cubicBezTo>
                  <a:close/>
                </a:path>
              </a:pathLst>
            </a:custGeom>
            <a:solidFill>
              <a:schemeClr val="dk1"/>
            </a:solidFill>
            <a:ln>
              <a:noFill/>
            </a:ln>
          </p:spPr>
          <p:txBody>
            <a:bodyPr spcFirstLastPara="1" wrap="square" lIns="121900" tIns="121900" rIns="121900" bIns="121900" anchor="ctr" anchorCtr="0">
              <a:noAutofit/>
            </a:bodyPr>
            <a:lstStyle/>
            <a:p>
              <a:endParaRPr sz="2489">
                <a:latin typeface="#9Slide02 Noi dung dai" panose="02000000000000000000" pitchFamily="2" charset="0"/>
                <a:ea typeface="#9Slide02 Noi dung dai" panose="02000000000000000000" pitchFamily="2" charset="0"/>
              </a:endParaRPr>
            </a:p>
          </p:txBody>
        </p:sp>
        <p:sp>
          <p:nvSpPr>
            <p:cNvPr id="6" name="Google Shape;2918;p51">
              <a:extLst>
                <a:ext uri="{FF2B5EF4-FFF2-40B4-BE49-F238E27FC236}">
                  <a16:creationId xmlns="" xmlns:a16="http://schemas.microsoft.com/office/drawing/2014/main" id="{5B91406D-1C5A-4010-92C8-EC084CFE39B1}"/>
                </a:ext>
              </a:extLst>
            </p:cNvPr>
            <p:cNvSpPr/>
            <p:nvPr/>
          </p:nvSpPr>
          <p:spPr>
            <a:xfrm rot="3157019">
              <a:off x="1199046" y="4425992"/>
              <a:ext cx="120680" cy="51068"/>
            </a:xfrm>
            <a:custGeom>
              <a:avLst/>
              <a:gdLst/>
              <a:ahLst/>
              <a:cxnLst/>
              <a:rect l="l" t="t" r="r" b="b"/>
              <a:pathLst>
                <a:path w="2961" h="1253" extrusionOk="0">
                  <a:moveTo>
                    <a:pt x="121" y="0"/>
                  </a:moveTo>
                  <a:cubicBezTo>
                    <a:pt x="79" y="0"/>
                    <a:pt x="40" y="26"/>
                    <a:pt x="23" y="69"/>
                  </a:cubicBezTo>
                  <a:cubicBezTo>
                    <a:pt x="0" y="123"/>
                    <a:pt x="28" y="183"/>
                    <a:pt x="83" y="205"/>
                  </a:cubicBezTo>
                  <a:lnTo>
                    <a:pt x="2802" y="1246"/>
                  </a:lnTo>
                  <a:cubicBezTo>
                    <a:pt x="2818" y="1253"/>
                    <a:pt x="2829" y="1253"/>
                    <a:pt x="2840" y="1253"/>
                  </a:cubicBezTo>
                  <a:cubicBezTo>
                    <a:pt x="2884" y="1253"/>
                    <a:pt x="2922" y="1225"/>
                    <a:pt x="2939" y="1187"/>
                  </a:cubicBezTo>
                  <a:cubicBezTo>
                    <a:pt x="2960" y="1132"/>
                    <a:pt x="2934" y="1071"/>
                    <a:pt x="2879" y="1049"/>
                  </a:cubicBezTo>
                  <a:lnTo>
                    <a:pt x="160" y="8"/>
                  </a:lnTo>
                  <a:cubicBezTo>
                    <a:pt x="147" y="3"/>
                    <a:pt x="134" y="0"/>
                    <a:pt x="121" y="0"/>
                  </a:cubicBezTo>
                  <a:close/>
                </a:path>
              </a:pathLst>
            </a:custGeom>
            <a:solidFill>
              <a:schemeClr val="dk1"/>
            </a:solidFill>
            <a:ln>
              <a:noFill/>
            </a:ln>
          </p:spPr>
          <p:txBody>
            <a:bodyPr spcFirstLastPara="1" wrap="square" lIns="121900" tIns="121900" rIns="121900" bIns="121900" anchor="ctr" anchorCtr="0">
              <a:noAutofit/>
            </a:bodyPr>
            <a:lstStyle/>
            <a:p>
              <a:endParaRPr sz="2489">
                <a:latin typeface="#9Slide02 Noi dung dai" panose="02000000000000000000" pitchFamily="2" charset="0"/>
                <a:ea typeface="#9Slide02 Noi dung dai" panose="02000000000000000000" pitchFamily="2" charset="0"/>
              </a:endParaRPr>
            </a:p>
          </p:txBody>
        </p:sp>
        <p:sp>
          <p:nvSpPr>
            <p:cNvPr id="7" name="Google Shape;2919;p51">
              <a:extLst>
                <a:ext uri="{FF2B5EF4-FFF2-40B4-BE49-F238E27FC236}">
                  <a16:creationId xmlns="" xmlns:a16="http://schemas.microsoft.com/office/drawing/2014/main" id="{E4C41EAF-A5FE-43D9-94CC-458457BE6EDB}"/>
                </a:ext>
              </a:extLst>
            </p:cNvPr>
            <p:cNvSpPr/>
            <p:nvPr/>
          </p:nvSpPr>
          <p:spPr>
            <a:xfrm rot="3157019">
              <a:off x="971082" y="4258356"/>
              <a:ext cx="332859" cy="25514"/>
            </a:xfrm>
            <a:custGeom>
              <a:avLst/>
              <a:gdLst/>
              <a:ahLst/>
              <a:cxnLst/>
              <a:rect l="l" t="t" r="r" b="b"/>
              <a:pathLst>
                <a:path w="8167" h="626" extrusionOk="0">
                  <a:moveTo>
                    <a:pt x="8064" y="0"/>
                  </a:moveTo>
                  <a:cubicBezTo>
                    <a:pt x="8060" y="0"/>
                    <a:pt x="8056" y="0"/>
                    <a:pt x="8052" y="1"/>
                  </a:cubicBezTo>
                  <a:lnTo>
                    <a:pt x="99" y="411"/>
                  </a:lnTo>
                  <a:cubicBezTo>
                    <a:pt x="44" y="417"/>
                    <a:pt x="1" y="467"/>
                    <a:pt x="1" y="520"/>
                  </a:cubicBezTo>
                  <a:cubicBezTo>
                    <a:pt x="6" y="581"/>
                    <a:pt x="51" y="626"/>
                    <a:pt x="104" y="626"/>
                  </a:cubicBezTo>
                  <a:lnTo>
                    <a:pt x="110" y="626"/>
                  </a:lnTo>
                  <a:lnTo>
                    <a:pt x="8063" y="209"/>
                  </a:lnTo>
                  <a:cubicBezTo>
                    <a:pt x="8123" y="209"/>
                    <a:pt x="8167" y="159"/>
                    <a:pt x="8161" y="100"/>
                  </a:cubicBezTo>
                  <a:cubicBezTo>
                    <a:pt x="8161" y="43"/>
                    <a:pt x="8119" y="0"/>
                    <a:pt x="8064" y="0"/>
                  </a:cubicBezTo>
                  <a:close/>
                </a:path>
              </a:pathLst>
            </a:custGeom>
            <a:solidFill>
              <a:schemeClr val="dk1"/>
            </a:solidFill>
            <a:ln>
              <a:noFill/>
            </a:ln>
          </p:spPr>
          <p:txBody>
            <a:bodyPr spcFirstLastPara="1" wrap="square" lIns="121900" tIns="121900" rIns="121900" bIns="121900" anchor="ctr" anchorCtr="0">
              <a:noAutofit/>
            </a:bodyPr>
            <a:lstStyle/>
            <a:p>
              <a:endParaRPr sz="2489">
                <a:latin typeface="#9Slide02 Noi dung dai" panose="02000000000000000000" pitchFamily="2" charset="0"/>
                <a:ea typeface="#9Slide02 Noi dung dai" panose="02000000000000000000" pitchFamily="2" charset="0"/>
              </a:endParaRPr>
            </a:p>
          </p:txBody>
        </p:sp>
        <p:sp>
          <p:nvSpPr>
            <p:cNvPr id="8" name="Google Shape;2920;p51">
              <a:extLst>
                <a:ext uri="{FF2B5EF4-FFF2-40B4-BE49-F238E27FC236}">
                  <a16:creationId xmlns="" xmlns:a16="http://schemas.microsoft.com/office/drawing/2014/main" id="{0984D8BE-F9BA-488E-AEBE-E4EFF3E076AC}"/>
                </a:ext>
              </a:extLst>
            </p:cNvPr>
            <p:cNvSpPr/>
            <p:nvPr/>
          </p:nvSpPr>
          <p:spPr>
            <a:xfrm rot="3157019">
              <a:off x="1213968" y="4390228"/>
              <a:ext cx="33339" cy="56611"/>
            </a:xfrm>
            <a:custGeom>
              <a:avLst/>
              <a:gdLst/>
              <a:ahLst/>
              <a:cxnLst/>
              <a:rect l="l" t="t" r="r" b="b"/>
              <a:pathLst>
                <a:path w="818" h="1389" extrusionOk="0">
                  <a:moveTo>
                    <a:pt x="126" y="1"/>
                  </a:moveTo>
                  <a:cubicBezTo>
                    <a:pt x="110" y="1"/>
                    <a:pt x="94" y="4"/>
                    <a:pt x="78" y="12"/>
                  </a:cubicBezTo>
                  <a:cubicBezTo>
                    <a:pt x="23" y="35"/>
                    <a:pt x="0" y="101"/>
                    <a:pt x="28" y="149"/>
                  </a:cubicBezTo>
                  <a:lnTo>
                    <a:pt x="599" y="1328"/>
                  </a:lnTo>
                  <a:cubicBezTo>
                    <a:pt x="620" y="1366"/>
                    <a:pt x="658" y="1388"/>
                    <a:pt x="698" y="1388"/>
                  </a:cubicBezTo>
                  <a:cubicBezTo>
                    <a:pt x="713" y="1388"/>
                    <a:pt x="724" y="1388"/>
                    <a:pt x="741" y="1377"/>
                  </a:cubicBezTo>
                  <a:cubicBezTo>
                    <a:pt x="796" y="1355"/>
                    <a:pt x="817" y="1290"/>
                    <a:pt x="790" y="1240"/>
                  </a:cubicBezTo>
                  <a:lnTo>
                    <a:pt x="220" y="61"/>
                  </a:lnTo>
                  <a:cubicBezTo>
                    <a:pt x="201" y="23"/>
                    <a:pt x="164" y="1"/>
                    <a:pt x="126" y="1"/>
                  </a:cubicBezTo>
                  <a:close/>
                </a:path>
              </a:pathLst>
            </a:custGeom>
            <a:solidFill>
              <a:schemeClr val="dk1"/>
            </a:solidFill>
            <a:ln>
              <a:noFill/>
            </a:ln>
          </p:spPr>
          <p:txBody>
            <a:bodyPr spcFirstLastPara="1" wrap="square" lIns="121900" tIns="121900" rIns="121900" bIns="121900" anchor="ctr" anchorCtr="0">
              <a:noAutofit/>
            </a:bodyPr>
            <a:lstStyle/>
            <a:p>
              <a:endParaRPr sz="2489">
                <a:latin typeface="#9Slide02 Noi dung dai" panose="02000000000000000000" pitchFamily="2" charset="0"/>
                <a:ea typeface="#9Slide02 Noi dung dai" panose="02000000000000000000" pitchFamily="2" charset="0"/>
              </a:endParaRPr>
            </a:p>
          </p:txBody>
        </p:sp>
        <p:sp>
          <p:nvSpPr>
            <p:cNvPr id="9" name="Google Shape;2921;p51">
              <a:extLst>
                <a:ext uri="{FF2B5EF4-FFF2-40B4-BE49-F238E27FC236}">
                  <a16:creationId xmlns="" xmlns:a16="http://schemas.microsoft.com/office/drawing/2014/main" id="{B5EFD18E-54BF-46B9-8DC3-AA73B5A36AED}"/>
                </a:ext>
              </a:extLst>
            </p:cNvPr>
            <p:cNvSpPr/>
            <p:nvPr/>
          </p:nvSpPr>
          <p:spPr>
            <a:xfrm rot="3157019">
              <a:off x="1472390" y="4167624"/>
              <a:ext cx="2064283" cy="1411361"/>
            </a:xfrm>
            <a:custGeom>
              <a:avLst/>
              <a:gdLst/>
              <a:ahLst/>
              <a:cxnLst/>
              <a:rect l="l" t="t" r="r" b="b"/>
              <a:pathLst>
                <a:path w="50649" h="34629" extrusionOk="0">
                  <a:moveTo>
                    <a:pt x="32733" y="0"/>
                  </a:moveTo>
                  <a:cubicBezTo>
                    <a:pt x="32447" y="7"/>
                    <a:pt x="32162" y="12"/>
                    <a:pt x="31883" y="28"/>
                  </a:cubicBezTo>
                  <a:cubicBezTo>
                    <a:pt x="31822" y="28"/>
                    <a:pt x="31779" y="78"/>
                    <a:pt x="31784" y="139"/>
                  </a:cubicBezTo>
                  <a:cubicBezTo>
                    <a:pt x="31784" y="193"/>
                    <a:pt x="31833" y="237"/>
                    <a:pt x="31888" y="237"/>
                  </a:cubicBezTo>
                  <a:lnTo>
                    <a:pt x="31893" y="237"/>
                  </a:lnTo>
                  <a:cubicBezTo>
                    <a:pt x="32167" y="225"/>
                    <a:pt x="32453" y="215"/>
                    <a:pt x="32733" y="215"/>
                  </a:cubicBezTo>
                  <a:cubicBezTo>
                    <a:pt x="32792" y="210"/>
                    <a:pt x="32842" y="165"/>
                    <a:pt x="32837" y="106"/>
                  </a:cubicBezTo>
                  <a:cubicBezTo>
                    <a:pt x="32837" y="45"/>
                    <a:pt x="32792" y="0"/>
                    <a:pt x="32733" y="0"/>
                  </a:cubicBezTo>
                  <a:close/>
                  <a:moveTo>
                    <a:pt x="33581" y="7"/>
                  </a:moveTo>
                  <a:cubicBezTo>
                    <a:pt x="33527" y="7"/>
                    <a:pt x="33472" y="50"/>
                    <a:pt x="33472" y="111"/>
                  </a:cubicBezTo>
                  <a:cubicBezTo>
                    <a:pt x="33472" y="171"/>
                    <a:pt x="33515" y="220"/>
                    <a:pt x="33576" y="220"/>
                  </a:cubicBezTo>
                  <a:cubicBezTo>
                    <a:pt x="33851" y="225"/>
                    <a:pt x="34135" y="237"/>
                    <a:pt x="34415" y="258"/>
                  </a:cubicBezTo>
                  <a:lnTo>
                    <a:pt x="34426" y="258"/>
                  </a:lnTo>
                  <a:cubicBezTo>
                    <a:pt x="34481" y="258"/>
                    <a:pt x="34524" y="215"/>
                    <a:pt x="34530" y="160"/>
                  </a:cubicBezTo>
                  <a:cubicBezTo>
                    <a:pt x="34530" y="99"/>
                    <a:pt x="34486" y="50"/>
                    <a:pt x="34431" y="45"/>
                  </a:cubicBezTo>
                  <a:cubicBezTo>
                    <a:pt x="34147" y="28"/>
                    <a:pt x="33861" y="18"/>
                    <a:pt x="33581" y="7"/>
                  </a:cubicBezTo>
                  <a:close/>
                  <a:moveTo>
                    <a:pt x="31042" y="88"/>
                  </a:moveTo>
                  <a:cubicBezTo>
                    <a:pt x="31039" y="88"/>
                    <a:pt x="31036" y="88"/>
                    <a:pt x="31033" y="89"/>
                  </a:cubicBezTo>
                  <a:cubicBezTo>
                    <a:pt x="30753" y="116"/>
                    <a:pt x="30469" y="149"/>
                    <a:pt x="30189" y="187"/>
                  </a:cubicBezTo>
                  <a:cubicBezTo>
                    <a:pt x="30135" y="198"/>
                    <a:pt x="30090" y="248"/>
                    <a:pt x="30102" y="308"/>
                  </a:cubicBezTo>
                  <a:cubicBezTo>
                    <a:pt x="30107" y="362"/>
                    <a:pt x="30156" y="395"/>
                    <a:pt x="30206" y="395"/>
                  </a:cubicBezTo>
                  <a:lnTo>
                    <a:pt x="30222" y="395"/>
                  </a:lnTo>
                  <a:cubicBezTo>
                    <a:pt x="30496" y="357"/>
                    <a:pt x="30775" y="324"/>
                    <a:pt x="31056" y="296"/>
                  </a:cubicBezTo>
                  <a:cubicBezTo>
                    <a:pt x="31115" y="291"/>
                    <a:pt x="31154" y="243"/>
                    <a:pt x="31148" y="182"/>
                  </a:cubicBezTo>
                  <a:cubicBezTo>
                    <a:pt x="31143" y="130"/>
                    <a:pt x="31094" y="88"/>
                    <a:pt x="31042" y="88"/>
                  </a:cubicBezTo>
                  <a:close/>
                  <a:moveTo>
                    <a:pt x="35275" y="111"/>
                  </a:moveTo>
                  <a:cubicBezTo>
                    <a:pt x="35215" y="111"/>
                    <a:pt x="35166" y="149"/>
                    <a:pt x="35160" y="204"/>
                  </a:cubicBezTo>
                  <a:cubicBezTo>
                    <a:pt x="35154" y="264"/>
                    <a:pt x="35199" y="314"/>
                    <a:pt x="35258" y="319"/>
                  </a:cubicBezTo>
                  <a:cubicBezTo>
                    <a:pt x="35538" y="346"/>
                    <a:pt x="35817" y="379"/>
                    <a:pt x="36098" y="412"/>
                  </a:cubicBezTo>
                  <a:lnTo>
                    <a:pt x="36108" y="412"/>
                  </a:lnTo>
                  <a:cubicBezTo>
                    <a:pt x="36163" y="412"/>
                    <a:pt x="36207" y="374"/>
                    <a:pt x="36212" y="319"/>
                  </a:cubicBezTo>
                  <a:cubicBezTo>
                    <a:pt x="36219" y="264"/>
                    <a:pt x="36179" y="210"/>
                    <a:pt x="36120" y="204"/>
                  </a:cubicBezTo>
                  <a:cubicBezTo>
                    <a:pt x="35840" y="165"/>
                    <a:pt x="35561" y="139"/>
                    <a:pt x="35275" y="111"/>
                  </a:cubicBezTo>
                  <a:close/>
                  <a:moveTo>
                    <a:pt x="36946" y="317"/>
                  </a:moveTo>
                  <a:cubicBezTo>
                    <a:pt x="36897" y="317"/>
                    <a:pt x="36848" y="357"/>
                    <a:pt x="36843" y="407"/>
                  </a:cubicBezTo>
                  <a:cubicBezTo>
                    <a:pt x="36831" y="467"/>
                    <a:pt x="36870" y="516"/>
                    <a:pt x="36930" y="527"/>
                  </a:cubicBezTo>
                  <a:cubicBezTo>
                    <a:pt x="37210" y="571"/>
                    <a:pt x="37484" y="615"/>
                    <a:pt x="37758" y="665"/>
                  </a:cubicBezTo>
                  <a:lnTo>
                    <a:pt x="37780" y="665"/>
                  </a:lnTo>
                  <a:cubicBezTo>
                    <a:pt x="37830" y="665"/>
                    <a:pt x="37873" y="632"/>
                    <a:pt x="37884" y="577"/>
                  </a:cubicBezTo>
                  <a:cubicBezTo>
                    <a:pt x="37896" y="521"/>
                    <a:pt x="37856" y="467"/>
                    <a:pt x="37797" y="456"/>
                  </a:cubicBezTo>
                  <a:cubicBezTo>
                    <a:pt x="37517" y="407"/>
                    <a:pt x="37243" y="362"/>
                    <a:pt x="36963" y="319"/>
                  </a:cubicBezTo>
                  <a:cubicBezTo>
                    <a:pt x="36958" y="318"/>
                    <a:pt x="36952" y="317"/>
                    <a:pt x="36946" y="317"/>
                  </a:cubicBezTo>
                  <a:close/>
                  <a:moveTo>
                    <a:pt x="29371" y="328"/>
                  </a:moveTo>
                  <a:cubicBezTo>
                    <a:pt x="29364" y="328"/>
                    <a:pt x="29358" y="328"/>
                    <a:pt x="29351" y="329"/>
                  </a:cubicBezTo>
                  <a:cubicBezTo>
                    <a:pt x="29071" y="385"/>
                    <a:pt x="28792" y="445"/>
                    <a:pt x="28523" y="516"/>
                  </a:cubicBezTo>
                  <a:cubicBezTo>
                    <a:pt x="28463" y="527"/>
                    <a:pt x="28430" y="587"/>
                    <a:pt x="28446" y="642"/>
                  </a:cubicBezTo>
                  <a:cubicBezTo>
                    <a:pt x="28458" y="691"/>
                    <a:pt x="28501" y="724"/>
                    <a:pt x="28544" y="724"/>
                  </a:cubicBezTo>
                  <a:cubicBezTo>
                    <a:pt x="28556" y="724"/>
                    <a:pt x="28567" y="719"/>
                    <a:pt x="28572" y="719"/>
                  </a:cubicBezTo>
                  <a:cubicBezTo>
                    <a:pt x="28835" y="653"/>
                    <a:pt x="29115" y="592"/>
                    <a:pt x="29394" y="538"/>
                  </a:cubicBezTo>
                  <a:cubicBezTo>
                    <a:pt x="29449" y="527"/>
                    <a:pt x="29488" y="473"/>
                    <a:pt x="29477" y="412"/>
                  </a:cubicBezTo>
                  <a:cubicBezTo>
                    <a:pt x="29467" y="363"/>
                    <a:pt x="29423" y="328"/>
                    <a:pt x="29371" y="328"/>
                  </a:cubicBezTo>
                  <a:close/>
                  <a:moveTo>
                    <a:pt x="38611" y="613"/>
                  </a:moveTo>
                  <a:cubicBezTo>
                    <a:pt x="38563" y="613"/>
                    <a:pt x="38519" y="649"/>
                    <a:pt x="38503" y="698"/>
                  </a:cubicBezTo>
                  <a:cubicBezTo>
                    <a:pt x="38493" y="757"/>
                    <a:pt x="38531" y="812"/>
                    <a:pt x="38586" y="823"/>
                  </a:cubicBezTo>
                  <a:cubicBezTo>
                    <a:pt x="38865" y="878"/>
                    <a:pt x="39139" y="938"/>
                    <a:pt x="39414" y="999"/>
                  </a:cubicBezTo>
                  <a:cubicBezTo>
                    <a:pt x="39419" y="1004"/>
                    <a:pt x="39429" y="1004"/>
                    <a:pt x="39435" y="1004"/>
                  </a:cubicBezTo>
                  <a:cubicBezTo>
                    <a:pt x="39485" y="1004"/>
                    <a:pt x="39528" y="971"/>
                    <a:pt x="39540" y="921"/>
                  </a:cubicBezTo>
                  <a:cubicBezTo>
                    <a:pt x="39550" y="862"/>
                    <a:pt x="39518" y="807"/>
                    <a:pt x="39457" y="796"/>
                  </a:cubicBezTo>
                  <a:cubicBezTo>
                    <a:pt x="39183" y="731"/>
                    <a:pt x="38909" y="670"/>
                    <a:pt x="38630" y="615"/>
                  </a:cubicBezTo>
                  <a:cubicBezTo>
                    <a:pt x="38623" y="614"/>
                    <a:pt x="38617" y="613"/>
                    <a:pt x="38611" y="613"/>
                  </a:cubicBezTo>
                  <a:close/>
                  <a:moveTo>
                    <a:pt x="27734" y="742"/>
                  </a:moveTo>
                  <a:cubicBezTo>
                    <a:pt x="27724" y="742"/>
                    <a:pt x="27713" y="743"/>
                    <a:pt x="27701" y="746"/>
                  </a:cubicBezTo>
                  <a:cubicBezTo>
                    <a:pt x="27432" y="834"/>
                    <a:pt x="27163" y="928"/>
                    <a:pt x="26900" y="1026"/>
                  </a:cubicBezTo>
                  <a:cubicBezTo>
                    <a:pt x="26846" y="1048"/>
                    <a:pt x="26819" y="1108"/>
                    <a:pt x="26840" y="1163"/>
                  </a:cubicBezTo>
                  <a:cubicBezTo>
                    <a:pt x="26857" y="1207"/>
                    <a:pt x="26895" y="1234"/>
                    <a:pt x="26938" y="1234"/>
                  </a:cubicBezTo>
                  <a:cubicBezTo>
                    <a:pt x="26950" y="1234"/>
                    <a:pt x="26961" y="1229"/>
                    <a:pt x="26978" y="1224"/>
                  </a:cubicBezTo>
                  <a:cubicBezTo>
                    <a:pt x="27234" y="1125"/>
                    <a:pt x="27497" y="1032"/>
                    <a:pt x="27767" y="949"/>
                  </a:cubicBezTo>
                  <a:cubicBezTo>
                    <a:pt x="27821" y="928"/>
                    <a:pt x="27854" y="873"/>
                    <a:pt x="27833" y="817"/>
                  </a:cubicBezTo>
                  <a:cubicBezTo>
                    <a:pt x="27819" y="768"/>
                    <a:pt x="27780" y="742"/>
                    <a:pt x="27734" y="742"/>
                  </a:cubicBezTo>
                  <a:close/>
                  <a:moveTo>
                    <a:pt x="40255" y="989"/>
                  </a:moveTo>
                  <a:cubicBezTo>
                    <a:pt x="40210" y="989"/>
                    <a:pt x="40168" y="1020"/>
                    <a:pt x="40158" y="1070"/>
                  </a:cubicBezTo>
                  <a:cubicBezTo>
                    <a:pt x="40142" y="1125"/>
                    <a:pt x="40175" y="1179"/>
                    <a:pt x="40236" y="1196"/>
                  </a:cubicBezTo>
                  <a:cubicBezTo>
                    <a:pt x="40509" y="1267"/>
                    <a:pt x="40778" y="1338"/>
                    <a:pt x="41053" y="1409"/>
                  </a:cubicBezTo>
                  <a:cubicBezTo>
                    <a:pt x="41058" y="1409"/>
                    <a:pt x="41068" y="1415"/>
                    <a:pt x="41079" y="1415"/>
                  </a:cubicBezTo>
                  <a:cubicBezTo>
                    <a:pt x="41124" y="1415"/>
                    <a:pt x="41167" y="1382"/>
                    <a:pt x="41178" y="1333"/>
                  </a:cubicBezTo>
                  <a:cubicBezTo>
                    <a:pt x="41195" y="1278"/>
                    <a:pt x="41162" y="1217"/>
                    <a:pt x="41107" y="1207"/>
                  </a:cubicBezTo>
                  <a:cubicBezTo>
                    <a:pt x="40833" y="1130"/>
                    <a:pt x="40559" y="1059"/>
                    <a:pt x="40284" y="994"/>
                  </a:cubicBezTo>
                  <a:cubicBezTo>
                    <a:pt x="40275" y="991"/>
                    <a:pt x="40265" y="989"/>
                    <a:pt x="40255" y="989"/>
                  </a:cubicBezTo>
                  <a:close/>
                  <a:moveTo>
                    <a:pt x="41893" y="1433"/>
                  </a:moveTo>
                  <a:cubicBezTo>
                    <a:pt x="41846" y="1433"/>
                    <a:pt x="41806" y="1463"/>
                    <a:pt x="41792" y="1508"/>
                  </a:cubicBezTo>
                  <a:cubicBezTo>
                    <a:pt x="41776" y="1563"/>
                    <a:pt x="41809" y="1624"/>
                    <a:pt x="41863" y="1639"/>
                  </a:cubicBezTo>
                  <a:cubicBezTo>
                    <a:pt x="42138" y="1717"/>
                    <a:pt x="42406" y="1799"/>
                    <a:pt x="42669" y="1882"/>
                  </a:cubicBezTo>
                  <a:cubicBezTo>
                    <a:pt x="42680" y="1887"/>
                    <a:pt x="42690" y="1887"/>
                    <a:pt x="42702" y="1887"/>
                  </a:cubicBezTo>
                  <a:cubicBezTo>
                    <a:pt x="42746" y="1887"/>
                    <a:pt x="42789" y="1859"/>
                    <a:pt x="42801" y="1816"/>
                  </a:cubicBezTo>
                  <a:cubicBezTo>
                    <a:pt x="42817" y="1760"/>
                    <a:pt x="42789" y="1700"/>
                    <a:pt x="42735" y="1684"/>
                  </a:cubicBezTo>
                  <a:cubicBezTo>
                    <a:pt x="42467" y="1596"/>
                    <a:pt x="42197" y="1513"/>
                    <a:pt x="41923" y="1437"/>
                  </a:cubicBezTo>
                  <a:cubicBezTo>
                    <a:pt x="41913" y="1434"/>
                    <a:pt x="41903" y="1433"/>
                    <a:pt x="41893" y="1433"/>
                  </a:cubicBezTo>
                  <a:close/>
                  <a:moveTo>
                    <a:pt x="26163" y="1349"/>
                  </a:moveTo>
                  <a:cubicBezTo>
                    <a:pt x="26147" y="1349"/>
                    <a:pt x="26131" y="1353"/>
                    <a:pt x="26116" y="1361"/>
                  </a:cubicBezTo>
                  <a:cubicBezTo>
                    <a:pt x="25848" y="1475"/>
                    <a:pt x="25597" y="1596"/>
                    <a:pt x="25349" y="1717"/>
                  </a:cubicBezTo>
                  <a:cubicBezTo>
                    <a:pt x="25294" y="1743"/>
                    <a:pt x="25273" y="1804"/>
                    <a:pt x="25301" y="1859"/>
                  </a:cubicBezTo>
                  <a:cubicBezTo>
                    <a:pt x="25316" y="1897"/>
                    <a:pt x="25355" y="1920"/>
                    <a:pt x="25393" y="1920"/>
                  </a:cubicBezTo>
                  <a:cubicBezTo>
                    <a:pt x="25410" y="1920"/>
                    <a:pt x="25426" y="1914"/>
                    <a:pt x="25437" y="1908"/>
                  </a:cubicBezTo>
                  <a:cubicBezTo>
                    <a:pt x="25683" y="1788"/>
                    <a:pt x="25941" y="1667"/>
                    <a:pt x="26199" y="1553"/>
                  </a:cubicBezTo>
                  <a:cubicBezTo>
                    <a:pt x="26254" y="1525"/>
                    <a:pt x="26275" y="1465"/>
                    <a:pt x="26254" y="1409"/>
                  </a:cubicBezTo>
                  <a:cubicBezTo>
                    <a:pt x="26238" y="1371"/>
                    <a:pt x="26201" y="1349"/>
                    <a:pt x="26163" y="1349"/>
                  </a:cubicBezTo>
                  <a:close/>
                  <a:moveTo>
                    <a:pt x="43509" y="1936"/>
                  </a:moveTo>
                  <a:cubicBezTo>
                    <a:pt x="43465" y="1936"/>
                    <a:pt x="43422" y="1963"/>
                    <a:pt x="43409" y="2006"/>
                  </a:cubicBezTo>
                  <a:cubicBezTo>
                    <a:pt x="43387" y="2067"/>
                    <a:pt x="43420" y="2122"/>
                    <a:pt x="43474" y="2145"/>
                  </a:cubicBezTo>
                  <a:cubicBezTo>
                    <a:pt x="43743" y="2231"/>
                    <a:pt x="44012" y="2325"/>
                    <a:pt x="44269" y="2418"/>
                  </a:cubicBezTo>
                  <a:cubicBezTo>
                    <a:pt x="44286" y="2418"/>
                    <a:pt x="44296" y="2423"/>
                    <a:pt x="44308" y="2423"/>
                  </a:cubicBezTo>
                  <a:cubicBezTo>
                    <a:pt x="44352" y="2423"/>
                    <a:pt x="44390" y="2396"/>
                    <a:pt x="44407" y="2352"/>
                  </a:cubicBezTo>
                  <a:cubicBezTo>
                    <a:pt x="44428" y="2297"/>
                    <a:pt x="44395" y="2237"/>
                    <a:pt x="44341" y="2216"/>
                  </a:cubicBezTo>
                  <a:cubicBezTo>
                    <a:pt x="44078" y="2127"/>
                    <a:pt x="43815" y="2034"/>
                    <a:pt x="43540" y="1941"/>
                  </a:cubicBezTo>
                  <a:cubicBezTo>
                    <a:pt x="43530" y="1938"/>
                    <a:pt x="43519" y="1936"/>
                    <a:pt x="43509" y="1936"/>
                  </a:cubicBezTo>
                  <a:close/>
                  <a:moveTo>
                    <a:pt x="24643" y="2093"/>
                  </a:moveTo>
                  <a:cubicBezTo>
                    <a:pt x="24626" y="2093"/>
                    <a:pt x="24609" y="2097"/>
                    <a:pt x="24593" y="2105"/>
                  </a:cubicBezTo>
                  <a:cubicBezTo>
                    <a:pt x="24340" y="2237"/>
                    <a:pt x="24094" y="2380"/>
                    <a:pt x="23854" y="2522"/>
                  </a:cubicBezTo>
                  <a:cubicBezTo>
                    <a:pt x="23804" y="2550"/>
                    <a:pt x="23788" y="2615"/>
                    <a:pt x="23814" y="2664"/>
                  </a:cubicBezTo>
                  <a:cubicBezTo>
                    <a:pt x="23837" y="2697"/>
                    <a:pt x="23869" y="2714"/>
                    <a:pt x="23908" y="2714"/>
                  </a:cubicBezTo>
                  <a:cubicBezTo>
                    <a:pt x="23925" y="2714"/>
                    <a:pt x="23941" y="2714"/>
                    <a:pt x="23963" y="2704"/>
                  </a:cubicBezTo>
                  <a:cubicBezTo>
                    <a:pt x="24198" y="2560"/>
                    <a:pt x="24446" y="2423"/>
                    <a:pt x="24692" y="2292"/>
                  </a:cubicBezTo>
                  <a:cubicBezTo>
                    <a:pt x="24742" y="2264"/>
                    <a:pt x="24763" y="2199"/>
                    <a:pt x="24735" y="2150"/>
                  </a:cubicBezTo>
                  <a:cubicBezTo>
                    <a:pt x="24717" y="2112"/>
                    <a:pt x="24681" y="2093"/>
                    <a:pt x="24643" y="2093"/>
                  </a:cubicBezTo>
                  <a:close/>
                  <a:moveTo>
                    <a:pt x="45101" y="2499"/>
                  </a:moveTo>
                  <a:cubicBezTo>
                    <a:pt x="45059" y="2499"/>
                    <a:pt x="45020" y="2524"/>
                    <a:pt x="45004" y="2566"/>
                  </a:cubicBezTo>
                  <a:cubicBezTo>
                    <a:pt x="44982" y="2621"/>
                    <a:pt x="45009" y="2681"/>
                    <a:pt x="45065" y="2704"/>
                  </a:cubicBezTo>
                  <a:cubicBezTo>
                    <a:pt x="45338" y="2802"/>
                    <a:pt x="45601" y="2906"/>
                    <a:pt x="45854" y="3005"/>
                  </a:cubicBezTo>
                  <a:cubicBezTo>
                    <a:pt x="45870" y="3010"/>
                    <a:pt x="45880" y="3010"/>
                    <a:pt x="45892" y="3010"/>
                  </a:cubicBezTo>
                  <a:cubicBezTo>
                    <a:pt x="45935" y="3010"/>
                    <a:pt x="45974" y="2982"/>
                    <a:pt x="45991" y="2944"/>
                  </a:cubicBezTo>
                  <a:cubicBezTo>
                    <a:pt x="46012" y="2889"/>
                    <a:pt x="45985" y="2829"/>
                    <a:pt x="45930" y="2808"/>
                  </a:cubicBezTo>
                  <a:cubicBezTo>
                    <a:pt x="45678" y="2709"/>
                    <a:pt x="45409" y="2605"/>
                    <a:pt x="45141" y="2506"/>
                  </a:cubicBezTo>
                  <a:cubicBezTo>
                    <a:pt x="45128" y="2501"/>
                    <a:pt x="45114" y="2499"/>
                    <a:pt x="45101" y="2499"/>
                  </a:cubicBezTo>
                  <a:close/>
                  <a:moveTo>
                    <a:pt x="23187" y="2949"/>
                  </a:moveTo>
                  <a:cubicBezTo>
                    <a:pt x="23167" y="2949"/>
                    <a:pt x="23148" y="2955"/>
                    <a:pt x="23130" y="2967"/>
                  </a:cubicBezTo>
                  <a:cubicBezTo>
                    <a:pt x="22893" y="3119"/>
                    <a:pt x="22658" y="3278"/>
                    <a:pt x="22428" y="3443"/>
                  </a:cubicBezTo>
                  <a:cubicBezTo>
                    <a:pt x="22379" y="3476"/>
                    <a:pt x="22367" y="3542"/>
                    <a:pt x="22407" y="3592"/>
                  </a:cubicBezTo>
                  <a:cubicBezTo>
                    <a:pt x="22423" y="3618"/>
                    <a:pt x="22455" y="3635"/>
                    <a:pt x="22488" y="3635"/>
                  </a:cubicBezTo>
                  <a:cubicBezTo>
                    <a:pt x="22511" y="3635"/>
                    <a:pt x="22532" y="3630"/>
                    <a:pt x="22554" y="3613"/>
                  </a:cubicBezTo>
                  <a:cubicBezTo>
                    <a:pt x="22779" y="3453"/>
                    <a:pt x="23014" y="3296"/>
                    <a:pt x="23245" y="3142"/>
                  </a:cubicBezTo>
                  <a:cubicBezTo>
                    <a:pt x="23295" y="3109"/>
                    <a:pt x="23310" y="3043"/>
                    <a:pt x="23278" y="3000"/>
                  </a:cubicBezTo>
                  <a:cubicBezTo>
                    <a:pt x="23256" y="2967"/>
                    <a:pt x="23222" y="2949"/>
                    <a:pt x="23187" y="2949"/>
                  </a:cubicBezTo>
                  <a:close/>
                  <a:moveTo>
                    <a:pt x="46681" y="3112"/>
                  </a:moveTo>
                  <a:cubicBezTo>
                    <a:pt x="46638" y="3112"/>
                    <a:pt x="46599" y="3137"/>
                    <a:pt x="46583" y="3180"/>
                  </a:cubicBezTo>
                  <a:cubicBezTo>
                    <a:pt x="46560" y="3235"/>
                    <a:pt x="46588" y="3296"/>
                    <a:pt x="46643" y="3317"/>
                  </a:cubicBezTo>
                  <a:cubicBezTo>
                    <a:pt x="46911" y="3427"/>
                    <a:pt x="47175" y="3536"/>
                    <a:pt x="47421" y="3640"/>
                  </a:cubicBezTo>
                  <a:cubicBezTo>
                    <a:pt x="47432" y="3645"/>
                    <a:pt x="47448" y="3651"/>
                    <a:pt x="47459" y="3651"/>
                  </a:cubicBezTo>
                  <a:cubicBezTo>
                    <a:pt x="47503" y="3651"/>
                    <a:pt x="47542" y="3624"/>
                    <a:pt x="47557" y="3585"/>
                  </a:cubicBezTo>
                  <a:cubicBezTo>
                    <a:pt x="47580" y="3531"/>
                    <a:pt x="47557" y="3471"/>
                    <a:pt x="47503" y="3448"/>
                  </a:cubicBezTo>
                  <a:cubicBezTo>
                    <a:pt x="47256" y="3339"/>
                    <a:pt x="46993" y="3235"/>
                    <a:pt x="46719" y="3119"/>
                  </a:cubicBezTo>
                  <a:cubicBezTo>
                    <a:pt x="46707" y="3114"/>
                    <a:pt x="46693" y="3112"/>
                    <a:pt x="46681" y="3112"/>
                  </a:cubicBezTo>
                  <a:close/>
                  <a:moveTo>
                    <a:pt x="48236" y="3778"/>
                  </a:moveTo>
                  <a:cubicBezTo>
                    <a:pt x="48196" y="3778"/>
                    <a:pt x="48159" y="3802"/>
                    <a:pt x="48139" y="3838"/>
                  </a:cubicBezTo>
                  <a:cubicBezTo>
                    <a:pt x="48116" y="3893"/>
                    <a:pt x="48139" y="3959"/>
                    <a:pt x="48194" y="3980"/>
                  </a:cubicBezTo>
                  <a:cubicBezTo>
                    <a:pt x="48473" y="4106"/>
                    <a:pt x="48731" y="4222"/>
                    <a:pt x="48961" y="4331"/>
                  </a:cubicBezTo>
                  <a:cubicBezTo>
                    <a:pt x="48978" y="4336"/>
                    <a:pt x="48994" y="4341"/>
                    <a:pt x="49004" y="4341"/>
                  </a:cubicBezTo>
                  <a:cubicBezTo>
                    <a:pt x="49049" y="4341"/>
                    <a:pt x="49087" y="4320"/>
                    <a:pt x="49103" y="4282"/>
                  </a:cubicBezTo>
                  <a:cubicBezTo>
                    <a:pt x="49125" y="4227"/>
                    <a:pt x="49103" y="4166"/>
                    <a:pt x="49054" y="4139"/>
                  </a:cubicBezTo>
                  <a:cubicBezTo>
                    <a:pt x="48819" y="4030"/>
                    <a:pt x="48561" y="3914"/>
                    <a:pt x="48281" y="3789"/>
                  </a:cubicBezTo>
                  <a:cubicBezTo>
                    <a:pt x="48266" y="3781"/>
                    <a:pt x="48251" y="3778"/>
                    <a:pt x="48236" y="3778"/>
                  </a:cubicBezTo>
                  <a:close/>
                  <a:moveTo>
                    <a:pt x="21815" y="3929"/>
                  </a:moveTo>
                  <a:cubicBezTo>
                    <a:pt x="21793" y="3929"/>
                    <a:pt x="21769" y="3937"/>
                    <a:pt x="21749" y="3953"/>
                  </a:cubicBezTo>
                  <a:cubicBezTo>
                    <a:pt x="21529" y="4128"/>
                    <a:pt x="21310" y="4308"/>
                    <a:pt x="21097" y="4495"/>
                  </a:cubicBezTo>
                  <a:cubicBezTo>
                    <a:pt x="21052" y="4533"/>
                    <a:pt x="21047" y="4599"/>
                    <a:pt x="21085" y="4644"/>
                  </a:cubicBezTo>
                  <a:cubicBezTo>
                    <a:pt x="21107" y="4670"/>
                    <a:pt x="21140" y="4682"/>
                    <a:pt x="21168" y="4682"/>
                  </a:cubicBezTo>
                  <a:cubicBezTo>
                    <a:pt x="21190" y="4682"/>
                    <a:pt x="21216" y="4670"/>
                    <a:pt x="21239" y="4654"/>
                  </a:cubicBezTo>
                  <a:cubicBezTo>
                    <a:pt x="21446" y="4473"/>
                    <a:pt x="21661" y="4293"/>
                    <a:pt x="21881" y="4118"/>
                  </a:cubicBezTo>
                  <a:cubicBezTo>
                    <a:pt x="21929" y="4085"/>
                    <a:pt x="21935" y="4019"/>
                    <a:pt x="21896" y="3969"/>
                  </a:cubicBezTo>
                  <a:cubicBezTo>
                    <a:pt x="21877" y="3944"/>
                    <a:pt x="21847" y="3929"/>
                    <a:pt x="21815" y="3929"/>
                  </a:cubicBezTo>
                  <a:close/>
                  <a:moveTo>
                    <a:pt x="49771" y="4494"/>
                  </a:moveTo>
                  <a:cubicBezTo>
                    <a:pt x="49732" y="4494"/>
                    <a:pt x="49693" y="4516"/>
                    <a:pt x="49674" y="4556"/>
                  </a:cubicBezTo>
                  <a:cubicBezTo>
                    <a:pt x="49651" y="4604"/>
                    <a:pt x="49674" y="4670"/>
                    <a:pt x="49722" y="4698"/>
                  </a:cubicBezTo>
                  <a:cubicBezTo>
                    <a:pt x="50205" y="4933"/>
                    <a:pt x="50474" y="5077"/>
                    <a:pt x="50479" y="5082"/>
                  </a:cubicBezTo>
                  <a:cubicBezTo>
                    <a:pt x="50496" y="5087"/>
                    <a:pt x="50512" y="5092"/>
                    <a:pt x="50529" y="5092"/>
                  </a:cubicBezTo>
                  <a:cubicBezTo>
                    <a:pt x="50567" y="5092"/>
                    <a:pt x="50600" y="5071"/>
                    <a:pt x="50622" y="5038"/>
                  </a:cubicBezTo>
                  <a:cubicBezTo>
                    <a:pt x="50649" y="4988"/>
                    <a:pt x="50627" y="4923"/>
                    <a:pt x="50578" y="4895"/>
                  </a:cubicBezTo>
                  <a:cubicBezTo>
                    <a:pt x="50578" y="4890"/>
                    <a:pt x="50304" y="4748"/>
                    <a:pt x="49816" y="4506"/>
                  </a:cubicBezTo>
                  <a:cubicBezTo>
                    <a:pt x="49802" y="4498"/>
                    <a:pt x="49786" y="4494"/>
                    <a:pt x="49771" y="4494"/>
                  </a:cubicBezTo>
                  <a:close/>
                  <a:moveTo>
                    <a:pt x="20546" y="5042"/>
                  </a:moveTo>
                  <a:cubicBezTo>
                    <a:pt x="20519" y="5042"/>
                    <a:pt x="20493" y="5052"/>
                    <a:pt x="20472" y="5071"/>
                  </a:cubicBezTo>
                  <a:cubicBezTo>
                    <a:pt x="20269" y="5269"/>
                    <a:pt x="20072" y="5476"/>
                    <a:pt x="19880" y="5679"/>
                  </a:cubicBezTo>
                  <a:cubicBezTo>
                    <a:pt x="19842" y="5722"/>
                    <a:pt x="19842" y="5788"/>
                    <a:pt x="19885" y="5828"/>
                  </a:cubicBezTo>
                  <a:cubicBezTo>
                    <a:pt x="19907" y="5849"/>
                    <a:pt x="19929" y="5854"/>
                    <a:pt x="19956" y="5854"/>
                  </a:cubicBezTo>
                  <a:cubicBezTo>
                    <a:pt x="19984" y="5854"/>
                    <a:pt x="20011" y="5843"/>
                    <a:pt x="20032" y="5821"/>
                  </a:cubicBezTo>
                  <a:cubicBezTo>
                    <a:pt x="20219" y="5619"/>
                    <a:pt x="20417" y="5416"/>
                    <a:pt x="20619" y="5224"/>
                  </a:cubicBezTo>
                  <a:cubicBezTo>
                    <a:pt x="20664" y="5181"/>
                    <a:pt x="20664" y="5115"/>
                    <a:pt x="20624" y="5077"/>
                  </a:cubicBezTo>
                  <a:cubicBezTo>
                    <a:pt x="20602" y="5054"/>
                    <a:pt x="20574" y="5042"/>
                    <a:pt x="20546" y="5042"/>
                  </a:cubicBezTo>
                  <a:close/>
                  <a:moveTo>
                    <a:pt x="19395" y="6278"/>
                  </a:moveTo>
                  <a:cubicBezTo>
                    <a:pt x="19366" y="6278"/>
                    <a:pt x="19336" y="6291"/>
                    <a:pt x="19316" y="6314"/>
                  </a:cubicBezTo>
                  <a:cubicBezTo>
                    <a:pt x="19134" y="6524"/>
                    <a:pt x="18964" y="6742"/>
                    <a:pt x="18778" y="6972"/>
                  </a:cubicBezTo>
                  <a:cubicBezTo>
                    <a:pt x="18745" y="7022"/>
                    <a:pt x="18750" y="7088"/>
                    <a:pt x="18800" y="7121"/>
                  </a:cubicBezTo>
                  <a:cubicBezTo>
                    <a:pt x="18816" y="7137"/>
                    <a:pt x="18843" y="7143"/>
                    <a:pt x="18866" y="7143"/>
                  </a:cubicBezTo>
                  <a:cubicBezTo>
                    <a:pt x="18893" y="7143"/>
                    <a:pt x="18926" y="7131"/>
                    <a:pt x="18947" y="7104"/>
                  </a:cubicBezTo>
                  <a:cubicBezTo>
                    <a:pt x="19129" y="6873"/>
                    <a:pt x="19298" y="6660"/>
                    <a:pt x="19473" y="6453"/>
                  </a:cubicBezTo>
                  <a:cubicBezTo>
                    <a:pt x="19513" y="6408"/>
                    <a:pt x="19506" y="6337"/>
                    <a:pt x="19463" y="6304"/>
                  </a:cubicBezTo>
                  <a:cubicBezTo>
                    <a:pt x="19443" y="6287"/>
                    <a:pt x="19419" y="6278"/>
                    <a:pt x="19395" y="6278"/>
                  </a:cubicBezTo>
                  <a:close/>
                  <a:moveTo>
                    <a:pt x="11915" y="7714"/>
                  </a:moveTo>
                  <a:cubicBezTo>
                    <a:pt x="11869" y="7714"/>
                    <a:pt x="11823" y="7715"/>
                    <a:pt x="11778" y="7718"/>
                  </a:cubicBezTo>
                  <a:cubicBezTo>
                    <a:pt x="11719" y="7723"/>
                    <a:pt x="11674" y="7773"/>
                    <a:pt x="11680" y="7834"/>
                  </a:cubicBezTo>
                  <a:cubicBezTo>
                    <a:pt x="11680" y="7888"/>
                    <a:pt x="11730" y="7932"/>
                    <a:pt x="11790" y="7932"/>
                  </a:cubicBezTo>
                  <a:cubicBezTo>
                    <a:pt x="11838" y="7929"/>
                    <a:pt x="11887" y="7927"/>
                    <a:pt x="11937" y="7927"/>
                  </a:cubicBezTo>
                  <a:cubicBezTo>
                    <a:pt x="12147" y="7927"/>
                    <a:pt x="12370" y="7956"/>
                    <a:pt x="12595" y="8014"/>
                  </a:cubicBezTo>
                  <a:cubicBezTo>
                    <a:pt x="12600" y="8019"/>
                    <a:pt x="12612" y="8019"/>
                    <a:pt x="12623" y="8019"/>
                  </a:cubicBezTo>
                  <a:cubicBezTo>
                    <a:pt x="12666" y="8019"/>
                    <a:pt x="12711" y="7986"/>
                    <a:pt x="12721" y="7938"/>
                  </a:cubicBezTo>
                  <a:cubicBezTo>
                    <a:pt x="12738" y="7882"/>
                    <a:pt x="12706" y="7827"/>
                    <a:pt x="12650" y="7811"/>
                  </a:cubicBezTo>
                  <a:cubicBezTo>
                    <a:pt x="12398" y="7748"/>
                    <a:pt x="12150" y="7714"/>
                    <a:pt x="11915" y="7714"/>
                  </a:cubicBezTo>
                  <a:close/>
                  <a:moveTo>
                    <a:pt x="18356" y="7607"/>
                  </a:moveTo>
                  <a:cubicBezTo>
                    <a:pt x="18324" y="7607"/>
                    <a:pt x="18291" y="7623"/>
                    <a:pt x="18268" y="7652"/>
                  </a:cubicBezTo>
                  <a:cubicBezTo>
                    <a:pt x="18099" y="7888"/>
                    <a:pt x="17934" y="8118"/>
                    <a:pt x="17775" y="8338"/>
                  </a:cubicBezTo>
                  <a:cubicBezTo>
                    <a:pt x="17742" y="8386"/>
                    <a:pt x="17753" y="8452"/>
                    <a:pt x="17803" y="8485"/>
                  </a:cubicBezTo>
                  <a:cubicBezTo>
                    <a:pt x="17819" y="8497"/>
                    <a:pt x="17841" y="8502"/>
                    <a:pt x="17862" y="8502"/>
                  </a:cubicBezTo>
                  <a:cubicBezTo>
                    <a:pt x="17895" y="8502"/>
                    <a:pt x="17928" y="8491"/>
                    <a:pt x="17950" y="8459"/>
                  </a:cubicBezTo>
                  <a:cubicBezTo>
                    <a:pt x="18104" y="8239"/>
                    <a:pt x="18268" y="8009"/>
                    <a:pt x="18438" y="7773"/>
                  </a:cubicBezTo>
                  <a:cubicBezTo>
                    <a:pt x="18476" y="7728"/>
                    <a:pt x="18466" y="7663"/>
                    <a:pt x="18416" y="7630"/>
                  </a:cubicBezTo>
                  <a:cubicBezTo>
                    <a:pt x="18398" y="7614"/>
                    <a:pt x="18377" y="7607"/>
                    <a:pt x="18356" y="7607"/>
                  </a:cubicBezTo>
                  <a:close/>
                  <a:moveTo>
                    <a:pt x="10973" y="7941"/>
                  </a:moveTo>
                  <a:cubicBezTo>
                    <a:pt x="10956" y="7941"/>
                    <a:pt x="10940" y="7945"/>
                    <a:pt x="10923" y="7953"/>
                  </a:cubicBezTo>
                  <a:cubicBezTo>
                    <a:pt x="10660" y="8102"/>
                    <a:pt x="10430" y="8305"/>
                    <a:pt x="10266" y="8551"/>
                  </a:cubicBezTo>
                  <a:cubicBezTo>
                    <a:pt x="10239" y="8601"/>
                    <a:pt x="10250" y="8666"/>
                    <a:pt x="10298" y="8699"/>
                  </a:cubicBezTo>
                  <a:cubicBezTo>
                    <a:pt x="10316" y="8710"/>
                    <a:pt x="10338" y="8715"/>
                    <a:pt x="10359" y="8715"/>
                  </a:cubicBezTo>
                  <a:cubicBezTo>
                    <a:pt x="10392" y="8715"/>
                    <a:pt x="10425" y="8699"/>
                    <a:pt x="10447" y="8672"/>
                  </a:cubicBezTo>
                  <a:cubicBezTo>
                    <a:pt x="10589" y="8452"/>
                    <a:pt x="10786" y="8272"/>
                    <a:pt x="11028" y="8140"/>
                  </a:cubicBezTo>
                  <a:cubicBezTo>
                    <a:pt x="11077" y="8113"/>
                    <a:pt x="11099" y="8052"/>
                    <a:pt x="11072" y="7998"/>
                  </a:cubicBezTo>
                  <a:cubicBezTo>
                    <a:pt x="11049" y="7963"/>
                    <a:pt x="11012" y="7941"/>
                    <a:pt x="10973" y="7941"/>
                  </a:cubicBezTo>
                  <a:close/>
                  <a:moveTo>
                    <a:pt x="13405" y="8118"/>
                  </a:moveTo>
                  <a:cubicBezTo>
                    <a:pt x="13369" y="8118"/>
                    <a:pt x="13334" y="8136"/>
                    <a:pt x="13313" y="8168"/>
                  </a:cubicBezTo>
                  <a:cubicBezTo>
                    <a:pt x="13286" y="8216"/>
                    <a:pt x="13298" y="8282"/>
                    <a:pt x="13351" y="8315"/>
                  </a:cubicBezTo>
                  <a:cubicBezTo>
                    <a:pt x="13544" y="8431"/>
                    <a:pt x="13736" y="8616"/>
                    <a:pt x="13916" y="8874"/>
                  </a:cubicBezTo>
                  <a:cubicBezTo>
                    <a:pt x="13938" y="8902"/>
                    <a:pt x="13971" y="8919"/>
                    <a:pt x="14004" y="8919"/>
                  </a:cubicBezTo>
                  <a:cubicBezTo>
                    <a:pt x="14026" y="8919"/>
                    <a:pt x="14047" y="8907"/>
                    <a:pt x="14064" y="8897"/>
                  </a:cubicBezTo>
                  <a:cubicBezTo>
                    <a:pt x="14113" y="8864"/>
                    <a:pt x="14125" y="8798"/>
                    <a:pt x="14092" y="8748"/>
                  </a:cubicBezTo>
                  <a:cubicBezTo>
                    <a:pt x="13889" y="8474"/>
                    <a:pt x="13675" y="8266"/>
                    <a:pt x="13462" y="8135"/>
                  </a:cubicBezTo>
                  <a:cubicBezTo>
                    <a:pt x="13444" y="8123"/>
                    <a:pt x="13424" y="8118"/>
                    <a:pt x="13405" y="8118"/>
                  </a:cubicBezTo>
                  <a:close/>
                  <a:moveTo>
                    <a:pt x="17368" y="8977"/>
                  </a:moveTo>
                  <a:cubicBezTo>
                    <a:pt x="17337" y="8977"/>
                    <a:pt x="17305" y="8993"/>
                    <a:pt x="17282" y="9023"/>
                  </a:cubicBezTo>
                  <a:cubicBezTo>
                    <a:pt x="17090" y="9286"/>
                    <a:pt x="16925" y="9499"/>
                    <a:pt x="16772" y="9686"/>
                  </a:cubicBezTo>
                  <a:cubicBezTo>
                    <a:pt x="16733" y="9729"/>
                    <a:pt x="16739" y="9795"/>
                    <a:pt x="16783" y="9833"/>
                  </a:cubicBezTo>
                  <a:cubicBezTo>
                    <a:pt x="16804" y="9850"/>
                    <a:pt x="16827" y="9855"/>
                    <a:pt x="16854" y="9855"/>
                  </a:cubicBezTo>
                  <a:cubicBezTo>
                    <a:pt x="16882" y="9855"/>
                    <a:pt x="16915" y="9845"/>
                    <a:pt x="16931" y="9817"/>
                  </a:cubicBezTo>
                  <a:cubicBezTo>
                    <a:pt x="17090" y="9631"/>
                    <a:pt x="17254" y="9417"/>
                    <a:pt x="17452" y="9149"/>
                  </a:cubicBezTo>
                  <a:cubicBezTo>
                    <a:pt x="17490" y="9099"/>
                    <a:pt x="17479" y="9033"/>
                    <a:pt x="17429" y="9000"/>
                  </a:cubicBezTo>
                  <a:cubicBezTo>
                    <a:pt x="17412" y="8985"/>
                    <a:pt x="17390" y="8977"/>
                    <a:pt x="17368" y="8977"/>
                  </a:cubicBezTo>
                  <a:close/>
                  <a:moveTo>
                    <a:pt x="10092" y="9296"/>
                  </a:moveTo>
                  <a:cubicBezTo>
                    <a:pt x="10037" y="9296"/>
                    <a:pt x="9992" y="9343"/>
                    <a:pt x="9992" y="9400"/>
                  </a:cubicBezTo>
                  <a:cubicBezTo>
                    <a:pt x="9987" y="9428"/>
                    <a:pt x="9987" y="9456"/>
                    <a:pt x="9987" y="9483"/>
                  </a:cubicBezTo>
                  <a:cubicBezTo>
                    <a:pt x="9987" y="9757"/>
                    <a:pt x="10052" y="10020"/>
                    <a:pt x="10184" y="10267"/>
                  </a:cubicBezTo>
                  <a:cubicBezTo>
                    <a:pt x="10200" y="10305"/>
                    <a:pt x="10239" y="10326"/>
                    <a:pt x="10277" y="10326"/>
                  </a:cubicBezTo>
                  <a:cubicBezTo>
                    <a:pt x="10293" y="10326"/>
                    <a:pt x="10310" y="10321"/>
                    <a:pt x="10326" y="10316"/>
                  </a:cubicBezTo>
                  <a:cubicBezTo>
                    <a:pt x="10376" y="10288"/>
                    <a:pt x="10397" y="10222"/>
                    <a:pt x="10371" y="10174"/>
                  </a:cubicBezTo>
                  <a:cubicBezTo>
                    <a:pt x="10255" y="9954"/>
                    <a:pt x="10200" y="9724"/>
                    <a:pt x="10200" y="9483"/>
                  </a:cubicBezTo>
                  <a:lnTo>
                    <a:pt x="10200" y="9412"/>
                  </a:lnTo>
                  <a:cubicBezTo>
                    <a:pt x="10206" y="9352"/>
                    <a:pt x="10162" y="9302"/>
                    <a:pt x="10101" y="9296"/>
                  </a:cubicBezTo>
                  <a:cubicBezTo>
                    <a:pt x="10098" y="9296"/>
                    <a:pt x="10095" y="9296"/>
                    <a:pt x="10092" y="9296"/>
                  </a:cubicBezTo>
                  <a:close/>
                  <a:moveTo>
                    <a:pt x="14431" y="9433"/>
                  </a:moveTo>
                  <a:cubicBezTo>
                    <a:pt x="14415" y="9433"/>
                    <a:pt x="14399" y="9437"/>
                    <a:pt x="14383" y="9445"/>
                  </a:cubicBezTo>
                  <a:cubicBezTo>
                    <a:pt x="14333" y="9471"/>
                    <a:pt x="14310" y="9532"/>
                    <a:pt x="14333" y="9587"/>
                  </a:cubicBezTo>
                  <a:cubicBezTo>
                    <a:pt x="14449" y="9817"/>
                    <a:pt x="14552" y="10075"/>
                    <a:pt x="14651" y="10354"/>
                  </a:cubicBezTo>
                  <a:cubicBezTo>
                    <a:pt x="14667" y="10399"/>
                    <a:pt x="14705" y="10425"/>
                    <a:pt x="14750" y="10425"/>
                  </a:cubicBezTo>
                  <a:cubicBezTo>
                    <a:pt x="14760" y="10425"/>
                    <a:pt x="14771" y="10425"/>
                    <a:pt x="14783" y="10420"/>
                  </a:cubicBezTo>
                  <a:cubicBezTo>
                    <a:pt x="14837" y="10404"/>
                    <a:pt x="14869" y="10343"/>
                    <a:pt x="14848" y="10288"/>
                  </a:cubicBezTo>
                  <a:cubicBezTo>
                    <a:pt x="14750" y="9998"/>
                    <a:pt x="14639" y="9734"/>
                    <a:pt x="14525" y="9494"/>
                  </a:cubicBezTo>
                  <a:cubicBezTo>
                    <a:pt x="14505" y="9455"/>
                    <a:pt x="14470" y="9433"/>
                    <a:pt x="14431" y="9433"/>
                  </a:cubicBezTo>
                  <a:close/>
                  <a:moveTo>
                    <a:pt x="16281" y="10268"/>
                  </a:moveTo>
                  <a:cubicBezTo>
                    <a:pt x="16255" y="10268"/>
                    <a:pt x="16228" y="10278"/>
                    <a:pt x="16207" y="10300"/>
                  </a:cubicBezTo>
                  <a:cubicBezTo>
                    <a:pt x="15994" y="10503"/>
                    <a:pt x="15785" y="10672"/>
                    <a:pt x="15567" y="10814"/>
                  </a:cubicBezTo>
                  <a:cubicBezTo>
                    <a:pt x="15522" y="10847"/>
                    <a:pt x="15506" y="10913"/>
                    <a:pt x="15539" y="10958"/>
                  </a:cubicBezTo>
                  <a:cubicBezTo>
                    <a:pt x="15560" y="10991"/>
                    <a:pt x="15593" y="11006"/>
                    <a:pt x="15626" y="11006"/>
                  </a:cubicBezTo>
                  <a:cubicBezTo>
                    <a:pt x="15648" y="11006"/>
                    <a:pt x="15665" y="11001"/>
                    <a:pt x="15686" y="10991"/>
                  </a:cubicBezTo>
                  <a:cubicBezTo>
                    <a:pt x="15911" y="10842"/>
                    <a:pt x="16131" y="10662"/>
                    <a:pt x="16356" y="10447"/>
                  </a:cubicBezTo>
                  <a:cubicBezTo>
                    <a:pt x="16399" y="10409"/>
                    <a:pt x="16399" y="10343"/>
                    <a:pt x="16356" y="10300"/>
                  </a:cubicBezTo>
                  <a:cubicBezTo>
                    <a:pt x="16336" y="10280"/>
                    <a:pt x="16308" y="10268"/>
                    <a:pt x="16281" y="10268"/>
                  </a:cubicBezTo>
                  <a:close/>
                  <a:moveTo>
                    <a:pt x="10823" y="10750"/>
                  </a:moveTo>
                  <a:cubicBezTo>
                    <a:pt x="10792" y="10750"/>
                    <a:pt x="10760" y="10764"/>
                    <a:pt x="10738" y="10793"/>
                  </a:cubicBezTo>
                  <a:cubicBezTo>
                    <a:pt x="10705" y="10837"/>
                    <a:pt x="10710" y="10903"/>
                    <a:pt x="10759" y="10941"/>
                  </a:cubicBezTo>
                  <a:cubicBezTo>
                    <a:pt x="10973" y="11105"/>
                    <a:pt x="11231" y="11247"/>
                    <a:pt x="11527" y="11352"/>
                  </a:cubicBezTo>
                  <a:cubicBezTo>
                    <a:pt x="11538" y="11358"/>
                    <a:pt x="11548" y="11358"/>
                    <a:pt x="11565" y="11358"/>
                  </a:cubicBezTo>
                  <a:cubicBezTo>
                    <a:pt x="11603" y="11358"/>
                    <a:pt x="11647" y="11335"/>
                    <a:pt x="11664" y="11292"/>
                  </a:cubicBezTo>
                  <a:cubicBezTo>
                    <a:pt x="11680" y="11237"/>
                    <a:pt x="11653" y="11176"/>
                    <a:pt x="11598" y="11155"/>
                  </a:cubicBezTo>
                  <a:cubicBezTo>
                    <a:pt x="11324" y="11056"/>
                    <a:pt x="11088" y="10925"/>
                    <a:pt x="10885" y="10771"/>
                  </a:cubicBezTo>
                  <a:cubicBezTo>
                    <a:pt x="10867" y="10757"/>
                    <a:pt x="10845" y="10750"/>
                    <a:pt x="10823" y="10750"/>
                  </a:cubicBezTo>
                  <a:close/>
                  <a:moveTo>
                    <a:pt x="12376" y="11356"/>
                  </a:moveTo>
                  <a:cubicBezTo>
                    <a:pt x="12325" y="11356"/>
                    <a:pt x="12283" y="11392"/>
                    <a:pt x="12278" y="11444"/>
                  </a:cubicBezTo>
                  <a:cubicBezTo>
                    <a:pt x="12266" y="11500"/>
                    <a:pt x="12304" y="11555"/>
                    <a:pt x="12365" y="11566"/>
                  </a:cubicBezTo>
                  <a:cubicBezTo>
                    <a:pt x="12628" y="11609"/>
                    <a:pt x="12919" y="11631"/>
                    <a:pt x="13220" y="11637"/>
                  </a:cubicBezTo>
                  <a:cubicBezTo>
                    <a:pt x="13280" y="11637"/>
                    <a:pt x="13324" y="11588"/>
                    <a:pt x="13330" y="11533"/>
                  </a:cubicBezTo>
                  <a:cubicBezTo>
                    <a:pt x="13330" y="11472"/>
                    <a:pt x="13280" y="11423"/>
                    <a:pt x="13225" y="11423"/>
                  </a:cubicBezTo>
                  <a:cubicBezTo>
                    <a:pt x="12929" y="11418"/>
                    <a:pt x="12656" y="11396"/>
                    <a:pt x="12398" y="11358"/>
                  </a:cubicBezTo>
                  <a:cubicBezTo>
                    <a:pt x="12391" y="11356"/>
                    <a:pt x="12383" y="11356"/>
                    <a:pt x="12376" y="11356"/>
                  </a:cubicBezTo>
                  <a:close/>
                  <a:moveTo>
                    <a:pt x="15000" y="11024"/>
                  </a:moveTo>
                  <a:cubicBezTo>
                    <a:pt x="14989" y="11024"/>
                    <a:pt x="14979" y="11026"/>
                    <a:pt x="14968" y="11029"/>
                  </a:cubicBezTo>
                  <a:cubicBezTo>
                    <a:pt x="14914" y="11045"/>
                    <a:pt x="14881" y="11100"/>
                    <a:pt x="14897" y="11155"/>
                  </a:cubicBezTo>
                  <a:cubicBezTo>
                    <a:pt x="14897" y="11166"/>
                    <a:pt x="14897" y="11171"/>
                    <a:pt x="14902" y="11176"/>
                  </a:cubicBezTo>
                  <a:cubicBezTo>
                    <a:pt x="14894" y="11174"/>
                    <a:pt x="14885" y="11173"/>
                    <a:pt x="14876" y="11173"/>
                  </a:cubicBezTo>
                  <a:cubicBezTo>
                    <a:pt x="14864" y="11173"/>
                    <a:pt x="14852" y="11175"/>
                    <a:pt x="14843" y="11181"/>
                  </a:cubicBezTo>
                  <a:cubicBezTo>
                    <a:pt x="14591" y="11275"/>
                    <a:pt x="14333" y="11335"/>
                    <a:pt x="14047" y="11379"/>
                  </a:cubicBezTo>
                  <a:cubicBezTo>
                    <a:pt x="13988" y="11385"/>
                    <a:pt x="13949" y="11439"/>
                    <a:pt x="13961" y="11494"/>
                  </a:cubicBezTo>
                  <a:cubicBezTo>
                    <a:pt x="13965" y="11551"/>
                    <a:pt x="14014" y="11588"/>
                    <a:pt x="14065" y="11588"/>
                  </a:cubicBezTo>
                  <a:cubicBezTo>
                    <a:pt x="14068" y="11588"/>
                    <a:pt x="14072" y="11588"/>
                    <a:pt x="14075" y="11588"/>
                  </a:cubicBezTo>
                  <a:cubicBezTo>
                    <a:pt x="14371" y="11543"/>
                    <a:pt x="14651" y="11472"/>
                    <a:pt x="14914" y="11379"/>
                  </a:cubicBezTo>
                  <a:cubicBezTo>
                    <a:pt x="14925" y="11373"/>
                    <a:pt x="14935" y="11368"/>
                    <a:pt x="14947" y="11358"/>
                  </a:cubicBezTo>
                  <a:cubicBezTo>
                    <a:pt x="14996" y="11560"/>
                    <a:pt x="15040" y="11763"/>
                    <a:pt x="15084" y="11971"/>
                  </a:cubicBezTo>
                  <a:cubicBezTo>
                    <a:pt x="15094" y="12026"/>
                    <a:pt x="15139" y="12059"/>
                    <a:pt x="15188" y="12059"/>
                  </a:cubicBezTo>
                  <a:lnTo>
                    <a:pt x="15210" y="12059"/>
                  </a:lnTo>
                  <a:cubicBezTo>
                    <a:pt x="15264" y="12043"/>
                    <a:pt x="15304" y="11988"/>
                    <a:pt x="15292" y="11932"/>
                  </a:cubicBezTo>
                  <a:cubicBezTo>
                    <a:pt x="15231" y="11648"/>
                    <a:pt x="15172" y="11368"/>
                    <a:pt x="15100" y="11105"/>
                  </a:cubicBezTo>
                  <a:cubicBezTo>
                    <a:pt x="15087" y="11055"/>
                    <a:pt x="15047" y="11024"/>
                    <a:pt x="15000" y="11024"/>
                  </a:cubicBezTo>
                  <a:close/>
                  <a:moveTo>
                    <a:pt x="15334" y="12682"/>
                  </a:moveTo>
                  <a:cubicBezTo>
                    <a:pt x="15327" y="12682"/>
                    <a:pt x="15321" y="12682"/>
                    <a:pt x="15314" y="12684"/>
                  </a:cubicBezTo>
                  <a:cubicBezTo>
                    <a:pt x="15259" y="12689"/>
                    <a:pt x="15221" y="12744"/>
                    <a:pt x="15226" y="12799"/>
                  </a:cubicBezTo>
                  <a:cubicBezTo>
                    <a:pt x="15264" y="13073"/>
                    <a:pt x="15304" y="13352"/>
                    <a:pt x="15330" y="13637"/>
                  </a:cubicBezTo>
                  <a:cubicBezTo>
                    <a:pt x="15336" y="13693"/>
                    <a:pt x="15380" y="13731"/>
                    <a:pt x="15435" y="13731"/>
                  </a:cubicBezTo>
                  <a:lnTo>
                    <a:pt x="15446" y="13731"/>
                  </a:lnTo>
                  <a:cubicBezTo>
                    <a:pt x="15501" y="13725"/>
                    <a:pt x="15544" y="13670"/>
                    <a:pt x="15539" y="13615"/>
                  </a:cubicBezTo>
                  <a:cubicBezTo>
                    <a:pt x="15511" y="13331"/>
                    <a:pt x="15478" y="13045"/>
                    <a:pt x="15435" y="12772"/>
                  </a:cubicBezTo>
                  <a:cubicBezTo>
                    <a:pt x="15429" y="12718"/>
                    <a:pt x="15386" y="12682"/>
                    <a:pt x="15334" y="12682"/>
                  </a:cubicBezTo>
                  <a:close/>
                  <a:moveTo>
                    <a:pt x="15502" y="14360"/>
                  </a:moveTo>
                  <a:cubicBezTo>
                    <a:pt x="15500" y="14360"/>
                    <a:pt x="15497" y="14360"/>
                    <a:pt x="15494" y="14361"/>
                  </a:cubicBezTo>
                  <a:cubicBezTo>
                    <a:pt x="15435" y="14366"/>
                    <a:pt x="15390" y="14416"/>
                    <a:pt x="15396" y="14476"/>
                  </a:cubicBezTo>
                  <a:cubicBezTo>
                    <a:pt x="15407" y="14750"/>
                    <a:pt x="15418" y="15029"/>
                    <a:pt x="15423" y="15314"/>
                  </a:cubicBezTo>
                  <a:cubicBezTo>
                    <a:pt x="15423" y="15375"/>
                    <a:pt x="15473" y="15418"/>
                    <a:pt x="15527" y="15418"/>
                  </a:cubicBezTo>
                  <a:lnTo>
                    <a:pt x="15534" y="15418"/>
                  </a:lnTo>
                  <a:cubicBezTo>
                    <a:pt x="15588" y="15418"/>
                    <a:pt x="15638" y="15370"/>
                    <a:pt x="15638" y="15309"/>
                  </a:cubicBezTo>
                  <a:cubicBezTo>
                    <a:pt x="15632" y="15024"/>
                    <a:pt x="15621" y="14740"/>
                    <a:pt x="15605" y="14459"/>
                  </a:cubicBezTo>
                  <a:cubicBezTo>
                    <a:pt x="15600" y="14407"/>
                    <a:pt x="15554" y="14360"/>
                    <a:pt x="15502" y="14360"/>
                  </a:cubicBezTo>
                  <a:close/>
                  <a:moveTo>
                    <a:pt x="15527" y="16055"/>
                  </a:moveTo>
                  <a:cubicBezTo>
                    <a:pt x="15468" y="16060"/>
                    <a:pt x="15423" y="16098"/>
                    <a:pt x="15418" y="16154"/>
                  </a:cubicBezTo>
                  <a:cubicBezTo>
                    <a:pt x="15413" y="16432"/>
                    <a:pt x="15402" y="16718"/>
                    <a:pt x="15385" y="16997"/>
                  </a:cubicBezTo>
                  <a:cubicBezTo>
                    <a:pt x="15380" y="17057"/>
                    <a:pt x="15423" y="17107"/>
                    <a:pt x="15484" y="17107"/>
                  </a:cubicBezTo>
                  <a:lnTo>
                    <a:pt x="15489" y="17107"/>
                  </a:lnTo>
                  <a:cubicBezTo>
                    <a:pt x="15544" y="17107"/>
                    <a:pt x="15593" y="17068"/>
                    <a:pt x="15593" y="17009"/>
                  </a:cubicBezTo>
                  <a:cubicBezTo>
                    <a:pt x="15615" y="16728"/>
                    <a:pt x="15626" y="16443"/>
                    <a:pt x="15632" y="16159"/>
                  </a:cubicBezTo>
                  <a:cubicBezTo>
                    <a:pt x="15632" y="16104"/>
                    <a:pt x="15588" y="16055"/>
                    <a:pt x="15527" y="16055"/>
                  </a:cubicBezTo>
                  <a:close/>
                  <a:moveTo>
                    <a:pt x="15417" y="17741"/>
                  </a:moveTo>
                  <a:cubicBezTo>
                    <a:pt x="15365" y="17741"/>
                    <a:pt x="15324" y="17782"/>
                    <a:pt x="15319" y="17836"/>
                  </a:cubicBezTo>
                  <a:cubicBezTo>
                    <a:pt x="15292" y="18115"/>
                    <a:pt x="15259" y="18395"/>
                    <a:pt x="15221" y="18669"/>
                  </a:cubicBezTo>
                  <a:cubicBezTo>
                    <a:pt x="15210" y="18729"/>
                    <a:pt x="15254" y="18784"/>
                    <a:pt x="15309" y="18790"/>
                  </a:cubicBezTo>
                  <a:lnTo>
                    <a:pt x="15325" y="18790"/>
                  </a:lnTo>
                  <a:cubicBezTo>
                    <a:pt x="15375" y="18790"/>
                    <a:pt x="15423" y="18752"/>
                    <a:pt x="15428" y="18702"/>
                  </a:cubicBezTo>
                  <a:cubicBezTo>
                    <a:pt x="15468" y="18423"/>
                    <a:pt x="15501" y="18137"/>
                    <a:pt x="15527" y="17857"/>
                  </a:cubicBezTo>
                  <a:cubicBezTo>
                    <a:pt x="15534" y="17798"/>
                    <a:pt x="15489" y="17748"/>
                    <a:pt x="15435" y="17743"/>
                  </a:cubicBezTo>
                  <a:cubicBezTo>
                    <a:pt x="15429" y="17742"/>
                    <a:pt x="15423" y="17741"/>
                    <a:pt x="15417" y="17741"/>
                  </a:cubicBezTo>
                  <a:close/>
                  <a:moveTo>
                    <a:pt x="15186" y="19416"/>
                  </a:moveTo>
                  <a:cubicBezTo>
                    <a:pt x="15140" y="19416"/>
                    <a:pt x="15098" y="19455"/>
                    <a:pt x="15089" y="19501"/>
                  </a:cubicBezTo>
                  <a:cubicBezTo>
                    <a:pt x="15040" y="19782"/>
                    <a:pt x="14985" y="20055"/>
                    <a:pt x="14925" y="20330"/>
                  </a:cubicBezTo>
                  <a:cubicBezTo>
                    <a:pt x="14914" y="20384"/>
                    <a:pt x="14952" y="20444"/>
                    <a:pt x="15008" y="20455"/>
                  </a:cubicBezTo>
                  <a:lnTo>
                    <a:pt x="15029" y="20455"/>
                  </a:lnTo>
                  <a:cubicBezTo>
                    <a:pt x="15079" y="20455"/>
                    <a:pt x="15122" y="20422"/>
                    <a:pt x="15133" y="20373"/>
                  </a:cubicBezTo>
                  <a:cubicBezTo>
                    <a:pt x="15193" y="20100"/>
                    <a:pt x="15248" y="19820"/>
                    <a:pt x="15297" y="19541"/>
                  </a:cubicBezTo>
                  <a:cubicBezTo>
                    <a:pt x="15309" y="19480"/>
                    <a:pt x="15271" y="19425"/>
                    <a:pt x="15210" y="19420"/>
                  </a:cubicBezTo>
                  <a:cubicBezTo>
                    <a:pt x="15202" y="19417"/>
                    <a:pt x="15194" y="19416"/>
                    <a:pt x="15186" y="19416"/>
                  </a:cubicBezTo>
                  <a:close/>
                  <a:moveTo>
                    <a:pt x="14842" y="21067"/>
                  </a:moveTo>
                  <a:cubicBezTo>
                    <a:pt x="14791" y="21067"/>
                    <a:pt x="14748" y="21098"/>
                    <a:pt x="14733" y="21146"/>
                  </a:cubicBezTo>
                  <a:cubicBezTo>
                    <a:pt x="14662" y="21415"/>
                    <a:pt x="14591" y="21689"/>
                    <a:pt x="14508" y="21957"/>
                  </a:cubicBezTo>
                  <a:cubicBezTo>
                    <a:pt x="14492" y="22012"/>
                    <a:pt x="14525" y="22073"/>
                    <a:pt x="14580" y="22089"/>
                  </a:cubicBezTo>
                  <a:cubicBezTo>
                    <a:pt x="14591" y="22094"/>
                    <a:pt x="14601" y="22094"/>
                    <a:pt x="14606" y="22094"/>
                  </a:cubicBezTo>
                  <a:cubicBezTo>
                    <a:pt x="14656" y="22094"/>
                    <a:pt x="14695" y="22066"/>
                    <a:pt x="14712" y="22018"/>
                  </a:cubicBezTo>
                  <a:cubicBezTo>
                    <a:pt x="14793" y="21749"/>
                    <a:pt x="14869" y="21474"/>
                    <a:pt x="14935" y="21201"/>
                  </a:cubicBezTo>
                  <a:cubicBezTo>
                    <a:pt x="14952" y="21146"/>
                    <a:pt x="14919" y="21086"/>
                    <a:pt x="14864" y="21069"/>
                  </a:cubicBezTo>
                  <a:cubicBezTo>
                    <a:pt x="14857" y="21068"/>
                    <a:pt x="14849" y="21067"/>
                    <a:pt x="14842" y="21067"/>
                  </a:cubicBezTo>
                  <a:close/>
                  <a:moveTo>
                    <a:pt x="14351" y="22687"/>
                  </a:moveTo>
                  <a:cubicBezTo>
                    <a:pt x="14306" y="22687"/>
                    <a:pt x="14264" y="22713"/>
                    <a:pt x="14251" y="22757"/>
                  </a:cubicBezTo>
                  <a:cubicBezTo>
                    <a:pt x="14158" y="23020"/>
                    <a:pt x="14059" y="23290"/>
                    <a:pt x="13955" y="23546"/>
                  </a:cubicBezTo>
                  <a:cubicBezTo>
                    <a:pt x="13938" y="23601"/>
                    <a:pt x="13961" y="23662"/>
                    <a:pt x="14014" y="23684"/>
                  </a:cubicBezTo>
                  <a:cubicBezTo>
                    <a:pt x="14032" y="23690"/>
                    <a:pt x="14042" y="23690"/>
                    <a:pt x="14054" y="23690"/>
                  </a:cubicBezTo>
                  <a:cubicBezTo>
                    <a:pt x="14097" y="23690"/>
                    <a:pt x="14135" y="23667"/>
                    <a:pt x="14153" y="23624"/>
                  </a:cubicBezTo>
                  <a:cubicBezTo>
                    <a:pt x="14256" y="23361"/>
                    <a:pt x="14355" y="23098"/>
                    <a:pt x="14449" y="22829"/>
                  </a:cubicBezTo>
                  <a:cubicBezTo>
                    <a:pt x="14470" y="22774"/>
                    <a:pt x="14437" y="22714"/>
                    <a:pt x="14383" y="22691"/>
                  </a:cubicBezTo>
                  <a:cubicBezTo>
                    <a:pt x="14372" y="22688"/>
                    <a:pt x="14362" y="22687"/>
                    <a:pt x="14351" y="22687"/>
                  </a:cubicBezTo>
                  <a:close/>
                  <a:moveTo>
                    <a:pt x="13728" y="24259"/>
                  </a:moveTo>
                  <a:cubicBezTo>
                    <a:pt x="13686" y="24259"/>
                    <a:pt x="13647" y="24283"/>
                    <a:pt x="13632" y="24320"/>
                  </a:cubicBezTo>
                  <a:cubicBezTo>
                    <a:pt x="13516" y="24577"/>
                    <a:pt x="13396" y="24835"/>
                    <a:pt x="13275" y="25081"/>
                  </a:cubicBezTo>
                  <a:cubicBezTo>
                    <a:pt x="13248" y="25137"/>
                    <a:pt x="13270" y="25197"/>
                    <a:pt x="13319" y="25223"/>
                  </a:cubicBezTo>
                  <a:cubicBezTo>
                    <a:pt x="13336" y="25230"/>
                    <a:pt x="13351" y="25235"/>
                    <a:pt x="13369" y="25235"/>
                  </a:cubicBezTo>
                  <a:cubicBezTo>
                    <a:pt x="13407" y="25235"/>
                    <a:pt x="13445" y="25213"/>
                    <a:pt x="13462" y="25175"/>
                  </a:cubicBezTo>
                  <a:cubicBezTo>
                    <a:pt x="13587" y="24927"/>
                    <a:pt x="13708" y="24671"/>
                    <a:pt x="13824" y="24408"/>
                  </a:cubicBezTo>
                  <a:cubicBezTo>
                    <a:pt x="13850" y="24353"/>
                    <a:pt x="13824" y="24292"/>
                    <a:pt x="13774" y="24270"/>
                  </a:cubicBezTo>
                  <a:cubicBezTo>
                    <a:pt x="13759" y="24263"/>
                    <a:pt x="13743" y="24259"/>
                    <a:pt x="13728" y="24259"/>
                  </a:cubicBezTo>
                  <a:close/>
                  <a:moveTo>
                    <a:pt x="12972" y="25770"/>
                  </a:moveTo>
                  <a:cubicBezTo>
                    <a:pt x="12936" y="25770"/>
                    <a:pt x="12899" y="25788"/>
                    <a:pt x="12881" y="25822"/>
                  </a:cubicBezTo>
                  <a:cubicBezTo>
                    <a:pt x="12744" y="26068"/>
                    <a:pt x="12595" y="26309"/>
                    <a:pt x="12453" y="26545"/>
                  </a:cubicBezTo>
                  <a:cubicBezTo>
                    <a:pt x="12420" y="26594"/>
                    <a:pt x="12436" y="26660"/>
                    <a:pt x="12486" y="26693"/>
                  </a:cubicBezTo>
                  <a:cubicBezTo>
                    <a:pt x="12502" y="26703"/>
                    <a:pt x="12519" y="26710"/>
                    <a:pt x="12541" y="26710"/>
                  </a:cubicBezTo>
                  <a:cubicBezTo>
                    <a:pt x="12574" y="26710"/>
                    <a:pt x="12612" y="26693"/>
                    <a:pt x="12628" y="26660"/>
                  </a:cubicBezTo>
                  <a:cubicBezTo>
                    <a:pt x="12777" y="26419"/>
                    <a:pt x="12924" y="26172"/>
                    <a:pt x="13061" y="25926"/>
                  </a:cubicBezTo>
                  <a:cubicBezTo>
                    <a:pt x="13094" y="25876"/>
                    <a:pt x="13073" y="25810"/>
                    <a:pt x="13023" y="25782"/>
                  </a:cubicBezTo>
                  <a:cubicBezTo>
                    <a:pt x="13007" y="25774"/>
                    <a:pt x="12989" y="25770"/>
                    <a:pt x="12972" y="25770"/>
                  </a:cubicBezTo>
                  <a:close/>
                  <a:moveTo>
                    <a:pt x="12074" y="27200"/>
                  </a:moveTo>
                  <a:cubicBezTo>
                    <a:pt x="12040" y="27200"/>
                    <a:pt x="12008" y="27216"/>
                    <a:pt x="11987" y="27246"/>
                  </a:cubicBezTo>
                  <a:cubicBezTo>
                    <a:pt x="11828" y="27477"/>
                    <a:pt x="11664" y="27707"/>
                    <a:pt x="11494" y="27926"/>
                  </a:cubicBezTo>
                  <a:cubicBezTo>
                    <a:pt x="11456" y="27970"/>
                    <a:pt x="11466" y="28036"/>
                    <a:pt x="11510" y="28074"/>
                  </a:cubicBezTo>
                  <a:cubicBezTo>
                    <a:pt x="11532" y="28084"/>
                    <a:pt x="11555" y="28096"/>
                    <a:pt x="11576" y="28096"/>
                  </a:cubicBezTo>
                  <a:cubicBezTo>
                    <a:pt x="11609" y="28096"/>
                    <a:pt x="11636" y="28079"/>
                    <a:pt x="11659" y="28051"/>
                  </a:cubicBezTo>
                  <a:cubicBezTo>
                    <a:pt x="11833" y="27833"/>
                    <a:pt x="11998" y="27603"/>
                    <a:pt x="12162" y="27367"/>
                  </a:cubicBezTo>
                  <a:cubicBezTo>
                    <a:pt x="12195" y="27317"/>
                    <a:pt x="12185" y="27252"/>
                    <a:pt x="12135" y="27219"/>
                  </a:cubicBezTo>
                  <a:cubicBezTo>
                    <a:pt x="12116" y="27206"/>
                    <a:pt x="12095" y="27200"/>
                    <a:pt x="12074" y="27200"/>
                  </a:cubicBezTo>
                  <a:close/>
                  <a:moveTo>
                    <a:pt x="11044" y="28537"/>
                  </a:moveTo>
                  <a:cubicBezTo>
                    <a:pt x="11014" y="28537"/>
                    <a:pt x="10984" y="28550"/>
                    <a:pt x="10963" y="28578"/>
                  </a:cubicBezTo>
                  <a:cubicBezTo>
                    <a:pt x="10781" y="28787"/>
                    <a:pt x="10594" y="28995"/>
                    <a:pt x="10397" y="29197"/>
                  </a:cubicBezTo>
                  <a:cubicBezTo>
                    <a:pt x="10359" y="29242"/>
                    <a:pt x="10359" y="29308"/>
                    <a:pt x="10404" y="29346"/>
                  </a:cubicBezTo>
                  <a:cubicBezTo>
                    <a:pt x="10425" y="29367"/>
                    <a:pt x="10452" y="29379"/>
                    <a:pt x="10475" y="29379"/>
                  </a:cubicBezTo>
                  <a:cubicBezTo>
                    <a:pt x="10508" y="29379"/>
                    <a:pt x="10535" y="29367"/>
                    <a:pt x="10551" y="29346"/>
                  </a:cubicBezTo>
                  <a:cubicBezTo>
                    <a:pt x="10748" y="29137"/>
                    <a:pt x="10940" y="28929"/>
                    <a:pt x="11121" y="28716"/>
                  </a:cubicBezTo>
                  <a:cubicBezTo>
                    <a:pt x="11160" y="28666"/>
                    <a:pt x="11153" y="28600"/>
                    <a:pt x="11110" y="28562"/>
                  </a:cubicBezTo>
                  <a:cubicBezTo>
                    <a:pt x="11091" y="28545"/>
                    <a:pt x="11068" y="28537"/>
                    <a:pt x="11044" y="28537"/>
                  </a:cubicBezTo>
                  <a:close/>
                  <a:moveTo>
                    <a:pt x="9879" y="29761"/>
                  </a:moveTo>
                  <a:cubicBezTo>
                    <a:pt x="9853" y="29761"/>
                    <a:pt x="9827" y="29771"/>
                    <a:pt x="9805" y="29789"/>
                  </a:cubicBezTo>
                  <a:cubicBezTo>
                    <a:pt x="9608" y="29981"/>
                    <a:pt x="9395" y="30168"/>
                    <a:pt x="9180" y="30353"/>
                  </a:cubicBezTo>
                  <a:cubicBezTo>
                    <a:pt x="9137" y="30393"/>
                    <a:pt x="9132" y="30459"/>
                    <a:pt x="9170" y="30502"/>
                  </a:cubicBezTo>
                  <a:cubicBezTo>
                    <a:pt x="9192" y="30530"/>
                    <a:pt x="9225" y="30540"/>
                    <a:pt x="9253" y="30540"/>
                  </a:cubicBezTo>
                  <a:cubicBezTo>
                    <a:pt x="9274" y="30540"/>
                    <a:pt x="9301" y="30530"/>
                    <a:pt x="9318" y="30513"/>
                  </a:cubicBezTo>
                  <a:cubicBezTo>
                    <a:pt x="9537" y="30327"/>
                    <a:pt x="9751" y="30135"/>
                    <a:pt x="9954" y="29943"/>
                  </a:cubicBezTo>
                  <a:cubicBezTo>
                    <a:pt x="9992" y="29905"/>
                    <a:pt x="9997" y="29839"/>
                    <a:pt x="9954" y="29794"/>
                  </a:cubicBezTo>
                  <a:cubicBezTo>
                    <a:pt x="9934" y="29772"/>
                    <a:pt x="9907" y="29761"/>
                    <a:pt x="9879" y="29761"/>
                  </a:cubicBezTo>
                  <a:close/>
                  <a:moveTo>
                    <a:pt x="8596" y="30859"/>
                  </a:moveTo>
                  <a:cubicBezTo>
                    <a:pt x="8574" y="30859"/>
                    <a:pt x="8552" y="30866"/>
                    <a:pt x="8534" y="30880"/>
                  </a:cubicBezTo>
                  <a:cubicBezTo>
                    <a:pt x="8310" y="31051"/>
                    <a:pt x="8085" y="31215"/>
                    <a:pt x="7854" y="31373"/>
                  </a:cubicBezTo>
                  <a:cubicBezTo>
                    <a:pt x="7806" y="31406"/>
                    <a:pt x="7794" y="31471"/>
                    <a:pt x="7827" y="31521"/>
                  </a:cubicBezTo>
                  <a:cubicBezTo>
                    <a:pt x="7849" y="31554"/>
                    <a:pt x="7882" y="31570"/>
                    <a:pt x="7915" y="31570"/>
                  </a:cubicBezTo>
                  <a:cubicBezTo>
                    <a:pt x="7937" y="31570"/>
                    <a:pt x="7953" y="31560"/>
                    <a:pt x="7975" y="31549"/>
                  </a:cubicBezTo>
                  <a:cubicBezTo>
                    <a:pt x="8206" y="31390"/>
                    <a:pt x="8436" y="31220"/>
                    <a:pt x="8661" y="31051"/>
                  </a:cubicBezTo>
                  <a:cubicBezTo>
                    <a:pt x="8704" y="31011"/>
                    <a:pt x="8715" y="30945"/>
                    <a:pt x="8682" y="30902"/>
                  </a:cubicBezTo>
                  <a:cubicBezTo>
                    <a:pt x="8659" y="30873"/>
                    <a:pt x="8627" y="30859"/>
                    <a:pt x="8596" y="30859"/>
                  </a:cubicBezTo>
                  <a:close/>
                  <a:moveTo>
                    <a:pt x="7207" y="31819"/>
                  </a:moveTo>
                  <a:cubicBezTo>
                    <a:pt x="7189" y="31819"/>
                    <a:pt x="7170" y="31824"/>
                    <a:pt x="7153" y="31833"/>
                  </a:cubicBezTo>
                  <a:cubicBezTo>
                    <a:pt x="6911" y="31982"/>
                    <a:pt x="6671" y="32124"/>
                    <a:pt x="6430" y="32261"/>
                  </a:cubicBezTo>
                  <a:cubicBezTo>
                    <a:pt x="6375" y="32288"/>
                    <a:pt x="6359" y="32349"/>
                    <a:pt x="6385" y="32404"/>
                  </a:cubicBezTo>
                  <a:cubicBezTo>
                    <a:pt x="6407" y="32437"/>
                    <a:pt x="6440" y="32458"/>
                    <a:pt x="6478" y="32458"/>
                  </a:cubicBezTo>
                  <a:cubicBezTo>
                    <a:pt x="6496" y="32458"/>
                    <a:pt x="6511" y="32453"/>
                    <a:pt x="6528" y="32442"/>
                  </a:cubicBezTo>
                  <a:cubicBezTo>
                    <a:pt x="6774" y="32311"/>
                    <a:pt x="7022" y="32162"/>
                    <a:pt x="7262" y="32015"/>
                  </a:cubicBezTo>
                  <a:cubicBezTo>
                    <a:pt x="7312" y="31982"/>
                    <a:pt x="7328" y="31921"/>
                    <a:pt x="7295" y="31873"/>
                  </a:cubicBezTo>
                  <a:cubicBezTo>
                    <a:pt x="7277" y="31836"/>
                    <a:pt x="7243" y="31819"/>
                    <a:pt x="7207" y="31819"/>
                  </a:cubicBezTo>
                  <a:close/>
                  <a:moveTo>
                    <a:pt x="5731" y="32638"/>
                  </a:moveTo>
                  <a:cubicBezTo>
                    <a:pt x="5715" y="32638"/>
                    <a:pt x="5699" y="32642"/>
                    <a:pt x="5684" y="32650"/>
                  </a:cubicBezTo>
                  <a:cubicBezTo>
                    <a:pt x="5431" y="32771"/>
                    <a:pt x="5180" y="32892"/>
                    <a:pt x="4922" y="33001"/>
                  </a:cubicBezTo>
                  <a:cubicBezTo>
                    <a:pt x="4867" y="33024"/>
                    <a:pt x="4846" y="33089"/>
                    <a:pt x="4867" y="33138"/>
                  </a:cubicBezTo>
                  <a:cubicBezTo>
                    <a:pt x="4884" y="33182"/>
                    <a:pt x="4922" y="33204"/>
                    <a:pt x="4966" y="33204"/>
                  </a:cubicBezTo>
                  <a:cubicBezTo>
                    <a:pt x="4978" y="33204"/>
                    <a:pt x="4993" y="33199"/>
                    <a:pt x="5004" y="33193"/>
                  </a:cubicBezTo>
                  <a:cubicBezTo>
                    <a:pt x="5267" y="33083"/>
                    <a:pt x="5525" y="32963"/>
                    <a:pt x="5777" y="32837"/>
                  </a:cubicBezTo>
                  <a:cubicBezTo>
                    <a:pt x="5826" y="32809"/>
                    <a:pt x="5848" y="32749"/>
                    <a:pt x="5826" y="32695"/>
                  </a:cubicBezTo>
                  <a:cubicBezTo>
                    <a:pt x="5807" y="32660"/>
                    <a:pt x="5769" y="32638"/>
                    <a:pt x="5731" y="32638"/>
                  </a:cubicBezTo>
                  <a:close/>
                  <a:moveTo>
                    <a:pt x="4183" y="33312"/>
                  </a:moveTo>
                  <a:cubicBezTo>
                    <a:pt x="4170" y="33312"/>
                    <a:pt x="4157" y="33314"/>
                    <a:pt x="4144" y="33320"/>
                  </a:cubicBezTo>
                  <a:cubicBezTo>
                    <a:pt x="3886" y="33418"/>
                    <a:pt x="3617" y="33517"/>
                    <a:pt x="3354" y="33604"/>
                  </a:cubicBezTo>
                  <a:cubicBezTo>
                    <a:pt x="3300" y="33621"/>
                    <a:pt x="3268" y="33681"/>
                    <a:pt x="3289" y="33735"/>
                  </a:cubicBezTo>
                  <a:cubicBezTo>
                    <a:pt x="3300" y="33780"/>
                    <a:pt x="3344" y="33813"/>
                    <a:pt x="3387" y="33813"/>
                  </a:cubicBezTo>
                  <a:cubicBezTo>
                    <a:pt x="3399" y="33813"/>
                    <a:pt x="3410" y="33806"/>
                    <a:pt x="3420" y="33801"/>
                  </a:cubicBezTo>
                  <a:cubicBezTo>
                    <a:pt x="3688" y="33714"/>
                    <a:pt x="3958" y="33616"/>
                    <a:pt x="4221" y="33517"/>
                  </a:cubicBezTo>
                  <a:cubicBezTo>
                    <a:pt x="4275" y="33495"/>
                    <a:pt x="4303" y="33434"/>
                    <a:pt x="4280" y="33379"/>
                  </a:cubicBezTo>
                  <a:cubicBezTo>
                    <a:pt x="4264" y="33338"/>
                    <a:pt x="4225" y="33312"/>
                    <a:pt x="4183" y="33312"/>
                  </a:cubicBezTo>
                  <a:close/>
                  <a:moveTo>
                    <a:pt x="2585" y="33852"/>
                  </a:moveTo>
                  <a:cubicBezTo>
                    <a:pt x="2575" y="33852"/>
                    <a:pt x="2565" y="33853"/>
                    <a:pt x="2555" y="33856"/>
                  </a:cubicBezTo>
                  <a:cubicBezTo>
                    <a:pt x="2286" y="33933"/>
                    <a:pt x="2011" y="34004"/>
                    <a:pt x="1743" y="34076"/>
                  </a:cubicBezTo>
                  <a:cubicBezTo>
                    <a:pt x="1682" y="34087"/>
                    <a:pt x="1650" y="34147"/>
                    <a:pt x="1667" y="34201"/>
                  </a:cubicBezTo>
                  <a:cubicBezTo>
                    <a:pt x="1677" y="34251"/>
                    <a:pt x="1722" y="34284"/>
                    <a:pt x="1765" y="34284"/>
                  </a:cubicBezTo>
                  <a:cubicBezTo>
                    <a:pt x="1776" y="34284"/>
                    <a:pt x="1781" y="34284"/>
                    <a:pt x="1793" y="34279"/>
                  </a:cubicBezTo>
                  <a:cubicBezTo>
                    <a:pt x="2067" y="34213"/>
                    <a:pt x="2340" y="34135"/>
                    <a:pt x="2610" y="34059"/>
                  </a:cubicBezTo>
                  <a:cubicBezTo>
                    <a:pt x="2669" y="34043"/>
                    <a:pt x="2702" y="33983"/>
                    <a:pt x="2686" y="33927"/>
                  </a:cubicBezTo>
                  <a:cubicBezTo>
                    <a:pt x="2672" y="33882"/>
                    <a:pt x="2630" y="33852"/>
                    <a:pt x="2585" y="33852"/>
                  </a:cubicBezTo>
                  <a:close/>
                  <a:moveTo>
                    <a:pt x="941" y="34260"/>
                  </a:moveTo>
                  <a:cubicBezTo>
                    <a:pt x="934" y="34260"/>
                    <a:pt x="928" y="34260"/>
                    <a:pt x="921" y="34261"/>
                  </a:cubicBezTo>
                  <a:cubicBezTo>
                    <a:pt x="647" y="34322"/>
                    <a:pt x="374" y="34372"/>
                    <a:pt x="93" y="34421"/>
                  </a:cubicBezTo>
                  <a:cubicBezTo>
                    <a:pt x="38" y="34431"/>
                    <a:pt x="0" y="34486"/>
                    <a:pt x="12" y="34542"/>
                  </a:cubicBezTo>
                  <a:cubicBezTo>
                    <a:pt x="17" y="34596"/>
                    <a:pt x="66" y="34628"/>
                    <a:pt x="116" y="34628"/>
                  </a:cubicBezTo>
                  <a:lnTo>
                    <a:pt x="132" y="34628"/>
                  </a:lnTo>
                  <a:cubicBezTo>
                    <a:pt x="412" y="34580"/>
                    <a:pt x="691" y="34525"/>
                    <a:pt x="966" y="34471"/>
                  </a:cubicBezTo>
                  <a:cubicBezTo>
                    <a:pt x="1025" y="34459"/>
                    <a:pt x="1058" y="34398"/>
                    <a:pt x="1047" y="34344"/>
                  </a:cubicBezTo>
                  <a:cubicBezTo>
                    <a:pt x="1038" y="34295"/>
                    <a:pt x="993" y="34260"/>
                    <a:pt x="941" y="34260"/>
                  </a:cubicBezTo>
                  <a:close/>
                </a:path>
              </a:pathLst>
            </a:custGeom>
            <a:solidFill>
              <a:schemeClr val="dk1"/>
            </a:solidFill>
            <a:ln>
              <a:noFill/>
            </a:ln>
          </p:spPr>
          <p:txBody>
            <a:bodyPr spcFirstLastPara="1" wrap="square" lIns="121900" tIns="121900" rIns="121900" bIns="121900" anchor="ctr" anchorCtr="0">
              <a:noAutofit/>
            </a:bodyPr>
            <a:lstStyle/>
            <a:p>
              <a:endParaRPr sz="2489">
                <a:latin typeface="#9Slide02 Noi dung dai" panose="02000000000000000000" pitchFamily="2" charset="0"/>
                <a:ea typeface="#9Slide02 Noi dung dai" panose="02000000000000000000" pitchFamily="2" charset="0"/>
              </a:endParaRPr>
            </a:p>
          </p:txBody>
        </p:sp>
      </p:grpSp>
      <p:grpSp>
        <p:nvGrpSpPr>
          <p:cNvPr id="10" name="Google Shape;2926;p51">
            <a:extLst>
              <a:ext uri="{FF2B5EF4-FFF2-40B4-BE49-F238E27FC236}">
                <a16:creationId xmlns="" xmlns:a16="http://schemas.microsoft.com/office/drawing/2014/main" id="{8C333D4C-89E7-41B6-AFEA-0BDC489F724C}"/>
              </a:ext>
            </a:extLst>
          </p:cNvPr>
          <p:cNvGrpSpPr/>
          <p:nvPr/>
        </p:nvGrpSpPr>
        <p:grpSpPr>
          <a:xfrm>
            <a:off x="-200363" y="-851735"/>
            <a:ext cx="12592729" cy="3428276"/>
            <a:chOff x="-168342" y="-240334"/>
            <a:chExt cx="9444547" cy="2571207"/>
          </a:xfrm>
        </p:grpSpPr>
        <p:grpSp>
          <p:nvGrpSpPr>
            <p:cNvPr id="11" name="Google Shape;2927;p51">
              <a:extLst>
                <a:ext uri="{FF2B5EF4-FFF2-40B4-BE49-F238E27FC236}">
                  <a16:creationId xmlns="" xmlns:a16="http://schemas.microsoft.com/office/drawing/2014/main" id="{6A23ACFE-EA67-4B35-91CD-CE7950495DE6}"/>
                </a:ext>
              </a:extLst>
            </p:cNvPr>
            <p:cNvGrpSpPr/>
            <p:nvPr/>
          </p:nvGrpSpPr>
          <p:grpSpPr>
            <a:xfrm rot="-1799975">
              <a:off x="-84104" y="459634"/>
              <a:ext cx="3113747" cy="1171270"/>
              <a:chOff x="0" y="539998"/>
              <a:chExt cx="3901889" cy="1467738"/>
            </a:xfrm>
          </p:grpSpPr>
          <p:sp>
            <p:nvSpPr>
              <p:cNvPr id="19" name="Google Shape;2928;p51">
                <a:extLst>
                  <a:ext uri="{FF2B5EF4-FFF2-40B4-BE49-F238E27FC236}">
                    <a16:creationId xmlns="" xmlns:a16="http://schemas.microsoft.com/office/drawing/2014/main" id="{9EFC6ECF-8266-4069-826A-F26E78D8808E}"/>
                  </a:ext>
                </a:extLst>
              </p:cNvPr>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121900" tIns="121900" rIns="121900" bIns="121900" anchor="ctr" anchorCtr="0">
                <a:noAutofit/>
              </a:bodyPr>
              <a:lstStyle/>
              <a:p>
                <a:endParaRPr sz="2489">
                  <a:latin typeface="#9Slide02 Noi dung dai" panose="02000000000000000000" pitchFamily="2" charset="0"/>
                  <a:ea typeface="#9Slide02 Noi dung dai" panose="02000000000000000000" pitchFamily="2" charset="0"/>
                </a:endParaRPr>
              </a:p>
            </p:txBody>
          </p:sp>
          <p:sp>
            <p:nvSpPr>
              <p:cNvPr id="20" name="Google Shape;2929;p51">
                <a:extLst>
                  <a:ext uri="{FF2B5EF4-FFF2-40B4-BE49-F238E27FC236}">
                    <a16:creationId xmlns="" xmlns:a16="http://schemas.microsoft.com/office/drawing/2014/main" id="{3265E027-517D-429A-A6D5-2173F9FE9E4F}"/>
                  </a:ext>
                </a:extLst>
              </p:cNvPr>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121900" tIns="121900" rIns="121900" bIns="121900" anchor="ctr" anchorCtr="0">
                <a:noAutofit/>
              </a:bodyPr>
              <a:lstStyle/>
              <a:p>
                <a:endParaRPr sz="2489">
                  <a:latin typeface="#9Slide02 Noi dung dai" panose="02000000000000000000" pitchFamily="2" charset="0"/>
                  <a:ea typeface="#9Slide02 Noi dung dai" panose="02000000000000000000" pitchFamily="2" charset="0"/>
                </a:endParaRPr>
              </a:p>
            </p:txBody>
          </p:sp>
          <p:sp>
            <p:nvSpPr>
              <p:cNvPr id="21" name="Google Shape;2930;p51">
                <a:extLst>
                  <a:ext uri="{FF2B5EF4-FFF2-40B4-BE49-F238E27FC236}">
                    <a16:creationId xmlns="" xmlns:a16="http://schemas.microsoft.com/office/drawing/2014/main" id="{CE8E2AF1-7CD5-48A9-AD8C-E79893921DEE}"/>
                  </a:ext>
                </a:extLst>
              </p:cNvPr>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121900" tIns="121900" rIns="121900" bIns="121900" anchor="ctr" anchorCtr="0">
                <a:noAutofit/>
              </a:bodyPr>
              <a:lstStyle/>
              <a:p>
                <a:endParaRPr sz="2489">
                  <a:latin typeface="#9Slide02 Noi dung dai" panose="02000000000000000000" pitchFamily="2" charset="0"/>
                  <a:ea typeface="#9Slide02 Noi dung dai" panose="02000000000000000000" pitchFamily="2" charset="0"/>
                </a:endParaRPr>
              </a:p>
            </p:txBody>
          </p:sp>
          <p:sp>
            <p:nvSpPr>
              <p:cNvPr id="22" name="Google Shape;2931;p51">
                <a:extLst>
                  <a:ext uri="{FF2B5EF4-FFF2-40B4-BE49-F238E27FC236}">
                    <a16:creationId xmlns="" xmlns:a16="http://schemas.microsoft.com/office/drawing/2014/main" id="{200C360B-F004-4527-AEDE-3E22D81F9351}"/>
                  </a:ext>
                </a:extLst>
              </p:cNvPr>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121900" tIns="121900" rIns="121900" bIns="121900" anchor="ctr" anchorCtr="0">
                <a:noAutofit/>
              </a:bodyPr>
              <a:lstStyle/>
              <a:p>
                <a:endParaRPr sz="2489">
                  <a:latin typeface="#9Slide02 Noi dung dai" panose="02000000000000000000" pitchFamily="2" charset="0"/>
                  <a:ea typeface="#9Slide02 Noi dung dai" panose="02000000000000000000" pitchFamily="2" charset="0"/>
                </a:endParaRPr>
              </a:p>
            </p:txBody>
          </p:sp>
          <p:sp>
            <p:nvSpPr>
              <p:cNvPr id="23" name="Google Shape;2932;p51">
                <a:extLst>
                  <a:ext uri="{FF2B5EF4-FFF2-40B4-BE49-F238E27FC236}">
                    <a16:creationId xmlns="" xmlns:a16="http://schemas.microsoft.com/office/drawing/2014/main" id="{ACF5A122-12A8-4867-909F-06B5177E21F8}"/>
                  </a:ext>
                </a:extLst>
              </p:cNvPr>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121900" tIns="121900" rIns="121900" bIns="121900" anchor="ctr" anchorCtr="0">
                <a:noAutofit/>
              </a:bodyPr>
              <a:lstStyle/>
              <a:p>
                <a:endParaRPr sz="2489">
                  <a:latin typeface="#9Slide02 Noi dung dai" panose="02000000000000000000" pitchFamily="2" charset="0"/>
                  <a:ea typeface="#9Slide02 Noi dung dai" panose="02000000000000000000" pitchFamily="2" charset="0"/>
                </a:endParaRPr>
              </a:p>
            </p:txBody>
          </p:sp>
          <p:sp>
            <p:nvSpPr>
              <p:cNvPr id="24" name="Google Shape;2933;p51">
                <a:extLst>
                  <a:ext uri="{FF2B5EF4-FFF2-40B4-BE49-F238E27FC236}">
                    <a16:creationId xmlns="" xmlns:a16="http://schemas.microsoft.com/office/drawing/2014/main" id="{5A2C126D-B32C-4505-A38A-BBDE7CCEC67E}"/>
                  </a:ext>
                </a:extLst>
              </p:cNvPr>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121900" tIns="121900" rIns="121900" bIns="121900" anchor="ctr" anchorCtr="0">
                <a:noAutofit/>
              </a:bodyPr>
              <a:lstStyle/>
              <a:p>
                <a:endParaRPr sz="2489">
                  <a:latin typeface="#9Slide02 Noi dung dai" panose="02000000000000000000" pitchFamily="2" charset="0"/>
                  <a:ea typeface="#9Slide02 Noi dung dai" panose="02000000000000000000" pitchFamily="2" charset="0"/>
                </a:endParaRPr>
              </a:p>
            </p:txBody>
          </p:sp>
        </p:grpSp>
        <p:grpSp>
          <p:nvGrpSpPr>
            <p:cNvPr id="12" name="Google Shape;2934;p51">
              <a:extLst>
                <a:ext uri="{FF2B5EF4-FFF2-40B4-BE49-F238E27FC236}">
                  <a16:creationId xmlns="" xmlns:a16="http://schemas.microsoft.com/office/drawing/2014/main" id="{A4977C6F-214F-4CF3-9BDB-2E0762E974A1}"/>
                </a:ext>
              </a:extLst>
            </p:cNvPr>
            <p:cNvGrpSpPr/>
            <p:nvPr/>
          </p:nvGrpSpPr>
          <p:grpSpPr>
            <a:xfrm rot="1799975" flipH="1">
              <a:off x="6078221" y="459634"/>
              <a:ext cx="3113747" cy="1171270"/>
              <a:chOff x="0" y="539998"/>
              <a:chExt cx="3901889" cy="1467738"/>
            </a:xfrm>
          </p:grpSpPr>
          <p:sp>
            <p:nvSpPr>
              <p:cNvPr id="13" name="Google Shape;2935;p51">
                <a:extLst>
                  <a:ext uri="{FF2B5EF4-FFF2-40B4-BE49-F238E27FC236}">
                    <a16:creationId xmlns="" xmlns:a16="http://schemas.microsoft.com/office/drawing/2014/main" id="{519ADE2E-2B3F-481B-BF1D-C3E2C4A74C7F}"/>
                  </a:ext>
                </a:extLst>
              </p:cNvPr>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121900" tIns="121900" rIns="121900" bIns="121900" anchor="ctr" anchorCtr="0">
                <a:noAutofit/>
              </a:bodyPr>
              <a:lstStyle/>
              <a:p>
                <a:endParaRPr sz="2489">
                  <a:latin typeface="#9Slide02 Noi dung dai" panose="02000000000000000000" pitchFamily="2" charset="0"/>
                  <a:ea typeface="#9Slide02 Noi dung dai" panose="02000000000000000000" pitchFamily="2" charset="0"/>
                </a:endParaRPr>
              </a:p>
            </p:txBody>
          </p:sp>
          <p:sp>
            <p:nvSpPr>
              <p:cNvPr id="14" name="Google Shape;2936;p51">
                <a:extLst>
                  <a:ext uri="{FF2B5EF4-FFF2-40B4-BE49-F238E27FC236}">
                    <a16:creationId xmlns="" xmlns:a16="http://schemas.microsoft.com/office/drawing/2014/main" id="{A7BE096B-9B65-4B49-AFC4-279CE78A5320}"/>
                  </a:ext>
                </a:extLst>
              </p:cNvPr>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121900" tIns="121900" rIns="121900" bIns="121900" anchor="ctr" anchorCtr="0">
                <a:noAutofit/>
              </a:bodyPr>
              <a:lstStyle/>
              <a:p>
                <a:endParaRPr sz="2489">
                  <a:latin typeface="#9Slide02 Noi dung dai" panose="02000000000000000000" pitchFamily="2" charset="0"/>
                  <a:ea typeface="#9Slide02 Noi dung dai" panose="02000000000000000000" pitchFamily="2" charset="0"/>
                </a:endParaRPr>
              </a:p>
            </p:txBody>
          </p:sp>
          <p:sp>
            <p:nvSpPr>
              <p:cNvPr id="15" name="Google Shape;2937;p51">
                <a:extLst>
                  <a:ext uri="{FF2B5EF4-FFF2-40B4-BE49-F238E27FC236}">
                    <a16:creationId xmlns="" xmlns:a16="http://schemas.microsoft.com/office/drawing/2014/main" id="{2869DD35-621D-4CAC-A6B8-E902DB04145C}"/>
                  </a:ext>
                </a:extLst>
              </p:cNvPr>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121900" tIns="121900" rIns="121900" bIns="121900" anchor="ctr" anchorCtr="0">
                <a:noAutofit/>
              </a:bodyPr>
              <a:lstStyle/>
              <a:p>
                <a:endParaRPr sz="2489">
                  <a:latin typeface="#9Slide02 Noi dung dai" panose="02000000000000000000" pitchFamily="2" charset="0"/>
                  <a:ea typeface="#9Slide02 Noi dung dai" panose="02000000000000000000" pitchFamily="2" charset="0"/>
                </a:endParaRPr>
              </a:p>
            </p:txBody>
          </p:sp>
          <p:sp>
            <p:nvSpPr>
              <p:cNvPr id="16" name="Google Shape;2938;p51">
                <a:extLst>
                  <a:ext uri="{FF2B5EF4-FFF2-40B4-BE49-F238E27FC236}">
                    <a16:creationId xmlns="" xmlns:a16="http://schemas.microsoft.com/office/drawing/2014/main" id="{3387BE68-6066-4164-BFFE-C7722B99D22B}"/>
                  </a:ext>
                </a:extLst>
              </p:cNvPr>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121900" tIns="121900" rIns="121900" bIns="121900" anchor="ctr" anchorCtr="0">
                <a:noAutofit/>
              </a:bodyPr>
              <a:lstStyle/>
              <a:p>
                <a:endParaRPr sz="2489">
                  <a:latin typeface="#9Slide02 Noi dung dai" panose="02000000000000000000" pitchFamily="2" charset="0"/>
                  <a:ea typeface="#9Slide02 Noi dung dai" panose="02000000000000000000" pitchFamily="2" charset="0"/>
                </a:endParaRPr>
              </a:p>
            </p:txBody>
          </p:sp>
          <p:sp>
            <p:nvSpPr>
              <p:cNvPr id="17" name="Google Shape;2939;p51">
                <a:extLst>
                  <a:ext uri="{FF2B5EF4-FFF2-40B4-BE49-F238E27FC236}">
                    <a16:creationId xmlns="" xmlns:a16="http://schemas.microsoft.com/office/drawing/2014/main" id="{8C7EF085-AFB7-406C-A06B-3AD2424CEE04}"/>
                  </a:ext>
                </a:extLst>
              </p:cNvPr>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121900" tIns="121900" rIns="121900" bIns="121900" anchor="ctr" anchorCtr="0">
                <a:noAutofit/>
              </a:bodyPr>
              <a:lstStyle/>
              <a:p>
                <a:endParaRPr sz="2489">
                  <a:latin typeface="#9Slide02 Noi dung dai" panose="02000000000000000000" pitchFamily="2" charset="0"/>
                  <a:ea typeface="#9Slide02 Noi dung dai" panose="02000000000000000000" pitchFamily="2" charset="0"/>
                </a:endParaRPr>
              </a:p>
            </p:txBody>
          </p:sp>
          <p:sp>
            <p:nvSpPr>
              <p:cNvPr id="18" name="Google Shape;2940;p51">
                <a:extLst>
                  <a:ext uri="{FF2B5EF4-FFF2-40B4-BE49-F238E27FC236}">
                    <a16:creationId xmlns="" xmlns:a16="http://schemas.microsoft.com/office/drawing/2014/main" id="{3C0616BB-948F-43D2-B7F0-02D79649AEC3}"/>
                  </a:ext>
                </a:extLst>
              </p:cNvPr>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121900" tIns="121900" rIns="121900" bIns="121900" anchor="ctr" anchorCtr="0">
                <a:noAutofit/>
              </a:bodyPr>
              <a:lstStyle/>
              <a:p>
                <a:endParaRPr sz="2489">
                  <a:latin typeface="#9Slide02 Noi dung dai" panose="02000000000000000000" pitchFamily="2" charset="0"/>
                  <a:ea typeface="#9Slide02 Noi dung dai" panose="02000000000000000000" pitchFamily="2" charset="0"/>
                </a:endParaRPr>
              </a:p>
            </p:txBody>
          </p:sp>
        </p:grpSp>
      </p:grpSp>
      <p:grpSp>
        <p:nvGrpSpPr>
          <p:cNvPr id="25" name="Google Shape;2941;p51">
            <a:extLst>
              <a:ext uri="{FF2B5EF4-FFF2-40B4-BE49-F238E27FC236}">
                <a16:creationId xmlns="" xmlns:a16="http://schemas.microsoft.com/office/drawing/2014/main" id="{2EFA3E7F-DCFF-4A9A-B6C1-1E370BA41D81}"/>
              </a:ext>
            </a:extLst>
          </p:cNvPr>
          <p:cNvGrpSpPr/>
          <p:nvPr/>
        </p:nvGrpSpPr>
        <p:grpSpPr>
          <a:xfrm>
            <a:off x="174843" y="5982513"/>
            <a:ext cx="1157900" cy="686000"/>
            <a:chOff x="2575700" y="1885000"/>
            <a:chExt cx="868425" cy="514500"/>
          </a:xfrm>
        </p:grpSpPr>
        <p:sp>
          <p:nvSpPr>
            <p:cNvPr id="26" name="Google Shape;2942;p51">
              <a:extLst>
                <a:ext uri="{FF2B5EF4-FFF2-40B4-BE49-F238E27FC236}">
                  <a16:creationId xmlns="" xmlns:a16="http://schemas.microsoft.com/office/drawing/2014/main" id="{FFE4545C-AB76-4DF6-B6E5-6D72FDEC85E2}"/>
                </a:ext>
              </a:extLst>
            </p:cNvPr>
            <p:cNvSpPr/>
            <p:nvPr/>
          </p:nvSpPr>
          <p:spPr>
            <a:xfrm>
              <a:off x="2787525" y="1992625"/>
              <a:ext cx="507200" cy="400850"/>
            </a:xfrm>
            <a:custGeom>
              <a:avLst/>
              <a:gdLst/>
              <a:ahLst/>
              <a:cxnLst/>
              <a:rect l="l" t="t" r="r" b="b"/>
              <a:pathLst>
                <a:path w="20288" h="16034" extrusionOk="0">
                  <a:moveTo>
                    <a:pt x="11700" y="0"/>
                  </a:moveTo>
                  <a:cubicBezTo>
                    <a:pt x="11432" y="0"/>
                    <a:pt x="11155" y="12"/>
                    <a:pt x="10870" y="34"/>
                  </a:cubicBezTo>
                  <a:cubicBezTo>
                    <a:pt x="615" y="851"/>
                    <a:pt x="1" y="7714"/>
                    <a:pt x="396" y="16034"/>
                  </a:cubicBezTo>
                  <a:lnTo>
                    <a:pt x="3570" y="15864"/>
                  </a:lnTo>
                  <a:cubicBezTo>
                    <a:pt x="2966" y="12125"/>
                    <a:pt x="2281" y="3175"/>
                    <a:pt x="9252" y="1903"/>
                  </a:cubicBezTo>
                  <a:cubicBezTo>
                    <a:pt x="9808" y="1802"/>
                    <a:pt x="10330" y="1754"/>
                    <a:pt x="10819" y="1754"/>
                  </a:cubicBezTo>
                  <a:cubicBezTo>
                    <a:pt x="17492" y="1754"/>
                    <a:pt x="18114" y="10675"/>
                    <a:pt x="18093" y="14296"/>
                  </a:cubicBezTo>
                  <a:lnTo>
                    <a:pt x="20182" y="13907"/>
                  </a:lnTo>
                  <a:cubicBezTo>
                    <a:pt x="20288" y="10313"/>
                    <a:pt x="19885" y="0"/>
                    <a:pt x="11700" y="0"/>
                  </a:cubicBezTo>
                  <a:close/>
                </a:path>
              </a:pathLst>
            </a:custGeom>
            <a:solidFill>
              <a:schemeClr val="accent2"/>
            </a:solidFill>
            <a:ln>
              <a:noFill/>
            </a:ln>
          </p:spPr>
          <p:txBody>
            <a:bodyPr spcFirstLastPara="1" wrap="square" lIns="121900" tIns="121900" rIns="121900" bIns="121900" anchor="ctr" anchorCtr="0">
              <a:noAutofit/>
            </a:bodyPr>
            <a:lstStyle/>
            <a:p>
              <a:endParaRPr sz="2489">
                <a:latin typeface="#9Slide02 Noi dung dai" panose="02000000000000000000" pitchFamily="2" charset="0"/>
                <a:ea typeface="#9Slide02 Noi dung dai" panose="02000000000000000000" pitchFamily="2" charset="0"/>
              </a:endParaRPr>
            </a:p>
          </p:txBody>
        </p:sp>
        <p:sp>
          <p:nvSpPr>
            <p:cNvPr id="27" name="Google Shape;2943;p51">
              <a:extLst>
                <a:ext uri="{FF2B5EF4-FFF2-40B4-BE49-F238E27FC236}">
                  <a16:creationId xmlns="" xmlns:a16="http://schemas.microsoft.com/office/drawing/2014/main" id="{DE319FE4-891A-42BF-B9C5-2A8D6EFB93A6}"/>
                </a:ext>
              </a:extLst>
            </p:cNvPr>
            <p:cNvSpPr/>
            <p:nvPr/>
          </p:nvSpPr>
          <p:spPr>
            <a:xfrm>
              <a:off x="2844525" y="2036475"/>
              <a:ext cx="395850" cy="352750"/>
            </a:xfrm>
            <a:custGeom>
              <a:avLst/>
              <a:gdLst/>
              <a:ahLst/>
              <a:cxnLst/>
              <a:rect l="l" t="t" r="r" b="b"/>
              <a:pathLst>
                <a:path w="15834" h="14110" extrusionOk="0">
                  <a:moveTo>
                    <a:pt x="8539" y="0"/>
                  </a:moveTo>
                  <a:cubicBezTo>
                    <a:pt x="8050" y="0"/>
                    <a:pt x="7528" y="48"/>
                    <a:pt x="6972" y="149"/>
                  </a:cubicBezTo>
                  <a:cubicBezTo>
                    <a:pt x="1" y="1421"/>
                    <a:pt x="686" y="10371"/>
                    <a:pt x="1290" y="14110"/>
                  </a:cubicBezTo>
                  <a:lnTo>
                    <a:pt x="3564" y="13994"/>
                  </a:lnTo>
                  <a:cubicBezTo>
                    <a:pt x="3564" y="13994"/>
                    <a:pt x="2950" y="2123"/>
                    <a:pt x="7794" y="1821"/>
                  </a:cubicBezTo>
                  <a:cubicBezTo>
                    <a:pt x="7858" y="1817"/>
                    <a:pt x="7921" y="1815"/>
                    <a:pt x="7983" y="1815"/>
                  </a:cubicBezTo>
                  <a:cubicBezTo>
                    <a:pt x="12680" y="1815"/>
                    <a:pt x="13977" y="12888"/>
                    <a:pt x="13977" y="12888"/>
                  </a:cubicBezTo>
                  <a:lnTo>
                    <a:pt x="15813" y="12542"/>
                  </a:lnTo>
                  <a:cubicBezTo>
                    <a:pt x="15834" y="8921"/>
                    <a:pt x="15212" y="0"/>
                    <a:pt x="8539" y="0"/>
                  </a:cubicBezTo>
                  <a:close/>
                </a:path>
              </a:pathLst>
            </a:custGeom>
            <a:solidFill>
              <a:schemeClr val="accent6"/>
            </a:solidFill>
            <a:ln>
              <a:noFill/>
            </a:ln>
          </p:spPr>
          <p:txBody>
            <a:bodyPr spcFirstLastPara="1" wrap="square" lIns="121900" tIns="121900" rIns="121900" bIns="121900" anchor="ctr" anchorCtr="0">
              <a:noAutofit/>
            </a:bodyPr>
            <a:lstStyle/>
            <a:p>
              <a:endParaRPr sz="2489">
                <a:latin typeface="#9Slide02 Noi dung dai" panose="02000000000000000000" pitchFamily="2" charset="0"/>
                <a:ea typeface="#9Slide02 Noi dung dai" panose="02000000000000000000" pitchFamily="2" charset="0"/>
              </a:endParaRPr>
            </a:p>
          </p:txBody>
        </p:sp>
        <p:sp>
          <p:nvSpPr>
            <p:cNvPr id="28" name="Google Shape;2944;p51">
              <a:extLst>
                <a:ext uri="{FF2B5EF4-FFF2-40B4-BE49-F238E27FC236}">
                  <a16:creationId xmlns="" xmlns:a16="http://schemas.microsoft.com/office/drawing/2014/main" id="{588052BF-DF84-4A52-8A89-D34BAAB3E7E8}"/>
                </a:ext>
              </a:extLst>
            </p:cNvPr>
            <p:cNvSpPr/>
            <p:nvPr/>
          </p:nvSpPr>
          <p:spPr>
            <a:xfrm>
              <a:off x="2575700" y="1885000"/>
              <a:ext cx="868425" cy="514500"/>
            </a:xfrm>
            <a:custGeom>
              <a:avLst/>
              <a:gdLst/>
              <a:ahLst/>
              <a:cxnLst/>
              <a:rect l="l" t="t" r="r" b="b"/>
              <a:pathLst>
                <a:path w="34737" h="20580" extrusionOk="0">
                  <a:moveTo>
                    <a:pt x="19626" y="0"/>
                  </a:moveTo>
                  <a:cubicBezTo>
                    <a:pt x="18929" y="0"/>
                    <a:pt x="18198" y="37"/>
                    <a:pt x="17429" y="114"/>
                  </a:cubicBezTo>
                  <a:cubicBezTo>
                    <a:pt x="0" y="1862"/>
                    <a:pt x="4292" y="20579"/>
                    <a:pt x="4292" y="20579"/>
                  </a:cubicBezTo>
                  <a:lnTo>
                    <a:pt x="6068" y="20486"/>
                  </a:lnTo>
                  <a:cubicBezTo>
                    <a:pt x="3902" y="8408"/>
                    <a:pt x="9675" y="1851"/>
                    <a:pt x="20840" y="1851"/>
                  </a:cubicBezTo>
                  <a:cubicBezTo>
                    <a:pt x="20887" y="1851"/>
                    <a:pt x="20934" y="1852"/>
                    <a:pt x="20981" y="1852"/>
                  </a:cubicBezTo>
                  <a:cubicBezTo>
                    <a:pt x="30912" y="1895"/>
                    <a:pt x="31987" y="13915"/>
                    <a:pt x="32080" y="17571"/>
                  </a:cubicBezTo>
                  <a:lnTo>
                    <a:pt x="33368" y="17329"/>
                  </a:lnTo>
                  <a:cubicBezTo>
                    <a:pt x="33368" y="17329"/>
                    <a:pt x="34736" y="0"/>
                    <a:pt x="19626" y="0"/>
                  </a:cubicBezTo>
                  <a:close/>
                </a:path>
              </a:pathLst>
            </a:custGeom>
            <a:solidFill>
              <a:schemeClr val="lt2"/>
            </a:solidFill>
            <a:ln>
              <a:noFill/>
            </a:ln>
          </p:spPr>
          <p:txBody>
            <a:bodyPr spcFirstLastPara="1" wrap="square" lIns="121900" tIns="121900" rIns="121900" bIns="121900" anchor="ctr" anchorCtr="0">
              <a:noAutofit/>
            </a:bodyPr>
            <a:lstStyle/>
            <a:p>
              <a:endParaRPr sz="2489">
                <a:latin typeface="#9Slide02 Noi dung dai" panose="02000000000000000000" pitchFamily="2" charset="0"/>
                <a:ea typeface="#9Slide02 Noi dung dai" panose="02000000000000000000" pitchFamily="2" charset="0"/>
              </a:endParaRPr>
            </a:p>
          </p:txBody>
        </p:sp>
        <p:sp>
          <p:nvSpPr>
            <p:cNvPr id="29" name="Google Shape;2945;p51">
              <a:extLst>
                <a:ext uri="{FF2B5EF4-FFF2-40B4-BE49-F238E27FC236}">
                  <a16:creationId xmlns="" xmlns:a16="http://schemas.microsoft.com/office/drawing/2014/main" id="{ED927415-91BC-4D6E-B16B-E36C12EAC25E}"/>
                </a:ext>
              </a:extLst>
            </p:cNvPr>
            <p:cNvSpPr/>
            <p:nvPr/>
          </p:nvSpPr>
          <p:spPr>
            <a:xfrm>
              <a:off x="2673225" y="1931275"/>
              <a:ext cx="704500" cy="465875"/>
            </a:xfrm>
            <a:custGeom>
              <a:avLst/>
              <a:gdLst/>
              <a:ahLst/>
              <a:cxnLst/>
              <a:rect l="l" t="t" r="r" b="b"/>
              <a:pathLst>
                <a:path w="28180" h="18635" extrusionOk="0">
                  <a:moveTo>
                    <a:pt x="16939" y="0"/>
                  </a:moveTo>
                  <a:cubicBezTo>
                    <a:pt x="5774" y="0"/>
                    <a:pt x="1" y="6557"/>
                    <a:pt x="2167" y="18635"/>
                  </a:cubicBezTo>
                  <a:lnTo>
                    <a:pt x="4968" y="18488"/>
                  </a:lnTo>
                  <a:cubicBezTo>
                    <a:pt x="4573" y="10168"/>
                    <a:pt x="5187" y="3305"/>
                    <a:pt x="15442" y="2488"/>
                  </a:cubicBezTo>
                  <a:cubicBezTo>
                    <a:pt x="15727" y="2466"/>
                    <a:pt x="16004" y="2454"/>
                    <a:pt x="16272" y="2454"/>
                  </a:cubicBezTo>
                  <a:cubicBezTo>
                    <a:pt x="24457" y="2454"/>
                    <a:pt x="24860" y="12767"/>
                    <a:pt x="24754" y="16361"/>
                  </a:cubicBezTo>
                  <a:lnTo>
                    <a:pt x="28179" y="15720"/>
                  </a:lnTo>
                  <a:cubicBezTo>
                    <a:pt x="28086" y="12064"/>
                    <a:pt x="27011" y="44"/>
                    <a:pt x="17080" y="1"/>
                  </a:cubicBezTo>
                  <a:cubicBezTo>
                    <a:pt x="17033" y="1"/>
                    <a:pt x="16986" y="0"/>
                    <a:pt x="16939" y="0"/>
                  </a:cubicBezTo>
                  <a:close/>
                </a:path>
              </a:pathLst>
            </a:custGeom>
            <a:solidFill>
              <a:schemeClr val="accent1"/>
            </a:solidFill>
            <a:ln>
              <a:noFill/>
            </a:ln>
          </p:spPr>
          <p:txBody>
            <a:bodyPr spcFirstLastPara="1" wrap="square" lIns="121900" tIns="121900" rIns="121900" bIns="121900" anchor="ctr" anchorCtr="0">
              <a:noAutofit/>
            </a:bodyPr>
            <a:lstStyle/>
            <a:p>
              <a:endParaRPr sz="2489">
                <a:latin typeface="#9Slide02 Noi dung dai" panose="02000000000000000000" pitchFamily="2" charset="0"/>
                <a:ea typeface="#9Slide02 Noi dung dai" panose="02000000000000000000" pitchFamily="2" charset="0"/>
              </a:endParaRPr>
            </a:p>
          </p:txBody>
        </p:sp>
      </p:grpSp>
      <p:grpSp>
        <p:nvGrpSpPr>
          <p:cNvPr id="30" name="Group 29">
            <a:extLst>
              <a:ext uri="{FF2B5EF4-FFF2-40B4-BE49-F238E27FC236}">
                <a16:creationId xmlns="" xmlns:a16="http://schemas.microsoft.com/office/drawing/2014/main" id="{6665FAB5-CB3F-4DEC-B21D-5713D33A66C4}"/>
              </a:ext>
            </a:extLst>
          </p:cNvPr>
          <p:cNvGrpSpPr/>
          <p:nvPr/>
        </p:nvGrpSpPr>
        <p:grpSpPr>
          <a:xfrm>
            <a:off x="1011979" y="1728901"/>
            <a:ext cx="9999452" cy="1264056"/>
            <a:chOff x="812205" y="1464330"/>
            <a:chExt cx="7499589" cy="702307"/>
          </a:xfrm>
        </p:grpSpPr>
        <p:sp>
          <p:nvSpPr>
            <p:cNvPr id="31" name="Rounded Rectangle 37">
              <a:extLst>
                <a:ext uri="{FF2B5EF4-FFF2-40B4-BE49-F238E27FC236}">
                  <a16:creationId xmlns="" xmlns:a16="http://schemas.microsoft.com/office/drawing/2014/main" id="{305AFFC1-AA40-4D79-B24E-65B0570D4A59}"/>
                </a:ext>
              </a:extLst>
            </p:cNvPr>
            <p:cNvSpPr/>
            <p:nvPr/>
          </p:nvSpPr>
          <p:spPr>
            <a:xfrm>
              <a:off x="1467160" y="1464330"/>
              <a:ext cx="6844634" cy="702307"/>
            </a:xfrm>
            <a:prstGeom prst="roundRect">
              <a:avLst/>
            </a:prstGeom>
            <a:noFill/>
            <a:ln>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vi-VN" sz="3733">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Ngồi viết đúng tư thế, trình bày đúng hình thức bài </a:t>
              </a:r>
              <a:r>
                <a:rPr lang="en-US" sz="3733">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văn</a:t>
              </a:r>
              <a:r>
                <a:rPr lang="vi-VN" sz="3733">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a:t>
              </a:r>
              <a:endParaRPr lang="en-US" sz="3733" dirty="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endParaRPr>
            </a:p>
          </p:txBody>
        </p:sp>
        <p:pic>
          <p:nvPicPr>
            <p:cNvPr id="32" name="Picture 2" descr="F:\1-原创素材\1_mm1102\PPT\PPT_014\materaials\pageimg_g20h.png">
              <a:extLst>
                <a:ext uri="{FF2B5EF4-FFF2-40B4-BE49-F238E27FC236}">
                  <a16:creationId xmlns="" xmlns:a16="http://schemas.microsoft.com/office/drawing/2014/main" id="{2BE015DA-B68F-44EA-B1C8-DEA81DE80E2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2205" y="1600154"/>
              <a:ext cx="615692" cy="438981"/>
            </a:xfrm>
            <a:prstGeom prst="rect">
              <a:avLst/>
            </a:prstGeom>
            <a:noFill/>
            <a:ln>
              <a:noFill/>
              <a:prstDash val="dash"/>
            </a:ln>
            <a:effectLst>
              <a:glow rad="101600">
                <a:schemeClr val="bg1">
                  <a:lumMod val="85000"/>
                  <a:alpha val="60000"/>
                </a:schemeClr>
              </a:glow>
            </a:effectLst>
            <a:extLst>
              <a:ext uri="{909E8E84-426E-40DD-AFC4-6F175D3DCCD1}">
                <a14:hiddenFill xmlns:a14="http://schemas.microsoft.com/office/drawing/2010/main">
                  <a:solidFill>
                    <a:srgbClr val="FFFFFF"/>
                  </a:solidFill>
                </a14:hiddenFill>
              </a:ext>
            </a:extLst>
          </p:spPr>
        </p:pic>
      </p:grpSp>
      <p:grpSp>
        <p:nvGrpSpPr>
          <p:cNvPr id="33" name="组合 49">
            <a:extLst>
              <a:ext uri="{FF2B5EF4-FFF2-40B4-BE49-F238E27FC236}">
                <a16:creationId xmlns="" xmlns:a16="http://schemas.microsoft.com/office/drawing/2014/main" id="{A9EC9459-575B-4339-A430-4617F5D9594F}"/>
              </a:ext>
            </a:extLst>
          </p:cNvPr>
          <p:cNvGrpSpPr/>
          <p:nvPr/>
        </p:nvGrpSpPr>
        <p:grpSpPr>
          <a:xfrm>
            <a:off x="5080685" y="492113"/>
            <a:ext cx="2542233" cy="1022107"/>
            <a:chOff x="1371601" y="3098340"/>
            <a:chExt cx="2905327" cy="2180491"/>
          </a:xfrm>
        </p:grpSpPr>
        <p:grpSp>
          <p:nvGrpSpPr>
            <p:cNvPr id="34" name="组合 1">
              <a:extLst>
                <a:ext uri="{FF2B5EF4-FFF2-40B4-BE49-F238E27FC236}">
                  <a16:creationId xmlns="" xmlns:a16="http://schemas.microsoft.com/office/drawing/2014/main" id="{7140BBBD-11E7-4C9A-982C-764816DBC4F3}"/>
                </a:ext>
              </a:extLst>
            </p:cNvPr>
            <p:cNvGrpSpPr/>
            <p:nvPr/>
          </p:nvGrpSpPr>
          <p:grpSpPr>
            <a:xfrm>
              <a:off x="1371601" y="3098340"/>
              <a:ext cx="2905327" cy="2180491"/>
              <a:chOff x="1371601" y="3288840"/>
              <a:chExt cx="2905327" cy="2180491"/>
            </a:xfrm>
          </p:grpSpPr>
          <p:sp>
            <p:nvSpPr>
              <p:cNvPr id="36" name="MH_Other_16">
                <a:extLst>
                  <a:ext uri="{FF2B5EF4-FFF2-40B4-BE49-F238E27FC236}">
                    <a16:creationId xmlns="" xmlns:a16="http://schemas.microsoft.com/office/drawing/2014/main" id="{7D3D616F-E188-4953-8704-C2F19ECB9C3E}"/>
                  </a:ext>
                </a:extLst>
              </p:cNvPr>
              <p:cNvSpPr>
                <a:spLocks/>
              </p:cNvSpPr>
              <p:nvPr>
                <p:custDataLst>
                  <p:tags r:id="rId1"/>
                </p:custDataLst>
              </p:nvPr>
            </p:nvSpPr>
            <p:spPr bwMode="auto">
              <a:xfrm>
                <a:off x="1371601" y="3288840"/>
                <a:ext cx="2905327" cy="2180491"/>
              </a:xfrm>
              <a:custGeom>
                <a:avLst/>
                <a:gdLst>
                  <a:gd name="T0" fmla="*/ 2147483646 w 2809"/>
                  <a:gd name="T1" fmla="*/ 2147483646 h 1853"/>
                  <a:gd name="T2" fmla="*/ 2147483646 w 2809"/>
                  <a:gd name="T3" fmla="*/ 2147483646 h 1853"/>
                  <a:gd name="T4" fmla="*/ 2147483646 w 2809"/>
                  <a:gd name="T5" fmla="*/ 2147483646 h 1853"/>
                  <a:gd name="T6" fmla="*/ 2147483646 w 2809"/>
                  <a:gd name="T7" fmla="*/ 2147483646 h 1853"/>
                  <a:gd name="T8" fmla="*/ 2147483646 w 2809"/>
                  <a:gd name="T9" fmla="*/ 2147483646 h 1853"/>
                  <a:gd name="T10" fmla="*/ 2147483646 w 2809"/>
                  <a:gd name="T11" fmla="*/ 2147483646 h 1853"/>
                  <a:gd name="T12" fmla="*/ 2147483646 w 2809"/>
                  <a:gd name="T13" fmla="*/ 2147483646 h 1853"/>
                  <a:gd name="T14" fmla="*/ 2147483646 w 2809"/>
                  <a:gd name="T15" fmla="*/ 2147483646 h 1853"/>
                  <a:gd name="T16" fmla="*/ 2147483646 w 2809"/>
                  <a:gd name="T17" fmla="*/ 2147483646 h 1853"/>
                  <a:gd name="T18" fmla="*/ 2147483646 w 2809"/>
                  <a:gd name="T19" fmla="*/ 2147483646 h 1853"/>
                  <a:gd name="T20" fmla="*/ 2147483646 w 2809"/>
                  <a:gd name="T21" fmla="*/ 2147483646 h 1853"/>
                  <a:gd name="T22" fmla="*/ 2147483646 w 2809"/>
                  <a:gd name="T23" fmla="*/ 2147483646 h 1853"/>
                  <a:gd name="T24" fmla="*/ 2147483646 w 2809"/>
                  <a:gd name="T25" fmla="*/ 2147483646 h 18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09" h="1853">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89">
                  <a:latin typeface="#9Slide02 Noi dung dai" panose="02000000000000000000" pitchFamily="2" charset="0"/>
                </a:endParaRPr>
              </a:p>
            </p:txBody>
          </p:sp>
          <p:sp>
            <p:nvSpPr>
              <p:cNvPr id="37" name="MH_SubTitle_1">
                <a:extLst>
                  <a:ext uri="{FF2B5EF4-FFF2-40B4-BE49-F238E27FC236}">
                    <a16:creationId xmlns="" xmlns:a16="http://schemas.microsoft.com/office/drawing/2014/main" id="{FA8F0B40-ED82-4E80-8506-DE74B753CAA0}"/>
                  </a:ext>
                </a:extLst>
              </p:cNvPr>
              <p:cNvSpPr>
                <a:spLocks/>
              </p:cNvSpPr>
              <p:nvPr>
                <p:custDataLst>
                  <p:tags r:id="rId2"/>
                </p:custDataLst>
              </p:nvPr>
            </p:nvSpPr>
            <p:spPr bwMode="auto">
              <a:xfrm>
                <a:off x="1505386" y="3438599"/>
                <a:ext cx="2637756" cy="1878977"/>
              </a:xfrm>
              <a:custGeom>
                <a:avLst/>
                <a:gdLst>
                  <a:gd name="T0" fmla="*/ 2147483646 w 2809"/>
                  <a:gd name="T1" fmla="*/ 2147483646 h 1853"/>
                  <a:gd name="T2" fmla="*/ 2147483646 w 2809"/>
                  <a:gd name="T3" fmla="*/ 2147483646 h 1853"/>
                  <a:gd name="T4" fmla="*/ 2147483646 w 2809"/>
                  <a:gd name="T5" fmla="*/ 2147483646 h 1853"/>
                  <a:gd name="T6" fmla="*/ 2147483646 w 2809"/>
                  <a:gd name="T7" fmla="*/ 2147483646 h 1853"/>
                  <a:gd name="T8" fmla="*/ 2147483646 w 2809"/>
                  <a:gd name="T9" fmla="*/ 2147483646 h 1853"/>
                  <a:gd name="T10" fmla="*/ 2147483646 w 2809"/>
                  <a:gd name="T11" fmla="*/ 2147483646 h 1853"/>
                  <a:gd name="T12" fmla="*/ 2147483646 w 2809"/>
                  <a:gd name="T13" fmla="*/ 2147483646 h 1853"/>
                  <a:gd name="T14" fmla="*/ 2147483646 w 2809"/>
                  <a:gd name="T15" fmla="*/ 2147483646 h 1853"/>
                  <a:gd name="T16" fmla="*/ 2147483646 w 2809"/>
                  <a:gd name="T17" fmla="*/ 2147483646 h 1853"/>
                  <a:gd name="T18" fmla="*/ 2147483646 w 2809"/>
                  <a:gd name="T19" fmla="*/ 2147483646 h 1853"/>
                  <a:gd name="T20" fmla="*/ 2147483646 w 2809"/>
                  <a:gd name="T21" fmla="*/ 2147483646 h 1853"/>
                  <a:gd name="T22" fmla="*/ 2147483646 w 2809"/>
                  <a:gd name="T23" fmla="*/ 2147483646 h 1853"/>
                  <a:gd name="T24" fmla="*/ 2147483646 w 2809"/>
                  <a:gd name="T25" fmla="*/ 2147483646 h 18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09"/>
                  <a:gd name="T40" fmla="*/ 0 h 1853"/>
                  <a:gd name="T41" fmla="*/ 2809 w 2809"/>
                  <a:gd name="T42" fmla="*/ 1853 h 18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09" h="1853">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44000" rIns="144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defRPr/>
                </a:pPr>
                <a:r>
                  <a:rPr lang="vi-VN" altLang="zh-CN" sz="4800" b="1" dirty="0">
                    <a:solidFill>
                      <a:schemeClr val="accent6">
                        <a:lumMod val="75000"/>
                      </a:schemeClr>
                    </a:solidFill>
                    <a:latin typeface="#9Slide02 Noi dung dai" panose="02000000000000000000" pitchFamily="2" charset="0"/>
                    <a:ea typeface="#9Slide02 Noi dung dai" panose="02000000000000000000" pitchFamily="2" charset="0"/>
                    <a:cs typeface="Pattaya" panose="00000500000000000000" pitchFamily="2" charset="-34"/>
                  </a:rPr>
                  <a:t>Lưu ý</a:t>
                </a:r>
                <a:endParaRPr lang="zh-CN" altLang="en-US" sz="4800" b="1" dirty="0">
                  <a:solidFill>
                    <a:schemeClr val="accent6">
                      <a:lumMod val="75000"/>
                    </a:schemeClr>
                  </a:solidFill>
                  <a:latin typeface="#9Slide02 Noi dung dai" panose="02000000000000000000" pitchFamily="2" charset="0"/>
                  <a:ea typeface="+mn-ea"/>
                  <a:cs typeface="Pattaya" panose="00000500000000000000" pitchFamily="2" charset="-34"/>
                </a:endParaRPr>
              </a:p>
            </p:txBody>
          </p:sp>
        </p:grpSp>
        <p:sp>
          <p:nvSpPr>
            <p:cNvPr id="35" name="文本框 31">
              <a:extLst>
                <a:ext uri="{FF2B5EF4-FFF2-40B4-BE49-F238E27FC236}">
                  <a16:creationId xmlns="" xmlns:a16="http://schemas.microsoft.com/office/drawing/2014/main" id="{D74165EE-05C5-4B80-A126-3694A6512242}"/>
                </a:ext>
              </a:extLst>
            </p:cNvPr>
            <p:cNvSpPr txBox="1"/>
            <p:nvPr/>
          </p:nvSpPr>
          <p:spPr>
            <a:xfrm>
              <a:off x="1765669" y="4032013"/>
              <a:ext cx="2049295" cy="773955"/>
            </a:xfrm>
            <a:prstGeom prst="rect">
              <a:avLst/>
            </a:prstGeom>
          </p:spPr>
          <p:txBody>
            <a:bodyPr wrap="square">
              <a:spAutoFit/>
              <a:scene3d>
                <a:camera prst="orthographicFront"/>
                <a:lightRig rig="threePt" dir="t"/>
              </a:scene3d>
              <a:sp3d contourW="12700"/>
            </a:bodyPr>
            <a:lstStyle>
              <a:defPPr>
                <a:defRPr lang="zh-CN"/>
              </a:defPPr>
              <a:lvl1pPr>
                <a:defRPr sz="1600">
                  <a:solidFill>
                    <a:schemeClr val="tx1">
                      <a:lumMod val="75000"/>
                      <a:lumOff val="25000"/>
                    </a:schemeClr>
                  </a:solidFill>
                  <a:latin typeface="汉仪夏日体W" panose="00020600040101010101" pitchFamily="18" charset="-122"/>
                  <a:ea typeface="汉仪夏日体W" panose="00020600040101010101" pitchFamily="18" charset="-122"/>
                </a:defRPr>
              </a:lvl1pPr>
            </a:lstStyle>
            <a:p>
              <a:pPr>
                <a:lnSpc>
                  <a:spcPct val="120000"/>
                </a:lnSpc>
              </a:pPr>
              <a:endParaRPr lang="zh-CN" altLang="en-US" dirty="0">
                <a:solidFill>
                  <a:schemeClr val="tx1">
                    <a:lumMod val="65000"/>
                    <a:lumOff val="35000"/>
                  </a:schemeClr>
                </a:solidFill>
                <a:latin typeface="#9Slide02 Noi dung dai" panose="02000000000000000000" pitchFamily="2" charset="0"/>
              </a:endParaRPr>
            </a:p>
          </p:txBody>
        </p:sp>
      </p:grpSp>
      <p:grpSp>
        <p:nvGrpSpPr>
          <p:cNvPr id="38" name="Group 37">
            <a:extLst>
              <a:ext uri="{FF2B5EF4-FFF2-40B4-BE49-F238E27FC236}">
                <a16:creationId xmlns="" xmlns:a16="http://schemas.microsoft.com/office/drawing/2014/main" id="{67CD0BA6-250E-4F36-804A-AB764DF8B4AC}"/>
              </a:ext>
            </a:extLst>
          </p:cNvPr>
          <p:cNvGrpSpPr/>
          <p:nvPr/>
        </p:nvGrpSpPr>
        <p:grpSpPr>
          <a:xfrm>
            <a:off x="1008866" y="3224544"/>
            <a:ext cx="9972327" cy="778432"/>
            <a:chOff x="1155100" y="2340765"/>
            <a:chExt cx="7479245" cy="583824"/>
          </a:xfrm>
        </p:grpSpPr>
        <p:sp>
          <p:nvSpPr>
            <p:cNvPr id="39" name="Rounded Rectangle 43">
              <a:extLst>
                <a:ext uri="{FF2B5EF4-FFF2-40B4-BE49-F238E27FC236}">
                  <a16:creationId xmlns="" xmlns:a16="http://schemas.microsoft.com/office/drawing/2014/main" id="{2F0928A7-A349-45DA-85B3-1756157BF7BC}"/>
                </a:ext>
              </a:extLst>
            </p:cNvPr>
            <p:cNvSpPr/>
            <p:nvPr/>
          </p:nvSpPr>
          <p:spPr>
            <a:xfrm>
              <a:off x="1825805" y="2364800"/>
              <a:ext cx="6808540" cy="559789"/>
            </a:xfrm>
            <a:prstGeom prst="roundRect">
              <a:avLst/>
            </a:prstGeom>
            <a:noFill/>
            <a:ln>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733" dirty="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Viết hoa chữ </a:t>
              </a:r>
              <a:r>
                <a:rPr lang="vi-VN" sz="3733">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cái đầu</a:t>
              </a:r>
              <a:r>
                <a:rPr lang="en-US" sz="3733">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 mỗi câu</a:t>
              </a:r>
              <a:r>
                <a:rPr lang="vi-VN" sz="3733">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a:t>
              </a:r>
              <a:endParaRPr lang="en-US" sz="3733" dirty="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endParaRPr>
            </a:p>
          </p:txBody>
        </p:sp>
        <p:pic>
          <p:nvPicPr>
            <p:cNvPr id="40" name="Picture 2" descr="F:\1-原创素材\1_mm1102\PPT\PPT_014\materaials\pageimg_g20h.png">
              <a:extLst>
                <a:ext uri="{FF2B5EF4-FFF2-40B4-BE49-F238E27FC236}">
                  <a16:creationId xmlns="" xmlns:a16="http://schemas.microsoft.com/office/drawing/2014/main" id="{3C672D98-26B7-401B-8AA2-FC03E1CCC1F6}"/>
                </a:ext>
              </a:extLst>
            </p:cNvPr>
            <p:cNvPicPr>
              <a:picLocks noChangeAspect="1" noChangeArrowheads="1"/>
            </p:cNvPicPr>
            <p:nvPr/>
          </p:nvPicPr>
          <p:blipFill>
            <a:blip r:embed="rId6"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1155100" y="2340765"/>
              <a:ext cx="611913" cy="562524"/>
            </a:xfrm>
            <a:prstGeom prst="rect">
              <a:avLst/>
            </a:prstGeom>
            <a:noFill/>
            <a:ln>
              <a:noFill/>
              <a:prstDash val="dash"/>
            </a:ln>
            <a:effectLst>
              <a:glow rad="101600">
                <a:schemeClr val="bg1">
                  <a:lumMod val="85000"/>
                  <a:alpha val="60000"/>
                </a:schemeClr>
              </a:glow>
            </a:effectLst>
            <a:extLst>
              <a:ext uri="{909E8E84-426E-40DD-AFC4-6F175D3DCCD1}">
                <a14:hiddenFill xmlns:a14="http://schemas.microsoft.com/office/drawing/2010/main">
                  <a:solidFill>
                    <a:srgbClr val="FFFFFF"/>
                  </a:solidFill>
                </a14:hiddenFill>
              </a:ext>
            </a:extLst>
          </p:spPr>
        </p:pic>
      </p:grpSp>
      <p:grpSp>
        <p:nvGrpSpPr>
          <p:cNvPr id="41" name="Group 40">
            <a:extLst>
              <a:ext uri="{FF2B5EF4-FFF2-40B4-BE49-F238E27FC236}">
                <a16:creationId xmlns="" xmlns:a16="http://schemas.microsoft.com/office/drawing/2014/main" id="{0C67920C-E7CD-4291-B403-7A3959671958}"/>
              </a:ext>
            </a:extLst>
          </p:cNvPr>
          <p:cNvGrpSpPr/>
          <p:nvPr/>
        </p:nvGrpSpPr>
        <p:grpSpPr>
          <a:xfrm>
            <a:off x="955915" y="4278644"/>
            <a:ext cx="10055515" cy="750032"/>
            <a:chOff x="1111425" y="3143213"/>
            <a:chExt cx="7541636" cy="562524"/>
          </a:xfrm>
        </p:grpSpPr>
        <p:sp>
          <p:nvSpPr>
            <p:cNvPr id="42" name="Rounded Rectangle 40">
              <a:extLst>
                <a:ext uri="{FF2B5EF4-FFF2-40B4-BE49-F238E27FC236}">
                  <a16:creationId xmlns="" xmlns:a16="http://schemas.microsoft.com/office/drawing/2014/main" id="{67ADF737-487B-4D82-B456-74DEB7D6DD14}"/>
                </a:ext>
              </a:extLst>
            </p:cNvPr>
            <p:cNvSpPr/>
            <p:nvPr/>
          </p:nvSpPr>
          <p:spPr>
            <a:xfrm>
              <a:off x="1825804" y="3145949"/>
              <a:ext cx="6827257" cy="559788"/>
            </a:xfrm>
            <a:prstGeom prst="roundRect">
              <a:avLst/>
            </a:prstGeom>
            <a:noFill/>
            <a:ln>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733" dirty="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Ghi dấu thanh đúng vị trí.</a:t>
              </a:r>
              <a:endParaRPr lang="en-US" sz="3733" dirty="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endParaRPr>
            </a:p>
          </p:txBody>
        </p:sp>
        <p:pic>
          <p:nvPicPr>
            <p:cNvPr id="43" name="Picture 2" descr="F:\1-原创素材\1_mm1102\PPT\PPT_014\materaials\pageimg_g20h.png">
              <a:extLst>
                <a:ext uri="{FF2B5EF4-FFF2-40B4-BE49-F238E27FC236}">
                  <a16:creationId xmlns="" xmlns:a16="http://schemas.microsoft.com/office/drawing/2014/main" id="{7FDBE990-4435-42DD-A774-EBA8AE039722}"/>
                </a:ext>
              </a:extLst>
            </p:cNvPr>
            <p:cNvPicPr>
              <a:picLocks noChangeAspect="1" noChangeArrowheads="1"/>
            </p:cNvPicPr>
            <p:nvPr/>
          </p:nvPicPr>
          <p:blipFill>
            <a:blip r:embed="rId6" cstate="print">
              <a:duotone>
                <a:prstClr val="black"/>
                <a:srgbClr val="FFFF00">
                  <a:tint val="45000"/>
                  <a:satMod val="400000"/>
                </a:srgbClr>
              </a:duotone>
              <a:extLst>
                <a:ext uri="{28A0092B-C50C-407E-A947-70E740481C1C}">
                  <a14:useLocalDpi xmlns:a14="http://schemas.microsoft.com/office/drawing/2010/main" val="0"/>
                </a:ext>
              </a:extLst>
            </a:blip>
            <a:srcRect/>
            <a:stretch>
              <a:fillRect/>
            </a:stretch>
          </p:blipFill>
          <p:spPr bwMode="auto">
            <a:xfrm>
              <a:off x="1111425" y="3143213"/>
              <a:ext cx="611913" cy="562524"/>
            </a:xfrm>
            <a:prstGeom prst="rect">
              <a:avLst/>
            </a:prstGeom>
            <a:noFill/>
            <a:ln>
              <a:noFill/>
              <a:prstDash val="dash"/>
            </a:ln>
            <a:effectLst>
              <a:glow rad="101600">
                <a:schemeClr val="bg1">
                  <a:lumMod val="85000"/>
                  <a:alpha val="60000"/>
                </a:schemeClr>
              </a:glow>
            </a:effectLst>
            <a:extLst>
              <a:ext uri="{909E8E84-426E-40DD-AFC4-6F175D3DCCD1}">
                <a14:hiddenFill xmlns:a14="http://schemas.microsoft.com/office/drawing/2010/main">
                  <a:solidFill>
                    <a:srgbClr val="FFFFFF"/>
                  </a:solidFill>
                </a14:hiddenFill>
              </a:ext>
            </a:extLst>
          </p:spPr>
        </p:pic>
      </p:grpSp>
      <p:grpSp>
        <p:nvGrpSpPr>
          <p:cNvPr id="44" name="Group 43">
            <a:extLst>
              <a:ext uri="{FF2B5EF4-FFF2-40B4-BE49-F238E27FC236}">
                <a16:creationId xmlns="" xmlns:a16="http://schemas.microsoft.com/office/drawing/2014/main" id="{7CA50B40-7DF1-4033-9CFF-6C36B57E9E88}"/>
              </a:ext>
            </a:extLst>
          </p:cNvPr>
          <p:cNvGrpSpPr/>
          <p:nvPr/>
        </p:nvGrpSpPr>
        <p:grpSpPr>
          <a:xfrm>
            <a:off x="974194" y="5345134"/>
            <a:ext cx="10037236" cy="753815"/>
            <a:chOff x="1134566" y="3921524"/>
            <a:chExt cx="7527927" cy="565361"/>
          </a:xfrm>
        </p:grpSpPr>
        <p:sp>
          <p:nvSpPr>
            <p:cNvPr id="45" name="Rounded Rectangle 46">
              <a:extLst>
                <a:ext uri="{FF2B5EF4-FFF2-40B4-BE49-F238E27FC236}">
                  <a16:creationId xmlns="" xmlns:a16="http://schemas.microsoft.com/office/drawing/2014/main" id="{3E00089F-9844-4E53-B466-0C135169EBFA}"/>
                </a:ext>
              </a:extLst>
            </p:cNvPr>
            <p:cNvSpPr/>
            <p:nvPr/>
          </p:nvSpPr>
          <p:spPr>
            <a:xfrm>
              <a:off x="1825125" y="3927097"/>
              <a:ext cx="6837368" cy="559788"/>
            </a:xfrm>
            <a:prstGeom prst="roundRect">
              <a:avLst/>
            </a:prstGeom>
            <a:noFill/>
            <a:ln>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733" dirty="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Đọc lại bài, kiểm tra lỗi chính tả.</a:t>
              </a:r>
              <a:endParaRPr lang="en-US" sz="3733" dirty="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endParaRPr>
            </a:p>
          </p:txBody>
        </p:sp>
        <p:pic>
          <p:nvPicPr>
            <p:cNvPr id="46" name="Picture 2" descr="F:\1-原创素材\1_mm1102\PPT\PPT_014\materaials\pageimg_g20h.png">
              <a:extLst>
                <a:ext uri="{FF2B5EF4-FFF2-40B4-BE49-F238E27FC236}">
                  <a16:creationId xmlns="" xmlns:a16="http://schemas.microsoft.com/office/drawing/2014/main" id="{561B194D-F501-4C1C-9AEB-E6D3DBF49833}"/>
                </a:ext>
              </a:extLst>
            </p:cNvPr>
            <p:cNvPicPr>
              <a:picLocks noChangeAspect="1" noChangeArrowheads="1"/>
            </p:cNvPicPr>
            <p:nvPr/>
          </p:nvPicPr>
          <p:blipFill>
            <a:blip r:embed="rId6" cstate="print">
              <a:duotone>
                <a:prstClr val="black"/>
                <a:srgbClr val="00B050">
                  <a:tint val="45000"/>
                  <a:satMod val="400000"/>
                </a:srgbClr>
              </a:duotone>
              <a:extLst>
                <a:ext uri="{28A0092B-C50C-407E-A947-70E740481C1C}">
                  <a14:useLocalDpi xmlns:a14="http://schemas.microsoft.com/office/drawing/2010/main" val="0"/>
                </a:ext>
              </a:extLst>
            </a:blip>
            <a:srcRect/>
            <a:stretch>
              <a:fillRect/>
            </a:stretch>
          </p:blipFill>
          <p:spPr bwMode="auto">
            <a:xfrm>
              <a:off x="1134566" y="3921524"/>
              <a:ext cx="611913" cy="562524"/>
            </a:xfrm>
            <a:prstGeom prst="rect">
              <a:avLst/>
            </a:prstGeom>
            <a:noFill/>
            <a:ln>
              <a:noFill/>
              <a:prstDash val="dash"/>
            </a:ln>
            <a:effectLst>
              <a:glow rad="101600">
                <a:schemeClr val="bg1">
                  <a:lumMod val="85000"/>
                  <a:alpha val="60000"/>
                </a:schemeClr>
              </a:glo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6276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arn(inVertical)">
                                      <p:cBhvr>
                                        <p:cTn id="12" dur="500"/>
                                        <p:tgtEl>
                                          <p:spTgt spid="30"/>
                                        </p:tgtEl>
                                      </p:cBhvr>
                                    </p:animEffect>
                                  </p:childTnLst>
                                </p:cTn>
                              </p:par>
                              <p:par>
                                <p:cTn id="13" presetID="32" presetClass="emph" presetSubtype="0" fill="hold" nodeType="withEffect">
                                  <p:stCondLst>
                                    <p:cond delay="0"/>
                                  </p:stCondLst>
                                  <p:childTnLst>
                                    <p:animRot by="120000">
                                      <p:cBhvr>
                                        <p:cTn id="14" dur="100" fill="hold">
                                          <p:stCondLst>
                                            <p:cond delay="0"/>
                                          </p:stCondLst>
                                        </p:cTn>
                                        <p:tgtEl>
                                          <p:spTgt spid="30"/>
                                        </p:tgtEl>
                                        <p:attrNameLst>
                                          <p:attrName>r</p:attrName>
                                        </p:attrNameLst>
                                      </p:cBhvr>
                                    </p:animRot>
                                    <p:animRot by="-240000">
                                      <p:cBhvr>
                                        <p:cTn id="15" dur="200" fill="hold">
                                          <p:stCondLst>
                                            <p:cond delay="200"/>
                                          </p:stCondLst>
                                        </p:cTn>
                                        <p:tgtEl>
                                          <p:spTgt spid="30"/>
                                        </p:tgtEl>
                                        <p:attrNameLst>
                                          <p:attrName>r</p:attrName>
                                        </p:attrNameLst>
                                      </p:cBhvr>
                                    </p:animRot>
                                    <p:animRot by="240000">
                                      <p:cBhvr>
                                        <p:cTn id="16" dur="200" fill="hold">
                                          <p:stCondLst>
                                            <p:cond delay="400"/>
                                          </p:stCondLst>
                                        </p:cTn>
                                        <p:tgtEl>
                                          <p:spTgt spid="30"/>
                                        </p:tgtEl>
                                        <p:attrNameLst>
                                          <p:attrName>r</p:attrName>
                                        </p:attrNameLst>
                                      </p:cBhvr>
                                    </p:animRot>
                                    <p:animRot by="-240000">
                                      <p:cBhvr>
                                        <p:cTn id="17" dur="200" fill="hold">
                                          <p:stCondLst>
                                            <p:cond delay="600"/>
                                          </p:stCondLst>
                                        </p:cTn>
                                        <p:tgtEl>
                                          <p:spTgt spid="30"/>
                                        </p:tgtEl>
                                        <p:attrNameLst>
                                          <p:attrName>r</p:attrName>
                                        </p:attrNameLst>
                                      </p:cBhvr>
                                    </p:animRot>
                                    <p:animRot by="120000">
                                      <p:cBhvr>
                                        <p:cTn id="18" dur="200" fill="hold">
                                          <p:stCondLst>
                                            <p:cond delay="800"/>
                                          </p:stCondLst>
                                        </p:cTn>
                                        <p:tgtEl>
                                          <p:spTgt spid="30"/>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barn(inVertical)">
                                      <p:cBhvr>
                                        <p:cTn id="23" dur="500"/>
                                        <p:tgtEl>
                                          <p:spTgt spid="38"/>
                                        </p:tgtEl>
                                      </p:cBhvr>
                                    </p:animEffect>
                                  </p:childTnLst>
                                </p:cTn>
                              </p:par>
                              <p:par>
                                <p:cTn id="24" presetID="32" presetClass="emph" presetSubtype="0" fill="hold" nodeType="withEffect">
                                  <p:stCondLst>
                                    <p:cond delay="0"/>
                                  </p:stCondLst>
                                  <p:childTnLst>
                                    <p:animRot by="120000">
                                      <p:cBhvr>
                                        <p:cTn id="25" dur="100" fill="hold">
                                          <p:stCondLst>
                                            <p:cond delay="0"/>
                                          </p:stCondLst>
                                        </p:cTn>
                                        <p:tgtEl>
                                          <p:spTgt spid="38"/>
                                        </p:tgtEl>
                                        <p:attrNameLst>
                                          <p:attrName>r</p:attrName>
                                        </p:attrNameLst>
                                      </p:cBhvr>
                                    </p:animRot>
                                    <p:animRot by="-240000">
                                      <p:cBhvr>
                                        <p:cTn id="26" dur="200" fill="hold">
                                          <p:stCondLst>
                                            <p:cond delay="200"/>
                                          </p:stCondLst>
                                        </p:cTn>
                                        <p:tgtEl>
                                          <p:spTgt spid="38"/>
                                        </p:tgtEl>
                                        <p:attrNameLst>
                                          <p:attrName>r</p:attrName>
                                        </p:attrNameLst>
                                      </p:cBhvr>
                                    </p:animRot>
                                    <p:animRot by="240000">
                                      <p:cBhvr>
                                        <p:cTn id="27" dur="200" fill="hold">
                                          <p:stCondLst>
                                            <p:cond delay="400"/>
                                          </p:stCondLst>
                                        </p:cTn>
                                        <p:tgtEl>
                                          <p:spTgt spid="38"/>
                                        </p:tgtEl>
                                        <p:attrNameLst>
                                          <p:attrName>r</p:attrName>
                                        </p:attrNameLst>
                                      </p:cBhvr>
                                    </p:animRot>
                                    <p:animRot by="-240000">
                                      <p:cBhvr>
                                        <p:cTn id="28" dur="200" fill="hold">
                                          <p:stCondLst>
                                            <p:cond delay="600"/>
                                          </p:stCondLst>
                                        </p:cTn>
                                        <p:tgtEl>
                                          <p:spTgt spid="38"/>
                                        </p:tgtEl>
                                        <p:attrNameLst>
                                          <p:attrName>r</p:attrName>
                                        </p:attrNameLst>
                                      </p:cBhvr>
                                    </p:animRot>
                                    <p:animRot by="120000">
                                      <p:cBhvr>
                                        <p:cTn id="29" dur="200" fill="hold">
                                          <p:stCondLst>
                                            <p:cond delay="800"/>
                                          </p:stCondLst>
                                        </p:cTn>
                                        <p:tgtEl>
                                          <p:spTgt spid="38"/>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barn(inVertical)">
                                      <p:cBhvr>
                                        <p:cTn id="34" dur="500"/>
                                        <p:tgtEl>
                                          <p:spTgt spid="41"/>
                                        </p:tgtEl>
                                      </p:cBhvr>
                                    </p:animEffect>
                                  </p:childTnLst>
                                </p:cTn>
                              </p:par>
                              <p:par>
                                <p:cTn id="35" presetID="32" presetClass="emph" presetSubtype="0" fill="hold" nodeType="withEffect">
                                  <p:stCondLst>
                                    <p:cond delay="0"/>
                                  </p:stCondLst>
                                  <p:childTnLst>
                                    <p:animRot by="120000">
                                      <p:cBhvr>
                                        <p:cTn id="36" dur="100" fill="hold">
                                          <p:stCondLst>
                                            <p:cond delay="0"/>
                                          </p:stCondLst>
                                        </p:cTn>
                                        <p:tgtEl>
                                          <p:spTgt spid="41"/>
                                        </p:tgtEl>
                                        <p:attrNameLst>
                                          <p:attrName>r</p:attrName>
                                        </p:attrNameLst>
                                      </p:cBhvr>
                                    </p:animRot>
                                    <p:animRot by="-240000">
                                      <p:cBhvr>
                                        <p:cTn id="37" dur="200" fill="hold">
                                          <p:stCondLst>
                                            <p:cond delay="200"/>
                                          </p:stCondLst>
                                        </p:cTn>
                                        <p:tgtEl>
                                          <p:spTgt spid="41"/>
                                        </p:tgtEl>
                                        <p:attrNameLst>
                                          <p:attrName>r</p:attrName>
                                        </p:attrNameLst>
                                      </p:cBhvr>
                                    </p:animRot>
                                    <p:animRot by="240000">
                                      <p:cBhvr>
                                        <p:cTn id="38" dur="200" fill="hold">
                                          <p:stCondLst>
                                            <p:cond delay="400"/>
                                          </p:stCondLst>
                                        </p:cTn>
                                        <p:tgtEl>
                                          <p:spTgt spid="41"/>
                                        </p:tgtEl>
                                        <p:attrNameLst>
                                          <p:attrName>r</p:attrName>
                                        </p:attrNameLst>
                                      </p:cBhvr>
                                    </p:animRot>
                                    <p:animRot by="-240000">
                                      <p:cBhvr>
                                        <p:cTn id="39" dur="200" fill="hold">
                                          <p:stCondLst>
                                            <p:cond delay="600"/>
                                          </p:stCondLst>
                                        </p:cTn>
                                        <p:tgtEl>
                                          <p:spTgt spid="41"/>
                                        </p:tgtEl>
                                        <p:attrNameLst>
                                          <p:attrName>r</p:attrName>
                                        </p:attrNameLst>
                                      </p:cBhvr>
                                    </p:animRot>
                                    <p:animRot by="120000">
                                      <p:cBhvr>
                                        <p:cTn id="40" dur="200" fill="hold">
                                          <p:stCondLst>
                                            <p:cond delay="800"/>
                                          </p:stCondLst>
                                        </p:cTn>
                                        <p:tgtEl>
                                          <p:spTgt spid="41"/>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barn(inVertical)">
                                      <p:cBhvr>
                                        <p:cTn id="45" dur="500"/>
                                        <p:tgtEl>
                                          <p:spTgt spid="44"/>
                                        </p:tgtEl>
                                      </p:cBhvr>
                                    </p:animEffect>
                                  </p:childTnLst>
                                </p:cTn>
                              </p:par>
                              <p:par>
                                <p:cTn id="46" presetID="32" presetClass="emph" presetSubtype="0" fill="hold" nodeType="withEffect">
                                  <p:stCondLst>
                                    <p:cond delay="0"/>
                                  </p:stCondLst>
                                  <p:childTnLst>
                                    <p:animRot by="120000">
                                      <p:cBhvr>
                                        <p:cTn id="47" dur="100" fill="hold">
                                          <p:stCondLst>
                                            <p:cond delay="0"/>
                                          </p:stCondLst>
                                        </p:cTn>
                                        <p:tgtEl>
                                          <p:spTgt spid="44"/>
                                        </p:tgtEl>
                                        <p:attrNameLst>
                                          <p:attrName>r</p:attrName>
                                        </p:attrNameLst>
                                      </p:cBhvr>
                                    </p:animRot>
                                    <p:animRot by="-240000">
                                      <p:cBhvr>
                                        <p:cTn id="48" dur="200" fill="hold">
                                          <p:stCondLst>
                                            <p:cond delay="200"/>
                                          </p:stCondLst>
                                        </p:cTn>
                                        <p:tgtEl>
                                          <p:spTgt spid="44"/>
                                        </p:tgtEl>
                                        <p:attrNameLst>
                                          <p:attrName>r</p:attrName>
                                        </p:attrNameLst>
                                      </p:cBhvr>
                                    </p:animRot>
                                    <p:animRot by="240000">
                                      <p:cBhvr>
                                        <p:cTn id="49" dur="200" fill="hold">
                                          <p:stCondLst>
                                            <p:cond delay="400"/>
                                          </p:stCondLst>
                                        </p:cTn>
                                        <p:tgtEl>
                                          <p:spTgt spid="44"/>
                                        </p:tgtEl>
                                        <p:attrNameLst>
                                          <p:attrName>r</p:attrName>
                                        </p:attrNameLst>
                                      </p:cBhvr>
                                    </p:animRot>
                                    <p:animRot by="-240000">
                                      <p:cBhvr>
                                        <p:cTn id="50" dur="200" fill="hold">
                                          <p:stCondLst>
                                            <p:cond delay="600"/>
                                          </p:stCondLst>
                                        </p:cTn>
                                        <p:tgtEl>
                                          <p:spTgt spid="44"/>
                                        </p:tgtEl>
                                        <p:attrNameLst>
                                          <p:attrName>r</p:attrName>
                                        </p:attrNameLst>
                                      </p:cBhvr>
                                    </p:animRot>
                                    <p:animRot by="120000">
                                      <p:cBhvr>
                                        <p:cTn id="51" dur="200" fill="hold">
                                          <p:stCondLst>
                                            <p:cond delay="800"/>
                                          </p:stCondLst>
                                        </p:cTn>
                                        <p:tgtEl>
                                          <p:spTgt spid="4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EAC75672-22A1-4C44-8152-7957AAE130F9}"/>
              </a:ext>
            </a:extLst>
          </p:cNvPr>
          <p:cNvSpPr txBox="1"/>
          <p:nvPr/>
        </p:nvSpPr>
        <p:spPr>
          <a:xfrm>
            <a:off x="495300" y="1254635"/>
            <a:ext cx="11201400" cy="5262979"/>
          </a:xfrm>
          <a:prstGeom prst="rect">
            <a:avLst/>
          </a:prstGeom>
          <a:noFill/>
        </p:spPr>
        <p:txBody>
          <a:bodyPr wrap="square">
            <a:spAutoFit/>
          </a:bodyPr>
          <a:lstStyle/>
          <a:p>
            <a:pPr algn="just" rtl="0">
              <a:lnSpc>
                <a:spcPct val="150000"/>
              </a:lnSpc>
            </a:pPr>
            <a:r>
              <a:rPr lang="vi-VN" sz="2800" b="1" i="0" u="none" strike="noStrike" kern="1200" baseline="0">
                <a:latin typeface="HP001 4 hàng" panose="020B0603050302020204" pitchFamily="34" charset="0"/>
              </a:rPr>
              <a:t> </a:t>
            </a:r>
            <a:r>
              <a:rPr lang="en-US" sz="2800" b="1" i="0" u="none" strike="noStrike" kern="1200" baseline="0">
                <a:latin typeface="HP001 4 hàng" panose="020B0603050302020204" pitchFamily="34" charset="0"/>
              </a:rPr>
              <a:t>       </a:t>
            </a:r>
            <a:r>
              <a:rPr lang="vi-VN" sz="2800" b="1" i="0" u="none" strike="noStrike" kern="1200" baseline="0">
                <a:latin typeface="HP001 4 hàng" panose="020B0603050302020204" pitchFamily="34" charset="0"/>
              </a:rPr>
              <a:t>Theo một truyền thuyết, Chúa Trời đã dành ra bảy ngày để sáng tạo muôn loài, trong đó có thuỷ tổ loài người là ông A-đam và bà Ê-va. Ở Trung Quốc cũng có truyện thần Nữ Oa dùng đất thó nặn thành người. Còn đối với người Ấn Độ, vị thần tạo ra con người là thần Bra-hma. Đến giữa thế kỉ </a:t>
            </a:r>
            <a:r>
              <a:rPr lang="en-US" sz="2800" b="1">
                <a:latin typeface="Abadi" panose="020B0604020104020204" pitchFamily="34" charset="0"/>
              </a:rPr>
              <a:t>XIX</a:t>
            </a:r>
            <a:r>
              <a:rPr lang="vi-VN" sz="2800" b="1" i="0" u="none" strike="noStrike" kern="1200" baseline="0">
                <a:latin typeface="HP001 4 hàng" panose="020B0603050302020204" pitchFamily="34" charset="0"/>
              </a:rPr>
              <a:t>, nhờ công trình nghiên cứu của nhà bác học thiên tài Sác-lơ Đác-uyn, người ta mới biết rằng loài người được hình thành dần qua hàng triệu năm từ một loài vượn cổ.</a:t>
            </a:r>
          </a:p>
          <a:p>
            <a:pPr algn="just" rtl="0">
              <a:lnSpc>
                <a:spcPct val="150000"/>
              </a:lnSpc>
            </a:pPr>
            <a:r>
              <a:rPr lang="en-US" sz="2800" b="1" i="1" u="none" strike="noStrike" kern="1200" baseline="0">
                <a:latin typeface="HP001 4 hàng" panose="020B0603050302020204" pitchFamily="34" charset="0"/>
              </a:rPr>
              <a:t>                              </a:t>
            </a:r>
            <a:r>
              <a:rPr lang="en-US" sz="2800" b="1" i="1" u="none" strike="noStrike" kern="1200">
                <a:latin typeface="HP001 4 hàng" panose="020B0603050302020204" pitchFamily="34" charset="0"/>
              </a:rPr>
              <a:t> </a:t>
            </a:r>
            <a:r>
              <a:rPr lang="en-US" sz="2800" b="1" i="1" u="none" strike="noStrike" kern="1200" baseline="0">
                <a:latin typeface="HP001 4 hàng" panose="020B0603050302020204" pitchFamily="34" charset="0"/>
              </a:rPr>
              <a:t>Theo Những mẩu chuyện lịch sử thế giới. </a:t>
            </a:r>
            <a:endParaRPr lang="en-US" sz="3600" b="1">
              <a:latin typeface="HP001 4 hàng" panose="020B0603050302020204" pitchFamily="34" charset="0"/>
            </a:endParaRPr>
          </a:p>
        </p:txBody>
      </p:sp>
      <p:sp>
        <p:nvSpPr>
          <p:cNvPr id="12" name="TextBox 11">
            <a:extLst>
              <a:ext uri="{FF2B5EF4-FFF2-40B4-BE49-F238E27FC236}">
                <a16:creationId xmlns="" xmlns:a16="http://schemas.microsoft.com/office/drawing/2014/main" id="{B469C61A-A568-448D-9E39-00DE85193B75}"/>
              </a:ext>
            </a:extLst>
          </p:cNvPr>
          <p:cNvSpPr txBox="1"/>
          <p:nvPr/>
        </p:nvSpPr>
        <p:spPr>
          <a:xfrm>
            <a:off x="838200" y="324173"/>
            <a:ext cx="11201400" cy="1015663"/>
          </a:xfrm>
          <a:prstGeom prst="rect">
            <a:avLst/>
          </a:prstGeom>
          <a:noFill/>
        </p:spPr>
        <p:txBody>
          <a:bodyPr wrap="square">
            <a:spAutoFit/>
          </a:bodyPr>
          <a:lstStyle/>
          <a:p>
            <a:pPr algn="ctr" rtl="0">
              <a:lnSpc>
                <a:spcPct val="150000"/>
              </a:lnSpc>
            </a:pPr>
            <a:r>
              <a:rPr lang="en-US" sz="4000" b="1" i="0" u="none" strike="noStrike" kern="1200" baseline="0">
                <a:solidFill>
                  <a:schemeClr val="tx2">
                    <a:lumMod val="60000"/>
                    <a:lumOff val="40000"/>
                  </a:schemeClr>
                </a:solidFill>
                <a:latin typeface="HP001 4 hàng" panose="020B0603050302020204" pitchFamily="34" charset="0"/>
              </a:rPr>
              <a:t>Ai l</a:t>
            </a:r>
            <a:r>
              <a:rPr lang="en-US" sz="4000" b="1">
                <a:solidFill>
                  <a:schemeClr val="tx2">
                    <a:lumMod val="60000"/>
                    <a:lumOff val="40000"/>
                  </a:schemeClr>
                </a:solidFill>
                <a:latin typeface="HP001 4 hàng" panose="020B0603050302020204" pitchFamily="34" charset="0"/>
              </a:rPr>
              <a:t>à thủy tổ loài người?</a:t>
            </a:r>
            <a:r>
              <a:rPr lang="en-US" sz="4000" b="1" i="1" u="none" strike="noStrike" kern="1200" baseline="0">
                <a:solidFill>
                  <a:schemeClr val="tx2">
                    <a:lumMod val="60000"/>
                    <a:lumOff val="40000"/>
                  </a:schemeClr>
                </a:solidFill>
                <a:latin typeface="HP001 4 hàng" panose="020B0603050302020204" pitchFamily="34" charset="0"/>
              </a:rPr>
              <a:t> </a:t>
            </a:r>
            <a:endParaRPr lang="en-US" sz="4800" b="1">
              <a:solidFill>
                <a:schemeClr val="tx2">
                  <a:lumMod val="60000"/>
                  <a:lumOff val="40000"/>
                </a:schemeClr>
              </a:solidFill>
              <a:latin typeface="HP001 4 hàng" panose="020B0603050302020204" pitchFamily="34" charset="0"/>
            </a:endParaRPr>
          </a:p>
        </p:txBody>
      </p:sp>
      <p:sp>
        <p:nvSpPr>
          <p:cNvPr id="2" name="Rectangle 1">
            <a:extLst>
              <a:ext uri="{FF2B5EF4-FFF2-40B4-BE49-F238E27FC236}">
                <a16:creationId xmlns="" xmlns:a16="http://schemas.microsoft.com/office/drawing/2014/main" id="{74C0CF19-34E3-43B3-A1DF-C6787B5CA58E}"/>
              </a:ext>
            </a:extLst>
          </p:cNvPr>
          <p:cNvSpPr/>
          <p:nvPr/>
        </p:nvSpPr>
        <p:spPr>
          <a:xfrm>
            <a:off x="609600" y="536890"/>
            <a:ext cx="2286000" cy="590227"/>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rPr>
              <a:t>TỰ SOÁT LỖI</a:t>
            </a:r>
          </a:p>
        </p:txBody>
      </p:sp>
    </p:spTree>
    <p:extLst>
      <p:ext uri="{BB962C8B-B14F-4D97-AF65-F5344CB8AC3E}">
        <p14:creationId xmlns:p14="http://schemas.microsoft.com/office/powerpoint/2010/main" val="4069934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5">
            <a:extLst>
              <a:ext uri="{FF2B5EF4-FFF2-40B4-BE49-F238E27FC236}">
                <a16:creationId xmlns="" xmlns:a16="http://schemas.microsoft.com/office/drawing/2014/main" id="{5C26EA2C-FFAF-47BC-BCDD-62A13AA01E58}"/>
              </a:ext>
            </a:extLst>
          </p:cNvPr>
          <p:cNvPicPr>
            <a:picLocks noChangeAspect="1"/>
          </p:cNvPicPr>
          <p:nvPr/>
        </p:nvPicPr>
        <p:blipFill>
          <a:blip r:embed="rId2"/>
          <a:stretch>
            <a:fillRect/>
          </a:stretch>
        </p:blipFill>
        <p:spPr>
          <a:xfrm>
            <a:off x="37171" y="0"/>
            <a:ext cx="12206858" cy="6858000"/>
          </a:xfrm>
          <a:prstGeom prst="rect">
            <a:avLst/>
          </a:prstGeom>
        </p:spPr>
      </p:pic>
      <p:sp>
        <p:nvSpPr>
          <p:cNvPr id="83" name="Google Shape;3283;p57">
            <a:extLst>
              <a:ext uri="{FF2B5EF4-FFF2-40B4-BE49-F238E27FC236}">
                <a16:creationId xmlns="" xmlns:a16="http://schemas.microsoft.com/office/drawing/2014/main" id="{5EB32806-FE19-4D4F-AAD5-ED04592E3337}"/>
              </a:ext>
            </a:extLst>
          </p:cNvPr>
          <p:cNvSpPr/>
          <p:nvPr/>
        </p:nvSpPr>
        <p:spPr>
          <a:xfrm>
            <a:off x="2525000" y="1405320"/>
            <a:ext cx="7142000" cy="4201200"/>
          </a:xfrm>
          <a:prstGeom prst="roundRect">
            <a:avLst>
              <a:gd name="adj" fmla="val 13613"/>
            </a:avLst>
          </a:prstGeom>
          <a:solidFill>
            <a:schemeClr val="bg1"/>
          </a:solidFill>
          <a:ln>
            <a:noFill/>
          </a:ln>
        </p:spPr>
        <p:txBody>
          <a:bodyPr spcFirstLastPara="1" wrap="square" lIns="121900" tIns="121900" rIns="121900" bIns="121900" anchor="ctr" anchorCtr="0">
            <a:noAutofit/>
          </a:bodyPr>
          <a:lstStyle/>
          <a:p>
            <a:endParaRPr sz="2489"/>
          </a:p>
        </p:txBody>
      </p:sp>
      <p:sp>
        <p:nvSpPr>
          <p:cNvPr id="84" name="Google Shape;3284;p57">
            <a:extLst>
              <a:ext uri="{FF2B5EF4-FFF2-40B4-BE49-F238E27FC236}">
                <a16:creationId xmlns="" xmlns:a16="http://schemas.microsoft.com/office/drawing/2014/main" id="{ECF640DC-5A40-4964-BED5-41915EA57D4B}"/>
              </a:ext>
            </a:extLst>
          </p:cNvPr>
          <p:cNvSpPr/>
          <p:nvPr/>
        </p:nvSpPr>
        <p:spPr>
          <a:xfrm>
            <a:off x="1790633" y="4488013"/>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85" name="Google Shape;3287;p57">
            <a:extLst>
              <a:ext uri="{FF2B5EF4-FFF2-40B4-BE49-F238E27FC236}">
                <a16:creationId xmlns="" xmlns:a16="http://schemas.microsoft.com/office/drawing/2014/main" id="{13C1B482-BB10-44C2-B0FC-C3FFFBBA363B}"/>
              </a:ext>
            </a:extLst>
          </p:cNvPr>
          <p:cNvSpPr/>
          <p:nvPr/>
        </p:nvSpPr>
        <p:spPr>
          <a:xfrm flipH="1">
            <a:off x="2922852" y="1559767"/>
            <a:ext cx="258000" cy="245200"/>
          </a:xfrm>
          <a:prstGeom prst="star5">
            <a:avLst>
              <a:gd name="adj" fmla="val 19098"/>
              <a:gd name="hf" fmla="val 105146"/>
              <a:gd name="vf" fmla="val 110557"/>
            </a:avLst>
          </a:prstGeom>
          <a:solidFill>
            <a:schemeClr val="accent5"/>
          </a:solidFill>
          <a:ln>
            <a:noFill/>
          </a:ln>
        </p:spPr>
        <p:txBody>
          <a:bodyPr spcFirstLastPara="1" wrap="square" lIns="121900" tIns="121900" rIns="121900" bIns="121900" anchor="ctr" anchorCtr="0">
            <a:noAutofit/>
          </a:bodyPr>
          <a:lstStyle/>
          <a:p>
            <a:endParaRPr sz="2489"/>
          </a:p>
        </p:txBody>
      </p:sp>
      <p:sp>
        <p:nvSpPr>
          <p:cNvPr id="86" name="Google Shape;3288;p57">
            <a:extLst>
              <a:ext uri="{FF2B5EF4-FFF2-40B4-BE49-F238E27FC236}">
                <a16:creationId xmlns="" xmlns:a16="http://schemas.microsoft.com/office/drawing/2014/main" id="{171B347D-AEF4-4E75-B94F-8E26E41F7FFD}"/>
              </a:ext>
            </a:extLst>
          </p:cNvPr>
          <p:cNvSpPr/>
          <p:nvPr/>
        </p:nvSpPr>
        <p:spPr>
          <a:xfrm flipH="1">
            <a:off x="5156838" y="1109907"/>
            <a:ext cx="1878041" cy="420180"/>
          </a:xfrm>
          <a:custGeom>
            <a:avLst/>
            <a:gdLst/>
            <a:ahLst/>
            <a:cxnLst/>
            <a:rect l="l" t="t" r="r" b="b"/>
            <a:pathLst>
              <a:path w="285706" h="63922" extrusionOk="0">
                <a:moveTo>
                  <a:pt x="0" y="0"/>
                </a:moveTo>
                <a:lnTo>
                  <a:pt x="5563" y="4669"/>
                </a:lnTo>
                <a:lnTo>
                  <a:pt x="4520" y="5548"/>
                </a:lnTo>
                <a:lnTo>
                  <a:pt x="161" y="9213"/>
                </a:lnTo>
                <a:lnTo>
                  <a:pt x="3066" y="11632"/>
                </a:lnTo>
                <a:lnTo>
                  <a:pt x="5661" y="13816"/>
                </a:lnTo>
                <a:lnTo>
                  <a:pt x="5661" y="13879"/>
                </a:lnTo>
                <a:lnTo>
                  <a:pt x="5214" y="14239"/>
                </a:lnTo>
                <a:lnTo>
                  <a:pt x="372" y="18312"/>
                </a:lnTo>
                <a:lnTo>
                  <a:pt x="4791" y="22009"/>
                </a:lnTo>
                <a:lnTo>
                  <a:pt x="5661" y="22742"/>
                </a:lnTo>
                <a:lnTo>
                  <a:pt x="5661" y="22966"/>
                </a:lnTo>
                <a:lnTo>
                  <a:pt x="2720" y="25451"/>
                </a:lnTo>
                <a:lnTo>
                  <a:pt x="372" y="27411"/>
                </a:lnTo>
                <a:lnTo>
                  <a:pt x="5661" y="31830"/>
                </a:lnTo>
                <a:lnTo>
                  <a:pt x="5661" y="32065"/>
                </a:lnTo>
                <a:lnTo>
                  <a:pt x="372" y="36510"/>
                </a:lnTo>
                <a:lnTo>
                  <a:pt x="3936" y="39478"/>
                </a:lnTo>
                <a:lnTo>
                  <a:pt x="5661" y="40929"/>
                </a:lnTo>
                <a:lnTo>
                  <a:pt x="5661" y="41167"/>
                </a:lnTo>
                <a:lnTo>
                  <a:pt x="2705" y="43637"/>
                </a:lnTo>
                <a:lnTo>
                  <a:pt x="372" y="45598"/>
                </a:lnTo>
                <a:lnTo>
                  <a:pt x="5661" y="50031"/>
                </a:lnTo>
                <a:lnTo>
                  <a:pt x="5661" y="50079"/>
                </a:lnTo>
                <a:lnTo>
                  <a:pt x="161" y="54685"/>
                </a:lnTo>
                <a:lnTo>
                  <a:pt x="3254" y="57280"/>
                </a:lnTo>
                <a:lnTo>
                  <a:pt x="5563" y="59229"/>
                </a:lnTo>
                <a:lnTo>
                  <a:pt x="3030" y="61377"/>
                </a:lnTo>
                <a:lnTo>
                  <a:pt x="0" y="63921"/>
                </a:lnTo>
                <a:lnTo>
                  <a:pt x="285705" y="63921"/>
                </a:lnTo>
                <a:lnTo>
                  <a:pt x="280131" y="59229"/>
                </a:lnTo>
                <a:lnTo>
                  <a:pt x="285530" y="54685"/>
                </a:lnTo>
                <a:lnTo>
                  <a:pt x="280044" y="50079"/>
                </a:lnTo>
                <a:lnTo>
                  <a:pt x="280044" y="50031"/>
                </a:lnTo>
                <a:lnTo>
                  <a:pt x="285306" y="45598"/>
                </a:lnTo>
                <a:lnTo>
                  <a:pt x="280044" y="41167"/>
                </a:lnTo>
                <a:lnTo>
                  <a:pt x="280044" y="40929"/>
                </a:lnTo>
                <a:lnTo>
                  <a:pt x="285306" y="36510"/>
                </a:lnTo>
                <a:lnTo>
                  <a:pt x="280044" y="32065"/>
                </a:lnTo>
                <a:lnTo>
                  <a:pt x="280044" y="31830"/>
                </a:lnTo>
                <a:lnTo>
                  <a:pt x="285306" y="27411"/>
                </a:lnTo>
                <a:lnTo>
                  <a:pt x="280044" y="22966"/>
                </a:lnTo>
                <a:lnTo>
                  <a:pt x="280044" y="22742"/>
                </a:lnTo>
                <a:lnTo>
                  <a:pt x="285306" y="18312"/>
                </a:lnTo>
                <a:lnTo>
                  <a:pt x="280044" y="13879"/>
                </a:lnTo>
                <a:lnTo>
                  <a:pt x="280044" y="13816"/>
                </a:lnTo>
                <a:lnTo>
                  <a:pt x="285530" y="9213"/>
                </a:lnTo>
                <a:lnTo>
                  <a:pt x="280131" y="4669"/>
                </a:lnTo>
                <a:lnTo>
                  <a:pt x="285705" y="0"/>
                </a:lnTo>
                <a:close/>
              </a:path>
            </a:pathLst>
          </a:custGeom>
          <a:solidFill>
            <a:schemeClr val="accent6"/>
          </a:solidFill>
          <a:ln>
            <a:noFill/>
          </a:ln>
        </p:spPr>
        <p:txBody>
          <a:bodyPr spcFirstLastPara="1" wrap="square" lIns="121900" tIns="121900" rIns="121900" bIns="121900" anchor="ctr" anchorCtr="0">
            <a:noAutofit/>
          </a:bodyPr>
          <a:lstStyle/>
          <a:p>
            <a:endParaRPr sz="2489"/>
          </a:p>
        </p:txBody>
      </p:sp>
      <p:sp>
        <p:nvSpPr>
          <p:cNvPr id="87" name="Google Shape;3289;p57">
            <a:extLst>
              <a:ext uri="{FF2B5EF4-FFF2-40B4-BE49-F238E27FC236}">
                <a16:creationId xmlns="" xmlns:a16="http://schemas.microsoft.com/office/drawing/2014/main" id="{9FB85726-DDAB-491F-AB51-0C3AD9C83766}"/>
              </a:ext>
            </a:extLst>
          </p:cNvPr>
          <p:cNvSpPr/>
          <p:nvPr/>
        </p:nvSpPr>
        <p:spPr>
          <a:xfrm flipH="1">
            <a:off x="5457286" y="5327227"/>
            <a:ext cx="1366627" cy="420180"/>
          </a:xfrm>
          <a:custGeom>
            <a:avLst/>
            <a:gdLst/>
            <a:ahLst/>
            <a:cxnLst/>
            <a:rect l="l" t="t" r="r" b="b"/>
            <a:pathLst>
              <a:path w="285706" h="63922" extrusionOk="0">
                <a:moveTo>
                  <a:pt x="0" y="0"/>
                </a:moveTo>
                <a:lnTo>
                  <a:pt x="5563" y="4669"/>
                </a:lnTo>
                <a:lnTo>
                  <a:pt x="4520" y="5548"/>
                </a:lnTo>
                <a:lnTo>
                  <a:pt x="161" y="9213"/>
                </a:lnTo>
                <a:lnTo>
                  <a:pt x="3066" y="11632"/>
                </a:lnTo>
                <a:lnTo>
                  <a:pt x="5661" y="13816"/>
                </a:lnTo>
                <a:lnTo>
                  <a:pt x="5661" y="13879"/>
                </a:lnTo>
                <a:lnTo>
                  <a:pt x="5214" y="14239"/>
                </a:lnTo>
                <a:lnTo>
                  <a:pt x="372" y="18312"/>
                </a:lnTo>
                <a:lnTo>
                  <a:pt x="4791" y="22009"/>
                </a:lnTo>
                <a:lnTo>
                  <a:pt x="5661" y="22742"/>
                </a:lnTo>
                <a:lnTo>
                  <a:pt x="5661" y="22966"/>
                </a:lnTo>
                <a:lnTo>
                  <a:pt x="2720" y="25451"/>
                </a:lnTo>
                <a:lnTo>
                  <a:pt x="372" y="27411"/>
                </a:lnTo>
                <a:lnTo>
                  <a:pt x="5661" y="31830"/>
                </a:lnTo>
                <a:lnTo>
                  <a:pt x="5661" y="32065"/>
                </a:lnTo>
                <a:lnTo>
                  <a:pt x="372" y="36510"/>
                </a:lnTo>
                <a:lnTo>
                  <a:pt x="3936" y="39478"/>
                </a:lnTo>
                <a:lnTo>
                  <a:pt x="5661" y="40929"/>
                </a:lnTo>
                <a:lnTo>
                  <a:pt x="5661" y="41167"/>
                </a:lnTo>
                <a:lnTo>
                  <a:pt x="2705" y="43637"/>
                </a:lnTo>
                <a:lnTo>
                  <a:pt x="372" y="45598"/>
                </a:lnTo>
                <a:lnTo>
                  <a:pt x="5661" y="50031"/>
                </a:lnTo>
                <a:lnTo>
                  <a:pt x="5661" y="50079"/>
                </a:lnTo>
                <a:lnTo>
                  <a:pt x="161" y="54685"/>
                </a:lnTo>
                <a:lnTo>
                  <a:pt x="3254" y="57280"/>
                </a:lnTo>
                <a:lnTo>
                  <a:pt x="5563" y="59229"/>
                </a:lnTo>
                <a:lnTo>
                  <a:pt x="3030" y="61377"/>
                </a:lnTo>
                <a:lnTo>
                  <a:pt x="0" y="63921"/>
                </a:lnTo>
                <a:lnTo>
                  <a:pt x="285705" y="63921"/>
                </a:lnTo>
                <a:lnTo>
                  <a:pt x="280131" y="59229"/>
                </a:lnTo>
                <a:lnTo>
                  <a:pt x="285530" y="54685"/>
                </a:lnTo>
                <a:lnTo>
                  <a:pt x="280044" y="50079"/>
                </a:lnTo>
                <a:lnTo>
                  <a:pt x="280044" y="50031"/>
                </a:lnTo>
                <a:lnTo>
                  <a:pt x="285306" y="45598"/>
                </a:lnTo>
                <a:lnTo>
                  <a:pt x="280044" y="41167"/>
                </a:lnTo>
                <a:lnTo>
                  <a:pt x="280044" y="40929"/>
                </a:lnTo>
                <a:lnTo>
                  <a:pt x="285306" y="36510"/>
                </a:lnTo>
                <a:lnTo>
                  <a:pt x="280044" y="32065"/>
                </a:lnTo>
                <a:lnTo>
                  <a:pt x="280044" y="31830"/>
                </a:lnTo>
                <a:lnTo>
                  <a:pt x="285306" y="27411"/>
                </a:lnTo>
                <a:lnTo>
                  <a:pt x="280044" y="22966"/>
                </a:lnTo>
                <a:lnTo>
                  <a:pt x="280044" y="22742"/>
                </a:lnTo>
                <a:lnTo>
                  <a:pt x="285306" y="18312"/>
                </a:lnTo>
                <a:lnTo>
                  <a:pt x="280044" y="13879"/>
                </a:lnTo>
                <a:lnTo>
                  <a:pt x="280044" y="13816"/>
                </a:lnTo>
                <a:lnTo>
                  <a:pt x="285530" y="9213"/>
                </a:lnTo>
                <a:lnTo>
                  <a:pt x="280131" y="4669"/>
                </a:lnTo>
                <a:lnTo>
                  <a:pt x="285705" y="0"/>
                </a:lnTo>
                <a:close/>
              </a:path>
            </a:pathLst>
          </a:custGeom>
          <a:solidFill>
            <a:schemeClr val="accent2"/>
          </a:solidFill>
          <a:ln>
            <a:noFill/>
          </a:ln>
        </p:spPr>
        <p:txBody>
          <a:bodyPr spcFirstLastPara="1" wrap="square" lIns="121900" tIns="121900" rIns="121900" bIns="121900" anchor="ctr" anchorCtr="0">
            <a:noAutofit/>
          </a:bodyPr>
          <a:lstStyle/>
          <a:p>
            <a:endParaRPr sz="2489"/>
          </a:p>
        </p:txBody>
      </p:sp>
      <p:grpSp>
        <p:nvGrpSpPr>
          <p:cNvPr id="88" name="Google Shape;3290;p57">
            <a:extLst>
              <a:ext uri="{FF2B5EF4-FFF2-40B4-BE49-F238E27FC236}">
                <a16:creationId xmlns="" xmlns:a16="http://schemas.microsoft.com/office/drawing/2014/main" id="{EE045005-D96D-4FCD-A43B-AF48C79A6BE0}"/>
              </a:ext>
            </a:extLst>
          </p:cNvPr>
          <p:cNvGrpSpPr/>
          <p:nvPr/>
        </p:nvGrpSpPr>
        <p:grpSpPr>
          <a:xfrm>
            <a:off x="-730965" y="-629744"/>
            <a:ext cx="13656295" cy="2496235"/>
            <a:chOff x="-548224" y="-472308"/>
            <a:chExt cx="10242221" cy="1872176"/>
          </a:xfrm>
        </p:grpSpPr>
        <p:grpSp>
          <p:nvGrpSpPr>
            <p:cNvPr id="89" name="Google Shape;3291;p57">
              <a:extLst>
                <a:ext uri="{FF2B5EF4-FFF2-40B4-BE49-F238E27FC236}">
                  <a16:creationId xmlns="" xmlns:a16="http://schemas.microsoft.com/office/drawing/2014/main" id="{5671EDEA-659B-4EA6-8035-643D330B0822}"/>
                </a:ext>
              </a:extLst>
            </p:cNvPr>
            <p:cNvGrpSpPr/>
            <p:nvPr/>
          </p:nvGrpSpPr>
          <p:grpSpPr>
            <a:xfrm rot="-818038">
              <a:off x="-454052" y="-121837"/>
              <a:ext cx="3113653" cy="1171234"/>
              <a:chOff x="0" y="539998"/>
              <a:chExt cx="3901889" cy="1467738"/>
            </a:xfrm>
          </p:grpSpPr>
          <p:sp>
            <p:nvSpPr>
              <p:cNvPr id="97" name="Google Shape;3292;p57">
                <a:extLst>
                  <a:ext uri="{FF2B5EF4-FFF2-40B4-BE49-F238E27FC236}">
                    <a16:creationId xmlns="" xmlns:a16="http://schemas.microsoft.com/office/drawing/2014/main" id="{DB178639-09EC-4EA3-A85B-42EA6253E836}"/>
                  </a:ext>
                </a:extLst>
              </p:cNvPr>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98" name="Google Shape;3293;p57">
                <a:extLst>
                  <a:ext uri="{FF2B5EF4-FFF2-40B4-BE49-F238E27FC236}">
                    <a16:creationId xmlns="" xmlns:a16="http://schemas.microsoft.com/office/drawing/2014/main" id="{10608123-93B3-49C3-BAED-D771D731E5A6}"/>
                  </a:ext>
                </a:extLst>
              </p:cNvPr>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99" name="Google Shape;3294;p57">
                <a:extLst>
                  <a:ext uri="{FF2B5EF4-FFF2-40B4-BE49-F238E27FC236}">
                    <a16:creationId xmlns="" xmlns:a16="http://schemas.microsoft.com/office/drawing/2014/main" id="{C4EB3189-6277-4E75-A45E-DA71DF798D0F}"/>
                  </a:ext>
                </a:extLst>
              </p:cNvPr>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100" name="Google Shape;3295;p57">
                <a:extLst>
                  <a:ext uri="{FF2B5EF4-FFF2-40B4-BE49-F238E27FC236}">
                    <a16:creationId xmlns="" xmlns:a16="http://schemas.microsoft.com/office/drawing/2014/main" id="{6D1F2792-7752-4F12-955C-BA2A8EBC86E9}"/>
                  </a:ext>
                </a:extLst>
              </p:cNvPr>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121900" tIns="121900" rIns="121900" bIns="121900" anchor="ctr" anchorCtr="0">
                <a:noAutofit/>
              </a:bodyPr>
              <a:lstStyle/>
              <a:p>
                <a:endParaRPr sz="2489"/>
              </a:p>
            </p:txBody>
          </p:sp>
          <p:sp>
            <p:nvSpPr>
              <p:cNvPr id="101" name="Google Shape;3296;p57">
                <a:extLst>
                  <a:ext uri="{FF2B5EF4-FFF2-40B4-BE49-F238E27FC236}">
                    <a16:creationId xmlns="" xmlns:a16="http://schemas.microsoft.com/office/drawing/2014/main" id="{8A09CEDD-177E-4C75-ACCC-A440589CA192}"/>
                  </a:ext>
                </a:extLst>
              </p:cNvPr>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121900" tIns="121900" rIns="121900" bIns="121900" anchor="ctr" anchorCtr="0">
                <a:noAutofit/>
              </a:bodyPr>
              <a:lstStyle/>
              <a:p>
                <a:endParaRPr sz="2489"/>
              </a:p>
            </p:txBody>
          </p:sp>
          <p:sp>
            <p:nvSpPr>
              <p:cNvPr id="102" name="Google Shape;3297;p57">
                <a:extLst>
                  <a:ext uri="{FF2B5EF4-FFF2-40B4-BE49-F238E27FC236}">
                    <a16:creationId xmlns="" xmlns:a16="http://schemas.microsoft.com/office/drawing/2014/main" id="{B0EC5B7D-BCEA-4494-A983-186B52F67CBD}"/>
                  </a:ext>
                </a:extLst>
              </p:cNvPr>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121900" tIns="121900" rIns="121900" bIns="121900" anchor="ctr" anchorCtr="0">
                <a:noAutofit/>
              </a:bodyPr>
              <a:lstStyle/>
              <a:p>
                <a:endParaRPr sz="2489"/>
              </a:p>
            </p:txBody>
          </p:sp>
        </p:grpSp>
        <p:grpSp>
          <p:nvGrpSpPr>
            <p:cNvPr id="90" name="Google Shape;3298;p57">
              <a:extLst>
                <a:ext uri="{FF2B5EF4-FFF2-40B4-BE49-F238E27FC236}">
                  <a16:creationId xmlns="" xmlns:a16="http://schemas.microsoft.com/office/drawing/2014/main" id="{D568B546-0417-4752-BF9C-DDB708E8C442}"/>
                </a:ext>
              </a:extLst>
            </p:cNvPr>
            <p:cNvGrpSpPr/>
            <p:nvPr/>
          </p:nvGrpSpPr>
          <p:grpSpPr>
            <a:xfrm rot="818038" flipH="1">
              <a:off x="6486173" y="-121837"/>
              <a:ext cx="3113653" cy="1171234"/>
              <a:chOff x="0" y="539998"/>
              <a:chExt cx="3901889" cy="1467738"/>
            </a:xfrm>
          </p:grpSpPr>
          <p:sp>
            <p:nvSpPr>
              <p:cNvPr id="91" name="Google Shape;3299;p57">
                <a:extLst>
                  <a:ext uri="{FF2B5EF4-FFF2-40B4-BE49-F238E27FC236}">
                    <a16:creationId xmlns="" xmlns:a16="http://schemas.microsoft.com/office/drawing/2014/main" id="{61EFA475-D290-4B43-80F9-3EC9E797EB97}"/>
                  </a:ext>
                </a:extLst>
              </p:cNvPr>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92" name="Google Shape;3300;p57">
                <a:extLst>
                  <a:ext uri="{FF2B5EF4-FFF2-40B4-BE49-F238E27FC236}">
                    <a16:creationId xmlns="" xmlns:a16="http://schemas.microsoft.com/office/drawing/2014/main" id="{E4FA7D54-ADF8-4320-9DA3-697A872CE755}"/>
                  </a:ext>
                </a:extLst>
              </p:cNvPr>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93" name="Google Shape;3301;p57">
                <a:extLst>
                  <a:ext uri="{FF2B5EF4-FFF2-40B4-BE49-F238E27FC236}">
                    <a16:creationId xmlns="" xmlns:a16="http://schemas.microsoft.com/office/drawing/2014/main" id="{9C939EAC-A93F-4D7F-B8A0-EA54A541A38C}"/>
                  </a:ext>
                </a:extLst>
              </p:cNvPr>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94" name="Google Shape;3302;p57">
                <a:extLst>
                  <a:ext uri="{FF2B5EF4-FFF2-40B4-BE49-F238E27FC236}">
                    <a16:creationId xmlns="" xmlns:a16="http://schemas.microsoft.com/office/drawing/2014/main" id="{769F71C1-C826-4A8E-A0BF-4D03EC27D83C}"/>
                  </a:ext>
                </a:extLst>
              </p:cNvPr>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121900" tIns="121900" rIns="121900" bIns="121900" anchor="ctr" anchorCtr="0">
                <a:noAutofit/>
              </a:bodyPr>
              <a:lstStyle/>
              <a:p>
                <a:endParaRPr sz="2489"/>
              </a:p>
            </p:txBody>
          </p:sp>
          <p:sp>
            <p:nvSpPr>
              <p:cNvPr id="95" name="Google Shape;3303;p57">
                <a:extLst>
                  <a:ext uri="{FF2B5EF4-FFF2-40B4-BE49-F238E27FC236}">
                    <a16:creationId xmlns="" xmlns:a16="http://schemas.microsoft.com/office/drawing/2014/main" id="{D706A8BA-5648-4745-8498-E52BAA5EF5FE}"/>
                  </a:ext>
                </a:extLst>
              </p:cNvPr>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121900" tIns="121900" rIns="121900" bIns="121900" anchor="ctr" anchorCtr="0">
                <a:noAutofit/>
              </a:bodyPr>
              <a:lstStyle/>
              <a:p>
                <a:endParaRPr sz="2489"/>
              </a:p>
            </p:txBody>
          </p:sp>
          <p:sp>
            <p:nvSpPr>
              <p:cNvPr id="96" name="Google Shape;3304;p57">
                <a:extLst>
                  <a:ext uri="{FF2B5EF4-FFF2-40B4-BE49-F238E27FC236}">
                    <a16:creationId xmlns="" xmlns:a16="http://schemas.microsoft.com/office/drawing/2014/main" id="{562136FA-026C-4403-BC21-B4DD69B7D923}"/>
                  </a:ext>
                </a:extLst>
              </p:cNvPr>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121900" tIns="121900" rIns="121900" bIns="121900" anchor="ctr" anchorCtr="0">
                <a:noAutofit/>
              </a:bodyPr>
              <a:lstStyle/>
              <a:p>
                <a:endParaRPr sz="2489"/>
              </a:p>
            </p:txBody>
          </p:sp>
        </p:grpSp>
      </p:grpSp>
      <p:grpSp>
        <p:nvGrpSpPr>
          <p:cNvPr id="103" name="Google Shape;3305;p57">
            <a:extLst>
              <a:ext uri="{FF2B5EF4-FFF2-40B4-BE49-F238E27FC236}">
                <a16:creationId xmlns="" xmlns:a16="http://schemas.microsoft.com/office/drawing/2014/main" id="{451D7BC7-36B4-47BA-A237-3FBF26C87E30}"/>
              </a:ext>
            </a:extLst>
          </p:cNvPr>
          <p:cNvGrpSpPr/>
          <p:nvPr/>
        </p:nvGrpSpPr>
        <p:grpSpPr>
          <a:xfrm>
            <a:off x="9087917" y="4218349"/>
            <a:ext cx="1157900" cy="686000"/>
            <a:chOff x="2575700" y="1885000"/>
            <a:chExt cx="868425" cy="514500"/>
          </a:xfrm>
        </p:grpSpPr>
        <p:sp>
          <p:nvSpPr>
            <p:cNvPr id="104" name="Google Shape;3306;p57">
              <a:extLst>
                <a:ext uri="{FF2B5EF4-FFF2-40B4-BE49-F238E27FC236}">
                  <a16:creationId xmlns="" xmlns:a16="http://schemas.microsoft.com/office/drawing/2014/main" id="{21EBB3F5-80E5-4ED3-9902-155621B75731}"/>
                </a:ext>
              </a:extLst>
            </p:cNvPr>
            <p:cNvSpPr/>
            <p:nvPr/>
          </p:nvSpPr>
          <p:spPr>
            <a:xfrm>
              <a:off x="2787525" y="1992625"/>
              <a:ext cx="507200" cy="400850"/>
            </a:xfrm>
            <a:custGeom>
              <a:avLst/>
              <a:gdLst/>
              <a:ahLst/>
              <a:cxnLst/>
              <a:rect l="l" t="t" r="r" b="b"/>
              <a:pathLst>
                <a:path w="20288" h="16034" extrusionOk="0">
                  <a:moveTo>
                    <a:pt x="11700" y="0"/>
                  </a:moveTo>
                  <a:cubicBezTo>
                    <a:pt x="11432" y="0"/>
                    <a:pt x="11155" y="12"/>
                    <a:pt x="10870" y="34"/>
                  </a:cubicBezTo>
                  <a:cubicBezTo>
                    <a:pt x="615" y="851"/>
                    <a:pt x="1" y="7714"/>
                    <a:pt x="396" y="16034"/>
                  </a:cubicBezTo>
                  <a:lnTo>
                    <a:pt x="3570" y="15864"/>
                  </a:lnTo>
                  <a:cubicBezTo>
                    <a:pt x="2966" y="12125"/>
                    <a:pt x="2281" y="3175"/>
                    <a:pt x="9252" y="1903"/>
                  </a:cubicBezTo>
                  <a:cubicBezTo>
                    <a:pt x="9808" y="1802"/>
                    <a:pt x="10330" y="1754"/>
                    <a:pt x="10819" y="1754"/>
                  </a:cubicBezTo>
                  <a:cubicBezTo>
                    <a:pt x="17492" y="1754"/>
                    <a:pt x="18114" y="10675"/>
                    <a:pt x="18093" y="14296"/>
                  </a:cubicBezTo>
                  <a:lnTo>
                    <a:pt x="20182" y="13907"/>
                  </a:lnTo>
                  <a:cubicBezTo>
                    <a:pt x="20288" y="10313"/>
                    <a:pt x="19885" y="0"/>
                    <a:pt x="11700" y="0"/>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105" name="Google Shape;3307;p57">
              <a:extLst>
                <a:ext uri="{FF2B5EF4-FFF2-40B4-BE49-F238E27FC236}">
                  <a16:creationId xmlns="" xmlns:a16="http://schemas.microsoft.com/office/drawing/2014/main" id="{4C93EBA1-0E17-4975-8617-18AC2D160139}"/>
                </a:ext>
              </a:extLst>
            </p:cNvPr>
            <p:cNvSpPr/>
            <p:nvPr/>
          </p:nvSpPr>
          <p:spPr>
            <a:xfrm>
              <a:off x="2844525" y="2036475"/>
              <a:ext cx="395850" cy="352750"/>
            </a:xfrm>
            <a:custGeom>
              <a:avLst/>
              <a:gdLst/>
              <a:ahLst/>
              <a:cxnLst/>
              <a:rect l="l" t="t" r="r" b="b"/>
              <a:pathLst>
                <a:path w="15834" h="14110" extrusionOk="0">
                  <a:moveTo>
                    <a:pt x="8539" y="0"/>
                  </a:moveTo>
                  <a:cubicBezTo>
                    <a:pt x="8050" y="0"/>
                    <a:pt x="7528" y="48"/>
                    <a:pt x="6972" y="149"/>
                  </a:cubicBezTo>
                  <a:cubicBezTo>
                    <a:pt x="1" y="1421"/>
                    <a:pt x="686" y="10371"/>
                    <a:pt x="1290" y="14110"/>
                  </a:cubicBezTo>
                  <a:lnTo>
                    <a:pt x="3564" y="13994"/>
                  </a:lnTo>
                  <a:cubicBezTo>
                    <a:pt x="3564" y="13994"/>
                    <a:pt x="2950" y="2123"/>
                    <a:pt x="7794" y="1821"/>
                  </a:cubicBezTo>
                  <a:cubicBezTo>
                    <a:pt x="7858" y="1817"/>
                    <a:pt x="7921" y="1815"/>
                    <a:pt x="7983" y="1815"/>
                  </a:cubicBezTo>
                  <a:cubicBezTo>
                    <a:pt x="12680" y="1815"/>
                    <a:pt x="13977" y="12888"/>
                    <a:pt x="13977" y="12888"/>
                  </a:cubicBezTo>
                  <a:lnTo>
                    <a:pt x="15813" y="12542"/>
                  </a:lnTo>
                  <a:cubicBezTo>
                    <a:pt x="15834" y="8921"/>
                    <a:pt x="15212" y="0"/>
                    <a:pt x="8539" y="0"/>
                  </a:cubicBezTo>
                  <a:close/>
                </a:path>
              </a:pathLst>
            </a:custGeom>
            <a:solidFill>
              <a:schemeClr val="accent6"/>
            </a:solidFill>
            <a:ln>
              <a:noFill/>
            </a:ln>
          </p:spPr>
          <p:txBody>
            <a:bodyPr spcFirstLastPara="1" wrap="square" lIns="121900" tIns="121900" rIns="121900" bIns="121900" anchor="ctr" anchorCtr="0">
              <a:noAutofit/>
            </a:bodyPr>
            <a:lstStyle/>
            <a:p>
              <a:endParaRPr sz="2489"/>
            </a:p>
          </p:txBody>
        </p:sp>
        <p:sp>
          <p:nvSpPr>
            <p:cNvPr id="106" name="Google Shape;3308;p57">
              <a:extLst>
                <a:ext uri="{FF2B5EF4-FFF2-40B4-BE49-F238E27FC236}">
                  <a16:creationId xmlns="" xmlns:a16="http://schemas.microsoft.com/office/drawing/2014/main" id="{97A48861-9077-49CC-B9B9-004B0030A7E9}"/>
                </a:ext>
              </a:extLst>
            </p:cNvPr>
            <p:cNvSpPr/>
            <p:nvPr/>
          </p:nvSpPr>
          <p:spPr>
            <a:xfrm>
              <a:off x="2575700" y="1885000"/>
              <a:ext cx="868425" cy="514500"/>
            </a:xfrm>
            <a:custGeom>
              <a:avLst/>
              <a:gdLst/>
              <a:ahLst/>
              <a:cxnLst/>
              <a:rect l="l" t="t" r="r" b="b"/>
              <a:pathLst>
                <a:path w="34737" h="20580" extrusionOk="0">
                  <a:moveTo>
                    <a:pt x="19626" y="0"/>
                  </a:moveTo>
                  <a:cubicBezTo>
                    <a:pt x="18929" y="0"/>
                    <a:pt x="18198" y="37"/>
                    <a:pt x="17429" y="114"/>
                  </a:cubicBezTo>
                  <a:cubicBezTo>
                    <a:pt x="0" y="1862"/>
                    <a:pt x="4292" y="20579"/>
                    <a:pt x="4292" y="20579"/>
                  </a:cubicBezTo>
                  <a:lnTo>
                    <a:pt x="6068" y="20486"/>
                  </a:lnTo>
                  <a:cubicBezTo>
                    <a:pt x="3902" y="8408"/>
                    <a:pt x="9675" y="1851"/>
                    <a:pt x="20840" y="1851"/>
                  </a:cubicBezTo>
                  <a:cubicBezTo>
                    <a:pt x="20887" y="1851"/>
                    <a:pt x="20934" y="1852"/>
                    <a:pt x="20981" y="1852"/>
                  </a:cubicBezTo>
                  <a:cubicBezTo>
                    <a:pt x="30912" y="1895"/>
                    <a:pt x="31987" y="13915"/>
                    <a:pt x="32080" y="17571"/>
                  </a:cubicBezTo>
                  <a:lnTo>
                    <a:pt x="33368" y="17329"/>
                  </a:lnTo>
                  <a:cubicBezTo>
                    <a:pt x="33368" y="17329"/>
                    <a:pt x="34736" y="0"/>
                    <a:pt x="19626" y="0"/>
                  </a:cubicBezTo>
                  <a:close/>
                </a:path>
              </a:pathLst>
            </a:custGeom>
            <a:solidFill>
              <a:schemeClr val="lt2"/>
            </a:solidFill>
            <a:ln>
              <a:noFill/>
            </a:ln>
          </p:spPr>
          <p:txBody>
            <a:bodyPr spcFirstLastPara="1" wrap="square" lIns="121900" tIns="121900" rIns="121900" bIns="121900" anchor="ctr" anchorCtr="0">
              <a:noAutofit/>
            </a:bodyPr>
            <a:lstStyle/>
            <a:p>
              <a:endParaRPr sz="2489"/>
            </a:p>
          </p:txBody>
        </p:sp>
        <p:sp>
          <p:nvSpPr>
            <p:cNvPr id="107" name="Google Shape;3309;p57">
              <a:extLst>
                <a:ext uri="{FF2B5EF4-FFF2-40B4-BE49-F238E27FC236}">
                  <a16:creationId xmlns="" xmlns:a16="http://schemas.microsoft.com/office/drawing/2014/main" id="{612A6B5E-4264-41B8-A58A-7EC16D972443}"/>
                </a:ext>
              </a:extLst>
            </p:cNvPr>
            <p:cNvSpPr/>
            <p:nvPr/>
          </p:nvSpPr>
          <p:spPr>
            <a:xfrm>
              <a:off x="2673225" y="1931275"/>
              <a:ext cx="704500" cy="465875"/>
            </a:xfrm>
            <a:custGeom>
              <a:avLst/>
              <a:gdLst/>
              <a:ahLst/>
              <a:cxnLst/>
              <a:rect l="l" t="t" r="r" b="b"/>
              <a:pathLst>
                <a:path w="28180" h="18635" extrusionOk="0">
                  <a:moveTo>
                    <a:pt x="16939" y="0"/>
                  </a:moveTo>
                  <a:cubicBezTo>
                    <a:pt x="5774" y="0"/>
                    <a:pt x="1" y="6557"/>
                    <a:pt x="2167" y="18635"/>
                  </a:cubicBezTo>
                  <a:lnTo>
                    <a:pt x="4968" y="18488"/>
                  </a:lnTo>
                  <a:cubicBezTo>
                    <a:pt x="4573" y="10168"/>
                    <a:pt x="5187" y="3305"/>
                    <a:pt x="15442" y="2488"/>
                  </a:cubicBezTo>
                  <a:cubicBezTo>
                    <a:pt x="15727" y="2466"/>
                    <a:pt x="16004" y="2454"/>
                    <a:pt x="16272" y="2454"/>
                  </a:cubicBezTo>
                  <a:cubicBezTo>
                    <a:pt x="24457" y="2454"/>
                    <a:pt x="24860" y="12767"/>
                    <a:pt x="24754" y="16361"/>
                  </a:cubicBezTo>
                  <a:lnTo>
                    <a:pt x="28179" y="15720"/>
                  </a:lnTo>
                  <a:cubicBezTo>
                    <a:pt x="28086" y="12064"/>
                    <a:pt x="27011" y="44"/>
                    <a:pt x="17080" y="1"/>
                  </a:cubicBezTo>
                  <a:cubicBezTo>
                    <a:pt x="17033" y="1"/>
                    <a:pt x="16986" y="0"/>
                    <a:pt x="16939" y="0"/>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grpSp>
      <p:sp>
        <p:nvSpPr>
          <p:cNvPr id="108" name="Title 2">
            <a:extLst>
              <a:ext uri="{FF2B5EF4-FFF2-40B4-BE49-F238E27FC236}">
                <a16:creationId xmlns="" xmlns:a16="http://schemas.microsoft.com/office/drawing/2014/main" id="{98AFDE1E-7B34-431A-8BC5-F99C5F2B822D}"/>
              </a:ext>
            </a:extLst>
          </p:cNvPr>
          <p:cNvSpPr txBox="1">
            <a:spLocks/>
          </p:cNvSpPr>
          <p:nvPr/>
        </p:nvSpPr>
        <p:spPr>
          <a:xfrm>
            <a:off x="2410128" y="2577677"/>
            <a:ext cx="7698157" cy="2157425"/>
          </a:xfrm>
          <a:prstGeom prst="rect">
            <a:avLst/>
          </a:prstGeom>
        </p:spPr>
        <p:txBody>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pPr algn="ctr"/>
            <a:r>
              <a:rPr lang="en-US" sz="8800" b="1" dirty="0" err="1">
                <a:solidFill>
                  <a:srgbClr val="E50B5E"/>
                </a:solidFill>
                <a:latin typeface="#9Slide07 IcielCadena" panose="02000503000000020004" pitchFamily="2" charset="0"/>
                <a:cs typeface="Pattaya" panose="00000500000000000000" pitchFamily="2" charset="-34"/>
              </a:rPr>
              <a:t>Luyện</a:t>
            </a:r>
            <a:r>
              <a:rPr lang="en-US" sz="8800" b="1" dirty="0">
                <a:solidFill>
                  <a:srgbClr val="E50B5E"/>
                </a:solidFill>
                <a:latin typeface="#9Slide07 IcielCadena" panose="02000503000000020004" pitchFamily="2" charset="0"/>
                <a:cs typeface="Pattaya" panose="00000500000000000000" pitchFamily="2" charset="-34"/>
              </a:rPr>
              <a:t> </a:t>
            </a:r>
            <a:r>
              <a:rPr lang="en-US" sz="8800" b="1" dirty="0" err="1">
                <a:solidFill>
                  <a:srgbClr val="E50B5E"/>
                </a:solidFill>
                <a:latin typeface="#9Slide07 IcielCadena" panose="02000503000000020004" pitchFamily="2" charset="0"/>
                <a:cs typeface="Pattaya" panose="00000500000000000000" pitchFamily="2" charset="-34"/>
              </a:rPr>
              <a:t>tập</a:t>
            </a:r>
            <a:endParaRPr lang="en-US" sz="8800" b="1" dirty="0">
              <a:solidFill>
                <a:srgbClr val="E50B5E"/>
              </a:solidFill>
              <a:latin typeface="#9Slide07 IcielCadena" panose="02000503000000020004" pitchFamily="2" charset="0"/>
              <a:cs typeface="Pattaya" panose="00000500000000000000" pitchFamily="2" charset="-34"/>
            </a:endParaRPr>
          </a:p>
        </p:txBody>
      </p:sp>
    </p:spTree>
    <p:extLst>
      <p:ext uri="{BB962C8B-B14F-4D97-AF65-F5344CB8AC3E}">
        <p14:creationId xmlns:p14="http://schemas.microsoft.com/office/powerpoint/2010/main" val="3273960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additive="base">
                                        <p:cTn id="7" dur="500" fill="hold"/>
                                        <p:tgtEl>
                                          <p:spTgt spid="88"/>
                                        </p:tgtEl>
                                        <p:attrNameLst>
                                          <p:attrName>ppt_x</p:attrName>
                                        </p:attrNameLst>
                                      </p:cBhvr>
                                      <p:tavLst>
                                        <p:tav tm="0">
                                          <p:val>
                                            <p:strVal val="#ppt_x"/>
                                          </p:val>
                                        </p:tav>
                                        <p:tav tm="100000">
                                          <p:val>
                                            <p:strVal val="#ppt_x"/>
                                          </p:val>
                                        </p:tav>
                                      </p:tavLst>
                                    </p:anim>
                                    <p:anim calcmode="lin" valueType="num">
                                      <p:cBhvr additive="base">
                                        <p:cTn id="8" dur="500" fill="hold"/>
                                        <p:tgtEl>
                                          <p:spTgt spid="8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08"/>
                                        </p:tgtEl>
                                        <p:attrNameLst>
                                          <p:attrName>style.visibility</p:attrName>
                                        </p:attrNameLst>
                                      </p:cBhvr>
                                      <p:to>
                                        <p:strVal val="visible"/>
                                      </p:to>
                                    </p:set>
                                    <p:animEffect transition="in" filter="fade">
                                      <p:cBhvr>
                                        <p:cTn id="12" dur="1000"/>
                                        <p:tgtEl>
                                          <p:spTgt spid="108"/>
                                        </p:tgtEl>
                                      </p:cBhvr>
                                    </p:animEffect>
                                    <p:anim calcmode="lin" valueType="num">
                                      <p:cBhvr>
                                        <p:cTn id="13" dur="1000" fill="hold"/>
                                        <p:tgtEl>
                                          <p:spTgt spid="108"/>
                                        </p:tgtEl>
                                        <p:attrNameLst>
                                          <p:attrName>ppt_x</p:attrName>
                                        </p:attrNameLst>
                                      </p:cBhvr>
                                      <p:tavLst>
                                        <p:tav tm="0">
                                          <p:val>
                                            <p:strVal val="#ppt_x"/>
                                          </p:val>
                                        </p:tav>
                                        <p:tav tm="100000">
                                          <p:val>
                                            <p:strVal val="#ppt_x"/>
                                          </p:val>
                                        </p:tav>
                                      </p:tavLst>
                                    </p:anim>
                                    <p:anim calcmode="lin" valueType="num">
                                      <p:cBhvr>
                                        <p:cTn id="14"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A4CA1E12-60D2-4D4F-8689-4646E8E11F85}"/>
              </a:ext>
            </a:extLst>
          </p:cNvPr>
          <p:cNvSpPr txBox="1"/>
          <p:nvPr/>
        </p:nvSpPr>
        <p:spPr>
          <a:xfrm>
            <a:off x="762000" y="609600"/>
            <a:ext cx="10896600" cy="954107"/>
          </a:xfrm>
          <a:prstGeom prst="rect">
            <a:avLst/>
          </a:prstGeom>
          <a:noFill/>
          <a:ln w="19050">
            <a:solidFill>
              <a:srgbClr val="E50B5E"/>
            </a:solidFill>
            <a:prstDash val="lgDash"/>
          </a:ln>
        </p:spPr>
        <p:txBody>
          <a:bodyPr wrap="square" rtlCol="0">
            <a:spAutoFit/>
          </a:bodyPr>
          <a:lstStyle/>
          <a:p>
            <a:r>
              <a:rPr lang="vi-VN" sz="2800" b="1" u="sng">
                <a:solidFill>
                  <a:srgbClr val="002060"/>
                </a:solidFill>
              </a:rPr>
              <a:t>Bài 2:</a:t>
            </a:r>
            <a:r>
              <a:rPr lang="vi-VN" sz="2800">
                <a:solidFill>
                  <a:srgbClr val="002060"/>
                </a:solidFill>
              </a:rPr>
              <a:t> </a:t>
            </a:r>
            <a:r>
              <a:rPr lang="en-US" sz="2800">
                <a:solidFill>
                  <a:srgbClr val="002060"/>
                </a:solidFill>
              </a:rPr>
              <a:t>Tìm các tên riêng trong mẩu chuyện vui dưới đây và cho biết những tên riêng đó được viết như thế nào. </a:t>
            </a:r>
            <a:endParaRPr lang="en-US" sz="2800" dirty="0">
              <a:solidFill>
                <a:srgbClr val="002060"/>
              </a:solidFill>
            </a:endParaRPr>
          </a:p>
        </p:txBody>
      </p:sp>
      <p:sp>
        <p:nvSpPr>
          <p:cNvPr id="4" name="Rectangle 4">
            <a:extLst>
              <a:ext uri="{FF2B5EF4-FFF2-40B4-BE49-F238E27FC236}">
                <a16:creationId xmlns="" xmlns:a16="http://schemas.microsoft.com/office/drawing/2014/main" id="{37A849DE-2458-4A33-A678-D6FA0FC4032F}"/>
              </a:ext>
            </a:extLst>
          </p:cNvPr>
          <p:cNvSpPr>
            <a:spLocks noChangeArrowheads="1"/>
          </p:cNvSpPr>
          <p:nvPr/>
        </p:nvSpPr>
        <p:spPr bwMode="auto">
          <a:xfrm>
            <a:off x="217917" y="854620"/>
            <a:ext cx="11811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5" name="Rectangle 7">
            <a:extLst>
              <a:ext uri="{FF2B5EF4-FFF2-40B4-BE49-F238E27FC236}">
                <a16:creationId xmlns="" xmlns:a16="http://schemas.microsoft.com/office/drawing/2014/main" id="{476E5F65-7B8E-4641-AAC6-43C233BAF5F0}"/>
              </a:ext>
            </a:extLst>
          </p:cNvPr>
          <p:cNvSpPr>
            <a:spLocks noChangeArrowheads="1"/>
          </p:cNvSpPr>
          <p:nvPr/>
        </p:nvSpPr>
        <p:spPr bwMode="auto">
          <a:xfrm>
            <a:off x="308405" y="1610541"/>
            <a:ext cx="11575189"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txBody>
          <a:bodyPr/>
          <a:lstStyle/>
          <a:p>
            <a:pPr algn="ctr" eaLnBrk="1" hangingPunct="1">
              <a:spcBef>
                <a:spcPts val="0"/>
              </a:spcBef>
              <a:buClr>
                <a:schemeClr val="tx2"/>
              </a:buClr>
              <a:defRPr/>
            </a:pPr>
            <a:r>
              <a:rPr lang="en-US" sz="2200" b="1" i="1" dirty="0" err="1">
                <a:solidFill>
                  <a:srgbClr val="FF0000"/>
                </a:solidFill>
                <a:latin typeface="Arial" charset="0"/>
              </a:rPr>
              <a:t>Dân</a:t>
            </a:r>
            <a:r>
              <a:rPr lang="en-US" sz="2200" b="1" i="1" dirty="0">
                <a:solidFill>
                  <a:srgbClr val="FF0000"/>
                </a:solidFill>
                <a:latin typeface="Arial" charset="0"/>
              </a:rPr>
              <a:t> </a:t>
            </a:r>
            <a:r>
              <a:rPr lang="en-US" sz="2200" b="1" i="1" dirty="0" err="1">
                <a:solidFill>
                  <a:srgbClr val="FF0000"/>
                </a:solidFill>
                <a:latin typeface="Arial" charset="0"/>
              </a:rPr>
              <a:t>chơi</a:t>
            </a:r>
            <a:r>
              <a:rPr lang="en-US" sz="2200" b="1" i="1" dirty="0">
                <a:solidFill>
                  <a:srgbClr val="FF0000"/>
                </a:solidFill>
                <a:latin typeface="Arial" charset="0"/>
              </a:rPr>
              <a:t> </a:t>
            </a:r>
            <a:r>
              <a:rPr lang="en-US" sz="2200" b="1" i="1" dirty="0" err="1">
                <a:solidFill>
                  <a:srgbClr val="FF0000"/>
                </a:solidFill>
                <a:latin typeface="Arial" charset="0"/>
              </a:rPr>
              <a:t>đồ</a:t>
            </a:r>
            <a:r>
              <a:rPr lang="en-US" sz="2200" b="1" i="1" dirty="0">
                <a:solidFill>
                  <a:srgbClr val="FF0000"/>
                </a:solidFill>
                <a:latin typeface="Arial" charset="0"/>
              </a:rPr>
              <a:t> </a:t>
            </a:r>
            <a:r>
              <a:rPr lang="en-US" sz="2200" b="1" i="1" dirty="0" err="1">
                <a:solidFill>
                  <a:srgbClr val="FF0000"/>
                </a:solidFill>
                <a:latin typeface="Arial" charset="0"/>
              </a:rPr>
              <a:t>cổ</a:t>
            </a:r>
            <a:endParaRPr lang="en-US" sz="2200" b="1" i="1" dirty="0">
              <a:solidFill>
                <a:srgbClr val="FF0000"/>
              </a:solidFill>
              <a:latin typeface="Arial" charset="0"/>
            </a:endParaRPr>
          </a:p>
          <a:p>
            <a:pPr algn="just" eaLnBrk="1" hangingPunct="1">
              <a:spcBef>
                <a:spcPts val="0"/>
              </a:spcBef>
              <a:buClr>
                <a:schemeClr val="tx2"/>
              </a:buClr>
              <a:defRPr/>
            </a:pPr>
            <a:r>
              <a:rPr lang="en-US" sz="2200" dirty="0">
                <a:latin typeface="Arial" charset="0"/>
              </a:rPr>
              <a:t>     </a:t>
            </a:r>
            <a:r>
              <a:rPr lang="en-US" sz="2200" spc="-40" dirty="0" err="1">
                <a:latin typeface="Arial" charset="0"/>
              </a:rPr>
              <a:t>Xưa</a:t>
            </a:r>
            <a:r>
              <a:rPr lang="en-US" sz="2200" spc="-40" dirty="0">
                <a:latin typeface="Arial" charset="0"/>
              </a:rPr>
              <a:t> </a:t>
            </a:r>
            <a:r>
              <a:rPr lang="en-US" sz="2200" spc="-40" dirty="0" err="1">
                <a:latin typeface="Arial" charset="0"/>
              </a:rPr>
              <a:t>có</a:t>
            </a:r>
            <a:r>
              <a:rPr lang="en-US" sz="2200" spc="-40" dirty="0">
                <a:latin typeface="Arial" charset="0"/>
              </a:rPr>
              <a:t> </a:t>
            </a:r>
            <a:r>
              <a:rPr lang="en-US" sz="2200" spc="-40" dirty="0" err="1">
                <a:latin typeface="Arial" charset="0"/>
              </a:rPr>
              <a:t>một</a:t>
            </a:r>
            <a:r>
              <a:rPr lang="en-US" sz="2200" spc="-40" dirty="0">
                <a:latin typeface="Arial" charset="0"/>
              </a:rPr>
              <a:t> </a:t>
            </a:r>
            <a:r>
              <a:rPr lang="en-US" sz="2200" spc="-40" dirty="0" err="1">
                <a:latin typeface="Arial" charset="0"/>
              </a:rPr>
              <a:t>anh</a:t>
            </a:r>
            <a:r>
              <a:rPr lang="en-US" sz="2200" spc="-40" dirty="0">
                <a:latin typeface="Arial" charset="0"/>
              </a:rPr>
              <a:t> </a:t>
            </a:r>
            <a:r>
              <a:rPr lang="en-US" sz="2200" spc="-40" dirty="0" err="1">
                <a:latin typeface="Arial" charset="0"/>
              </a:rPr>
              <a:t>học</a:t>
            </a:r>
            <a:r>
              <a:rPr lang="en-US" sz="2200" spc="-40" dirty="0">
                <a:latin typeface="Arial" charset="0"/>
              </a:rPr>
              <a:t> </a:t>
            </a:r>
            <a:r>
              <a:rPr lang="en-US" sz="2200" spc="-40" dirty="0" err="1">
                <a:latin typeface="Arial" charset="0"/>
              </a:rPr>
              <a:t>trò</a:t>
            </a:r>
            <a:r>
              <a:rPr lang="en-US" sz="2200" spc="-40" dirty="0">
                <a:latin typeface="Arial" charset="0"/>
              </a:rPr>
              <a:t> </a:t>
            </a:r>
            <a:r>
              <a:rPr lang="en-US" sz="2200" spc="-40" dirty="0" err="1">
                <a:latin typeface="Arial" charset="0"/>
              </a:rPr>
              <a:t>rất</a:t>
            </a:r>
            <a:r>
              <a:rPr lang="en-US" sz="2200" spc="-40" dirty="0">
                <a:latin typeface="Arial" charset="0"/>
              </a:rPr>
              <a:t> </a:t>
            </a:r>
            <a:r>
              <a:rPr lang="en-US" sz="2200" spc="-40" dirty="0" err="1">
                <a:latin typeface="Arial" charset="0"/>
              </a:rPr>
              <a:t>mê</a:t>
            </a:r>
            <a:r>
              <a:rPr lang="en-US" sz="2200" spc="-40" dirty="0">
                <a:latin typeface="Arial" charset="0"/>
              </a:rPr>
              <a:t> </a:t>
            </a:r>
            <a:r>
              <a:rPr lang="en-US" sz="2200" spc="-40" dirty="0" err="1">
                <a:latin typeface="Arial" charset="0"/>
              </a:rPr>
              <a:t>đồ</a:t>
            </a:r>
            <a:r>
              <a:rPr lang="en-US" sz="2200" spc="-40" dirty="0">
                <a:latin typeface="Arial" charset="0"/>
              </a:rPr>
              <a:t> </a:t>
            </a:r>
            <a:r>
              <a:rPr lang="en-US" sz="2200" spc="-40" dirty="0" err="1">
                <a:latin typeface="Arial" charset="0"/>
              </a:rPr>
              <a:t>cổ</a:t>
            </a:r>
            <a:r>
              <a:rPr lang="en-US" sz="2200" spc="-40" dirty="0">
                <a:latin typeface="Arial" charset="0"/>
              </a:rPr>
              <a:t>. </a:t>
            </a:r>
            <a:r>
              <a:rPr lang="en-US" sz="2200" spc="-40" dirty="0" err="1">
                <a:latin typeface="Arial" charset="0"/>
              </a:rPr>
              <a:t>Một</a:t>
            </a:r>
            <a:r>
              <a:rPr lang="en-US" sz="2200" spc="-40" dirty="0">
                <a:latin typeface="Arial" charset="0"/>
              </a:rPr>
              <a:t> </a:t>
            </a:r>
            <a:r>
              <a:rPr lang="en-US" sz="2200" spc="-40" dirty="0" err="1">
                <a:latin typeface="Arial" charset="0"/>
              </a:rPr>
              <a:t>hôm</a:t>
            </a:r>
            <a:r>
              <a:rPr lang="en-US" sz="2200" spc="-40" dirty="0">
                <a:latin typeface="Arial" charset="0"/>
              </a:rPr>
              <a:t>, </a:t>
            </a:r>
            <a:r>
              <a:rPr lang="en-US" sz="2200" spc="-40" dirty="0" err="1">
                <a:latin typeface="Arial" charset="0"/>
              </a:rPr>
              <a:t>có</a:t>
            </a:r>
            <a:r>
              <a:rPr lang="en-US" sz="2200" spc="-40" dirty="0">
                <a:latin typeface="Arial" charset="0"/>
              </a:rPr>
              <a:t> </a:t>
            </a:r>
            <a:r>
              <a:rPr lang="en-US" sz="2200" spc="-40" dirty="0" err="1">
                <a:latin typeface="Arial" charset="0"/>
              </a:rPr>
              <a:t>người</a:t>
            </a:r>
            <a:r>
              <a:rPr lang="en-US" sz="2200" spc="-40" dirty="0">
                <a:latin typeface="Arial" charset="0"/>
              </a:rPr>
              <a:t> </a:t>
            </a:r>
            <a:r>
              <a:rPr lang="en-US" sz="2200" spc="-40" dirty="0" err="1">
                <a:latin typeface="Arial" charset="0"/>
              </a:rPr>
              <a:t>đưa</a:t>
            </a:r>
            <a:r>
              <a:rPr lang="en-US" sz="2200" spc="-40" dirty="0">
                <a:latin typeface="Arial" charset="0"/>
              </a:rPr>
              <a:t> </a:t>
            </a:r>
            <a:r>
              <a:rPr lang="en-US" sz="2200" spc="-40" dirty="0" err="1">
                <a:latin typeface="Arial" charset="0"/>
              </a:rPr>
              <a:t>đến</a:t>
            </a:r>
            <a:r>
              <a:rPr lang="en-US" sz="2200" spc="-40" dirty="0">
                <a:latin typeface="Arial" charset="0"/>
              </a:rPr>
              <a:t> </a:t>
            </a:r>
            <a:r>
              <a:rPr lang="en-US" sz="2200" spc="-40" dirty="0" err="1">
                <a:latin typeface="Arial" charset="0"/>
              </a:rPr>
              <a:t>manh</a:t>
            </a:r>
            <a:r>
              <a:rPr lang="en-US" sz="2200" spc="-40" dirty="0">
                <a:latin typeface="Arial" charset="0"/>
              </a:rPr>
              <a:t> </a:t>
            </a:r>
            <a:r>
              <a:rPr lang="en-US" sz="2200" spc="-40" dirty="0" err="1">
                <a:latin typeface="Arial" charset="0"/>
              </a:rPr>
              <a:t>chiếu</a:t>
            </a:r>
            <a:r>
              <a:rPr lang="en-US" sz="2200" spc="-40" dirty="0">
                <a:latin typeface="Arial" charset="0"/>
              </a:rPr>
              <a:t> </a:t>
            </a:r>
            <a:r>
              <a:rPr lang="en-US" sz="2200" spc="-40" dirty="0" err="1">
                <a:latin typeface="Arial" charset="0"/>
              </a:rPr>
              <a:t>rách</a:t>
            </a:r>
            <a:r>
              <a:rPr lang="en-US" sz="2200" spc="-40" dirty="0">
                <a:latin typeface="Arial" charset="0"/>
              </a:rPr>
              <a:t> </a:t>
            </a:r>
            <a:r>
              <a:rPr lang="en-US" sz="2200" spc="-40" dirty="0" err="1">
                <a:latin typeface="Arial" charset="0"/>
              </a:rPr>
              <a:t>bảo</a:t>
            </a:r>
            <a:r>
              <a:rPr lang="en-US" sz="2200" spc="-40" dirty="0">
                <a:latin typeface="Arial" charset="0"/>
              </a:rPr>
              <a:t> </a:t>
            </a:r>
            <a:r>
              <a:rPr lang="en-US" sz="2200" spc="-40" dirty="0" err="1">
                <a:latin typeface="Arial" charset="0"/>
              </a:rPr>
              <a:t>là</a:t>
            </a:r>
            <a:r>
              <a:rPr lang="en-US" sz="2200" spc="-40" dirty="0">
                <a:latin typeface="Arial" charset="0"/>
              </a:rPr>
              <a:t> </a:t>
            </a:r>
            <a:r>
              <a:rPr lang="en-US" sz="2200" spc="-40" dirty="0" err="1">
                <a:latin typeface="Arial" charset="0"/>
              </a:rPr>
              <a:t>chiếu</a:t>
            </a:r>
            <a:r>
              <a:rPr lang="en-US" sz="2200" spc="-40" dirty="0">
                <a:latin typeface="Arial" charset="0"/>
              </a:rPr>
              <a:t> </a:t>
            </a:r>
            <a:r>
              <a:rPr lang="en-US" sz="2200" spc="-40" dirty="0" err="1">
                <a:latin typeface="Arial" charset="0"/>
              </a:rPr>
              <a:t>Khổng</a:t>
            </a:r>
            <a:r>
              <a:rPr lang="en-US" sz="2200" spc="-40" dirty="0">
                <a:latin typeface="Arial" charset="0"/>
              </a:rPr>
              <a:t> </a:t>
            </a:r>
            <a:r>
              <a:rPr lang="en-US" sz="2200" spc="-40" dirty="0" err="1">
                <a:latin typeface="Arial" charset="0"/>
              </a:rPr>
              <a:t>Tử</a:t>
            </a:r>
            <a:r>
              <a:rPr lang="en-US" sz="2200" spc="-40" dirty="0">
                <a:latin typeface="Arial" charset="0"/>
              </a:rPr>
              <a:t> </a:t>
            </a:r>
            <a:r>
              <a:rPr lang="en-US" sz="2200" spc="-40" dirty="0" err="1">
                <a:latin typeface="Arial" charset="0"/>
              </a:rPr>
              <a:t>đã</a:t>
            </a:r>
            <a:r>
              <a:rPr lang="en-US" sz="2200" spc="-40" dirty="0">
                <a:latin typeface="Arial" charset="0"/>
              </a:rPr>
              <a:t> </a:t>
            </a:r>
            <a:r>
              <a:rPr lang="en-US" sz="2200" spc="-40" dirty="0" err="1">
                <a:latin typeface="Arial" charset="0"/>
              </a:rPr>
              <a:t>ngồi</a:t>
            </a:r>
            <a:r>
              <a:rPr lang="en-US" sz="2200" spc="-40" dirty="0">
                <a:latin typeface="Arial" charset="0"/>
              </a:rPr>
              <a:t> </a:t>
            </a:r>
            <a:r>
              <a:rPr lang="en-US" sz="2200" spc="-40" dirty="0" err="1">
                <a:latin typeface="Arial" charset="0"/>
              </a:rPr>
              <a:t>dạy</a:t>
            </a:r>
            <a:r>
              <a:rPr lang="en-US" sz="2200" spc="-40" dirty="0">
                <a:latin typeface="Arial" charset="0"/>
              </a:rPr>
              <a:t> </a:t>
            </a:r>
            <a:r>
              <a:rPr lang="en-US" sz="2200" spc="-40" dirty="0" err="1">
                <a:latin typeface="Arial" charset="0"/>
              </a:rPr>
              <a:t>học</a:t>
            </a:r>
            <a:r>
              <a:rPr lang="en-US" sz="2200" spc="-40" dirty="0">
                <a:latin typeface="Arial" charset="0"/>
              </a:rPr>
              <a:t>. </a:t>
            </a:r>
            <a:r>
              <a:rPr lang="en-US" sz="2200" spc="-40" dirty="0" err="1">
                <a:latin typeface="Arial" charset="0"/>
              </a:rPr>
              <a:t>Anh</a:t>
            </a:r>
            <a:r>
              <a:rPr lang="en-US" sz="2200" spc="-40" dirty="0">
                <a:latin typeface="Arial" charset="0"/>
              </a:rPr>
              <a:t> </a:t>
            </a:r>
            <a:r>
              <a:rPr lang="en-US" sz="2200" spc="-40" dirty="0" err="1">
                <a:latin typeface="Arial" charset="0"/>
              </a:rPr>
              <a:t>chàng</a:t>
            </a:r>
            <a:r>
              <a:rPr lang="en-US" sz="2200" spc="-40" dirty="0">
                <a:latin typeface="Arial" charset="0"/>
              </a:rPr>
              <a:t> </a:t>
            </a:r>
            <a:r>
              <a:rPr lang="en-US" sz="2200" spc="-40" dirty="0" err="1">
                <a:latin typeface="Arial" charset="0"/>
              </a:rPr>
              <a:t>hết</a:t>
            </a:r>
            <a:r>
              <a:rPr lang="en-US" sz="2200" spc="-40" dirty="0">
                <a:latin typeface="Arial" charset="0"/>
              </a:rPr>
              <a:t> </a:t>
            </a:r>
            <a:r>
              <a:rPr lang="en-US" sz="2200" spc="-40" dirty="0" err="1">
                <a:latin typeface="Arial" charset="0"/>
              </a:rPr>
              <a:t>sức</a:t>
            </a:r>
            <a:r>
              <a:rPr lang="en-US" sz="2200" spc="-40" dirty="0">
                <a:latin typeface="Arial" charset="0"/>
              </a:rPr>
              <a:t> </a:t>
            </a:r>
            <a:r>
              <a:rPr lang="en-US" sz="2200" spc="-40" dirty="0" err="1">
                <a:latin typeface="Arial" charset="0"/>
              </a:rPr>
              <a:t>mừng</a:t>
            </a:r>
            <a:r>
              <a:rPr lang="en-US" sz="2200" spc="-40" dirty="0">
                <a:latin typeface="Arial" charset="0"/>
              </a:rPr>
              <a:t> </a:t>
            </a:r>
            <a:r>
              <a:rPr lang="en-US" sz="2200" spc="-40" dirty="0" err="1">
                <a:latin typeface="Arial" charset="0"/>
              </a:rPr>
              <a:t>rỡ</a:t>
            </a:r>
            <a:r>
              <a:rPr lang="en-US" sz="2200" spc="-40" dirty="0">
                <a:latin typeface="Arial" charset="0"/>
              </a:rPr>
              <a:t>, </a:t>
            </a:r>
            <a:r>
              <a:rPr lang="en-US" sz="2200" spc="-40" dirty="0" err="1">
                <a:latin typeface="Arial" charset="0"/>
              </a:rPr>
              <a:t>đem</a:t>
            </a:r>
            <a:r>
              <a:rPr lang="en-US" sz="2200" spc="-40" dirty="0">
                <a:latin typeface="Arial" charset="0"/>
              </a:rPr>
              <a:t> </a:t>
            </a:r>
            <a:r>
              <a:rPr lang="en-US" sz="2200" spc="-40" dirty="0" err="1">
                <a:latin typeface="Arial" charset="0"/>
              </a:rPr>
              <a:t>hết</a:t>
            </a:r>
            <a:r>
              <a:rPr lang="en-US" sz="2200" spc="-40" dirty="0">
                <a:latin typeface="Arial" charset="0"/>
              </a:rPr>
              <a:t> </a:t>
            </a:r>
            <a:r>
              <a:rPr lang="en-US" sz="2200" spc="-40" dirty="0" err="1">
                <a:latin typeface="Arial" charset="0"/>
              </a:rPr>
              <a:t>ruộng</a:t>
            </a:r>
            <a:r>
              <a:rPr lang="en-US" sz="2200" spc="-40" dirty="0">
                <a:latin typeface="Arial" charset="0"/>
              </a:rPr>
              <a:t> </a:t>
            </a:r>
            <a:r>
              <a:rPr lang="en-US" sz="2200" spc="-40" dirty="0" err="1">
                <a:latin typeface="Arial" charset="0"/>
              </a:rPr>
              <a:t>ra</a:t>
            </a:r>
            <a:r>
              <a:rPr lang="en-US" sz="2200" spc="-40" dirty="0">
                <a:latin typeface="Arial" charset="0"/>
              </a:rPr>
              <a:t> </a:t>
            </a:r>
            <a:r>
              <a:rPr lang="en-US" sz="2200" spc="-40" dirty="0" err="1">
                <a:latin typeface="Arial" charset="0"/>
              </a:rPr>
              <a:t>đổi</a:t>
            </a:r>
            <a:r>
              <a:rPr lang="en-US" sz="2200" spc="-40" dirty="0">
                <a:latin typeface="Arial" charset="0"/>
              </a:rPr>
              <a:t>.</a:t>
            </a:r>
          </a:p>
          <a:p>
            <a:pPr algn="just" eaLnBrk="1" hangingPunct="1">
              <a:spcBef>
                <a:spcPts val="0"/>
              </a:spcBef>
              <a:buClr>
                <a:schemeClr val="tx2"/>
              </a:buClr>
              <a:defRPr/>
            </a:pPr>
            <a:r>
              <a:rPr lang="en-US" sz="2200" spc="-40" dirty="0">
                <a:latin typeface="Arial" charset="0"/>
              </a:rPr>
              <a:t>     </a:t>
            </a:r>
            <a:r>
              <a:rPr lang="en-US" sz="2200" dirty="0" err="1">
                <a:latin typeface="Arial" charset="0"/>
              </a:rPr>
              <a:t>Chẳng</a:t>
            </a:r>
            <a:r>
              <a:rPr lang="en-US" sz="2200" dirty="0">
                <a:latin typeface="Arial" charset="0"/>
              </a:rPr>
              <a:t> </a:t>
            </a:r>
            <a:r>
              <a:rPr lang="en-US" sz="2200" dirty="0" err="1">
                <a:latin typeface="Arial" charset="0"/>
              </a:rPr>
              <a:t>bao</a:t>
            </a:r>
            <a:r>
              <a:rPr lang="en-US" sz="2200" dirty="0">
                <a:latin typeface="Arial" charset="0"/>
              </a:rPr>
              <a:t> </a:t>
            </a:r>
            <a:r>
              <a:rPr lang="en-US" sz="2200" dirty="0" err="1">
                <a:latin typeface="Arial" charset="0"/>
              </a:rPr>
              <a:t>lâu</a:t>
            </a:r>
            <a:r>
              <a:rPr lang="en-US" sz="2200" dirty="0">
                <a:latin typeface="Arial" charset="0"/>
              </a:rPr>
              <a:t>, </a:t>
            </a:r>
            <a:r>
              <a:rPr lang="en-US" sz="2200" dirty="0" err="1">
                <a:latin typeface="Arial" charset="0"/>
              </a:rPr>
              <a:t>lại</a:t>
            </a:r>
            <a:r>
              <a:rPr lang="en-US" sz="2200" dirty="0">
                <a:latin typeface="Arial" charset="0"/>
              </a:rPr>
              <a:t> </a:t>
            </a:r>
            <a:r>
              <a:rPr lang="en-US" sz="2200" dirty="0" err="1">
                <a:latin typeface="Arial" charset="0"/>
              </a:rPr>
              <a:t>có</a:t>
            </a:r>
            <a:r>
              <a:rPr lang="en-US" sz="2200" dirty="0">
                <a:latin typeface="Arial" charset="0"/>
              </a:rPr>
              <a:t> </a:t>
            </a:r>
            <a:r>
              <a:rPr lang="en-US" sz="2200" dirty="0" err="1">
                <a:latin typeface="Arial" charset="0"/>
              </a:rPr>
              <a:t>kẻ</a:t>
            </a:r>
            <a:r>
              <a:rPr lang="en-US" sz="2200" dirty="0">
                <a:latin typeface="Arial" charset="0"/>
              </a:rPr>
              <a:t> </a:t>
            </a:r>
            <a:r>
              <a:rPr lang="en-US" sz="2200" dirty="0" err="1">
                <a:latin typeface="Arial" charset="0"/>
              </a:rPr>
              <a:t>đem</a:t>
            </a:r>
            <a:r>
              <a:rPr lang="en-US" sz="2200" dirty="0">
                <a:latin typeface="Arial" charset="0"/>
              </a:rPr>
              <a:t> </a:t>
            </a:r>
            <a:r>
              <a:rPr lang="en-US" sz="2200" dirty="0" err="1">
                <a:latin typeface="Arial" charset="0"/>
              </a:rPr>
              <a:t>một</a:t>
            </a:r>
            <a:r>
              <a:rPr lang="en-US" sz="2200" dirty="0">
                <a:latin typeface="Arial" charset="0"/>
              </a:rPr>
              <a:t> </a:t>
            </a:r>
            <a:r>
              <a:rPr lang="en-US" sz="2200" dirty="0" err="1">
                <a:latin typeface="Arial" charset="0"/>
              </a:rPr>
              <a:t>cây</a:t>
            </a:r>
            <a:r>
              <a:rPr lang="en-US" sz="2200" dirty="0">
                <a:latin typeface="Arial" charset="0"/>
              </a:rPr>
              <a:t> </a:t>
            </a:r>
            <a:r>
              <a:rPr lang="en-US" sz="2200" dirty="0" err="1">
                <a:latin typeface="Arial" charset="0"/>
              </a:rPr>
              <a:t>gậy</a:t>
            </a:r>
            <a:r>
              <a:rPr lang="en-US" sz="2200" dirty="0">
                <a:latin typeface="Arial" charset="0"/>
              </a:rPr>
              <a:t> </a:t>
            </a:r>
            <a:r>
              <a:rPr lang="en-US" sz="2200" dirty="0" err="1">
                <a:latin typeface="Arial" charset="0"/>
              </a:rPr>
              <a:t>cũ</a:t>
            </a:r>
            <a:r>
              <a:rPr lang="en-US" sz="2200" dirty="0">
                <a:latin typeface="Arial" charset="0"/>
              </a:rPr>
              <a:t> </a:t>
            </a:r>
            <a:r>
              <a:rPr lang="en-US" sz="2200" dirty="0" err="1">
                <a:latin typeface="Arial" charset="0"/>
              </a:rPr>
              <a:t>kĩ</a:t>
            </a:r>
            <a:r>
              <a:rPr lang="en-US" sz="2200" dirty="0">
                <a:latin typeface="Arial" charset="0"/>
              </a:rPr>
              <a:t> </a:t>
            </a:r>
            <a:r>
              <a:rPr lang="en-US" sz="2200" dirty="0" err="1">
                <a:latin typeface="Arial" charset="0"/>
              </a:rPr>
              <a:t>đến</a:t>
            </a:r>
            <a:r>
              <a:rPr lang="en-US" sz="2200" dirty="0">
                <a:latin typeface="Arial" charset="0"/>
              </a:rPr>
              <a:t> </a:t>
            </a:r>
            <a:r>
              <a:rPr lang="en-US" sz="2200" dirty="0" err="1">
                <a:latin typeface="Arial" charset="0"/>
              </a:rPr>
              <a:t>bảo</a:t>
            </a:r>
            <a:r>
              <a:rPr lang="en-US" sz="2200" dirty="0">
                <a:latin typeface="Arial" charset="0"/>
              </a:rPr>
              <a:t>:</a:t>
            </a:r>
          </a:p>
          <a:p>
            <a:pPr algn="just" eaLnBrk="1" hangingPunct="1">
              <a:spcBef>
                <a:spcPts val="0"/>
              </a:spcBef>
              <a:buClr>
                <a:schemeClr val="tx2"/>
              </a:buClr>
              <a:defRPr/>
            </a:pPr>
            <a:r>
              <a:rPr lang="en-US" sz="2200" dirty="0">
                <a:latin typeface="Arial" charset="0"/>
              </a:rPr>
              <a:t>     - </a:t>
            </a:r>
            <a:r>
              <a:rPr lang="en-US" sz="2200" dirty="0" err="1">
                <a:latin typeface="Arial" charset="0"/>
              </a:rPr>
              <a:t>Đây</a:t>
            </a:r>
            <a:r>
              <a:rPr lang="en-US" sz="2200" dirty="0">
                <a:latin typeface="Arial" charset="0"/>
              </a:rPr>
              <a:t> </a:t>
            </a:r>
            <a:r>
              <a:rPr lang="en-US" sz="2200" dirty="0" err="1">
                <a:latin typeface="Arial" charset="0"/>
              </a:rPr>
              <a:t>là</a:t>
            </a:r>
            <a:r>
              <a:rPr lang="en-US" sz="2200" dirty="0">
                <a:latin typeface="Arial" charset="0"/>
              </a:rPr>
              <a:t> </a:t>
            </a:r>
            <a:r>
              <a:rPr lang="en-US" sz="2200" dirty="0" err="1">
                <a:latin typeface="Arial" charset="0"/>
              </a:rPr>
              <a:t>cây</a:t>
            </a:r>
            <a:r>
              <a:rPr lang="en-US" sz="2200" dirty="0">
                <a:latin typeface="Arial" charset="0"/>
              </a:rPr>
              <a:t> </a:t>
            </a:r>
            <a:r>
              <a:rPr lang="en-US" sz="2200" dirty="0" err="1">
                <a:latin typeface="Arial" charset="0"/>
              </a:rPr>
              <a:t>gậy</a:t>
            </a:r>
            <a:r>
              <a:rPr lang="en-US" sz="2200" dirty="0">
                <a:latin typeface="Arial" charset="0"/>
              </a:rPr>
              <a:t> </a:t>
            </a:r>
            <a:r>
              <a:rPr lang="en-US" sz="2200" dirty="0" err="1">
                <a:latin typeface="Arial" charset="0"/>
              </a:rPr>
              <a:t>cụ</a:t>
            </a:r>
            <a:r>
              <a:rPr lang="en-US" sz="2200" dirty="0">
                <a:latin typeface="Arial" charset="0"/>
              </a:rPr>
              <a:t> </a:t>
            </a:r>
            <a:r>
              <a:rPr lang="en-US" sz="2200" dirty="0" err="1">
                <a:latin typeface="Arial" charset="0"/>
              </a:rPr>
              <a:t>tổ</a:t>
            </a:r>
            <a:r>
              <a:rPr lang="en-US" sz="2200" dirty="0">
                <a:latin typeface="Arial" charset="0"/>
              </a:rPr>
              <a:t> Chu </a:t>
            </a:r>
            <a:r>
              <a:rPr lang="en-US" sz="2200" dirty="0" err="1">
                <a:latin typeface="Arial" charset="0"/>
              </a:rPr>
              <a:t>Văn</a:t>
            </a:r>
            <a:r>
              <a:rPr lang="en-US" sz="2200" dirty="0">
                <a:latin typeface="Arial" charset="0"/>
              </a:rPr>
              <a:t> </a:t>
            </a:r>
            <a:r>
              <a:rPr lang="en-US" sz="2200" dirty="0" err="1">
                <a:latin typeface="Arial" charset="0"/>
              </a:rPr>
              <a:t>Vương</a:t>
            </a:r>
            <a:r>
              <a:rPr lang="en-US" sz="2200" dirty="0">
                <a:latin typeface="Arial" charset="0"/>
              </a:rPr>
              <a:t> </a:t>
            </a:r>
            <a:r>
              <a:rPr lang="en-US" sz="2200" dirty="0" err="1">
                <a:latin typeface="Arial" charset="0"/>
              </a:rPr>
              <a:t>dùng</a:t>
            </a:r>
            <a:r>
              <a:rPr lang="en-US" sz="2200" dirty="0">
                <a:latin typeface="Arial" charset="0"/>
              </a:rPr>
              <a:t> </a:t>
            </a:r>
            <a:r>
              <a:rPr lang="en-US" sz="2200" dirty="0" err="1">
                <a:latin typeface="Arial" charset="0"/>
              </a:rPr>
              <a:t>lúc</a:t>
            </a:r>
            <a:r>
              <a:rPr lang="en-US" sz="2200" dirty="0">
                <a:latin typeface="Arial" charset="0"/>
              </a:rPr>
              <a:t> </a:t>
            </a:r>
            <a:r>
              <a:rPr lang="en-US" sz="2200" dirty="0" err="1">
                <a:latin typeface="Arial" charset="0"/>
              </a:rPr>
              <a:t>chạy</a:t>
            </a:r>
            <a:r>
              <a:rPr lang="en-US" sz="2200" dirty="0">
                <a:latin typeface="Arial" charset="0"/>
              </a:rPr>
              <a:t> </a:t>
            </a:r>
            <a:r>
              <a:rPr lang="en-US" sz="2200" dirty="0" err="1">
                <a:latin typeface="Arial" charset="0"/>
              </a:rPr>
              <a:t>loạn</a:t>
            </a:r>
            <a:r>
              <a:rPr lang="en-US" sz="2200" dirty="0">
                <a:latin typeface="Arial" charset="0"/>
              </a:rPr>
              <a:t>, </a:t>
            </a:r>
            <a:r>
              <a:rPr lang="en-US" sz="2200" dirty="0" err="1">
                <a:latin typeface="Arial" charset="0"/>
              </a:rPr>
              <a:t>còn</a:t>
            </a:r>
            <a:r>
              <a:rPr lang="en-US" sz="2200" dirty="0">
                <a:latin typeface="Arial" charset="0"/>
              </a:rPr>
              <a:t> </a:t>
            </a:r>
            <a:r>
              <a:rPr lang="en-US" sz="2200" dirty="0" err="1">
                <a:latin typeface="Arial" charset="0"/>
              </a:rPr>
              <a:t>xưa</a:t>
            </a:r>
            <a:r>
              <a:rPr lang="en-US" sz="2200" dirty="0">
                <a:latin typeface="Arial" charset="0"/>
              </a:rPr>
              <a:t> </a:t>
            </a:r>
            <a:r>
              <a:rPr lang="en-US" sz="2200" dirty="0" err="1">
                <a:latin typeface="Arial" charset="0"/>
              </a:rPr>
              <a:t>hơn</a:t>
            </a:r>
            <a:r>
              <a:rPr lang="en-US" sz="2200" dirty="0">
                <a:latin typeface="Arial" charset="0"/>
              </a:rPr>
              <a:t> </a:t>
            </a:r>
            <a:r>
              <a:rPr lang="en-US" sz="2200" dirty="0" err="1">
                <a:latin typeface="Arial" charset="0"/>
              </a:rPr>
              <a:t>manh</a:t>
            </a:r>
            <a:r>
              <a:rPr lang="en-US" sz="2200" dirty="0">
                <a:latin typeface="Arial" charset="0"/>
              </a:rPr>
              <a:t> </a:t>
            </a:r>
            <a:r>
              <a:rPr lang="en-US" sz="2200" dirty="0" err="1">
                <a:latin typeface="Arial" charset="0"/>
              </a:rPr>
              <a:t>chiếu</a:t>
            </a:r>
            <a:r>
              <a:rPr lang="en-US" sz="2200" dirty="0">
                <a:latin typeface="Arial" charset="0"/>
              </a:rPr>
              <a:t> </a:t>
            </a:r>
            <a:r>
              <a:rPr lang="en-US" sz="2200" dirty="0" err="1">
                <a:latin typeface="Arial" charset="0"/>
              </a:rPr>
              <a:t>của</a:t>
            </a:r>
            <a:r>
              <a:rPr lang="en-US" sz="2200" dirty="0">
                <a:latin typeface="Arial" charset="0"/>
              </a:rPr>
              <a:t> </a:t>
            </a:r>
            <a:r>
              <a:rPr lang="en-US" sz="2200" dirty="0" err="1">
                <a:latin typeface="Arial" charset="0"/>
              </a:rPr>
              <a:t>Khổng</a:t>
            </a:r>
            <a:r>
              <a:rPr lang="en-US" sz="2200" dirty="0">
                <a:latin typeface="Arial" charset="0"/>
              </a:rPr>
              <a:t> </a:t>
            </a:r>
            <a:r>
              <a:rPr lang="en-US" sz="2200" dirty="0" err="1">
                <a:latin typeface="Arial" charset="0"/>
              </a:rPr>
              <a:t>Tử</a:t>
            </a:r>
            <a:r>
              <a:rPr lang="en-US" sz="2200" dirty="0">
                <a:latin typeface="Arial" charset="0"/>
              </a:rPr>
              <a:t> </a:t>
            </a:r>
            <a:r>
              <a:rPr lang="en-US" sz="2200" dirty="0" err="1">
                <a:latin typeface="Arial" charset="0"/>
              </a:rPr>
              <a:t>mấy</a:t>
            </a:r>
            <a:r>
              <a:rPr lang="en-US" sz="2200" dirty="0">
                <a:latin typeface="Arial" charset="0"/>
              </a:rPr>
              <a:t> </a:t>
            </a:r>
            <a:r>
              <a:rPr lang="en-US" sz="2200" dirty="0" err="1">
                <a:latin typeface="Arial" charset="0"/>
              </a:rPr>
              <a:t>trăm</a:t>
            </a:r>
            <a:r>
              <a:rPr lang="en-US" sz="2200" dirty="0">
                <a:latin typeface="Arial" charset="0"/>
              </a:rPr>
              <a:t> </a:t>
            </a:r>
            <a:r>
              <a:rPr lang="en-US" sz="2200" dirty="0" err="1">
                <a:latin typeface="Arial" charset="0"/>
              </a:rPr>
              <a:t>năm</a:t>
            </a:r>
            <a:r>
              <a:rPr lang="en-US" sz="2200" dirty="0">
                <a:latin typeface="Arial" charset="0"/>
              </a:rPr>
              <a:t>.</a:t>
            </a:r>
          </a:p>
          <a:p>
            <a:pPr algn="just" eaLnBrk="1" hangingPunct="1">
              <a:spcBef>
                <a:spcPts val="0"/>
              </a:spcBef>
              <a:buClr>
                <a:schemeClr val="tx2"/>
              </a:buClr>
              <a:defRPr/>
            </a:pPr>
            <a:r>
              <a:rPr lang="en-US" sz="2200" spc="-10" dirty="0">
                <a:latin typeface="Arial" charset="0"/>
              </a:rPr>
              <a:t>     </a:t>
            </a:r>
            <a:r>
              <a:rPr lang="en-US" sz="2200" spc="-10" dirty="0" err="1">
                <a:latin typeface="Arial" charset="0"/>
              </a:rPr>
              <a:t>Quá</a:t>
            </a:r>
            <a:r>
              <a:rPr lang="en-US" sz="2200" spc="-10" dirty="0">
                <a:latin typeface="Arial" charset="0"/>
              </a:rPr>
              <a:t> </a:t>
            </a:r>
            <a:r>
              <a:rPr lang="en-US" sz="2200" spc="-10" dirty="0" err="1">
                <a:latin typeface="Arial" charset="0"/>
              </a:rPr>
              <a:t>đỗi</a:t>
            </a:r>
            <a:r>
              <a:rPr lang="en-US" sz="2200" spc="-10" dirty="0">
                <a:latin typeface="Arial" charset="0"/>
              </a:rPr>
              <a:t> </a:t>
            </a:r>
            <a:r>
              <a:rPr lang="en-US" sz="2200" spc="-10" dirty="0" err="1">
                <a:latin typeface="Arial" charset="0"/>
              </a:rPr>
              <a:t>ngưỡng</a:t>
            </a:r>
            <a:r>
              <a:rPr lang="en-US" sz="2200" spc="-10" dirty="0">
                <a:latin typeface="Arial" charset="0"/>
              </a:rPr>
              <a:t> </a:t>
            </a:r>
            <a:r>
              <a:rPr lang="en-US" sz="2200" spc="-10" dirty="0" err="1">
                <a:latin typeface="Arial" charset="0"/>
              </a:rPr>
              <a:t>mộ</a:t>
            </a:r>
            <a:r>
              <a:rPr lang="en-US" sz="2200" spc="-10" dirty="0">
                <a:latin typeface="Arial" charset="0"/>
              </a:rPr>
              <a:t>, </a:t>
            </a:r>
            <a:r>
              <a:rPr lang="en-US" sz="2200" spc="-10" dirty="0" err="1">
                <a:latin typeface="Arial" charset="0"/>
              </a:rPr>
              <a:t>anh</a:t>
            </a:r>
            <a:r>
              <a:rPr lang="en-US" sz="2200" spc="-10" dirty="0">
                <a:latin typeface="Arial" charset="0"/>
              </a:rPr>
              <a:t> ta </a:t>
            </a:r>
            <a:r>
              <a:rPr lang="en-US" sz="2200" spc="-10" dirty="0" err="1">
                <a:latin typeface="Arial" charset="0"/>
              </a:rPr>
              <a:t>bèn</a:t>
            </a:r>
            <a:r>
              <a:rPr lang="en-US" sz="2200" spc="-10" dirty="0">
                <a:latin typeface="Arial" charset="0"/>
              </a:rPr>
              <a:t> </a:t>
            </a:r>
            <a:r>
              <a:rPr lang="en-US" sz="2200" spc="-10" dirty="0" err="1">
                <a:latin typeface="Arial" charset="0"/>
              </a:rPr>
              <a:t>bán</a:t>
            </a:r>
            <a:r>
              <a:rPr lang="en-US" sz="2200" spc="-10" dirty="0">
                <a:latin typeface="Arial" charset="0"/>
              </a:rPr>
              <a:t> </a:t>
            </a:r>
            <a:r>
              <a:rPr lang="en-US" sz="2200" spc="-10" dirty="0" err="1">
                <a:latin typeface="Arial" charset="0"/>
              </a:rPr>
              <a:t>hết</a:t>
            </a:r>
            <a:r>
              <a:rPr lang="en-US" sz="2200" spc="-10" dirty="0">
                <a:latin typeface="Arial" charset="0"/>
              </a:rPr>
              <a:t> </a:t>
            </a:r>
            <a:r>
              <a:rPr lang="en-US" sz="2200" spc="-10" dirty="0" err="1">
                <a:latin typeface="Arial" charset="0"/>
              </a:rPr>
              <a:t>đồ</a:t>
            </a:r>
            <a:r>
              <a:rPr lang="en-US" sz="2200" spc="-10" dirty="0">
                <a:latin typeface="Arial" charset="0"/>
              </a:rPr>
              <a:t> </a:t>
            </a:r>
            <a:r>
              <a:rPr lang="en-US" sz="2200" spc="-10" dirty="0" err="1">
                <a:latin typeface="Arial" charset="0"/>
              </a:rPr>
              <a:t>đạc</a:t>
            </a:r>
            <a:r>
              <a:rPr lang="en-US" sz="2200" spc="-10" dirty="0">
                <a:latin typeface="Arial" charset="0"/>
              </a:rPr>
              <a:t> </a:t>
            </a:r>
            <a:r>
              <a:rPr lang="en-US" sz="2200" spc="-10" dirty="0" err="1">
                <a:latin typeface="Arial" charset="0"/>
              </a:rPr>
              <a:t>trong</a:t>
            </a:r>
            <a:r>
              <a:rPr lang="en-US" sz="2200" spc="-10" dirty="0">
                <a:latin typeface="Arial" charset="0"/>
              </a:rPr>
              <a:t> </a:t>
            </a:r>
            <a:r>
              <a:rPr lang="en-US" sz="2200" spc="-10" dirty="0" err="1">
                <a:latin typeface="Arial" charset="0"/>
              </a:rPr>
              <a:t>nhà</a:t>
            </a:r>
            <a:r>
              <a:rPr lang="en-US" sz="2200" spc="-10" dirty="0">
                <a:latin typeface="Arial" charset="0"/>
              </a:rPr>
              <a:t> </a:t>
            </a:r>
            <a:r>
              <a:rPr lang="en-US" sz="2200" spc="-10" dirty="0" err="1">
                <a:latin typeface="Arial" charset="0"/>
              </a:rPr>
              <a:t>để</a:t>
            </a:r>
            <a:r>
              <a:rPr lang="en-US" sz="2200" spc="-10" dirty="0">
                <a:latin typeface="Arial" charset="0"/>
              </a:rPr>
              <a:t> </a:t>
            </a:r>
            <a:r>
              <a:rPr lang="en-US" sz="2200" spc="-10" dirty="0" err="1">
                <a:latin typeface="Arial" charset="0"/>
              </a:rPr>
              <a:t>mua</a:t>
            </a:r>
            <a:r>
              <a:rPr lang="en-US" sz="2200" spc="-10" dirty="0">
                <a:latin typeface="Arial" charset="0"/>
              </a:rPr>
              <a:t> </a:t>
            </a:r>
            <a:r>
              <a:rPr lang="en-US" sz="2200" spc="-10" dirty="0" err="1">
                <a:latin typeface="Arial" charset="0"/>
              </a:rPr>
              <a:t>gậy</a:t>
            </a:r>
            <a:r>
              <a:rPr lang="en-US" sz="2200" spc="-10" dirty="0">
                <a:latin typeface="Arial" charset="0"/>
              </a:rPr>
              <a:t>.</a:t>
            </a:r>
          </a:p>
          <a:p>
            <a:pPr algn="just" eaLnBrk="1" hangingPunct="1">
              <a:spcBef>
                <a:spcPts val="0"/>
              </a:spcBef>
              <a:buClr>
                <a:schemeClr val="tx2"/>
              </a:buClr>
              <a:defRPr/>
            </a:pPr>
            <a:r>
              <a:rPr lang="en-US" sz="2200" spc="-10" dirty="0">
                <a:latin typeface="Arial" charset="0"/>
              </a:rPr>
              <a:t>     </a:t>
            </a:r>
            <a:r>
              <a:rPr lang="en-US" sz="2200" dirty="0" err="1">
                <a:latin typeface="Arial" charset="0"/>
              </a:rPr>
              <a:t>Sau</a:t>
            </a:r>
            <a:r>
              <a:rPr lang="en-US" sz="2200" dirty="0">
                <a:latin typeface="Arial" charset="0"/>
              </a:rPr>
              <a:t> </a:t>
            </a:r>
            <a:r>
              <a:rPr lang="en-US" sz="2200" dirty="0" err="1">
                <a:latin typeface="Arial" charset="0"/>
              </a:rPr>
              <a:t>đó</a:t>
            </a:r>
            <a:r>
              <a:rPr lang="en-US" sz="2200" dirty="0">
                <a:latin typeface="Arial" charset="0"/>
              </a:rPr>
              <a:t> </a:t>
            </a:r>
            <a:r>
              <a:rPr lang="en-US" sz="2200" dirty="0" err="1">
                <a:latin typeface="Arial" charset="0"/>
              </a:rPr>
              <a:t>lại</a:t>
            </a:r>
            <a:r>
              <a:rPr lang="en-US" sz="2200" dirty="0">
                <a:latin typeface="Arial" charset="0"/>
              </a:rPr>
              <a:t> </a:t>
            </a:r>
            <a:r>
              <a:rPr lang="en-US" sz="2200" dirty="0" err="1">
                <a:latin typeface="Arial" charset="0"/>
              </a:rPr>
              <a:t>có</a:t>
            </a:r>
            <a:r>
              <a:rPr lang="en-US" sz="2200" dirty="0">
                <a:latin typeface="Arial" charset="0"/>
              </a:rPr>
              <a:t> </a:t>
            </a:r>
            <a:r>
              <a:rPr lang="en-US" sz="2200" dirty="0" err="1">
                <a:latin typeface="Arial" charset="0"/>
              </a:rPr>
              <a:t>kẻ</a:t>
            </a:r>
            <a:r>
              <a:rPr lang="en-US" sz="2200" dirty="0">
                <a:latin typeface="Arial" charset="0"/>
              </a:rPr>
              <a:t> </a:t>
            </a:r>
            <a:r>
              <a:rPr lang="en-US" sz="2200" dirty="0" err="1">
                <a:latin typeface="Arial" charset="0"/>
              </a:rPr>
              <a:t>mang</a:t>
            </a:r>
            <a:r>
              <a:rPr lang="en-US" sz="2200" dirty="0">
                <a:latin typeface="Arial" charset="0"/>
              </a:rPr>
              <a:t> </a:t>
            </a:r>
            <a:r>
              <a:rPr lang="en-US" sz="2200" dirty="0" err="1">
                <a:latin typeface="Arial" charset="0"/>
              </a:rPr>
              <a:t>đến</a:t>
            </a:r>
            <a:r>
              <a:rPr lang="en-US" sz="2200" dirty="0">
                <a:latin typeface="Arial" charset="0"/>
              </a:rPr>
              <a:t> </a:t>
            </a:r>
            <a:r>
              <a:rPr lang="en-US" sz="2200" dirty="0" err="1">
                <a:latin typeface="Arial" charset="0"/>
              </a:rPr>
              <a:t>một</a:t>
            </a:r>
            <a:r>
              <a:rPr lang="en-US" sz="2200" dirty="0">
                <a:latin typeface="Arial" charset="0"/>
              </a:rPr>
              <a:t> </a:t>
            </a:r>
            <a:r>
              <a:rPr lang="en-US" sz="2200" dirty="0" err="1">
                <a:latin typeface="Arial" charset="0"/>
              </a:rPr>
              <a:t>chiếc</a:t>
            </a:r>
            <a:r>
              <a:rPr lang="en-US" sz="2200" dirty="0">
                <a:latin typeface="Arial" charset="0"/>
              </a:rPr>
              <a:t> </a:t>
            </a:r>
            <a:r>
              <a:rPr lang="en-US" sz="2200" dirty="0" err="1">
                <a:latin typeface="Arial" charset="0"/>
              </a:rPr>
              <a:t>bát</a:t>
            </a:r>
            <a:r>
              <a:rPr lang="en-US" sz="2200" dirty="0">
                <a:latin typeface="Arial" charset="0"/>
              </a:rPr>
              <a:t> </a:t>
            </a:r>
            <a:r>
              <a:rPr lang="en-US" sz="2200" dirty="0" err="1">
                <a:latin typeface="Arial" charset="0"/>
              </a:rPr>
              <a:t>gỗ</a:t>
            </a:r>
            <a:r>
              <a:rPr lang="en-US" sz="2200" dirty="0">
                <a:latin typeface="Arial" charset="0"/>
              </a:rPr>
              <a:t>, </a:t>
            </a:r>
            <a:r>
              <a:rPr lang="en-US" sz="2200" dirty="0" err="1">
                <a:latin typeface="Arial" charset="0"/>
              </a:rPr>
              <a:t>nói</a:t>
            </a:r>
            <a:r>
              <a:rPr lang="en-US" sz="2200" dirty="0">
                <a:latin typeface="Arial" charset="0"/>
              </a:rPr>
              <a:t>:</a:t>
            </a:r>
          </a:p>
          <a:p>
            <a:pPr algn="just" eaLnBrk="1" hangingPunct="1">
              <a:spcBef>
                <a:spcPts val="0"/>
              </a:spcBef>
              <a:buClr>
                <a:schemeClr val="tx2"/>
              </a:buClr>
              <a:defRPr/>
            </a:pPr>
            <a:r>
              <a:rPr lang="en-US" sz="2200" dirty="0">
                <a:latin typeface="Arial" charset="0"/>
              </a:rPr>
              <a:t>     - </a:t>
            </a:r>
            <a:r>
              <a:rPr lang="en-US" sz="2200" dirty="0" err="1">
                <a:latin typeface="Arial" charset="0"/>
              </a:rPr>
              <a:t>Bát</a:t>
            </a:r>
            <a:r>
              <a:rPr lang="en-US" sz="2200" dirty="0">
                <a:latin typeface="Arial" charset="0"/>
              </a:rPr>
              <a:t> </a:t>
            </a:r>
            <a:r>
              <a:rPr lang="en-US" sz="2200" dirty="0" err="1">
                <a:latin typeface="Arial" charset="0"/>
              </a:rPr>
              <a:t>này</a:t>
            </a:r>
            <a:r>
              <a:rPr lang="en-US" sz="2200" dirty="0">
                <a:latin typeface="Arial" charset="0"/>
              </a:rPr>
              <a:t> </a:t>
            </a:r>
            <a:r>
              <a:rPr lang="en-US" sz="2200" dirty="0" err="1">
                <a:latin typeface="Arial" charset="0"/>
              </a:rPr>
              <a:t>được</a:t>
            </a:r>
            <a:r>
              <a:rPr lang="en-US" sz="2200" dirty="0">
                <a:latin typeface="Arial" charset="0"/>
              </a:rPr>
              <a:t> </a:t>
            </a:r>
            <a:r>
              <a:rPr lang="en-US" sz="2200" dirty="0" err="1">
                <a:latin typeface="Arial" charset="0"/>
              </a:rPr>
              <a:t>làm</a:t>
            </a:r>
            <a:r>
              <a:rPr lang="en-US" sz="2200" dirty="0">
                <a:latin typeface="Arial" charset="0"/>
              </a:rPr>
              <a:t> </a:t>
            </a:r>
            <a:r>
              <a:rPr lang="en-US" sz="2200" dirty="0" err="1">
                <a:latin typeface="Arial" charset="0"/>
              </a:rPr>
              <a:t>từ</a:t>
            </a:r>
            <a:r>
              <a:rPr lang="en-US" sz="2200" dirty="0">
                <a:latin typeface="Arial" charset="0"/>
              </a:rPr>
              <a:t> </a:t>
            </a:r>
            <a:r>
              <a:rPr lang="en-US" sz="2200" dirty="0" err="1">
                <a:latin typeface="Arial" charset="0"/>
              </a:rPr>
              <a:t>thời</a:t>
            </a:r>
            <a:r>
              <a:rPr lang="en-US" sz="2200" dirty="0">
                <a:latin typeface="Arial" charset="0"/>
              </a:rPr>
              <a:t> </a:t>
            </a:r>
            <a:r>
              <a:rPr lang="en-US" sz="2200" dirty="0" err="1">
                <a:latin typeface="Arial" charset="0"/>
              </a:rPr>
              <a:t>Ngũ</a:t>
            </a:r>
            <a:r>
              <a:rPr lang="en-US" sz="2200" dirty="0">
                <a:latin typeface="Arial" charset="0"/>
              </a:rPr>
              <a:t> </a:t>
            </a:r>
            <a:r>
              <a:rPr lang="en-US" sz="2200" dirty="0" err="1">
                <a:latin typeface="Arial" charset="0"/>
              </a:rPr>
              <a:t>Đế</a:t>
            </a:r>
            <a:r>
              <a:rPr lang="en-US" sz="2200" dirty="0">
                <a:latin typeface="Arial" charset="0"/>
              </a:rPr>
              <a:t>. So </a:t>
            </a:r>
            <a:r>
              <a:rPr lang="en-US" sz="2200" dirty="0" err="1">
                <a:latin typeface="Arial" charset="0"/>
              </a:rPr>
              <a:t>với</a:t>
            </a:r>
            <a:r>
              <a:rPr lang="en-US" sz="2200" dirty="0">
                <a:latin typeface="Arial" charset="0"/>
              </a:rPr>
              <a:t> </a:t>
            </a:r>
            <a:r>
              <a:rPr lang="en-US" sz="2200" dirty="0" err="1">
                <a:latin typeface="Arial" charset="0"/>
              </a:rPr>
              <a:t>nó</a:t>
            </a:r>
            <a:r>
              <a:rPr lang="en-US" sz="2200" dirty="0">
                <a:latin typeface="Arial" charset="0"/>
              </a:rPr>
              <a:t>, </a:t>
            </a:r>
            <a:r>
              <a:rPr lang="en-US" sz="2200" dirty="0" err="1" smtClean="0">
                <a:latin typeface="Arial" charset="0"/>
              </a:rPr>
              <a:t>cái</a:t>
            </a:r>
            <a:r>
              <a:rPr lang="en-US" sz="2200" dirty="0" smtClean="0">
                <a:latin typeface="Arial" charset="0"/>
              </a:rPr>
              <a:t> </a:t>
            </a:r>
            <a:r>
              <a:rPr lang="en-US" sz="2200" dirty="0" err="1">
                <a:latin typeface="Arial" charset="0"/>
              </a:rPr>
              <a:t>gậy</a:t>
            </a:r>
            <a:r>
              <a:rPr lang="en-US" sz="2200" dirty="0">
                <a:latin typeface="Arial" charset="0"/>
              </a:rPr>
              <a:t> </a:t>
            </a:r>
            <a:r>
              <a:rPr lang="en-US" sz="2200" dirty="0" err="1">
                <a:latin typeface="Arial" charset="0"/>
              </a:rPr>
              <a:t>đời</a:t>
            </a:r>
            <a:r>
              <a:rPr lang="en-US" sz="2200" dirty="0">
                <a:latin typeface="Arial" charset="0"/>
              </a:rPr>
              <a:t> </a:t>
            </a:r>
            <a:r>
              <a:rPr lang="en-US" sz="2200" dirty="0" err="1">
                <a:latin typeface="Arial" charset="0"/>
              </a:rPr>
              <a:t>nhà</a:t>
            </a:r>
            <a:r>
              <a:rPr lang="en-US" sz="2200" dirty="0">
                <a:latin typeface="Arial" charset="0"/>
              </a:rPr>
              <a:t> Chu </a:t>
            </a:r>
            <a:r>
              <a:rPr lang="en-US" sz="2200" dirty="0" err="1">
                <a:latin typeface="Arial" charset="0"/>
              </a:rPr>
              <a:t>ăn</a:t>
            </a:r>
            <a:r>
              <a:rPr lang="en-US" sz="2200" dirty="0">
                <a:latin typeface="Arial" charset="0"/>
              </a:rPr>
              <a:t> </a:t>
            </a:r>
            <a:r>
              <a:rPr lang="en-US" sz="2200" dirty="0" err="1">
                <a:latin typeface="Arial" charset="0"/>
              </a:rPr>
              <a:t>thua</a:t>
            </a:r>
            <a:r>
              <a:rPr lang="en-US" sz="2200" dirty="0">
                <a:latin typeface="Arial" charset="0"/>
              </a:rPr>
              <a:t> </a:t>
            </a:r>
            <a:r>
              <a:rPr lang="en-US" sz="2200" dirty="0" err="1">
                <a:latin typeface="Arial" charset="0"/>
              </a:rPr>
              <a:t>gì</a:t>
            </a:r>
            <a:r>
              <a:rPr lang="en-US" sz="2200" dirty="0">
                <a:latin typeface="Arial" charset="0"/>
              </a:rPr>
              <a:t>?</a:t>
            </a:r>
          </a:p>
          <a:p>
            <a:pPr algn="just" eaLnBrk="1" hangingPunct="1">
              <a:spcBef>
                <a:spcPts val="0"/>
              </a:spcBef>
              <a:buClr>
                <a:schemeClr val="tx2"/>
              </a:buClr>
              <a:defRPr/>
            </a:pPr>
            <a:r>
              <a:rPr lang="en-US" sz="2200" dirty="0">
                <a:latin typeface="Arial" charset="0"/>
              </a:rPr>
              <a:t>     </a:t>
            </a:r>
            <a:r>
              <a:rPr lang="en-US" sz="2200" dirty="0" err="1">
                <a:latin typeface="Arial" charset="0"/>
              </a:rPr>
              <a:t>Chẳng</a:t>
            </a:r>
            <a:r>
              <a:rPr lang="en-US" sz="2200" dirty="0">
                <a:latin typeface="Arial" charset="0"/>
              </a:rPr>
              <a:t> </a:t>
            </a:r>
            <a:r>
              <a:rPr lang="en-US" sz="2200" dirty="0" err="1">
                <a:latin typeface="Arial" charset="0"/>
              </a:rPr>
              <a:t>thèm</a:t>
            </a:r>
            <a:r>
              <a:rPr lang="en-US" sz="2200" dirty="0">
                <a:latin typeface="Arial" charset="0"/>
              </a:rPr>
              <a:t> </a:t>
            </a:r>
            <a:r>
              <a:rPr lang="en-US" sz="2200" dirty="0" err="1">
                <a:latin typeface="Arial" charset="0"/>
              </a:rPr>
              <a:t>suy</a:t>
            </a:r>
            <a:r>
              <a:rPr lang="en-US" sz="2200" dirty="0">
                <a:latin typeface="Arial" charset="0"/>
              </a:rPr>
              <a:t> </a:t>
            </a:r>
            <a:r>
              <a:rPr lang="en-US" sz="2200" dirty="0" err="1">
                <a:latin typeface="Arial" charset="0"/>
              </a:rPr>
              <a:t>tính</a:t>
            </a:r>
            <a:r>
              <a:rPr lang="en-US" sz="2200" dirty="0">
                <a:latin typeface="Arial" charset="0"/>
              </a:rPr>
              <a:t>, </a:t>
            </a:r>
            <a:r>
              <a:rPr lang="en-US" sz="2200" dirty="0" err="1">
                <a:latin typeface="Arial" charset="0"/>
              </a:rPr>
              <a:t>anh</a:t>
            </a:r>
            <a:r>
              <a:rPr lang="en-US" sz="2200" dirty="0">
                <a:latin typeface="Arial" charset="0"/>
              </a:rPr>
              <a:t> </a:t>
            </a:r>
            <a:r>
              <a:rPr lang="en-US" sz="2200" dirty="0" err="1">
                <a:latin typeface="Arial" charset="0"/>
              </a:rPr>
              <a:t>học</a:t>
            </a:r>
            <a:r>
              <a:rPr lang="en-US" sz="2200" dirty="0">
                <a:latin typeface="Arial" charset="0"/>
              </a:rPr>
              <a:t> </a:t>
            </a:r>
            <a:r>
              <a:rPr lang="en-US" sz="2200" dirty="0" err="1">
                <a:latin typeface="Arial" charset="0"/>
              </a:rPr>
              <a:t>trò</a:t>
            </a:r>
            <a:r>
              <a:rPr lang="en-US" sz="2200" dirty="0">
                <a:latin typeface="Arial" charset="0"/>
              </a:rPr>
              <a:t> </a:t>
            </a:r>
            <a:r>
              <a:rPr lang="en-US" sz="2200" dirty="0" err="1">
                <a:latin typeface="Arial" charset="0"/>
              </a:rPr>
              <a:t>bán</a:t>
            </a:r>
            <a:r>
              <a:rPr lang="en-US" sz="2200" dirty="0">
                <a:latin typeface="Arial" charset="0"/>
              </a:rPr>
              <a:t> </a:t>
            </a:r>
            <a:r>
              <a:rPr lang="en-US" sz="2200" dirty="0" err="1">
                <a:latin typeface="Arial" charset="0"/>
              </a:rPr>
              <a:t>cả</a:t>
            </a:r>
            <a:r>
              <a:rPr lang="en-US" sz="2200" dirty="0">
                <a:latin typeface="Arial" charset="0"/>
              </a:rPr>
              <a:t> </a:t>
            </a:r>
            <a:r>
              <a:rPr lang="en-US" sz="2200" dirty="0" err="1">
                <a:latin typeface="Arial" charset="0"/>
              </a:rPr>
              <a:t>nhà</a:t>
            </a:r>
            <a:r>
              <a:rPr lang="en-US" sz="2200" dirty="0">
                <a:latin typeface="Arial" charset="0"/>
              </a:rPr>
              <a:t> </a:t>
            </a:r>
            <a:r>
              <a:rPr lang="en-US" sz="2200" dirty="0" err="1">
                <a:latin typeface="Arial" charset="0"/>
              </a:rPr>
              <a:t>đi</a:t>
            </a:r>
            <a:r>
              <a:rPr lang="en-US" sz="2200" dirty="0">
                <a:latin typeface="Arial" charset="0"/>
              </a:rPr>
              <a:t> </a:t>
            </a:r>
            <a:r>
              <a:rPr lang="en-US" sz="2200" dirty="0" err="1">
                <a:latin typeface="Arial" charset="0"/>
              </a:rPr>
              <a:t>để</a:t>
            </a:r>
            <a:r>
              <a:rPr lang="en-US" sz="2200" dirty="0">
                <a:latin typeface="Arial" charset="0"/>
              </a:rPr>
              <a:t> </a:t>
            </a:r>
            <a:r>
              <a:rPr lang="en-US" sz="2200" dirty="0" err="1">
                <a:latin typeface="Arial" charset="0"/>
              </a:rPr>
              <a:t>mua</a:t>
            </a:r>
            <a:r>
              <a:rPr lang="en-US" sz="2200" dirty="0">
                <a:latin typeface="Arial" charset="0"/>
              </a:rPr>
              <a:t> </a:t>
            </a:r>
            <a:r>
              <a:rPr lang="en-US" sz="2200" dirty="0" err="1">
                <a:latin typeface="Arial" charset="0"/>
              </a:rPr>
              <a:t>cái</a:t>
            </a:r>
            <a:r>
              <a:rPr lang="en-US" sz="2200" dirty="0">
                <a:latin typeface="Arial" charset="0"/>
              </a:rPr>
              <a:t> </a:t>
            </a:r>
            <a:r>
              <a:rPr lang="en-US" sz="2200" dirty="0" err="1">
                <a:latin typeface="Arial" charset="0"/>
              </a:rPr>
              <a:t>bát</a:t>
            </a:r>
            <a:r>
              <a:rPr lang="en-US" sz="2200" dirty="0">
                <a:latin typeface="Arial" charset="0"/>
              </a:rPr>
              <a:t> </a:t>
            </a:r>
            <a:r>
              <a:rPr lang="en-US" sz="2200" dirty="0" err="1">
                <a:latin typeface="Arial" charset="0"/>
              </a:rPr>
              <a:t>nọ</a:t>
            </a:r>
            <a:r>
              <a:rPr lang="en-US" sz="2200" dirty="0">
                <a:latin typeface="Arial" charset="0"/>
              </a:rPr>
              <a:t>.</a:t>
            </a:r>
          </a:p>
          <a:p>
            <a:pPr algn="just" eaLnBrk="1" hangingPunct="1">
              <a:spcBef>
                <a:spcPts val="0"/>
              </a:spcBef>
              <a:buClr>
                <a:schemeClr val="tx2"/>
              </a:buClr>
              <a:defRPr/>
            </a:pPr>
            <a:r>
              <a:rPr lang="en-US" sz="2200" dirty="0">
                <a:latin typeface="Arial" charset="0"/>
              </a:rPr>
              <a:t>     </a:t>
            </a:r>
            <a:r>
              <a:rPr lang="en-US" sz="2200" dirty="0" err="1">
                <a:latin typeface="Arial" charset="0"/>
              </a:rPr>
              <a:t>Thế</a:t>
            </a:r>
            <a:r>
              <a:rPr lang="en-US" sz="2200" dirty="0">
                <a:latin typeface="Arial" charset="0"/>
              </a:rPr>
              <a:t> </a:t>
            </a:r>
            <a:r>
              <a:rPr lang="en-US" sz="2200" dirty="0" err="1">
                <a:latin typeface="Arial" charset="0"/>
              </a:rPr>
              <a:t>là</a:t>
            </a:r>
            <a:r>
              <a:rPr lang="en-US" sz="2200" dirty="0">
                <a:latin typeface="Arial" charset="0"/>
              </a:rPr>
              <a:t> </a:t>
            </a:r>
            <a:r>
              <a:rPr lang="en-US" sz="2200" dirty="0" err="1">
                <a:latin typeface="Arial" charset="0"/>
              </a:rPr>
              <a:t>trắng</a:t>
            </a:r>
            <a:r>
              <a:rPr lang="en-US" sz="2200" dirty="0">
                <a:latin typeface="Arial" charset="0"/>
              </a:rPr>
              <a:t> </a:t>
            </a:r>
            <a:r>
              <a:rPr lang="en-US" sz="2200" dirty="0" err="1">
                <a:latin typeface="Arial" charset="0"/>
              </a:rPr>
              <a:t>tay</a:t>
            </a:r>
            <a:r>
              <a:rPr lang="en-US" sz="2200" dirty="0">
                <a:latin typeface="Arial" charset="0"/>
              </a:rPr>
              <a:t> </a:t>
            </a:r>
            <a:r>
              <a:rPr lang="en-US" sz="2200" dirty="0" err="1">
                <a:latin typeface="Arial" charset="0"/>
              </a:rPr>
              <a:t>phải</a:t>
            </a:r>
            <a:r>
              <a:rPr lang="en-US" sz="2200" dirty="0">
                <a:latin typeface="Arial" charset="0"/>
              </a:rPr>
              <a:t> </a:t>
            </a:r>
            <a:r>
              <a:rPr lang="en-US" sz="2200" dirty="0" err="1">
                <a:latin typeface="Arial" charset="0"/>
              </a:rPr>
              <a:t>đi</a:t>
            </a:r>
            <a:r>
              <a:rPr lang="en-US" sz="2200" dirty="0">
                <a:latin typeface="Arial" charset="0"/>
              </a:rPr>
              <a:t> </a:t>
            </a:r>
            <a:r>
              <a:rPr lang="en-US" sz="2200" dirty="0" err="1">
                <a:latin typeface="Arial" charset="0"/>
              </a:rPr>
              <a:t>ăn</a:t>
            </a:r>
            <a:r>
              <a:rPr lang="en-US" sz="2200" dirty="0">
                <a:latin typeface="Arial" charset="0"/>
              </a:rPr>
              <a:t> </a:t>
            </a:r>
            <a:r>
              <a:rPr lang="en-US" sz="2200" dirty="0" err="1">
                <a:latin typeface="Arial" charset="0"/>
              </a:rPr>
              <a:t>mày</a:t>
            </a:r>
            <a:r>
              <a:rPr lang="en-US" sz="2200" dirty="0">
                <a:latin typeface="Arial" charset="0"/>
              </a:rPr>
              <a:t>, </a:t>
            </a:r>
            <a:r>
              <a:rPr lang="en-US" sz="2200" dirty="0" err="1">
                <a:latin typeface="Arial" charset="0"/>
              </a:rPr>
              <a:t>nhưng</a:t>
            </a:r>
            <a:r>
              <a:rPr lang="en-US" sz="2200" dirty="0">
                <a:latin typeface="Arial" charset="0"/>
              </a:rPr>
              <a:t> </a:t>
            </a:r>
            <a:r>
              <a:rPr lang="en-US" sz="2200" dirty="0" err="1">
                <a:latin typeface="Arial" charset="0"/>
              </a:rPr>
              <a:t>anh</a:t>
            </a:r>
            <a:r>
              <a:rPr lang="en-US" sz="2200" dirty="0">
                <a:latin typeface="Arial" charset="0"/>
              </a:rPr>
              <a:t> ta </a:t>
            </a:r>
            <a:r>
              <a:rPr lang="en-US" sz="2200" dirty="0" err="1">
                <a:latin typeface="Arial" charset="0"/>
              </a:rPr>
              <a:t>không</a:t>
            </a:r>
            <a:r>
              <a:rPr lang="en-US" sz="2200" dirty="0">
                <a:latin typeface="Arial" charset="0"/>
              </a:rPr>
              <a:t> </a:t>
            </a:r>
            <a:r>
              <a:rPr lang="en-US" sz="2200" dirty="0" err="1">
                <a:latin typeface="Arial" charset="0"/>
              </a:rPr>
              <a:t>bao</a:t>
            </a:r>
            <a:r>
              <a:rPr lang="en-US" sz="2200" dirty="0">
                <a:latin typeface="Arial" charset="0"/>
              </a:rPr>
              <a:t> </a:t>
            </a:r>
            <a:r>
              <a:rPr lang="en-US" sz="2200" dirty="0" err="1">
                <a:latin typeface="Arial" charset="0"/>
              </a:rPr>
              <a:t>giờ</a:t>
            </a:r>
            <a:r>
              <a:rPr lang="en-US" sz="2200" dirty="0">
                <a:latin typeface="Arial" charset="0"/>
              </a:rPr>
              <a:t> </a:t>
            </a:r>
            <a:r>
              <a:rPr lang="en-US" sz="2200" dirty="0" err="1">
                <a:latin typeface="Arial" charset="0"/>
              </a:rPr>
              <a:t>xin</a:t>
            </a:r>
            <a:r>
              <a:rPr lang="en-US" sz="2200" dirty="0">
                <a:latin typeface="Arial" charset="0"/>
              </a:rPr>
              <a:t> </a:t>
            </a:r>
            <a:r>
              <a:rPr lang="en-US" sz="2200" dirty="0" err="1">
                <a:latin typeface="Arial" charset="0"/>
              </a:rPr>
              <a:t>cơm</a:t>
            </a:r>
            <a:r>
              <a:rPr lang="en-US" sz="2200" dirty="0">
                <a:latin typeface="Arial" charset="0"/>
              </a:rPr>
              <a:t>, </a:t>
            </a:r>
            <a:r>
              <a:rPr lang="en-US" sz="2200" dirty="0" err="1">
                <a:latin typeface="Arial" charset="0"/>
              </a:rPr>
              <a:t>xin</a:t>
            </a:r>
            <a:r>
              <a:rPr lang="en-US" sz="2200" dirty="0">
                <a:latin typeface="Arial" charset="0"/>
              </a:rPr>
              <a:t> </a:t>
            </a:r>
            <a:r>
              <a:rPr lang="en-US" sz="2200" dirty="0" err="1">
                <a:latin typeface="Arial" charset="0"/>
              </a:rPr>
              <a:t>gạo</a:t>
            </a:r>
            <a:r>
              <a:rPr lang="en-US" sz="2200" dirty="0">
                <a:latin typeface="Arial" charset="0"/>
              </a:rPr>
              <a:t> </a:t>
            </a:r>
            <a:r>
              <a:rPr lang="en-US" sz="2200" dirty="0" err="1">
                <a:latin typeface="Arial" charset="0"/>
              </a:rPr>
              <a:t>mà</a:t>
            </a:r>
            <a:r>
              <a:rPr lang="en-US" sz="2200" dirty="0">
                <a:latin typeface="Arial" charset="0"/>
              </a:rPr>
              <a:t> </a:t>
            </a:r>
            <a:r>
              <a:rPr lang="en-US" sz="2200" dirty="0" err="1">
                <a:latin typeface="Arial" charset="0"/>
              </a:rPr>
              <a:t>chỉ</a:t>
            </a:r>
            <a:r>
              <a:rPr lang="en-US" sz="2200" dirty="0">
                <a:latin typeface="Arial" charset="0"/>
              </a:rPr>
              <a:t> </a:t>
            </a:r>
            <a:r>
              <a:rPr lang="en-US" sz="2200" dirty="0" err="1">
                <a:latin typeface="Arial" charset="0"/>
              </a:rPr>
              <a:t>gào</a:t>
            </a:r>
            <a:r>
              <a:rPr lang="en-US" sz="2200" dirty="0">
                <a:latin typeface="Arial" charset="0"/>
              </a:rPr>
              <a:t> </a:t>
            </a:r>
            <a:r>
              <a:rPr lang="en-US" sz="2200" dirty="0" err="1">
                <a:latin typeface="Arial" charset="0"/>
              </a:rPr>
              <a:t>lên</a:t>
            </a:r>
            <a:r>
              <a:rPr lang="en-US" sz="2200" dirty="0">
                <a:latin typeface="Arial" charset="0"/>
              </a:rPr>
              <a:t>:</a:t>
            </a:r>
          </a:p>
          <a:p>
            <a:pPr algn="just" eaLnBrk="1" hangingPunct="1">
              <a:spcBef>
                <a:spcPts val="0"/>
              </a:spcBef>
              <a:buClr>
                <a:schemeClr val="tx2"/>
              </a:buClr>
              <a:defRPr/>
            </a:pPr>
            <a:r>
              <a:rPr lang="en-US" sz="2200" dirty="0">
                <a:latin typeface="Arial" charset="0"/>
              </a:rPr>
              <a:t>     - </a:t>
            </a:r>
            <a:r>
              <a:rPr lang="en-US" sz="2200" dirty="0" err="1">
                <a:latin typeface="Arial" charset="0"/>
              </a:rPr>
              <a:t>Ới</a:t>
            </a:r>
            <a:r>
              <a:rPr lang="en-US" sz="2200" dirty="0">
                <a:latin typeface="Arial" charset="0"/>
              </a:rPr>
              <a:t> </a:t>
            </a:r>
            <a:r>
              <a:rPr lang="en-US" sz="2200" dirty="0" err="1">
                <a:latin typeface="Arial" charset="0"/>
              </a:rPr>
              <a:t>các</a:t>
            </a:r>
            <a:r>
              <a:rPr lang="en-US" sz="2200" dirty="0">
                <a:latin typeface="Arial" charset="0"/>
              </a:rPr>
              <a:t> </a:t>
            </a:r>
            <a:r>
              <a:rPr lang="en-US" sz="2200" dirty="0" err="1">
                <a:latin typeface="Arial" charset="0"/>
              </a:rPr>
              <a:t>ông</a:t>
            </a:r>
            <a:r>
              <a:rPr lang="en-US" sz="2200" dirty="0">
                <a:latin typeface="Arial" charset="0"/>
              </a:rPr>
              <a:t> </a:t>
            </a:r>
            <a:r>
              <a:rPr lang="en-US" sz="2200" dirty="0" err="1">
                <a:latin typeface="Arial" charset="0"/>
              </a:rPr>
              <a:t>các</a:t>
            </a:r>
            <a:r>
              <a:rPr lang="en-US" sz="2200" dirty="0">
                <a:latin typeface="Arial" charset="0"/>
              </a:rPr>
              <a:t> </a:t>
            </a:r>
            <a:r>
              <a:rPr lang="en-US" sz="2200" dirty="0" err="1">
                <a:latin typeface="Arial" charset="0"/>
              </a:rPr>
              <a:t>bà</a:t>
            </a:r>
            <a:r>
              <a:rPr lang="en-US" sz="2200" dirty="0">
                <a:latin typeface="Arial" charset="0"/>
              </a:rPr>
              <a:t>, </a:t>
            </a:r>
            <a:r>
              <a:rPr lang="en-US" sz="2200" dirty="0" err="1">
                <a:latin typeface="Arial" charset="0"/>
              </a:rPr>
              <a:t>ai</a:t>
            </a:r>
            <a:r>
              <a:rPr lang="en-US" sz="2200" dirty="0">
                <a:latin typeface="Arial" charset="0"/>
              </a:rPr>
              <a:t> </a:t>
            </a:r>
            <a:r>
              <a:rPr lang="en-US" sz="2200" dirty="0" err="1">
                <a:latin typeface="Arial" charset="0"/>
              </a:rPr>
              <a:t>có</a:t>
            </a:r>
            <a:r>
              <a:rPr lang="en-US" sz="2200" dirty="0">
                <a:latin typeface="Arial" charset="0"/>
              </a:rPr>
              <a:t> </a:t>
            </a:r>
            <a:r>
              <a:rPr lang="en-US" sz="2200" dirty="0" err="1">
                <a:latin typeface="Arial" charset="0"/>
              </a:rPr>
              <a:t>tiền</a:t>
            </a:r>
            <a:r>
              <a:rPr lang="en-US" sz="2200" dirty="0">
                <a:latin typeface="Arial" charset="0"/>
              </a:rPr>
              <a:t> </a:t>
            </a:r>
            <a:r>
              <a:rPr lang="en-US" sz="2200" dirty="0" err="1">
                <a:latin typeface="Arial" charset="0"/>
              </a:rPr>
              <a:t>Cửu</a:t>
            </a:r>
            <a:r>
              <a:rPr lang="en-US" sz="2200" dirty="0">
                <a:latin typeface="Arial" charset="0"/>
              </a:rPr>
              <a:t> </a:t>
            </a:r>
            <a:r>
              <a:rPr lang="en-US" sz="2200" dirty="0" err="1">
                <a:latin typeface="Arial" charset="0"/>
              </a:rPr>
              <a:t>Phủ</a:t>
            </a:r>
            <a:r>
              <a:rPr lang="en-US" sz="2200" dirty="0">
                <a:latin typeface="Arial" charset="0"/>
              </a:rPr>
              <a:t> </a:t>
            </a:r>
            <a:r>
              <a:rPr lang="en-US" sz="2200" dirty="0" err="1">
                <a:latin typeface="Arial" charset="0"/>
              </a:rPr>
              <a:t>của</a:t>
            </a:r>
            <a:r>
              <a:rPr lang="en-US" sz="2200" dirty="0">
                <a:latin typeface="Arial" charset="0"/>
              </a:rPr>
              <a:t> </a:t>
            </a:r>
            <a:r>
              <a:rPr lang="en-US" sz="2200" dirty="0" err="1">
                <a:latin typeface="Arial" charset="0"/>
              </a:rPr>
              <a:t>Khương</a:t>
            </a:r>
            <a:r>
              <a:rPr lang="en-US" sz="2200" dirty="0">
                <a:latin typeface="Arial" charset="0"/>
              </a:rPr>
              <a:t> </a:t>
            </a:r>
            <a:r>
              <a:rPr lang="en-US" sz="2200" dirty="0" err="1">
                <a:latin typeface="Arial" charset="0"/>
              </a:rPr>
              <a:t>Thái</a:t>
            </a:r>
            <a:r>
              <a:rPr lang="en-US" sz="2200" dirty="0">
                <a:latin typeface="Arial" charset="0"/>
              </a:rPr>
              <a:t> </a:t>
            </a:r>
            <a:r>
              <a:rPr lang="en-US" sz="2200" dirty="0" err="1">
                <a:latin typeface="Arial" charset="0"/>
              </a:rPr>
              <a:t>Công</a:t>
            </a:r>
            <a:r>
              <a:rPr lang="en-US" sz="2200" dirty="0">
                <a:latin typeface="Arial" charset="0"/>
              </a:rPr>
              <a:t> </a:t>
            </a:r>
            <a:r>
              <a:rPr lang="en-US" sz="2200" dirty="0" err="1">
                <a:latin typeface="Arial" charset="0"/>
              </a:rPr>
              <a:t>cho</a:t>
            </a:r>
            <a:r>
              <a:rPr lang="en-US" sz="2200" dirty="0">
                <a:latin typeface="Arial" charset="0"/>
              </a:rPr>
              <a:t> </a:t>
            </a:r>
            <a:r>
              <a:rPr lang="en-US" sz="2200" dirty="0" err="1">
                <a:latin typeface="Arial" charset="0"/>
              </a:rPr>
              <a:t>tôi</a:t>
            </a:r>
            <a:r>
              <a:rPr lang="en-US" sz="2200" dirty="0">
                <a:latin typeface="Arial" charset="0"/>
              </a:rPr>
              <a:t> </a:t>
            </a:r>
            <a:r>
              <a:rPr lang="en-US" sz="2200" dirty="0" err="1">
                <a:latin typeface="Arial" charset="0"/>
              </a:rPr>
              <a:t>xin</a:t>
            </a:r>
            <a:r>
              <a:rPr lang="en-US" sz="2200" dirty="0">
                <a:latin typeface="Arial" charset="0"/>
              </a:rPr>
              <a:t> </a:t>
            </a:r>
            <a:r>
              <a:rPr lang="en-US" sz="2200" dirty="0" err="1">
                <a:latin typeface="Arial" charset="0"/>
              </a:rPr>
              <a:t>một</a:t>
            </a:r>
            <a:r>
              <a:rPr lang="en-US" sz="2200" dirty="0">
                <a:latin typeface="Arial" charset="0"/>
              </a:rPr>
              <a:t> </a:t>
            </a:r>
            <a:r>
              <a:rPr lang="en-US" sz="2200" dirty="0" err="1">
                <a:latin typeface="Arial" charset="0"/>
              </a:rPr>
              <a:t>đồng</a:t>
            </a:r>
            <a:r>
              <a:rPr lang="en-US" sz="2200" dirty="0">
                <a:latin typeface="Arial" charset="0"/>
              </a:rPr>
              <a:t> !                                                 </a:t>
            </a:r>
          </a:p>
          <a:p>
            <a:pPr algn="r" eaLnBrk="1" hangingPunct="1">
              <a:spcBef>
                <a:spcPts val="0"/>
              </a:spcBef>
              <a:buClr>
                <a:schemeClr val="tx2"/>
              </a:buClr>
              <a:defRPr/>
            </a:pPr>
            <a:r>
              <a:rPr lang="en-US" sz="2000" i="1" dirty="0">
                <a:solidFill>
                  <a:srgbClr val="0000CC"/>
                </a:solidFill>
                <a:latin typeface="Arial" charset="0"/>
              </a:rPr>
              <a:t>                                                                       Theo</a:t>
            </a:r>
            <a:r>
              <a:rPr lang="en-US" sz="2000" dirty="0">
                <a:solidFill>
                  <a:srgbClr val="0000CC"/>
                </a:solidFill>
                <a:latin typeface="Arial" charset="0"/>
              </a:rPr>
              <a:t> BÍ QUYẾT SỐNG LÂU</a:t>
            </a:r>
          </a:p>
        </p:txBody>
      </p:sp>
      <p:cxnSp>
        <p:nvCxnSpPr>
          <p:cNvPr id="6" name="Straight Connector 5">
            <a:extLst>
              <a:ext uri="{FF2B5EF4-FFF2-40B4-BE49-F238E27FC236}">
                <a16:creationId xmlns="" xmlns:a16="http://schemas.microsoft.com/office/drawing/2014/main" id="{260E035D-596C-4253-851A-7B7B8326D4FF}"/>
              </a:ext>
            </a:extLst>
          </p:cNvPr>
          <p:cNvCxnSpPr>
            <a:cxnSpLocks/>
          </p:cNvCxnSpPr>
          <p:nvPr/>
        </p:nvCxnSpPr>
        <p:spPr>
          <a:xfrm>
            <a:off x="1081517" y="2660921"/>
            <a:ext cx="1204483" cy="0"/>
          </a:xfrm>
          <a:prstGeom prst="line">
            <a:avLst/>
          </a:prstGeom>
          <a:ln w="38100">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7" name="Straight Connector 6">
            <a:extLst>
              <a:ext uri="{FF2B5EF4-FFF2-40B4-BE49-F238E27FC236}">
                <a16:creationId xmlns="" xmlns:a16="http://schemas.microsoft.com/office/drawing/2014/main" id="{E49751D8-4FCF-4A4F-A674-CBC6CA9A80B0}"/>
              </a:ext>
            </a:extLst>
          </p:cNvPr>
          <p:cNvCxnSpPr>
            <a:cxnSpLocks/>
          </p:cNvCxnSpPr>
          <p:nvPr/>
        </p:nvCxnSpPr>
        <p:spPr>
          <a:xfrm>
            <a:off x="4126036" y="4642121"/>
            <a:ext cx="979364" cy="0"/>
          </a:xfrm>
          <a:prstGeom prst="line">
            <a:avLst/>
          </a:prstGeom>
          <a:ln w="38100">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9" name="Straight Connector 8">
            <a:extLst>
              <a:ext uri="{FF2B5EF4-FFF2-40B4-BE49-F238E27FC236}">
                <a16:creationId xmlns="" xmlns:a16="http://schemas.microsoft.com/office/drawing/2014/main" id="{62FA0B4D-3CFD-4BAA-BF41-6979E3CEB2C9}"/>
              </a:ext>
            </a:extLst>
          </p:cNvPr>
          <p:cNvCxnSpPr>
            <a:cxnSpLocks/>
          </p:cNvCxnSpPr>
          <p:nvPr/>
        </p:nvCxnSpPr>
        <p:spPr>
          <a:xfrm>
            <a:off x="8610600" y="4650864"/>
            <a:ext cx="533400" cy="0"/>
          </a:xfrm>
          <a:prstGeom prst="line">
            <a:avLst/>
          </a:prstGeom>
          <a:ln w="38100">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10" name="Straight Connector 9">
            <a:extLst>
              <a:ext uri="{FF2B5EF4-FFF2-40B4-BE49-F238E27FC236}">
                <a16:creationId xmlns="" xmlns:a16="http://schemas.microsoft.com/office/drawing/2014/main" id="{2B69A417-4CDB-452D-97AF-EA2D4E395F19}"/>
              </a:ext>
            </a:extLst>
          </p:cNvPr>
          <p:cNvCxnSpPr>
            <a:cxnSpLocks/>
          </p:cNvCxnSpPr>
          <p:nvPr/>
        </p:nvCxnSpPr>
        <p:spPr>
          <a:xfrm>
            <a:off x="4548617" y="6013721"/>
            <a:ext cx="1093655" cy="0"/>
          </a:xfrm>
          <a:prstGeom prst="line">
            <a:avLst/>
          </a:prstGeom>
          <a:ln w="28575">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11" name="Straight Connector 10">
            <a:extLst>
              <a:ext uri="{FF2B5EF4-FFF2-40B4-BE49-F238E27FC236}">
                <a16:creationId xmlns="" xmlns:a16="http://schemas.microsoft.com/office/drawing/2014/main" id="{D8A640C7-A7DB-41FE-804C-8FDADBB3AE2C}"/>
              </a:ext>
            </a:extLst>
          </p:cNvPr>
          <p:cNvCxnSpPr>
            <a:cxnSpLocks/>
          </p:cNvCxnSpPr>
          <p:nvPr/>
        </p:nvCxnSpPr>
        <p:spPr>
          <a:xfrm>
            <a:off x="6324600" y="6013721"/>
            <a:ext cx="2286000" cy="0"/>
          </a:xfrm>
          <a:prstGeom prst="line">
            <a:avLst/>
          </a:prstGeom>
          <a:ln w="28575">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12" name="Straight Connector 11">
            <a:extLst>
              <a:ext uri="{FF2B5EF4-FFF2-40B4-BE49-F238E27FC236}">
                <a16:creationId xmlns="" xmlns:a16="http://schemas.microsoft.com/office/drawing/2014/main" id="{003272BD-C76D-4797-A3C3-656984397EC4}"/>
              </a:ext>
            </a:extLst>
          </p:cNvPr>
          <p:cNvCxnSpPr>
            <a:cxnSpLocks/>
          </p:cNvCxnSpPr>
          <p:nvPr/>
        </p:nvCxnSpPr>
        <p:spPr>
          <a:xfrm>
            <a:off x="3574191" y="3346721"/>
            <a:ext cx="2068081" cy="0"/>
          </a:xfrm>
          <a:prstGeom prst="line">
            <a:avLst/>
          </a:prstGeom>
          <a:ln w="38100">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27" name="Straight Connector 26">
            <a:extLst>
              <a:ext uri="{FF2B5EF4-FFF2-40B4-BE49-F238E27FC236}">
                <a16:creationId xmlns="" xmlns:a16="http://schemas.microsoft.com/office/drawing/2014/main" id="{F1FF5ED3-5C92-42C5-9D40-6F509E0BF820}"/>
              </a:ext>
            </a:extLst>
          </p:cNvPr>
          <p:cNvCxnSpPr>
            <a:cxnSpLocks/>
          </p:cNvCxnSpPr>
          <p:nvPr/>
        </p:nvCxnSpPr>
        <p:spPr>
          <a:xfrm>
            <a:off x="457200" y="3657600"/>
            <a:ext cx="1219200" cy="0"/>
          </a:xfrm>
          <a:prstGeom prst="line">
            <a:avLst/>
          </a:prstGeom>
          <a:ln w="38100">
            <a:solidFill>
              <a:srgbClr val="FF0000"/>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704469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heckerboard(across)">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checkerboard(across)">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checkerboard(across)">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checkerboard(across)">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checkerboard(across)">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checkerboard(across)">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checkerboard(across)">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4">
            <a:extLst>
              <a:ext uri="{FF2B5EF4-FFF2-40B4-BE49-F238E27FC236}">
                <a16:creationId xmlns="" xmlns:a16="http://schemas.microsoft.com/office/drawing/2014/main" id="{F7CA7DE1-A145-4177-8B6F-8EF92C122BB0}"/>
              </a:ext>
            </a:extLst>
          </p:cNvPr>
          <p:cNvSpPr txBox="1">
            <a:spLocks noChangeArrowheads="1"/>
          </p:cNvSpPr>
          <p:nvPr/>
        </p:nvSpPr>
        <p:spPr bwMode="auto">
          <a:xfrm>
            <a:off x="762000" y="533400"/>
            <a:ext cx="1981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b="1">
                <a:solidFill>
                  <a:srgbClr val="FF0000"/>
                </a:solidFill>
                <a:latin typeface="UTM Alberta Heavy" panose="02040603050506020204" pitchFamily="18" charset="0"/>
              </a:rPr>
              <a:t>Chú giải</a:t>
            </a:r>
          </a:p>
        </p:txBody>
      </p:sp>
      <p:sp>
        <p:nvSpPr>
          <p:cNvPr id="4" name="Rectangle: Rounded Corners 3">
            <a:extLst>
              <a:ext uri="{FF2B5EF4-FFF2-40B4-BE49-F238E27FC236}">
                <a16:creationId xmlns="" xmlns:a16="http://schemas.microsoft.com/office/drawing/2014/main" id="{324D9F9C-4519-4A0C-9ED2-49248BF7D3DD}"/>
              </a:ext>
            </a:extLst>
          </p:cNvPr>
          <p:cNvSpPr/>
          <p:nvPr/>
        </p:nvSpPr>
        <p:spPr>
          <a:xfrm>
            <a:off x="762000" y="533400"/>
            <a:ext cx="1981200" cy="6096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LỜI KHỔNG TỬ: 20 TUỔI HỌC - 30 TUỔI LIỀU - 40 TUỔI CHỪA - 50 TUỔIi ...">
            <a:extLst>
              <a:ext uri="{FF2B5EF4-FFF2-40B4-BE49-F238E27FC236}">
                <a16:creationId xmlns="" xmlns:a16="http://schemas.microsoft.com/office/drawing/2014/main" id="{949D7D23-2CEC-4B78-A614-C083CA4D7F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762000"/>
            <a:ext cx="5607844" cy="4358367"/>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 xmlns:a16="http://schemas.microsoft.com/office/drawing/2014/main" id="{D33328AB-3886-47FF-A993-7C307523DEF2}"/>
              </a:ext>
            </a:extLst>
          </p:cNvPr>
          <p:cNvSpPr/>
          <p:nvPr/>
        </p:nvSpPr>
        <p:spPr>
          <a:xfrm>
            <a:off x="1524000" y="5257800"/>
            <a:ext cx="8991600" cy="954087"/>
          </a:xfrm>
          <a:prstGeom prst="rect">
            <a:avLst/>
          </a:prstGeom>
        </p:spPr>
        <p:txBody>
          <a:bodyPr>
            <a:spAutoFit/>
          </a:bodyPr>
          <a:lstStyle/>
          <a:p>
            <a:pPr algn="just">
              <a:spcBef>
                <a:spcPts val="0"/>
              </a:spcBef>
              <a:buFont typeface="Arial" charset="0"/>
              <a:buNone/>
              <a:defRPr/>
            </a:pPr>
            <a:r>
              <a:rPr lang="en-US" sz="2800" spc="-30" dirty="0">
                <a:latin typeface="Arial" charset="0"/>
                <a:cs typeface="Times New Roman" pitchFamily="18" charset="0"/>
              </a:rPr>
              <a:t>- </a:t>
            </a:r>
            <a:r>
              <a:rPr lang="en-US" sz="2800" b="1" spc="-30" dirty="0" err="1">
                <a:solidFill>
                  <a:srgbClr val="FF0000"/>
                </a:solidFill>
                <a:latin typeface="Arial" charset="0"/>
                <a:cs typeface="Times New Roman" pitchFamily="18" charset="0"/>
              </a:rPr>
              <a:t>Khổng</a:t>
            </a:r>
            <a:r>
              <a:rPr lang="en-US" sz="2800" b="1" spc="-30" dirty="0">
                <a:solidFill>
                  <a:srgbClr val="FF0000"/>
                </a:solidFill>
                <a:latin typeface="Arial" charset="0"/>
                <a:cs typeface="Times New Roman" pitchFamily="18" charset="0"/>
              </a:rPr>
              <a:t> </a:t>
            </a:r>
            <a:r>
              <a:rPr lang="en-US" sz="2800" b="1" spc="-30" dirty="0" err="1">
                <a:solidFill>
                  <a:srgbClr val="FF0000"/>
                </a:solidFill>
                <a:latin typeface="Arial" charset="0"/>
                <a:cs typeface="Times New Roman" pitchFamily="18" charset="0"/>
              </a:rPr>
              <a:t>Tử</a:t>
            </a:r>
            <a:r>
              <a:rPr lang="en-US" sz="2800" b="1" spc="-30" dirty="0">
                <a:solidFill>
                  <a:srgbClr val="FF0000"/>
                </a:solidFill>
                <a:latin typeface="Arial" charset="0"/>
                <a:cs typeface="Times New Roman" pitchFamily="18" charset="0"/>
              </a:rPr>
              <a:t>: </a:t>
            </a:r>
            <a:r>
              <a:rPr lang="en-US" sz="2800" spc="-30" dirty="0">
                <a:latin typeface="Arial" charset="0"/>
                <a:cs typeface="Times New Roman" pitchFamily="18" charset="0"/>
              </a:rPr>
              <a:t>(551 - 479 </a:t>
            </a:r>
            <a:r>
              <a:rPr lang="en-US" sz="2800" spc="-30" dirty="0" err="1">
                <a:latin typeface="Arial" charset="0"/>
                <a:cs typeface="Times New Roman" pitchFamily="18" charset="0"/>
              </a:rPr>
              <a:t>trước</a:t>
            </a:r>
            <a:r>
              <a:rPr lang="en-US" sz="2800" spc="-30" dirty="0">
                <a:latin typeface="Arial" charset="0"/>
                <a:cs typeface="Times New Roman" pitchFamily="18" charset="0"/>
              </a:rPr>
              <a:t> </a:t>
            </a:r>
            <a:r>
              <a:rPr lang="en-US" sz="2800" spc="-30" dirty="0" err="1">
                <a:latin typeface="Arial" charset="0"/>
                <a:cs typeface="Times New Roman" pitchFamily="18" charset="0"/>
              </a:rPr>
              <a:t>Công</a:t>
            </a:r>
            <a:r>
              <a:rPr lang="en-US" sz="2800" spc="-30" dirty="0">
                <a:latin typeface="Arial" charset="0"/>
                <a:cs typeface="Times New Roman" pitchFamily="18" charset="0"/>
              </a:rPr>
              <a:t> </a:t>
            </a:r>
            <a:r>
              <a:rPr lang="en-US" sz="2800" spc="-30" dirty="0" err="1">
                <a:latin typeface="Arial" charset="0"/>
                <a:cs typeface="Times New Roman" pitchFamily="18" charset="0"/>
              </a:rPr>
              <a:t>nguyên</a:t>
            </a:r>
            <a:r>
              <a:rPr lang="en-US" sz="2800" spc="-30" dirty="0">
                <a:latin typeface="Arial" charset="0"/>
                <a:cs typeface="Times New Roman" pitchFamily="18" charset="0"/>
              </a:rPr>
              <a:t>): </a:t>
            </a:r>
            <a:r>
              <a:rPr lang="en-US" sz="2800" spc="-30" dirty="0" err="1">
                <a:latin typeface="Arial" charset="0"/>
                <a:cs typeface="Times New Roman" pitchFamily="18" charset="0"/>
              </a:rPr>
              <a:t>tên</a:t>
            </a:r>
            <a:r>
              <a:rPr lang="en-US" sz="2800" spc="-30" dirty="0">
                <a:latin typeface="Arial" charset="0"/>
                <a:cs typeface="Times New Roman" pitchFamily="18" charset="0"/>
              </a:rPr>
              <a:t> </a:t>
            </a:r>
            <a:r>
              <a:rPr lang="en-US" sz="2800" spc="-30" dirty="0" err="1">
                <a:latin typeface="Arial" charset="0"/>
                <a:cs typeface="Times New Roman" pitchFamily="18" charset="0"/>
              </a:rPr>
              <a:t>thật</a:t>
            </a:r>
            <a:r>
              <a:rPr lang="en-US" sz="2800" spc="-30" dirty="0">
                <a:latin typeface="Arial" charset="0"/>
                <a:cs typeface="Times New Roman" pitchFamily="18" charset="0"/>
              </a:rPr>
              <a:t> là </a:t>
            </a:r>
            <a:r>
              <a:rPr lang="en-US" sz="2800" spc="-30" dirty="0" err="1">
                <a:latin typeface="Arial" charset="0"/>
                <a:cs typeface="Times New Roman" pitchFamily="18" charset="0"/>
              </a:rPr>
              <a:t>Khổng</a:t>
            </a:r>
            <a:r>
              <a:rPr lang="en-US" sz="2800" spc="-30" dirty="0">
                <a:latin typeface="Arial" charset="0"/>
                <a:cs typeface="Times New Roman" pitchFamily="18" charset="0"/>
              </a:rPr>
              <a:t> </a:t>
            </a:r>
            <a:r>
              <a:rPr lang="en-US" sz="2800" spc="-30" dirty="0" err="1">
                <a:latin typeface="Arial" charset="0"/>
                <a:cs typeface="Times New Roman" pitchFamily="18" charset="0"/>
              </a:rPr>
              <a:t>Khâu</a:t>
            </a:r>
            <a:r>
              <a:rPr lang="en-US" sz="2800" spc="-30" dirty="0">
                <a:latin typeface="Arial" charset="0"/>
                <a:cs typeface="Times New Roman" pitchFamily="18" charset="0"/>
              </a:rPr>
              <a:t>, </a:t>
            </a:r>
            <a:r>
              <a:rPr lang="en-US" sz="2800" spc="-30" dirty="0" err="1">
                <a:latin typeface="Arial" charset="0"/>
                <a:cs typeface="Times New Roman" pitchFamily="18" charset="0"/>
              </a:rPr>
              <a:t>nhà</a:t>
            </a:r>
            <a:r>
              <a:rPr lang="en-US" sz="2800" spc="-30" dirty="0">
                <a:latin typeface="Arial" charset="0"/>
                <a:cs typeface="Times New Roman" pitchFamily="18" charset="0"/>
              </a:rPr>
              <a:t> </a:t>
            </a:r>
            <a:r>
              <a:rPr lang="en-US" sz="2800" spc="-30" dirty="0" err="1">
                <a:latin typeface="Arial" charset="0"/>
                <a:cs typeface="Times New Roman" pitchFamily="18" charset="0"/>
              </a:rPr>
              <a:t>tư</a:t>
            </a:r>
            <a:r>
              <a:rPr lang="en-US" sz="2800" spc="-30" dirty="0">
                <a:latin typeface="Arial" charset="0"/>
                <a:cs typeface="Times New Roman" pitchFamily="18" charset="0"/>
              </a:rPr>
              <a:t> </a:t>
            </a:r>
            <a:r>
              <a:rPr lang="en-US" sz="2800" spc="-30" dirty="0" err="1">
                <a:latin typeface="Arial" charset="0"/>
                <a:cs typeface="Times New Roman" pitchFamily="18" charset="0"/>
              </a:rPr>
              <a:t>tưởng</a:t>
            </a:r>
            <a:r>
              <a:rPr lang="en-US" sz="2800" spc="-30" dirty="0">
                <a:latin typeface="Arial" charset="0"/>
                <a:cs typeface="Times New Roman" pitchFamily="18" charset="0"/>
              </a:rPr>
              <a:t> </a:t>
            </a:r>
            <a:r>
              <a:rPr lang="en-US" sz="2800" spc="-30" dirty="0" err="1">
                <a:latin typeface="Arial" charset="0"/>
                <a:cs typeface="Times New Roman" pitchFamily="18" charset="0"/>
              </a:rPr>
              <a:t>lớn</a:t>
            </a:r>
            <a:r>
              <a:rPr lang="en-US" sz="2800" spc="-30" dirty="0">
                <a:latin typeface="Arial" charset="0"/>
                <a:cs typeface="Times New Roman" pitchFamily="18" charset="0"/>
              </a:rPr>
              <a:t> </a:t>
            </a:r>
            <a:r>
              <a:rPr lang="en-US" sz="2800" spc="-30" dirty="0" err="1">
                <a:latin typeface="Arial" charset="0"/>
                <a:cs typeface="Times New Roman" pitchFamily="18" charset="0"/>
              </a:rPr>
              <a:t>của</a:t>
            </a:r>
            <a:r>
              <a:rPr lang="en-US" sz="2800" spc="-30" dirty="0">
                <a:latin typeface="Arial" charset="0"/>
                <a:cs typeface="Times New Roman" pitchFamily="18" charset="0"/>
              </a:rPr>
              <a:t> </a:t>
            </a:r>
            <a:r>
              <a:rPr lang="en-US" sz="2800" spc="-30" dirty="0" err="1">
                <a:latin typeface="Arial" charset="0"/>
                <a:cs typeface="Times New Roman" pitchFamily="18" charset="0"/>
              </a:rPr>
              <a:t>Trung</a:t>
            </a:r>
            <a:r>
              <a:rPr lang="en-US" sz="2800" spc="-30" dirty="0">
                <a:latin typeface="Arial" charset="0"/>
                <a:cs typeface="Times New Roman" pitchFamily="18" charset="0"/>
              </a:rPr>
              <a:t> </a:t>
            </a:r>
            <a:r>
              <a:rPr lang="en-US" sz="2800" spc="-30" dirty="0" err="1">
                <a:latin typeface="Arial" charset="0"/>
                <a:cs typeface="Times New Roman" pitchFamily="18" charset="0"/>
              </a:rPr>
              <a:t>Hoa</a:t>
            </a:r>
            <a:r>
              <a:rPr lang="en-US" sz="2800" spc="-30" dirty="0">
                <a:latin typeface="Arial" charset="0"/>
                <a:cs typeface="Times New Roman" pitchFamily="18" charset="0"/>
              </a:rPr>
              <a:t> </a:t>
            </a:r>
            <a:r>
              <a:rPr lang="en-US" sz="2800" spc="-30" dirty="0" err="1">
                <a:latin typeface="Arial" charset="0"/>
                <a:cs typeface="Times New Roman" pitchFamily="18" charset="0"/>
              </a:rPr>
              <a:t>cô</a:t>
            </a:r>
            <a:r>
              <a:rPr lang="en-US" sz="2800" spc="-30" dirty="0">
                <a:latin typeface="Arial" charset="0"/>
                <a:cs typeface="Times New Roman" pitchFamily="18" charset="0"/>
              </a:rPr>
              <a:t>̉ </a:t>
            </a:r>
            <a:r>
              <a:rPr lang="en-US" sz="2800" spc="-30" dirty="0" err="1">
                <a:latin typeface="Arial" charset="0"/>
                <a:cs typeface="Times New Roman" pitchFamily="18" charset="0"/>
              </a:rPr>
              <a:t>đại</a:t>
            </a:r>
            <a:r>
              <a:rPr lang="en-US" sz="2800" spc="-30" dirty="0">
                <a:latin typeface="Arial" charset="0"/>
                <a:cs typeface="Times New Roman" pitchFamily="18" charset="0"/>
              </a:rPr>
              <a:t>.</a:t>
            </a:r>
          </a:p>
        </p:txBody>
      </p:sp>
    </p:spTree>
    <p:extLst>
      <p:ext uri="{BB962C8B-B14F-4D97-AF65-F5344CB8AC3E}">
        <p14:creationId xmlns:p14="http://schemas.microsoft.com/office/powerpoint/2010/main" val="3366632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1">
            <a:extLst>
              <a:ext uri="{FF2B5EF4-FFF2-40B4-BE49-F238E27FC236}">
                <a16:creationId xmlns="" xmlns:a16="http://schemas.microsoft.com/office/drawing/2014/main" id="{47751E48-3870-4E87-BB36-D6CBED897C51}"/>
              </a:ext>
            </a:extLst>
          </p:cNvPr>
          <p:cNvSpPr>
            <a:spLocks noChangeArrowheads="1"/>
          </p:cNvSpPr>
          <p:nvPr/>
        </p:nvSpPr>
        <p:spPr bwMode="auto">
          <a:xfrm>
            <a:off x="1295400" y="5370513"/>
            <a:ext cx="89916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2800">
                <a:cs typeface="Times New Roman" panose="02020603050405020304" pitchFamily="18" charset="0"/>
              </a:rPr>
              <a:t>- </a:t>
            </a:r>
            <a:r>
              <a:rPr lang="en-US" altLang="en-US" sz="2800" b="1">
                <a:solidFill>
                  <a:srgbClr val="FF0000"/>
                </a:solidFill>
                <a:cs typeface="Times New Roman" panose="02020603050405020304" pitchFamily="18" charset="0"/>
              </a:rPr>
              <a:t>Chu Văn Vương:</a:t>
            </a:r>
            <a:r>
              <a:rPr lang="en-US" altLang="en-US" sz="2800">
                <a:cs typeface="Times New Roman" panose="02020603050405020304" pitchFamily="18" charset="0"/>
              </a:rPr>
              <a:t> vua nước Chu, sống vào khoảng đầu thế kỉ XI trước Công nguyên.</a:t>
            </a:r>
          </a:p>
        </p:txBody>
      </p:sp>
      <p:pic>
        <p:nvPicPr>
          <p:cNvPr id="4" name="Picture 2">
            <a:extLst>
              <a:ext uri="{FF2B5EF4-FFF2-40B4-BE49-F238E27FC236}">
                <a16:creationId xmlns="" xmlns:a16="http://schemas.microsoft.com/office/drawing/2014/main" id="{F39BF98F-5A99-40EC-8329-D309F62EBEF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563137"/>
            <a:ext cx="5638800" cy="472811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4">
            <a:extLst>
              <a:ext uri="{FF2B5EF4-FFF2-40B4-BE49-F238E27FC236}">
                <a16:creationId xmlns="" xmlns:a16="http://schemas.microsoft.com/office/drawing/2014/main" id="{E9E90532-5E91-4C81-9C33-B134D3E2E58D}"/>
              </a:ext>
            </a:extLst>
          </p:cNvPr>
          <p:cNvSpPr txBox="1">
            <a:spLocks noChangeArrowheads="1"/>
          </p:cNvSpPr>
          <p:nvPr/>
        </p:nvSpPr>
        <p:spPr bwMode="auto">
          <a:xfrm>
            <a:off x="762000" y="533400"/>
            <a:ext cx="1981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b="1">
                <a:solidFill>
                  <a:srgbClr val="FF0000"/>
                </a:solidFill>
                <a:latin typeface="UTM Alberta Heavy" panose="02040603050506020204" pitchFamily="18" charset="0"/>
              </a:rPr>
              <a:t>Chú giải</a:t>
            </a:r>
          </a:p>
        </p:txBody>
      </p:sp>
      <p:sp>
        <p:nvSpPr>
          <p:cNvPr id="7" name="Rectangle: Rounded Corners 6">
            <a:extLst>
              <a:ext uri="{FF2B5EF4-FFF2-40B4-BE49-F238E27FC236}">
                <a16:creationId xmlns="" xmlns:a16="http://schemas.microsoft.com/office/drawing/2014/main" id="{5A6A5061-7691-4A88-9A7C-F01C2BBA4131}"/>
              </a:ext>
            </a:extLst>
          </p:cNvPr>
          <p:cNvSpPr/>
          <p:nvPr/>
        </p:nvSpPr>
        <p:spPr>
          <a:xfrm>
            <a:off x="762000" y="533400"/>
            <a:ext cx="1981200" cy="6096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6646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4">
            <a:extLst>
              <a:ext uri="{FF2B5EF4-FFF2-40B4-BE49-F238E27FC236}">
                <a16:creationId xmlns="" xmlns:a16="http://schemas.microsoft.com/office/drawing/2014/main" id="{D1437C58-FF71-4534-BAB7-562CDD0901C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51986" y="629470"/>
            <a:ext cx="1716088" cy="2128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Content Placeholder 3">
            <a:extLst>
              <a:ext uri="{FF2B5EF4-FFF2-40B4-BE49-F238E27FC236}">
                <a16:creationId xmlns="" xmlns:a16="http://schemas.microsoft.com/office/drawing/2014/main" id="{AF028240-AFA2-4943-8123-6227ED2595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863404" y="615977"/>
            <a:ext cx="1716088" cy="2155413"/>
          </a:xfrm>
          <a:prstGeom prst="rect">
            <a:avLst/>
          </a:prstGeom>
        </p:spPr>
      </p:pic>
      <p:pic>
        <p:nvPicPr>
          <p:cNvPr id="5" name="Picture 5">
            <a:extLst>
              <a:ext uri="{FF2B5EF4-FFF2-40B4-BE49-F238E27FC236}">
                <a16:creationId xmlns="" xmlns:a16="http://schemas.microsoft.com/office/drawing/2014/main" id="{2168CDCC-3BBE-4F9E-A299-3128BDAA620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33386" y="615977"/>
            <a:ext cx="1686351" cy="2140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a:extLst>
              <a:ext uri="{FF2B5EF4-FFF2-40B4-BE49-F238E27FC236}">
                <a16:creationId xmlns="" xmlns:a16="http://schemas.microsoft.com/office/drawing/2014/main" id="{D228EE52-FC7A-44F4-8B63-B44D35A1D73B}"/>
              </a:ext>
            </a:extLst>
          </p:cNvPr>
          <p:cNvPicPr>
            <a:picLocks noChangeAspect="1"/>
          </p:cNvPicPr>
          <p:nvPr/>
        </p:nvPicPr>
        <p:blipFill>
          <a:blip r:embed="rId6">
            <a:extLst>
              <a:ext uri="{28A0092B-C50C-407E-A947-70E740481C1C}">
                <a14:useLocalDpi xmlns:a14="http://schemas.microsoft.com/office/drawing/2010/main" val="0"/>
              </a:ext>
            </a:extLst>
          </a:blip>
          <a:srcRect t="30011" b="21931"/>
          <a:stretch>
            <a:fillRect/>
          </a:stretch>
        </p:blipFill>
        <p:spPr bwMode="auto">
          <a:xfrm>
            <a:off x="845416" y="3579758"/>
            <a:ext cx="1734076" cy="240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extLst>
              <a:ext uri="{FF2B5EF4-FFF2-40B4-BE49-F238E27FC236}">
                <a16:creationId xmlns="" xmlns:a16="http://schemas.microsoft.com/office/drawing/2014/main" id="{167F1CA1-CAC6-4A8C-925C-3E00327E4F44}"/>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00600" y="3579758"/>
            <a:ext cx="1634020" cy="240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6">
            <a:extLst>
              <a:ext uri="{FF2B5EF4-FFF2-40B4-BE49-F238E27FC236}">
                <a16:creationId xmlns="" xmlns:a16="http://schemas.microsoft.com/office/drawing/2014/main" id="{48A38501-BB2D-4CA9-8256-B9E4BE6C0048}"/>
              </a:ext>
            </a:extLst>
          </p:cNvPr>
          <p:cNvSpPr>
            <a:spLocks noChangeArrowheads="1"/>
          </p:cNvSpPr>
          <p:nvPr/>
        </p:nvSpPr>
        <p:spPr bwMode="auto">
          <a:xfrm>
            <a:off x="6858001" y="3671230"/>
            <a:ext cx="42672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2400">
                <a:cs typeface="Arial" panose="020B0604020202020204" pitchFamily="34" charset="0"/>
              </a:rPr>
              <a:t> - </a:t>
            </a:r>
            <a:r>
              <a:rPr lang="en-US" altLang="en-US" sz="2400" b="1">
                <a:solidFill>
                  <a:srgbClr val="FF0000"/>
                </a:solidFill>
                <a:cs typeface="Arial" panose="020B0604020202020204" pitchFamily="34" charset="0"/>
              </a:rPr>
              <a:t>Ngũ Đế: </a:t>
            </a:r>
            <a:r>
              <a:rPr lang="en-US" altLang="en-US" sz="2400">
                <a:cs typeface="Arial" panose="020B0604020202020204" pitchFamily="34" charset="0"/>
              </a:rPr>
              <a:t>tức Hoàng Đế, Chuyên Húc, Cốc,  Nghiêu, Thuấn - theo truyền thuyết là năm vị vua thời thượng cổ ở Trung Hoa.</a:t>
            </a:r>
          </a:p>
        </p:txBody>
      </p:sp>
      <p:sp>
        <p:nvSpPr>
          <p:cNvPr id="9" name="TextBox 1">
            <a:extLst>
              <a:ext uri="{FF2B5EF4-FFF2-40B4-BE49-F238E27FC236}">
                <a16:creationId xmlns="" xmlns:a16="http://schemas.microsoft.com/office/drawing/2014/main" id="{07445482-5607-4E85-9376-F05F4A6E08BC}"/>
              </a:ext>
            </a:extLst>
          </p:cNvPr>
          <p:cNvSpPr txBox="1">
            <a:spLocks noChangeArrowheads="1"/>
          </p:cNvSpPr>
          <p:nvPr/>
        </p:nvSpPr>
        <p:spPr bwMode="auto">
          <a:xfrm>
            <a:off x="654648" y="2819015"/>
            <a:ext cx="2133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000" b="1">
                <a:solidFill>
                  <a:srgbClr val="0000CC"/>
                </a:solidFill>
                <a:cs typeface="Arial" panose="020B0604020202020204" pitchFamily="34" charset="0"/>
              </a:rPr>
              <a:t>Hoàng Đế</a:t>
            </a:r>
          </a:p>
        </p:txBody>
      </p:sp>
      <p:sp>
        <p:nvSpPr>
          <p:cNvPr id="10" name="TextBox 8">
            <a:extLst>
              <a:ext uri="{FF2B5EF4-FFF2-40B4-BE49-F238E27FC236}">
                <a16:creationId xmlns="" xmlns:a16="http://schemas.microsoft.com/office/drawing/2014/main" id="{A06769F3-9E7D-430C-B001-6DF7F9F69EEE}"/>
              </a:ext>
            </a:extLst>
          </p:cNvPr>
          <p:cNvSpPr txBox="1">
            <a:spLocks noChangeArrowheads="1"/>
          </p:cNvSpPr>
          <p:nvPr/>
        </p:nvSpPr>
        <p:spPr bwMode="auto">
          <a:xfrm>
            <a:off x="770634" y="5989580"/>
            <a:ext cx="1946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000" b="1">
                <a:solidFill>
                  <a:srgbClr val="0000CC"/>
                </a:solidFill>
                <a:cs typeface="Arial" panose="020B0604020202020204" pitchFamily="34" charset="0"/>
              </a:rPr>
              <a:t>Nghiêu</a:t>
            </a:r>
          </a:p>
        </p:txBody>
      </p:sp>
      <p:sp>
        <p:nvSpPr>
          <p:cNvPr id="11" name="TextBox 9">
            <a:extLst>
              <a:ext uri="{FF2B5EF4-FFF2-40B4-BE49-F238E27FC236}">
                <a16:creationId xmlns="" xmlns:a16="http://schemas.microsoft.com/office/drawing/2014/main" id="{A75B2B71-DDC2-4473-A498-8A5BEE5BA722}"/>
              </a:ext>
            </a:extLst>
          </p:cNvPr>
          <p:cNvSpPr txBox="1">
            <a:spLocks noChangeArrowheads="1"/>
          </p:cNvSpPr>
          <p:nvPr/>
        </p:nvSpPr>
        <p:spPr bwMode="auto">
          <a:xfrm>
            <a:off x="8455972" y="2819015"/>
            <a:ext cx="1946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000" b="1">
                <a:solidFill>
                  <a:srgbClr val="0000CC"/>
                </a:solidFill>
                <a:cs typeface="Arial" panose="020B0604020202020204" pitchFamily="34" charset="0"/>
              </a:rPr>
              <a:t>Cốc</a:t>
            </a:r>
          </a:p>
        </p:txBody>
      </p:sp>
      <p:sp>
        <p:nvSpPr>
          <p:cNvPr id="12" name="TextBox 10">
            <a:extLst>
              <a:ext uri="{FF2B5EF4-FFF2-40B4-BE49-F238E27FC236}">
                <a16:creationId xmlns="" xmlns:a16="http://schemas.microsoft.com/office/drawing/2014/main" id="{EB44B08C-C427-4DAD-9E31-DE5FE2547021}"/>
              </a:ext>
            </a:extLst>
          </p:cNvPr>
          <p:cNvSpPr txBox="1">
            <a:spLocks noChangeArrowheads="1"/>
          </p:cNvSpPr>
          <p:nvPr/>
        </p:nvSpPr>
        <p:spPr bwMode="auto">
          <a:xfrm>
            <a:off x="4589868" y="5990974"/>
            <a:ext cx="22399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000" b="1">
                <a:solidFill>
                  <a:srgbClr val="0000CC"/>
                </a:solidFill>
                <a:cs typeface="Arial" panose="020B0604020202020204" pitchFamily="34" charset="0"/>
              </a:rPr>
              <a:t>Thuấn</a:t>
            </a:r>
          </a:p>
        </p:txBody>
      </p:sp>
      <p:sp>
        <p:nvSpPr>
          <p:cNvPr id="13" name="TextBox 11">
            <a:extLst>
              <a:ext uri="{FF2B5EF4-FFF2-40B4-BE49-F238E27FC236}">
                <a16:creationId xmlns="" xmlns:a16="http://schemas.microsoft.com/office/drawing/2014/main" id="{5531E43F-B043-4E92-931A-A4EE10F17947}"/>
              </a:ext>
            </a:extLst>
          </p:cNvPr>
          <p:cNvSpPr txBox="1">
            <a:spLocks noChangeArrowheads="1"/>
          </p:cNvSpPr>
          <p:nvPr/>
        </p:nvSpPr>
        <p:spPr bwMode="auto">
          <a:xfrm>
            <a:off x="4560692" y="2819015"/>
            <a:ext cx="2098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000" b="1">
                <a:solidFill>
                  <a:srgbClr val="0000CC"/>
                </a:solidFill>
                <a:cs typeface="Arial" panose="020B0604020202020204" pitchFamily="34" charset="0"/>
              </a:rPr>
              <a:t>Chuyên Húc</a:t>
            </a:r>
          </a:p>
        </p:txBody>
      </p:sp>
      <p:grpSp>
        <p:nvGrpSpPr>
          <p:cNvPr id="14" name="Group 13">
            <a:extLst>
              <a:ext uri="{FF2B5EF4-FFF2-40B4-BE49-F238E27FC236}">
                <a16:creationId xmlns="" xmlns:a16="http://schemas.microsoft.com/office/drawing/2014/main" id="{E3EF7D72-9CB2-4BE8-807D-3E032AC08D9C}"/>
              </a:ext>
            </a:extLst>
          </p:cNvPr>
          <p:cNvGrpSpPr/>
          <p:nvPr/>
        </p:nvGrpSpPr>
        <p:grpSpPr>
          <a:xfrm>
            <a:off x="10134601" y="324670"/>
            <a:ext cx="1981200" cy="609600"/>
            <a:chOff x="762000" y="533400"/>
            <a:chExt cx="1981200" cy="609600"/>
          </a:xfrm>
        </p:grpSpPr>
        <p:sp>
          <p:nvSpPr>
            <p:cNvPr id="15" name="TextBox 4">
              <a:extLst>
                <a:ext uri="{FF2B5EF4-FFF2-40B4-BE49-F238E27FC236}">
                  <a16:creationId xmlns="" xmlns:a16="http://schemas.microsoft.com/office/drawing/2014/main" id="{EDD169CD-F08B-4D5F-BDE7-5278DABA3944}"/>
                </a:ext>
              </a:extLst>
            </p:cNvPr>
            <p:cNvSpPr txBox="1">
              <a:spLocks noChangeArrowheads="1"/>
            </p:cNvSpPr>
            <p:nvPr/>
          </p:nvSpPr>
          <p:spPr bwMode="auto">
            <a:xfrm>
              <a:off x="762000" y="533400"/>
              <a:ext cx="1981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b="1">
                  <a:solidFill>
                    <a:srgbClr val="FF0000"/>
                  </a:solidFill>
                  <a:latin typeface="UTM Alberta Heavy" panose="02040603050506020204" pitchFamily="18" charset="0"/>
                </a:rPr>
                <a:t>Chú giải</a:t>
              </a:r>
            </a:p>
          </p:txBody>
        </p:sp>
        <p:sp>
          <p:nvSpPr>
            <p:cNvPr id="16" name="Rectangle: Rounded Corners 15">
              <a:extLst>
                <a:ext uri="{FF2B5EF4-FFF2-40B4-BE49-F238E27FC236}">
                  <a16:creationId xmlns="" xmlns:a16="http://schemas.microsoft.com/office/drawing/2014/main" id="{FCFC1DE0-E0B2-4B4E-AB8E-D36649067F8D}"/>
                </a:ext>
              </a:extLst>
            </p:cNvPr>
            <p:cNvSpPr/>
            <p:nvPr/>
          </p:nvSpPr>
          <p:spPr>
            <a:xfrm>
              <a:off x="762000" y="533400"/>
              <a:ext cx="1981200" cy="6096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04744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2843;p48">
            <a:extLst>
              <a:ext uri="{FF2B5EF4-FFF2-40B4-BE49-F238E27FC236}">
                <a16:creationId xmlns="" xmlns:a16="http://schemas.microsoft.com/office/drawing/2014/main" id="{BA1AD72D-EA0F-4B58-8818-3584F5215D99}"/>
              </a:ext>
            </a:extLst>
          </p:cNvPr>
          <p:cNvGrpSpPr/>
          <p:nvPr/>
        </p:nvGrpSpPr>
        <p:grpSpPr>
          <a:xfrm rot="19671070" flipH="1">
            <a:off x="2419118" y="3784114"/>
            <a:ext cx="439600" cy="913400"/>
            <a:chOff x="7212850" y="2109375"/>
            <a:chExt cx="439600" cy="913400"/>
          </a:xfrm>
        </p:grpSpPr>
        <p:sp>
          <p:nvSpPr>
            <p:cNvPr id="4" name="Google Shape;2844;p48">
              <a:extLst>
                <a:ext uri="{FF2B5EF4-FFF2-40B4-BE49-F238E27FC236}">
                  <a16:creationId xmlns="" xmlns:a16="http://schemas.microsoft.com/office/drawing/2014/main" id="{F4F3F98B-A018-4CAB-8445-E87BF3B9FDAE}"/>
                </a:ext>
              </a:extLst>
            </p:cNvPr>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845;p48">
              <a:extLst>
                <a:ext uri="{FF2B5EF4-FFF2-40B4-BE49-F238E27FC236}">
                  <a16:creationId xmlns="" xmlns:a16="http://schemas.microsoft.com/office/drawing/2014/main" id="{2B971B0D-6646-466B-BE8C-2E32ACBC6347}"/>
                </a:ext>
              </a:extLst>
            </p:cNvPr>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6">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846;p48">
              <a:extLst>
                <a:ext uri="{FF2B5EF4-FFF2-40B4-BE49-F238E27FC236}">
                  <a16:creationId xmlns="" xmlns:a16="http://schemas.microsoft.com/office/drawing/2014/main" id="{DD7E77A5-8154-4C4D-B21F-7AF4CEAE575E}"/>
                </a:ext>
              </a:extLst>
            </p:cNvPr>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6">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847;p48">
              <a:extLst>
                <a:ext uri="{FF2B5EF4-FFF2-40B4-BE49-F238E27FC236}">
                  <a16:creationId xmlns="" xmlns:a16="http://schemas.microsoft.com/office/drawing/2014/main" id="{7294D94A-11E1-4F95-8702-79BCC2C032C0}"/>
                </a:ext>
              </a:extLst>
            </p:cNvPr>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2843;p48">
            <a:extLst>
              <a:ext uri="{FF2B5EF4-FFF2-40B4-BE49-F238E27FC236}">
                <a16:creationId xmlns="" xmlns:a16="http://schemas.microsoft.com/office/drawing/2014/main" id="{71466754-B89E-4638-A64F-0B913529D1C8}"/>
              </a:ext>
            </a:extLst>
          </p:cNvPr>
          <p:cNvGrpSpPr/>
          <p:nvPr/>
        </p:nvGrpSpPr>
        <p:grpSpPr>
          <a:xfrm rot="20129724" flipH="1">
            <a:off x="1542050" y="2694170"/>
            <a:ext cx="439600" cy="913400"/>
            <a:chOff x="7212850" y="2109375"/>
            <a:chExt cx="439600" cy="913400"/>
          </a:xfrm>
        </p:grpSpPr>
        <p:sp>
          <p:nvSpPr>
            <p:cNvPr id="9" name="Google Shape;2844;p48">
              <a:extLst>
                <a:ext uri="{FF2B5EF4-FFF2-40B4-BE49-F238E27FC236}">
                  <a16:creationId xmlns="" xmlns:a16="http://schemas.microsoft.com/office/drawing/2014/main" id="{6932E6D1-2527-4991-8FAD-955AD80B861C}"/>
                </a:ext>
              </a:extLst>
            </p:cNvPr>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845;p48">
              <a:extLst>
                <a:ext uri="{FF2B5EF4-FFF2-40B4-BE49-F238E27FC236}">
                  <a16:creationId xmlns="" xmlns:a16="http://schemas.microsoft.com/office/drawing/2014/main" id="{1E4C45CD-D265-494E-8FAC-20B4161C6EF4}"/>
                </a:ext>
              </a:extLst>
            </p:cNvPr>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tx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846;p48">
              <a:extLst>
                <a:ext uri="{FF2B5EF4-FFF2-40B4-BE49-F238E27FC236}">
                  <a16:creationId xmlns="" xmlns:a16="http://schemas.microsoft.com/office/drawing/2014/main" id="{33E0CFC2-9998-4738-95EE-89774F84CB49}"/>
                </a:ext>
              </a:extLst>
            </p:cNvPr>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tx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847;p48">
              <a:extLst>
                <a:ext uri="{FF2B5EF4-FFF2-40B4-BE49-F238E27FC236}">
                  <a16:creationId xmlns="" xmlns:a16="http://schemas.microsoft.com/office/drawing/2014/main" id="{6FACED33-A779-44FE-98CE-FCD44CE393AA}"/>
                </a:ext>
              </a:extLst>
            </p:cNvPr>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2843;p48">
            <a:extLst>
              <a:ext uri="{FF2B5EF4-FFF2-40B4-BE49-F238E27FC236}">
                <a16:creationId xmlns="" xmlns:a16="http://schemas.microsoft.com/office/drawing/2014/main" id="{9BE04060-2C10-421D-8254-E2B788F9292B}"/>
              </a:ext>
            </a:extLst>
          </p:cNvPr>
          <p:cNvGrpSpPr/>
          <p:nvPr/>
        </p:nvGrpSpPr>
        <p:grpSpPr>
          <a:xfrm rot="20129724" flipH="1">
            <a:off x="1575933" y="1599731"/>
            <a:ext cx="439600" cy="913400"/>
            <a:chOff x="7212850" y="2109375"/>
            <a:chExt cx="439600" cy="913400"/>
          </a:xfrm>
        </p:grpSpPr>
        <p:sp>
          <p:nvSpPr>
            <p:cNvPr id="14" name="Google Shape;2844;p48">
              <a:extLst>
                <a:ext uri="{FF2B5EF4-FFF2-40B4-BE49-F238E27FC236}">
                  <a16:creationId xmlns="" xmlns:a16="http://schemas.microsoft.com/office/drawing/2014/main" id="{A8DD2597-2648-468C-8205-D9D42D3B45A6}"/>
                </a:ext>
              </a:extLst>
            </p:cNvPr>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845;p48">
              <a:extLst>
                <a:ext uri="{FF2B5EF4-FFF2-40B4-BE49-F238E27FC236}">
                  <a16:creationId xmlns="" xmlns:a16="http://schemas.microsoft.com/office/drawing/2014/main" id="{7F9CB1C4-0CFF-45F4-9920-1A9E5C66CC48}"/>
                </a:ext>
              </a:extLst>
            </p:cNvPr>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846;p48">
              <a:extLst>
                <a:ext uri="{FF2B5EF4-FFF2-40B4-BE49-F238E27FC236}">
                  <a16:creationId xmlns="" xmlns:a16="http://schemas.microsoft.com/office/drawing/2014/main" id="{15E4B862-D387-4D1E-AEC4-0AEF27F26F49}"/>
                </a:ext>
              </a:extLst>
            </p:cNvPr>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847;p48">
              <a:extLst>
                <a:ext uri="{FF2B5EF4-FFF2-40B4-BE49-F238E27FC236}">
                  <a16:creationId xmlns="" xmlns:a16="http://schemas.microsoft.com/office/drawing/2014/main" id="{E4FFF589-5B80-4C5A-90A0-AB24DABE1101}"/>
                </a:ext>
              </a:extLst>
            </p:cNvPr>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组合 49">
            <a:extLst>
              <a:ext uri="{FF2B5EF4-FFF2-40B4-BE49-F238E27FC236}">
                <a16:creationId xmlns="" xmlns:a16="http://schemas.microsoft.com/office/drawing/2014/main" id="{E23B4D16-B1B7-40C5-A2E9-E4B709A65595}"/>
              </a:ext>
            </a:extLst>
          </p:cNvPr>
          <p:cNvGrpSpPr/>
          <p:nvPr/>
        </p:nvGrpSpPr>
        <p:grpSpPr>
          <a:xfrm>
            <a:off x="4196603" y="228600"/>
            <a:ext cx="3798793" cy="1058876"/>
            <a:chOff x="1371601" y="3098340"/>
            <a:chExt cx="2905327" cy="2180491"/>
          </a:xfrm>
        </p:grpSpPr>
        <p:grpSp>
          <p:nvGrpSpPr>
            <p:cNvPr id="19" name="组合 1">
              <a:extLst>
                <a:ext uri="{FF2B5EF4-FFF2-40B4-BE49-F238E27FC236}">
                  <a16:creationId xmlns="" xmlns:a16="http://schemas.microsoft.com/office/drawing/2014/main" id="{DA9238FE-591C-4122-B87A-8EA3F84A8E73}"/>
                </a:ext>
              </a:extLst>
            </p:cNvPr>
            <p:cNvGrpSpPr/>
            <p:nvPr/>
          </p:nvGrpSpPr>
          <p:grpSpPr>
            <a:xfrm>
              <a:off x="1371601" y="3098340"/>
              <a:ext cx="2905327" cy="2180491"/>
              <a:chOff x="1371601" y="3288840"/>
              <a:chExt cx="2905327" cy="2180491"/>
            </a:xfrm>
          </p:grpSpPr>
          <p:sp>
            <p:nvSpPr>
              <p:cNvPr id="21" name="MH_Other_16">
                <a:extLst>
                  <a:ext uri="{FF2B5EF4-FFF2-40B4-BE49-F238E27FC236}">
                    <a16:creationId xmlns="" xmlns:a16="http://schemas.microsoft.com/office/drawing/2014/main" id="{115C10C7-FBAE-46A6-AFE9-8CDA1986198E}"/>
                  </a:ext>
                </a:extLst>
              </p:cNvPr>
              <p:cNvSpPr>
                <a:spLocks/>
              </p:cNvSpPr>
              <p:nvPr>
                <p:custDataLst>
                  <p:tags r:id="rId1"/>
                </p:custDataLst>
              </p:nvPr>
            </p:nvSpPr>
            <p:spPr bwMode="auto">
              <a:xfrm>
                <a:off x="1371601" y="3288840"/>
                <a:ext cx="2905327" cy="2180491"/>
              </a:xfrm>
              <a:custGeom>
                <a:avLst/>
                <a:gdLst>
                  <a:gd name="T0" fmla="*/ 2147483646 w 2809"/>
                  <a:gd name="T1" fmla="*/ 2147483646 h 1853"/>
                  <a:gd name="T2" fmla="*/ 2147483646 w 2809"/>
                  <a:gd name="T3" fmla="*/ 2147483646 h 1853"/>
                  <a:gd name="T4" fmla="*/ 2147483646 w 2809"/>
                  <a:gd name="T5" fmla="*/ 2147483646 h 1853"/>
                  <a:gd name="T6" fmla="*/ 2147483646 w 2809"/>
                  <a:gd name="T7" fmla="*/ 2147483646 h 1853"/>
                  <a:gd name="T8" fmla="*/ 2147483646 w 2809"/>
                  <a:gd name="T9" fmla="*/ 2147483646 h 1853"/>
                  <a:gd name="T10" fmla="*/ 2147483646 w 2809"/>
                  <a:gd name="T11" fmla="*/ 2147483646 h 1853"/>
                  <a:gd name="T12" fmla="*/ 2147483646 w 2809"/>
                  <a:gd name="T13" fmla="*/ 2147483646 h 1853"/>
                  <a:gd name="T14" fmla="*/ 2147483646 w 2809"/>
                  <a:gd name="T15" fmla="*/ 2147483646 h 1853"/>
                  <a:gd name="T16" fmla="*/ 2147483646 w 2809"/>
                  <a:gd name="T17" fmla="*/ 2147483646 h 1853"/>
                  <a:gd name="T18" fmla="*/ 2147483646 w 2809"/>
                  <a:gd name="T19" fmla="*/ 2147483646 h 1853"/>
                  <a:gd name="T20" fmla="*/ 2147483646 w 2809"/>
                  <a:gd name="T21" fmla="*/ 2147483646 h 1853"/>
                  <a:gd name="T22" fmla="*/ 2147483646 w 2809"/>
                  <a:gd name="T23" fmla="*/ 2147483646 h 1853"/>
                  <a:gd name="T24" fmla="*/ 2147483646 w 2809"/>
                  <a:gd name="T25" fmla="*/ 2147483646 h 18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09" h="1853">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 name="MH_SubTitle_1">
                <a:extLst>
                  <a:ext uri="{FF2B5EF4-FFF2-40B4-BE49-F238E27FC236}">
                    <a16:creationId xmlns="" xmlns:a16="http://schemas.microsoft.com/office/drawing/2014/main" id="{13E702C4-A901-414D-A93E-61A18EF0A4CF}"/>
                  </a:ext>
                </a:extLst>
              </p:cNvPr>
              <p:cNvSpPr>
                <a:spLocks/>
              </p:cNvSpPr>
              <p:nvPr>
                <p:custDataLst>
                  <p:tags r:id="rId2"/>
                </p:custDataLst>
              </p:nvPr>
            </p:nvSpPr>
            <p:spPr bwMode="auto">
              <a:xfrm>
                <a:off x="1505386" y="3438598"/>
                <a:ext cx="2637756" cy="1878977"/>
              </a:xfrm>
              <a:custGeom>
                <a:avLst/>
                <a:gdLst>
                  <a:gd name="T0" fmla="*/ 2147483646 w 2809"/>
                  <a:gd name="T1" fmla="*/ 2147483646 h 1853"/>
                  <a:gd name="T2" fmla="*/ 2147483646 w 2809"/>
                  <a:gd name="T3" fmla="*/ 2147483646 h 1853"/>
                  <a:gd name="T4" fmla="*/ 2147483646 w 2809"/>
                  <a:gd name="T5" fmla="*/ 2147483646 h 1853"/>
                  <a:gd name="T6" fmla="*/ 2147483646 w 2809"/>
                  <a:gd name="T7" fmla="*/ 2147483646 h 1853"/>
                  <a:gd name="T8" fmla="*/ 2147483646 w 2809"/>
                  <a:gd name="T9" fmla="*/ 2147483646 h 1853"/>
                  <a:gd name="T10" fmla="*/ 2147483646 w 2809"/>
                  <a:gd name="T11" fmla="*/ 2147483646 h 1853"/>
                  <a:gd name="T12" fmla="*/ 2147483646 w 2809"/>
                  <a:gd name="T13" fmla="*/ 2147483646 h 1853"/>
                  <a:gd name="T14" fmla="*/ 2147483646 w 2809"/>
                  <a:gd name="T15" fmla="*/ 2147483646 h 1853"/>
                  <a:gd name="T16" fmla="*/ 2147483646 w 2809"/>
                  <a:gd name="T17" fmla="*/ 2147483646 h 1853"/>
                  <a:gd name="T18" fmla="*/ 2147483646 w 2809"/>
                  <a:gd name="T19" fmla="*/ 2147483646 h 1853"/>
                  <a:gd name="T20" fmla="*/ 2147483646 w 2809"/>
                  <a:gd name="T21" fmla="*/ 2147483646 h 1853"/>
                  <a:gd name="T22" fmla="*/ 2147483646 w 2809"/>
                  <a:gd name="T23" fmla="*/ 2147483646 h 1853"/>
                  <a:gd name="T24" fmla="*/ 2147483646 w 2809"/>
                  <a:gd name="T25" fmla="*/ 2147483646 h 18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09"/>
                  <a:gd name="T40" fmla="*/ 0 h 1853"/>
                  <a:gd name="T41" fmla="*/ 2809 w 2809"/>
                  <a:gd name="T42" fmla="*/ 1853 h 18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09" h="1853">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rIns="108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defRPr/>
                </a:pPr>
                <a:r>
                  <a:rPr lang="en-US" altLang="zh-CN" sz="4000" b="1">
                    <a:solidFill>
                      <a:schemeClr val="accent6">
                        <a:lumMod val="75000"/>
                      </a:schemeClr>
                    </a:solidFill>
                    <a:latin typeface="UTM Alexander" panose="02040603050506020204" pitchFamily="18" charset="0"/>
                    <a:ea typeface="+mn-ea"/>
                    <a:cs typeface="Pattaya" panose="00000500000000000000" pitchFamily="2" charset="-34"/>
                  </a:rPr>
                  <a:t>Mục tiêu</a:t>
                </a:r>
                <a:endParaRPr lang="zh-CN" altLang="en-US" sz="4000" b="1" dirty="0">
                  <a:solidFill>
                    <a:schemeClr val="accent6">
                      <a:lumMod val="75000"/>
                    </a:schemeClr>
                  </a:solidFill>
                  <a:latin typeface="UTM Alexander" panose="02040603050506020204" pitchFamily="18" charset="0"/>
                  <a:ea typeface="+mn-ea"/>
                  <a:cs typeface="Pattaya" panose="00000500000000000000" pitchFamily="2" charset="-34"/>
                </a:endParaRPr>
              </a:p>
            </p:txBody>
          </p:sp>
        </p:grpSp>
        <p:sp>
          <p:nvSpPr>
            <p:cNvPr id="20" name="文本框 31">
              <a:extLst>
                <a:ext uri="{FF2B5EF4-FFF2-40B4-BE49-F238E27FC236}">
                  <a16:creationId xmlns="" xmlns:a16="http://schemas.microsoft.com/office/drawing/2014/main" id="{13899EC5-83D1-4A4A-B280-8A2439FB6697}"/>
                </a:ext>
              </a:extLst>
            </p:cNvPr>
            <p:cNvSpPr txBox="1"/>
            <p:nvPr/>
          </p:nvSpPr>
          <p:spPr>
            <a:xfrm>
              <a:off x="1765670" y="4032014"/>
              <a:ext cx="2049297" cy="456606"/>
            </a:xfrm>
            <a:prstGeom prst="rect">
              <a:avLst/>
            </a:prstGeom>
          </p:spPr>
          <p:txBody>
            <a:bodyPr wrap="square">
              <a:spAutoFit/>
              <a:scene3d>
                <a:camera prst="orthographicFront"/>
                <a:lightRig rig="threePt" dir="t"/>
              </a:scene3d>
              <a:sp3d contourW="12700"/>
            </a:bodyPr>
            <a:lstStyle>
              <a:defPPr>
                <a:defRPr lang="zh-CN"/>
              </a:defPPr>
              <a:lvl1pPr>
                <a:defRPr sz="1600">
                  <a:solidFill>
                    <a:schemeClr val="tx1">
                      <a:lumMod val="75000"/>
                      <a:lumOff val="25000"/>
                    </a:schemeClr>
                  </a:solidFill>
                  <a:latin typeface="汉仪夏日体W" panose="00020600040101010101" pitchFamily="18" charset="-122"/>
                  <a:ea typeface="汉仪夏日体W" panose="00020600040101010101" pitchFamily="18" charset="-122"/>
                </a:defRPr>
              </a:lvl1pPr>
            </a:lstStyle>
            <a:p>
              <a:pPr>
                <a:lnSpc>
                  <a:spcPct val="120000"/>
                </a:lnSpc>
              </a:pPr>
              <a:endParaRPr lang="zh-CN" altLang="en-US" sz="1200" dirty="0">
                <a:solidFill>
                  <a:schemeClr val="tx1">
                    <a:lumMod val="65000"/>
                    <a:lumOff val="35000"/>
                  </a:schemeClr>
                </a:solidFill>
              </a:endParaRPr>
            </a:p>
          </p:txBody>
        </p:sp>
      </p:grpSp>
      <p:grpSp>
        <p:nvGrpSpPr>
          <p:cNvPr id="23" name="Group 22">
            <a:extLst>
              <a:ext uri="{FF2B5EF4-FFF2-40B4-BE49-F238E27FC236}">
                <a16:creationId xmlns="" xmlns:a16="http://schemas.microsoft.com/office/drawing/2014/main" id="{18CE907F-97D8-4635-826B-F8A87F6701D2}"/>
              </a:ext>
            </a:extLst>
          </p:cNvPr>
          <p:cNvGrpSpPr/>
          <p:nvPr/>
        </p:nvGrpSpPr>
        <p:grpSpPr>
          <a:xfrm>
            <a:off x="3211612" y="1735009"/>
            <a:ext cx="9217710" cy="863880"/>
            <a:chOff x="2130789" y="1294899"/>
            <a:chExt cx="9735629" cy="1576503"/>
          </a:xfrm>
        </p:grpSpPr>
        <p:sp>
          <p:nvSpPr>
            <p:cNvPr id="24" name="圆角矩形 7">
              <a:extLst>
                <a:ext uri="{FF2B5EF4-FFF2-40B4-BE49-F238E27FC236}">
                  <a16:creationId xmlns="" xmlns:a16="http://schemas.microsoft.com/office/drawing/2014/main" id="{346BA64C-4F17-40C9-A35A-31F6A405B604}"/>
                </a:ext>
              </a:extLst>
            </p:cNvPr>
            <p:cNvSpPr/>
            <p:nvPr/>
          </p:nvSpPr>
          <p:spPr>
            <a:xfrm>
              <a:off x="2130789" y="1294899"/>
              <a:ext cx="5746581" cy="1072527"/>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lang="vi-VN" altLang="zh-CN" sz="2800" kern="1200" dirty="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Nghe</a:t>
              </a:r>
              <a:r>
                <a:rPr lang="en-US" altLang="zh-CN" sz="2800" kern="1200" dirty="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 </a:t>
              </a:r>
              <a:r>
                <a:rPr lang="vi-VN" altLang="zh-CN" sz="2800" kern="1200" dirty="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 viết đúng bài </a:t>
              </a:r>
              <a:r>
                <a:rPr lang="en-US" altLang="zh-CN" sz="2800" kern="1200" dirty="0" err="1">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chính</a:t>
              </a:r>
              <a:r>
                <a:rPr lang="en-US" altLang="zh-CN" sz="2800" kern="1200" dirty="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 </a:t>
              </a:r>
              <a:r>
                <a:rPr lang="en-US" altLang="zh-CN" sz="2800" kern="1200" dirty="0" err="1">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tả</a:t>
              </a:r>
              <a:endParaRPr kumimoji="0" lang="zh-CN" altLang="en-US" sz="2800" i="0" u="none" strike="noStrike" kern="1200" cap="none" spc="0" normalizeH="0" baseline="0" noProof="0" dirty="0">
                <a:ln>
                  <a:noFill/>
                </a:ln>
                <a:solidFill>
                  <a:srgbClr val="002060"/>
                </a:solidFill>
                <a:effectLst/>
                <a:uLnTx/>
                <a:uFillTx/>
                <a:latin typeface="#9Slide02 Noi dung dai" panose="02000000000000000000" pitchFamily="2" charset="0"/>
                <a:ea typeface="黑体" panose="02010609060101010101" pitchFamily="49" charset="-122"/>
                <a:cs typeface="Pattaya" panose="00000500000000000000" pitchFamily="2" charset="-34"/>
              </a:endParaRPr>
            </a:p>
          </p:txBody>
        </p:sp>
        <p:sp>
          <p:nvSpPr>
            <p:cNvPr id="25" name="矩形 39">
              <a:extLst>
                <a:ext uri="{FF2B5EF4-FFF2-40B4-BE49-F238E27FC236}">
                  <a16:creationId xmlns="" xmlns:a16="http://schemas.microsoft.com/office/drawing/2014/main" id="{244CED55-CF49-4CC9-B96B-F9E1E7D0BF30}"/>
                </a:ext>
              </a:extLst>
            </p:cNvPr>
            <p:cNvSpPr>
              <a:spLocks noChangeArrowheads="1"/>
            </p:cNvSpPr>
            <p:nvPr/>
          </p:nvSpPr>
          <p:spPr bwMode="auto">
            <a:xfrm>
              <a:off x="2209800" y="1504685"/>
              <a:ext cx="9656618" cy="1366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9Slide02 Noi dung dai" panose="02000000000000000000" pitchFamily="2" charset="0"/>
                <a:ea typeface="隶书" panose="02010509060101010101" pitchFamily="49" charset="-122"/>
                <a:cs typeface="宋体" panose="02010600030101010101" pitchFamily="2" charset="-122"/>
              </a:endParaRPr>
            </a:p>
          </p:txBody>
        </p:sp>
      </p:grpSp>
      <p:grpSp>
        <p:nvGrpSpPr>
          <p:cNvPr id="26" name="Group 25">
            <a:extLst>
              <a:ext uri="{FF2B5EF4-FFF2-40B4-BE49-F238E27FC236}">
                <a16:creationId xmlns="" xmlns:a16="http://schemas.microsoft.com/office/drawing/2014/main" id="{97A78443-1216-45CF-A0C4-09D39A3AE9D2}"/>
              </a:ext>
            </a:extLst>
          </p:cNvPr>
          <p:cNvGrpSpPr/>
          <p:nvPr/>
        </p:nvGrpSpPr>
        <p:grpSpPr>
          <a:xfrm>
            <a:off x="1976183" y="2717589"/>
            <a:ext cx="9295659" cy="883392"/>
            <a:chOff x="2130789" y="1294899"/>
            <a:chExt cx="9735629" cy="1378182"/>
          </a:xfrm>
        </p:grpSpPr>
        <p:sp>
          <p:nvSpPr>
            <p:cNvPr id="27" name="圆角矩形 7">
              <a:extLst>
                <a:ext uri="{FF2B5EF4-FFF2-40B4-BE49-F238E27FC236}">
                  <a16:creationId xmlns="" xmlns:a16="http://schemas.microsoft.com/office/drawing/2014/main" id="{22CBFFDA-6635-4592-887A-3621F83A56CD}"/>
                </a:ext>
              </a:extLst>
            </p:cNvPr>
            <p:cNvSpPr/>
            <p:nvPr/>
          </p:nvSpPr>
          <p:spPr>
            <a:xfrm>
              <a:off x="2130789" y="1294899"/>
              <a:ext cx="9439781" cy="1072527"/>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US" altLang="zh-CN" sz="2700" dirty="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T</a:t>
              </a:r>
              <a:r>
                <a:rPr lang="vi-VN" altLang="zh-CN" sz="2700" kern="1200" dirty="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ìm được các tên riêng trong </a:t>
              </a:r>
              <a:r>
                <a:rPr lang="en-US" altLang="zh-CN" sz="2700" kern="1200" dirty="0" err="1" smtClean="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mẩu</a:t>
              </a:r>
              <a:r>
                <a:rPr lang="en-US" altLang="zh-CN" sz="2700" kern="1200" dirty="0" smtClean="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 </a:t>
              </a:r>
              <a:r>
                <a:rPr lang="en-US" altLang="zh-CN" sz="2700" dirty="0" err="1" smtClean="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ch</a:t>
              </a:r>
              <a:r>
                <a:rPr lang="vi-VN" altLang="zh-CN" sz="2700" kern="1200" dirty="0" smtClean="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uyện </a:t>
              </a:r>
              <a:r>
                <a:rPr lang="vi-VN" altLang="zh-CN" sz="2700" i="1" kern="1200" dirty="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Dân chơi đồ cổ</a:t>
              </a:r>
              <a:endParaRPr kumimoji="0" lang="zh-CN" altLang="en-US" sz="2700" i="1" u="none" strike="noStrike" kern="1200" cap="none" spc="0" normalizeH="0" baseline="0" noProof="0" dirty="0">
                <a:ln>
                  <a:noFill/>
                </a:ln>
                <a:solidFill>
                  <a:srgbClr val="002060"/>
                </a:solidFill>
                <a:effectLst/>
                <a:uLnTx/>
                <a:uFillTx/>
                <a:latin typeface="#9Slide02 Noi dung dai" panose="02000000000000000000" pitchFamily="2" charset="0"/>
                <a:ea typeface="黑体" panose="02010609060101010101" pitchFamily="49" charset="-122"/>
                <a:cs typeface="Pattaya" panose="00000500000000000000" pitchFamily="2" charset="-34"/>
              </a:endParaRPr>
            </a:p>
          </p:txBody>
        </p:sp>
        <p:sp>
          <p:nvSpPr>
            <p:cNvPr id="28" name="矩形 39">
              <a:extLst>
                <a:ext uri="{FF2B5EF4-FFF2-40B4-BE49-F238E27FC236}">
                  <a16:creationId xmlns="" xmlns:a16="http://schemas.microsoft.com/office/drawing/2014/main" id="{83FEE098-B714-4741-A1A2-C85229CF8D0A}"/>
                </a:ext>
              </a:extLst>
            </p:cNvPr>
            <p:cNvSpPr>
              <a:spLocks noChangeArrowheads="1"/>
            </p:cNvSpPr>
            <p:nvPr/>
          </p:nvSpPr>
          <p:spPr bwMode="auto">
            <a:xfrm>
              <a:off x="2209800" y="1504684"/>
              <a:ext cx="9656618" cy="1168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9Slide02 Noi dung dai" panose="02000000000000000000" pitchFamily="2" charset="0"/>
                <a:ea typeface="隶书" panose="02010509060101010101" pitchFamily="49" charset="-122"/>
                <a:cs typeface="宋体" panose="02010600030101010101" pitchFamily="2" charset="-122"/>
              </a:endParaRPr>
            </a:p>
          </p:txBody>
        </p:sp>
      </p:grpSp>
      <p:grpSp>
        <p:nvGrpSpPr>
          <p:cNvPr id="29" name="Group 28">
            <a:extLst>
              <a:ext uri="{FF2B5EF4-FFF2-40B4-BE49-F238E27FC236}">
                <a16:creationId xmlns="" xmlns:a16="http://schemas.microsoft.com/office/drawing/2014/main" id="{048DFA09-FA74-405B-82B6-E6B740A2DA6B}"/>
              </a:ext>
            </a:extLst>
          </p:cNvPr>
          <p:cNvGrpSpPr/>
          <p:nvPr/>
        </p:nvGrpSpPr>
        <p:grpSpPr>
          <a:xfrm>
            <a:off x="2895600" y="3850376"/>
            <a:ext cx="9220219" cy="880276"/>
            <a:chOff x="2209800" y="1451658"/>
            <a:chExt cx="9656618" cy="947223"/>
          </a:xfrm>
        </p:grpSpPr>
        <p:sp>
          <p:nvSpPr>
            <p:cNvPr id="30" name="圆角矩形 7">
              <a:extLst>
                <a:ext uri="{FF2B5EF4-FFF2-40B4-BE49-F238E27FC236}">
                  <a16:creationId xmlns="" xmlns:a16="http://schemas.microsoft.com/office/drawing/2014/main" id="{BC1F681B-5809-48A6-B353-94410A7FB507}"/>
                </a:ext>
              </a:extLst>
            </p:cNvPr>
            <p:cNvSpPr/>
            <p:nvPr/>
          </p:nvSpPr>
          <p:spPr>
            <a:xfrm>
              <a:off x="2217746" y="1451658"/>
              <a:ext cx="6424919" cy="730223"/>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US" altLang="zh-CN" sz="2800" kern="120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Nêu</a:t>
              </a:r>
              <a:r>
                <a:rPr lang="vi-VN" altLang="zh-CN" sz="2800" kern="120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 được quy tắc viết hoa tên riêng</a:t>
              </a:r>
              <a:endParaRPr kumimoji="0" lang="zh-CN" altLang="en-US" sz="2800" i="0" u="none" strike="noStrike" kern="1200" cap="none" spc="0" normalizeH="0" baseline="0" noProof="0" dirty="0">
                <a:ln>
                  <a:noFill/>
                </a:ln>
                <a:solidFill>
                  <a:srgbClr val="002060"/>
                </a:solidFill>
                <a:effectLst/>
                <a:uLnTx/>
                <a:uFillTx/>
                <a:latin typeface="#9Slide02 Noi dung dai" panose="02000000000000000000" pitchFamily="2" charset="0"/>
                <a:ea typeface="黑体" panose="02010609060101010101" pitchFamily="49" charset="-122"/>
                <a:cs typeface="Pattaya" panose="00000500000000000000" pitchFamily="2" charset="-34"/>
              </a:endParaRPr>
            </a:p>
          </p:txBody>
        </p:sp>
        <p:sp>
          <p:nvSpPr>
            <p:cNvPr id="31" name="矩形 39">
              <a:extLst>
                <a:ext uri="{FF2B5EF4-FFF2-40B4-BE49-F238E27FC236}">
                  <a16:creationId xmlns="" xmlns:a16="http://schemas.microsoft.com/office/drawing/2014/main" id="{BCCDA821-9304-49EF-9E5A-59AD5997427D}"/>
                </a:ext>
              </a:extLst>
            </p:cNvPr>
            <p:cNvSpPr>
              <a:spLocks noChangeArrowheads="1"/>
            </p:cNvSpPr>
            <p:nvPr/>
          </p:nvSpPr>
          <p:spPr bwMode="auto">
            <a:xfrm>
              <a:off x="2209800" y="1504685"/>
              <a:ext cx="9656618" cy="894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9Slide02 Noi dung dai" panose="02000000000000000000" pitchFamily="2" charset="0"/>
                <a:ea typeface="隶书" panose="02010509060101010101" pitchFamily="49" charset="-122"/>
                <a:cs typeface="宋体" panose="02010600030101010101" pitchFamily="2" charset="-122"/>
              </a:endParaRPr>
            </a:p>
          </p:txBody>
        </p:sp>
      </p:grpSp>
    </p:spTree>
    <p:extLst>
      <p:ext uri="{BB962C8B-B14F-4D97-AF65-F5344CB8AC3E}">
        <p14:creationId xmlns:p14="http://schemas.microsoft.com/office/powerpoint/2010/main" val="4279893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additive="base">
                                        <p:cTn id="14" dur="500" fill="hold"/>
                                        <p:tgtEl>
                                          <p:spTgt spid="23"/>
                                        </p:tgtEl>
                                        <p:attrNameLst>
                                          <p:attrName>ppt_x</p:attrName>
                                        </p:attrNameLst>
                                      </p:cBhvr>
                                      <p:tavLst>
                                        <p:tav tm="0">
                                          <p:val>
                                            <p:strVal val="#ppt_x"/>
                                          </p:val>
                                        </p:tav>
                                        <p:tav tm="100000">
                                          <p:val>
                                            <p:strVal val="#ppt_x"/>
                                          </p:val>
                                        </p:tav>
                                      </p:tavLst>
                                    </p:anim>
                                    <p:anim calcmode="lin" valueType="num">
                                      <p:cBhvr additive="base">
                                        <p:cTn id="15" dur="500" fill="hold"/>
                                        <p:tgtEl>
                                          <p:spTgt spid="23"/>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32" presetClass="emph" presetSubtype="0" fill="hold" nodeType="afterEffect">
                                  <p:stCondLst>
                                    <p:cond delay="0"/>
                                  </p:stCondLst>
                                  <p:childTnLst>
                                    <p:animRot by="120000">
                                      <p:cBhvr>
                                        <p:cTn id="22" dur="100" fill="hold">
                                          <p:stCondLst>
                                            <p:cond delay="0"/>
                                          </p:stCondLst>
                                        </p:cTn>
                                        <p:tgtEl>
                                          <p:spTgt spid="23"/>
                                        </p:tgtEl>
                                        <p:attrNameLst>
                                          <p:attrName>r</p:attrName>
                                        </p:attrNameLst>
                                      </p:cBhvr>
                                    </p:animRot>
                                    <p:animRot by="-240000">
                                      <p:cBhvr>
                                        <p:cTn id="23" dur="200" fill="hold">
                                          <p:stCondLst>
                                            <p:cond delay="200"/>
                                          </p:stCondLst>
                                        </p:cTn>
                                        <p:tgtEl>
                                          <p:spTgt spid="23"/>
                                        </p:tgtEl>
                                        <p:attrNameLst>
                                          <p:attrName>r</p:attrName>
                                        </p:attrNameLst>
                                      </p:cBhvr>
                                    </p:animRot>
                                    <p:animRot by="240000">
                                      <p:cBhvr>
                                        <p:cTn id="24" dur="200" fill="hold">
                                          <p:stCondLst>
                                            <p:cond delay="400"/>
                                          </p:stCondLst>
                                        </p:cTn>
                                        <p:tgtEl>
                                          <p:spTgt spid="23"/>
                                        </p:tgtEl>
                                        <p:attrNameLst>
                                          <p:attrName>r</p:attrName>
                                        </p:attrNameLst>
                                      </p:cBhvr>
                                    </p:animRot>
                                    <p:animRot by="-240000">
                                      <p:cBhvr>
                                        <p:cTn id="25" dur="200" fill="hold">
                                          <p:stCondLst>
                                            <p:cond delay="600"/>
                                          </p:stCondLst>
                                        </p:cTn>
                                        <p:tgtEl>
                                          <p:spTgt spid="23"/>
                                        </p:tgtEl>
                                        <p:attrNameLst>
                                          <p:attrName>r</p:attrName>
                                        </p:attrNameLst>
                                      </p:cBhvr>
                                    </p:animRot>
                                    <p:animRot by="120000">
                                      <p:cBhvr>
                                        <p:cTn id="26" dur="200" fill="hold">
                                          <p:stCondLst>
                                            <p:cond delay="800"/>
                                          </p:stCondLst>
                                        </p:cTn>
                                        <p:tgtEl>
                                          <p:spTgt spid="23"/>
                                        </p:tgtEl>
                                        <p:attrNameLst>
                                          <p:attrName>r</p:attrName>
                                        </p:attrNameLst>
                                      </p:cBhvr>
                                    </p:animRot>
                                  </p:childTnLst>
                                </p:cTn>
                              </p:par>
                              <p:par>
                                <p:cTn id="27" presetID="32" presetClass="emph" presetSubtype="0" fill="hold" nodeType="withEffect">
                                  <p:stCondLst>
                                    <p:cond delay="0"/>
                                  </p:stCondLst>
                                  <p:childTnLst>
                                    <p:animRot by="120000">
                                      <p:cBhvr>
                                        <p:cTn id="28" dur="100" fill="hold">
                                          <p:stCondLst>
                                            <p:cond delay="0"/>
                                          </p:stCondLst>
                                        </p:cTn>
                                        <p:tgtEl>
                                          <p:spTgt spid="13"/>
                                        </p:tgtEl>
                                        <p:attrNameLst>
                                          <p:attrName>r</p:attrName>
                                        </p:attrNameLst>
                                      </p:cBhvr>
                                    </p:animRot>
                                    <p:animRot by="-240000">
                                      <p:cBhvr>
                                        <p:cTn id="29" dur="200" fill="hold">
                                          <p:stCondLst>
                                            <p:cond delay="200"/>
                                          </p:stCondLst>
                                        </p:cTn>
                                        <p:tgtEl>
                                          <p:spTgt spid="13"/>
                                        </p:tgtEl>
                                        <p:attrNameLst>
                                          <p:attrName>r</p:attrName>
                                        </p:attrNameLst>
                                      </p:cBhvr>
                                    </p:animRot>
                                    <p:animRot by="240000">
                                      <p:cBhvr>
                                        <p:cTn id="30" dur="200" fill="hold">
                                          <p:stCondLst>
                                            <p:cond delay="400"/>
                                          </p:stCondLst>
                                        </p:cTn>
                                        <p:tgtEl>
                                          <p:spTgt spid="13"/>
                                        </p:tgtEl>
                                        <p:attrNameLst>
                                          <p:attrName>r</p:attrName>
                                        </p:attrNameLst>
                                      </p:cBhvr>
                                    </p:animRot>
                                    <p:animRot by="-240000">
                                      <p:cBhvr>
                                        <p:cTn id="31" dur="200" fill="hold">
                                          <p:stCondLst>
                                            <p:cond delay="600"/>
                                          </p:stCondLst>
                                        </p:cTn>
                                        <p:tgtEl>
                                          <p:spTgt spid="13"/>
                                        </p:tgtEl>
                                        <p:attrNameLst>
                                          <p:attrName>r</p:attrName>
                                        </p:attrNameLst>
                                      </p:cBhvr>
                                    </p:animRot>
                                    <p:animRot by="120000">
                                      <p:cBhvr>
                                        <p:cTn id="32" dur="200" fill="hold">
                                          <p:stCondLst>
                                            <p:cond delay="800"/>
                                          </p:stCondLst>
                                        </p:cTn>
                                        <p:tgtEl>
                                          <p:spTgt spid="13"/>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ppt_x"/>
                                          </p:val>
                                        </p:tav>
                                        <p:tav tm="100000">
                                          <p:val>
                                            <p:strVal val="#ppt_x"/>
                                          </p:val>
                                        </p:tav>
                                      </p:tavLst>
                                    </p:anim>
                                    <p:anim calcmode="lin" valueType="num">
                                      <p:cBhvr additive="base">
                                        <p:cTn id="38" dur="500" fill="hold"/>
                                        <p:tgtEl>
                                          <p:spTgt spid="26"/>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childTnLst>
                          </p:cTn>
                        </p:par>
                        <p:par>
                          <p:cTn id="43" fill="hold">
                            <p:stCondLst>
                              <p:cond delay="500"/>
                            </p:stCondLst>
                            <p:childTnLst>
                              <p:par>
                                <p:cTn id="44" presetID="32" presetClass="emph" presetSubtype="0" fill="hold" nodeType="afterEffect">
                                  <p:stCondLst>
                                    <p:cond delay="0"/>
                                  </p:stCondLst>
                                  <p:childTnLst>
                                    <p:animRot by="120000">
                                      <p:cBhvr>
                                        <p:cTn id="45" dur="100" fill="hold">
                                          <p:stCondLst>
                                            <p:cond delay="0"/>
                                          </p:stCondLst>
                                        </p:cTn>
                                        <p:tgtEl>
                                          <p:spTgt spid="26"/>
                                        </p:tgtEl>
                                        <p:attrNameLst>
                                          <p:attrName>r</p:attrName>
                                        </p:attrNameLst>
                                      </p:cBhvr>
                                    </p:animRot>
                                    <p:animRot by="-240000">
                                      <p:cBhvr>
                                        <p:cTn id="46" dur="200" fill="hold">
                                          <p:stCondLst>
                                            <p:cond delay="200"/>
                                          </p:stCondLst>
                                        </p:cTn>
                                        <p:tgtEl>
                                          <p:spTgt spid="26"/>
                                        </p:tgtEl>
                                        <p:attrNameLst>
                                          <p:attrName>r</p:attrName>
                                        </p:attrNameLst>
                                      </p:cBhvr>
                                    </p:animRot>
                                    <p:animRot by="240000">
                                      <p:cBhvr>
                                        <p:cTn id="47" dur="200" fill="hold">
                                          <p:stCondLst>
                                            <p:cond delay="400"/>
                                          </p:stCondLst>
                                        </p:cTn>
                                        <p:tgtEl>
                                          <p:spTgt spid="26"/>
                                        </p:tgtEl>
                                        <p:attrNameLst>
                                          <p:attrName>r</p:attrName>
                                        </p:attrNameLst>
                                      </p:cBhvr>
                                    </p:animRot>
                                    <p:animRot by="-240000">
                                      <p:cBhvr>
                                        <p:cTn id="48" dur="200" fill="hold">
                                          <p:stCondLst>
                                            <p:cond delay="600"/>
                                          </p:stCondLst>
                                        </p:cTn>
                                        <p:tgtEl>
                                          <p:spTgt spid="26"/>
                                        </p:tgtEl>
                                        <p:attrNameLst>
                                          <p:attrName>r</p:attrName>
                                        </p:attrNameLst>
                                      </p:cBhvr>
                                    </p:animRot>
                                    <p:animRot by="120000">
                                      <p:cBhvr>
                                        <p:cTn id="49" dur="200" fill="hold">
                                          <p:stCondLst>
                                            <p:cond delay="800"/>
                                          </p:stCondLst>
                                        </p:cTn>
                                        <p:tgtEl>
                                          <p:spTgt spid="26"/>
                                        </p:tgtEl>
                                        <p:attrNameLst>
                                          <p:attrName>r</p:attrName>
                                        </p:attrNameLst>
                                      </p:cBhvr>
                                    </p:animRot>
                                  </p:childTnLst>
                                </p:cTn>
                              </p:par>
                              <p:par>
                                <p:cTn id="50" presetID="32" presetClass="emph" presetSubtype="0" fill="hold" nodeType="withEffect">
                                  <p:stCondLst>
                                    <p:cond delay="0"/>
                                  </p:stCondLst>
                                  <p:childTnLst>
                                    <p:animRot by="120000">
                                      <p:cBhvr>
                                        <p:cTn id="51" dur="100" fill="hold">
                                          <p:stCondLst>
                                            <p:cond delay="0"/>
                                          </p:stCondLst>
                                        </p:cTn>
                                        <p:tgtEl>
                                          <p:spTgt spid="8"/>
                                        </p:tgtEl>
                                        <p:attrNameLst>
                                          <p:attrName>r</p:attrName>
                                        </p:attrNameLst>
                                      </p:cBhvr>
                                    </p:animRot>
                                    <p:animRot by="-240000">
                                      <p:cBhvr>
                                        <p:cTn id="52" dur="200" fill="hold">
                                          <p:stCondLst>
                                            <p:cond delay="200"/>
                                          </p:stCondLst>
                                        </p:cTn>
                                        <p:tgtEl>
                                          <p:spTgt spid="8"/>
                                        </p:tgtEl>
                                        <p:attrNameLst>
                                          <p:attrName>r</p:attrName>
                                        </p:attrNameLst>
                                      </p:cBhvr>
                                    </p:animRot>
                                    <p:animRot by="240000">
                                      <p:cBhvr>
                                        <p:cTn id="53" dur="200" fill="hold">
                                          <p:stCondLst>
                                            <p:cond delay="400"/>
                                          </p:stCondLst>
                                        </p:cTn>
                                        <p:tgtEl>
                                          <p:spTgt spid="8"/>
                                        </p:tgtEl>
                                        <p:attrNameLst>
                                          <p:attrName>r</p:attrName>
                                        </p:attrNameLst>
                                      </p:cBhvr>
                                    </p:animRot>
                                    <p:animRot by="-240000">
                                      <p:cBhvr>
                                        <p:cTn id="54" dur="200" fill="hold">
                                          <p:stCondLst>
                                            <p:cond delay="600"/>
                                          </p:stCondLst>
                                        </p:cTn>
                                        <p:tgtEl>
                                          <p:spTgt spid="8"/>
                                        </p:tgtEl>
                                        <p:attrNameLst>
                                          <p:attrName>r</p:attrName>
                                        </p:attrNameLst>
                                      </p:cBhvr>
                                    </p:animRot>
                                    <p:animRot by="120000">
                                      <p:cBhvr>
                                        <p:cTn id="55" dur="200" fill="hold">
                                          <p:stCondLst>
                                            <p:cond delay="800"/>
                                          </p:stCondLst>
                                        </p:cTn>
                                        <p:tgtEl>
                                          <p:spTgt spid="8"/>
                                        </p:tgtEl>
                                        <p:attrNameLst>
                                          <p:attrName>r</p:attrName>
                                        </p:attrNameLst>
                                      </p:cBhvr>
                                    </p:animRo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3"/>
                                        </p:tgtEl>
                                        <p:attrNameLst>
                                          <p:attrName>style.visibility</p:attrName>
                                        </p:attrNameLst>
                                      </p:cBhvr>
                                      <p:to>
                                        <p:strVal val="visible"/>
                                      </p:to>
                                    </p:set>
                                    <p:anim calcmode="lin" valueType="num">
                                      <p:cBhvr additive="base">
                                        <p:cTn id="60" dur="500" fill="hold"/>
                                        <p:tgtEl>
                                          <p:spTgt spid="3"/>
                                        </p:tgtEl>
                                        <p:attrNameLst>
                                          <p:attrName>ppt_x</p:attrName>
                                        </p:attrNameLst>
                                      </p:cBhvr>
                                      <p:tavLst>
                                        <p:tav tm="0">
                                          <p:val>
                                            <p:strVal val="#ppt_x"/>
                                          </p:val>
                                        </p:tav>
                                        <p:tav tm="100000">
                                          <p:val>
                                            <p:strVal val="#ppt_x"/>
                                          </p:val>
                                        </p:tav>
                                      </p:tavLst>
                                    </p:anim>
                                    <p:anim calcmode="lin" valueType="num">
                                      <p:cBhvr additive="base">
                                        <p:cTn id="61" dur="500" fill="hold"/>
                                        <p:tgtEl>
                                          <p:spTgt spid="3"/>
                                        </p:tgtEl>
                                        <p:attrNameLst>
                                          <p:attrName>ppt_y</p:attrName>
                                        </p:attrNameLst>
                                      </p:cBhvr>
                                      <p:tavLst>
                                        <p:tav tm="0">
                                          <p:val>
                                            <p:strVal val="1+#ppt_h/2"/>
                                          </p:val>
                                        </p:tav>
                                        <p:tav tm="100000">
                                          <p:val>
                                            <p:strVal val="#ppt_y"/>
                                          </p:val>
                                        </p:tav>
                                      </p:tavLst>
                                    </p:anim>
                                  </p:childTnLst>
                                </p:cTn>
                              </p:par>
                              <p:par>
                                <p:cTn id="62" presetID="2" presetClass="entr" presetSubtype="4" fill="hold" nodeType="withEffect">
                                  <p:stCondLst>
                                    <p:cond delay="0"/>
                                  </p:stCondLst>
                                  <p:childTnLst>
                                    <p:set>
                                      <p:cBhvr>
                                        <p:cTn id="63" dur="1" fill="hold">
                                          <p:stCondLst>
                                            <p:cond delay="0"/>
                                          </p:stCondLst>
                                        </p:cTn>
                                        <p:tgtEl>
                                          <p:spTgt spid="29"/>
                                        </p:tgtEl>
                                        <p:attrNameLst>
                                          <p:attrName>style.visibility</p:attrName>
                                        </p:attrNameLst>
                                      </p:cBhvr>
                                      <p:to>
                                        <p:strVal val="visible"/>
                                      </p:to>
                                    </p:set>
                                    <p:anim calcmode="lin" valueType="num">
                                      <p:cBhvr additive="base">
                                        <p:cTn id="64" dur="500" fill="hold"/>
                                        <p:tgtEl>
                                          <p:spTgt spid="29"/>
                                        </p:tgtEl>
                                        <p:attrNameLst>
                                          <p:attrName>ppt_x</p:attrName>
                                        </p:attrNameLst>
                                      </p:cBhvr>
                                      <p:tavLst>
                                        <p:tav tm="0">
                                          <p:val>
                                            <p:strVal val="#ppt_x"/>
                                          </p:val>
                                        </p:tav>
                                        <p:tav tm="100000">
                                          <p:val>
                                            <p:strVal val="#ppt_x"/>
                                          </p:val>
                                        </p:tav>
                                      </p:tavLst>
                                    </p:anim>
                                    <p:anim calcmode="lin" valueType="num">
                                      <p:cBhvr additive="base">
                                        <p:cTn id="65" dur="500" fill="hold"/>
                                        <p:tgtEl>
                                          <p:spTgt spid="29"/>
                                        </p:tgtEl>
                                        <p:attrNameLst>
                                          <p:attrName>ppt_y</p:attrName>
                                        </p:attrNameLst>
                                      </p:cBhvr>
                                      <p:tavLst>
                                        <p:tav tm="0">
                                          <p:val>
                                            <p:strVal val="1+#ppt_h/2"/>
                                          </p:val>
                                        </p:tav>
                                        <p:tav tm="100000">
                                          <p:val>
                                            <p:strVal val="#ppt_y"/>
                                          </p:val>
                                        </p:tav>
                                      </p:tavLst>
                                    </p:anim>
                                  </p:childTnLst>
                                </p:cTn>
                              </p:par>
                            </p:childTnLst>
                          </p:cTn>
                        </p:par>
                        <p:par>
                          <p:cTn id="66" fill="hold">
                            <p:stCondLst>
                              <p:cond delay="500"/>
                            </p:stCondLst>
                            <p:childTnLst>
                              <p:par>
                                <p:cTn id="67" presetID="32" presetClass="emph" presetSubtype="0" fill="hold" nodeType="afterEffect">
                                  <p:stCondLst>
                                    <p:cond delay="0"/>
                                  </p:stCondLst>
                                  <p:childTnLst>
                                    <p:animRot by="120000">
                                      <p:cBhvr>
                                        <p:cTn id="68" dur="100" fill="hold">
                                          <p:stCondLst>
                                            <p:cond delay="0"/>
                                          </p:stCondLst>
                                        </p:cTn>
                                        <p:tgtEl>
                                          <p:spTgt spid="3"/>
                                        </p:tgtEl>
                                        <p:attrNameLst>
                                          <p:attrName>r</p:attrName>
                                        </p:attrNameLst>
                                      </p:cBhvr>
                                    </p:animRot>
                                    <p:animRot by="-240000">
                                      <p:cBhvr>
                                        <p:cTn id="69" dur="200" fill="hold">
                                          <p:stCondLst>
                                            <p:cond delay="200"/>
                                          </p:stCondLst>
                                        </p:cTn>
                                        <p:tgtEl>
                                          <p:spTgt spid="3"/>
                                        </p:tgtEl>
                                        <p:attrNameLst>
                                          <p:attrName>r</p:attrName>
                                        </p:attrNameLst>
                                      </p:cBhvr>
                                    </p:animRot>
                                    <p:animRot by="240000">
                                      <p:cBhvr>
                                        <p:cTn id="70" dur="200" fill="hold">
                                          <p:stCondLst>
                                            <p:cond delay="400"/>
                                          </p:stCondLst>
                                        </p:cTn>
                                        <p:tgtEl>
                                          <p:spTgt spid="3"/>
                                        </p:tgtEl>
                                        <p:attrNameLst>
                                          <p:attrName>r</p:attrName>
                                        </p:attrNameLst>
                                      </p:cBhvr>
                                    </p:animRot>
                                    <p:animRot by="-240000">
                                      <p:cBhvr>
                                        <p:cTn id="71" dur="200" fill="hold">
                                          <p:stCondLst>
                                            <p:cond delay="600"/>
                                          </p:stCondLst>
                                        </p:cTn>
                                        <p:tgtEl>
                                          <p:spTgt spid="3"/>
                                        </p:tgtEl>
                                        <p:attrNameLst>
                                          <p:attrName>r</p:attrName>
                                        </p:attrNameLst>
                                      </p:cBhvr>
                                    </p:animRot>
                                    <p:animRot by="120000">
                                      <p:cBhvr>
                                        <p:cTn id="72" dur="200" fill="hold">
                                          <p:stCondLst>
                                            <p:cond delay="800"/>
                                          </p:stCondLst>
                                        </p:cTn>
                                        <p:tgtEl>
                                          <p:spTgt spid="3"/>
                                        </p:tgtEl>
                                        <p:attrNameLst>
                                          <p:attrName>r</p:attrName>
                                        </p:attrNameLst>
                                      </p:cBhvr>
                                    </p:animRot>
                                  </p:childTnLst>
                                </p:cTn>
                              </p:par>
                              <p:par>
                                <p:cTn id="73" presetID="32" presetClass="emph" presetSubtype="0" fill="hold" nodeType="withEffect">
                                  <p:stCondLst>
                                    <p:cond delay="0"/>
                                  </p:stCondLst>
                                  <p:childTnLst>
                                    <p:animRot by="120000">
                                      <p:cBhvr>
                                        <p:cTn id="74" dur="100" fill="hold">
                                          <p:stCondLst>
                                            <p:cond delay="0"/>
                                          </p:stCondLst>
                                        </p:cTn>
                                        <p:tgtEl>
                                          <p:spTgt spid="29"/>
                                        </p:tgtEl>
                                        <p:attrNameLst>
                                          <p:attrName>r</p:attrName>
                                        </p:attrNameLst>
                                      </p:cBhvr>
                                    </p:animRot>
                                    <p:animRot by="-240000">
                                      <p:cBhvr>
                                        <p:cTn id="75" dur="200" fill="hold">
                                          <p:stCondLst>
                                            <p:cond delay="200"/>
                                          </p:stCondLst>
                                        </p:cTn>
                                        <p:tgtEl>
                                          <p:spTgt spid="29"/>
                                        </p:tgtEl>
                                        <p:attrNameLst>
                                          <p:attrName>r</p:attrName>
                                        </p:attrNameLst>
                                      </p:cBhvr>
                                    </p:animRot>
                                    <p:animRot by="240000">
                                      <p:cBhvr>
                                        <p:cTn id="76" dur="200" fill="hold">
                                          <p:stCondLst>
                                            <p:cond delay="400"/>
                                          </p:stCondLst>
                                        </p:cTn>
                                        <p:tgtEl>
                                          <p:spTgt spid="29"/>
                                        </p:tgtEl>
                                        <p:attrNameLst>
                                          <p:attrName>r</p:attrName>
                                        </p:attrNameLst>
                                      </p:cBhvr>
                                    </p:animRot>
                                    <p:animRot by="-240000">
                                      <p:cBhvr>
                                        <p:cTn id="77" dur="200" fill="hold">
                                          <p:stCondLst>
                                            <p:cond delay="600"/>
                                          </p:stCondLst>
                                        </p:cTn>
                                        <p:tgtEl>
                                          <p:spTgt spid="29"/>
                                        </p:tgtEl>
                                        <p:attrNameLst>
                                          <p:attrName>r</p:attrName>
                                        </p:attrNameLst>
                                      </p:cBhvr>
                                    </p:animRot>
                                    <p:animRot by="120000">
                                      <p:cBhvr>
                                        <p:cTn id="78" dur="200" fill="hold">
                                          <p:stCondLst>
                                            <p:cond delay="800"/>
                                          </p:stCondLst>
                                        </p:cTn>
                                        <p:tgtEl>
                                          <p:spTgt spid="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 xmlns:a16="http://schemas.microsoft.com/office/drawing/2014/main" id="{8FC5E61B-0327-45AD-AD39-89D7AC73FF5D}"/>
              </a:ext>
            </a:extLst>
          </p:cNvPr>
          <p:cNvGrpSpPr/>
          <p:nvPr/>
        </p:nvGrpSpPr>
        <p:grpSpPr>
          <a:xfrm>
            <a:off x="762000" y="533400"/>
            <a:ext cx="1981200" cy="609600"/>
            <a:chOff x="762000" y="533400"/>
            <a:chExt cx="1981200" cy="609600"/>
          </a:xfrm>
        </p:grpSpPr>
        <p:sp>
          <p:nvSpPr>
            <p:cNvPr id="3" name="TextBox 4">
              <a:extLst>
                <a:ext uri="{FF2B5EF4-FFF2-40B4-BE49-F238E27FC236}">
                  <a16:creationId xmlns="" xmlns:a16="http://schemas.microsoft.com/office/drawing/2014/main" id="{F7CA7DE1-A145-4177-8B6F-8EF92C122BB0}"/>
                </a:ext>
              </a:extLst>
            </p:cNvPr>
            <p:cNvSpPr txBox="1">
              <a:spLocks noChangeArrowheads="1"/>
            </p:cNvSpPr>
            <p:nvPr/>
          </p:nvSpPr>
          <p:spPr bwMode="auto">
            <a:xfrm>
              <a:off x="762000" y="533400"/>
              <a:ext cx="1981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b="1">
                  <a:solidFill>
                    <a:srgbClr val="FF0000"/>
                  </a:solidFill>
                  <a:latin typeface="UTM Alberta Heavy" panose="02040603050506020204" pitchFamily="18" charset="0"/>
                </a:rPr>
                <a:t>Chú giải</a:t>
              </a:r>
            </a:p>
          </p:txBody>
        </p:sp>
        <p:sp>
          <p:nvSpPr>
            <p:cNvPr id="4" name="Rectangle: Rounded Corners 3">
              <a:extLst>
                <a:ext uri="{FF2B5EF4-FFF2-40B4-BE49-F238E27FC236}">
                  <a16:creationId xmlns="" xmlns:a16="http://schemas.microsoft.com/office/drawing/2014/main" id="{324D9F9C-4519-4A0C-9ED2-49248BF7D3DD}"/>
                </a:ext>
              </a:extLst>
            </p:cNvPr>
            <p:cNvSpPr/>
            <p:nvPr/>
          </p:nvSpPr>
          <p:spPr>
            <a:xfrm>
              <a:off x="762000" y="533400"/>
              <a:ext cx="1981200" cy="6096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1">
            <a:extLst>
              <a:ext uri="{FF2B5EF4-FFF2-40B4-BE49-F238E27FC236}">
                <a16:creationId xmlns="" xmlns:a16="http://schemas.microsoft.com/office/drawing/2014/main" id="{C9816790-C4C8-4D81-9F5A-2A335B5C9B79}"/>
              </a:ext>
            </a:extLst>
          </p:cNvPr>
          <p:cNvSpPr>
            <a:spLocks noChangeArrowheads="1"/>
          </p:cNvSpPr>
          <p:nvPr/>
        </p:nvSpPr>
        <p:spPr bwMode="auto">
          <a:xfrm>
            <a:off x="1981200" y="5249862"/>
            <a:ext cx="8382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2800">
                <a:cs typeface="Times New Roman" panose="02020603050405020304" pitchFamily="18" charset="0"/>
              </a:rPr>
              <a:t>- </a:t>
            </a:r>
            <a:r>
              <a:rPr lang="en-US" altLang="en-US" sz="2800" b="1">
                <a:solidFill>
                  <a:srgbClr val="FF0000"/>
                </a:solidFill>
                <a:cs typeface="Times New Roman" panose="02020603050405020304" pitchFamily="18" charset="0"/>
              </a:rPr>
              <a:t>Khương Thái Công: </a:t>
            </a:r>
            <a:r>
              <a:rPr lang="en-US" altLang="en-US" sz="2800">
                <a:cs typeface="Times New Roman" panose="02020603050405020304" pitchFamily="18" charset="0"/>
              </a:rPr>
              <a:t>còn gọi là Khương Tử Nha hay Lã Vọng, quân sư của Chu Văn Vương.</a:t>
            </a:r>
          </a:p>
        </p:txBody>
      </p:sp>
      <p:pic>
        <p:nvPicPr>
          <p:cNvPr id="6" name="Content Placeholder 3">
            <a:extLst>
              <a:ext uri="{FF2B5EF4-FFF2-40B4-BE49-F238E27FC236}">
                <a16:creationId xmlns="" xmlns:a16="http://schemas.microsoft.com/office/drawing/2014/main" id="{C418FF65-75CD-462F-81F3-A595D21B49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582987" y="864220"/>
            <a:ext cx="5569624" cy="424118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519699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 xmlns:a16="http://schemas.microsoft.com/office/drawing/2014/main" id="{94F948FE-A879-4540-A09B-25C80261BD91}"/>
              </a:ext>
            </a:extLst>
          </p:cNvPr>
          <p:cNvGraphicFramePr>
            <a:graphicFrameLocks noGrp="1"/>
          </p:cNvGraphicFramePr>
          <p:nvPr>
            <p:extLst>
              <p:ext uri="{D42A27DB-BD31-4B8C-83A1-F6EECF244321}">
                <p14:modId xmlns:p14="http://schemas.microsoft.com/office/powerpoint/2010/main" val="3549786075"/>
              </p:ext>
            </p:extLst>
          </p:nvPr>
        </p:nvGraphicFramePr>
        <p:xfrm>
          <a:off x="1027112" y="1371600"/>
          <a:ext cx="10137776" cy="4495800"/>
        </p:xfrm>
        <a:graphic>
          <a:graphicData uri="http://schemas.openxmlformats.org/drawingml/2006/table">
            <a:tbl>
              <a:tblPr firstRow="1" bandRow="1">
                <a:tableStyleId>{5C22544A-7EE6-4342-B048-85BDC9FD1C3A}</a:tableStyleId>
              </a:tblPr>
              <a:tblGrid>
                <a:gridCol w="5068888">
                  <a:extLst>
                    <a:ext uri="{9D8B030D-6E8A-4147-A177-3AD203B41FA5}">
                      <a16:colId xmlns="" xmlns:a16="http://schemas.microsoft.com/office/drawing/2014/main" val="20000"/>
                    </a:ext>
                  </a:extLst>
                </a:gridCol>
                <a:gridCol w="5068888">
                  <a:extLst>
                    <a:ext uri="{9D8B030D-6E8A-4147-A177-3AD203B41FA5}">
                      <a16:colId xmlns="" xmlns:a16="http://schemas.microsoft.com/office/drawing/2014/main" val="20001"/>
                    </a:ext>
                  </a:extLst>
                </a:gridCol>
              </a:tblGrid>
              <a:tr h="990601">
                <a:tc>
                  <a:txBody>
                    <a:bodyPr/>
                    <a:lstStyle/>
                    <a:p>
                      <a:pPr algn="ctr"/>
                      <a:r>
                        <a:rPr lang="en-US" sz="3200" b="1" spc="-60" dirty="0" err="1">
                          <a:solidFill>
                            <a:schemeClr val="tx1"/>
                          </a:solidFill>
                          <a:latin typeface="#9Slide02 Noi dung dai" panose="02000000000000000000" pitchFamily="2" charset="0"/>
                          <a:ea typeface="#9Slide02 Noi dung dai" panose="02000000000000000000" pitchFamily="2" charset="0"/>
                          <a:cs typeface="Times New Roman" pitchFamily="18" charset="0"/>
                        </a:rPr>
                        <a:t>Tên</a:t>
                      </a:r>
                      <a:r>
                        <a:rPr lang="en-US" sz="3200" b="1" spc="-60" dirty="0">
                          <a:solidFill>
                            <a:schemeClr val="tx1"/>
                          </a:solidFill>
                          <a:latin typeface="#9Slide02 Noi dung dai" panose="02000000000000000000" pitchFamily="2" charset="0"/>
                          <a:ea typeface="#9Slide02 Noi dung dai" panose="02000000000000000000" pitchFamily="2" charset="0"/>
                          <a:cs typeface="Times New Roman" pitchFamily="18" charset="0"/>
                        </a:rPr>
                        <a:t> </a:t>
                      </a:r>
                      <a:r>
                        <a:rPr lang="en-US" sz="3200" b="1" spc="-60" dirty="0" err="1">
                          <a:solidFill>
                            <a:schemeClr val="tx1"/>
                          </a:solidFill>
                          <a:latin typeface="#9Slide02 Noi dung dai" panose="02000000000000000000" pitchFamily="2" charset="0"/>
                          <a:ea typeface="#9Slide02 Noi dung dai" panose="02000000000000000000" pitchFamily="2" charset="0"/>
                          <a:cs typeface="Times New Roman" pitchFamily="18" charset="0"/>
                        </a:rPr>
                        <a:t>riêng</a:t>
                      </a:r>
                      <a:endParaRPr lang="en-US" sz="3200" dirty="0">
                        <a:solidFill>
                          <a:schemeClr val="tx1"/>
                        </a:solidFill>
                        <a:latin typeface="#9Slide02 Noi dung dai" panose="02000000000000000000" pitchFamily="2" charset="0"/>
                        <a:ea typeface="#9Slide02 Noi dung dai" panose="02000000000000000000" pitchFamily="2" charset="0"/>
                        <a:cs typeface="Times New Roman" panose="02020603050405020304" pitchFamily="18" charset="0"/>
                      </a:endParaRPr>
                    </a:p>
                  </a:txBody>
                  <a:tcPr marL="91433" marR="91433"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3200" dirty="0" err="1">
                          <a:solidFill>
                            <a:schemeClr val="tx1"/>
                          </a:solidFill>
                          <a:latin typeface="#9Slide02 Noi dung dai" panose="02000000000000000000" pitchFamily="2" charset="0"/>
                          <a:ea typeface="#9Slide02 Noi dung dai" panose="02000000000000000000" pitchFamily="2" charset="0"/>
                          <a:cs typeface="Times New Roman" panose="02020603050405020304" pitchFamily="18" charset="0"/>
                        </a:rPr>
                        <a:t>Quy</a:t>
                      </a:r>
                      <a:r>
                        <a:rPr lang="en-US" sz="3200" dirty="0">
                          <a:solidFill>
                            <a:schemeClr val="tx1"/>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sz="3200" dirty="0" err="1">
                          <a:solidFill>
                            <a:schemeClr val="tx1"/>
                          </a:solidFill>
                          <a:latin typeface="#9Slide02 Noi dung dai" panose="02000000000000000000" pitchFamily="2" charset="0"/>
                          <a:ea typeface="#9Slide02 Noi dung dai" panose="02000000000000000000" pitchFamily="2" charset="0"/>
                          <a:cs typeface="Times New Roman" panose="02020603050405020304" pitchFamily="18" charset="0"/>
                        </a:rPr>
                        <a:t>tắc</a:t>
                      </a:r>
                      <a:endParaRPr lang="en-US" sz="3200" dirty="0">
                        <a:solidFill>
                          <a:schemeClr val="tx1"/>
                        </a:solidFill>
                        <a:latin typeface="#9Slide02 Noi dung dai" panose="02000000000000000000" pitchFamily="2" charset="0"/>
                        <a:ea typeface="#9Slide02 Noi dung dai" panose="02000000000000000000" pitchFamily="2" charset="0"/>
                        <a:cs typeface="Times New Roman" panose="02020603050405020304" pitchFamily="18" charset="0"/>
                      </a:endParaRPr>
                    </a:p>
                  </a:txBody>
                  <a:tcPr marL="91433" marR="91433"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 xmlns:a16="http://schemas.microsoft.com/office/drawing/2014/main" val="10000"/>
                  </a:ext>
                </a:extLst>
              </a:tr>
              <a:tr h="3505199">
                <a:tc>
                  <a:txBody>
                    <a:bodyPr/>
                    <a:lstStyle/>
                    <a:p>
                      <a:pPr marL="804863" marR="0" indent="0" algn="l" defTabSz="914400" rtl="0" eaLnBrk="1" fontAlgn="auto" latinLnBrk="0" hangingPunct="1">
                        <a:lnSpc>
                          <a:spcPct val="100000"/>
                        </a:lnSpc>
                        <a:spcBef>
                          <a:spcPts val="0"/>
                        </a:spcBef>
                        <a:spcAft>
                          <a:spcPts val="0"/>
                        </a:spcAft>
                        <a:buClrTx/>
                        <a:buSzTx/>
                        <a:buFontTx/>
                        <a:buNone/>
                        <a:tabLst/>
                        <a:defRPr/>
                      </a:pPr>
                      <a:r>
                        <a:rPr lang="en-US" sz="3200" b="1" i="0" spc="-60" dirty="0" err="1">
                          <a:solidFill>
                            <a:srgbClr val="0000CC"/>
                          </a:solidFill>
                          <a:latin typeface="#9Slide02 Noi dung dai" panose="02000000000000000000" pitchFamily="2" charset="0"/>
                          <a:ea typeface="#9Slide02 Noi dung dai" panose="02000000000000000000" pitchFamily="2" charset="0"/>
                          <a:cs typeface="Times New Roman" pitchFamily="18" charset="0"/>
                        </a:rPr>
                        <a:t>Khổng</a:t>
                      </a:r>
                      <a:r>
                        <a:rPr lang="en-US" sz="3200" b="1" i="0" spc="-60" dirty="0">
                          <a:solidFill>
                            <a:srgbClr val="0000CC"/>
                          </a:solidFill>
                          <a:latin typeface="#9Slide02 Noi dung dai" panose="02000000000000000000" pitchFamily="2" charset="0"/>
                          <a:ea typeface="#9Slide02 Noi dung dai" panose="02000000000000000000" pitchFamily="2" charset="0"/>
                          <a:cs typeface="Times New Roman" pitchFamily="18" charset="0"/>
                        </a:rPr>
                        <a:t> </a:t>
                      </a:r>
                      <a:r>
                        <a:rPr lang="en-US" sz="3200" b="1" i="0" spc="-60" dirty="0" err="1">
                          <a:solidFill>
                            <a:srgbClr val="0000CC"/>
                          </a:solidFill>
                          <a:latin typeface="#9Slide02 Noi dung dai" panose="02000000000000000000" pitchFamily="2" charset="0"/>
                          <a:ea typeface="#9Slide02 Noi dung dai" panose="02000000000000000000" pitchFamily="2" charset="0"/>
                          <a:cs typeface="Times New Roman" pitchFamily="18" charset="0"/>
                        </a:rPr>
                        <a:t>Tử</a:t>
                      </a:r>
                      <a:endParaRPr lang="en-US" sz="3200" b="1" i="0" spc="-60" dirty="0">
                        <a:solidFill>
                          <a:srgbClr val="0000CC"/>
                        </a:solidFill>
                        <a:latin typeface="#9Slide02 Noi dung dai" panose="02000000000000000000" pitchFamily="2" charset="0"/>
                        <a:ea typeface="#9Slide02 Noi dung dai" panose="02000000000000000000" pitchFamily="2" charset="0"/>
                        <a:cs typeface="Times New Roman" pitchFamily="18" charset="0"/>
                      </a:endParaRPr>
                    </a:p>
                    <a:p>
                      <a:pPr marL="804863" marR="0" indent="0" algn="l" defTabSz="914400" rtl="0" eaLnBrk="1" fontAlgn="auto" latinLnBrk="0" hangingPunct="1">
                        <a:lnSpc>
                          <a:spcPct val="100000"/>
                        </a:lnSpc>
                        <a:spcBef>
                          <a:spcPts val="0"/>
                        </a:spcBef>
                        <a:spcAft>
                          <a:spcPts val="0"/>
                        </a:spcAft>
                        <a:buClrTx/>
                        <a:buSzTx/>
                        <a:buFontTx/>
                        <a:buNone/>
                        <a:tabLst/>
                        <a:defRPr/>
                      </a:pPr>
                      <a:r>
                        <a:rPr lang="en-US" sz="3200" b="1" i="0" spc="-60" dirty="0">
                          <a:solidFill>
                            <a:srgbClr val="0000CC"/>
                          </a:solidFill>
                          <a:latin typeface="#9Slide02 Noi dung dai" panose="02000000000000000000" pitchFamily="2" charset="0"/>
                          <a:ea typeface="#9Slide02 Noi dung dai" panose="02000000000000000000" pitchFamily="2" charset="0"/>
                          <a:cs typeface="Times New Roman" pitchFamily="18" charset="0"/>
                        </a:rPr>
                        <a:t>Chu </a:t>
                      </a:r>
                      <a:r>
                        <a:rPr lang="en-US" sz="3200" b="1" i="0" spc="-60" dirty="0" err="1">
                          <a:solidFill>
                            <a:srgbClr val="0000CC"/>
                          </a:solidFill>
                          <a:latin typeface="#9Slide02 Noi dung dai" panose="02000000000000000000" pitchFamily="2" charset="0"/>
                          <a:ea typeface="#9Slide02 Noi dung dai" panose="02000000000000000000" pitchFamily="2" charset="0"/>
                          <a:cs typeface="Times New Roman" pitchFamily="18" charset="0"/>
                        </a:rPr>
                        <a:t>Văn</a:t>
                      </a:r>
                      <a:r>
                        <a:rPr lang="en-US" sz="3200" b="1" i="0" spc="-60" dirty="0">
                          <a:solidFill>
                            <a:srgbClr val="0000CC"/>
                          </a:solidFill>
                          <a:latin typeface="#9Slide02 Noi dung dai" panose="02000000000000000000" pitchFamily="2" charset="0"/>
                          <a:ea typeface="#9Slide02 Noi dung dai" panose="02000000000000000000" pitchFamily="2" charset="0"/>
                          <a:cs typeface="Times New Roman" pitchFamily="18" charset="0"/>
                        </a:rPr>
                        <a:t> </a:t>
                      </a:r>
                      <a:r>
                        <a:rPr lang="en-US" sz="3200" b="1" i="0" spc="-60" dirty="0" err="1">
                          <a:solidFill>
                            <a:srgbClr val="0000CC"/>
                          </a:solidFill>
                          <a:latin typeface="#9Slide02 Noi dung dai" panose="02000000000000000000" pitchFamily="2" charset="0"/>
                          <a:ea typeface="#9Slide02 Noi dung dai" panose="02000000000000000000" pitchFamily="2" charset="0"/>
                          <a:cs typeface="Times New Roman" pitchFamily="18" charset="0"/>
                        </a:rPr>
                        <a:t>Vương</a:t>
                      </a:r>
                      <a:endParaRPr lang="en-US" sz="3200" b="1" i="0" spc="-60" dirty="0">
                        <a:solidFill>
                          <a:srgbClr val="0000CC"/>
                        </a:solidFill>
                        <a:latin typeface="#9Slide02 Noi dung dai" panose="02000000000000000000" pitchFamily="2" charset="0"/>
                        <a:ea typeface="#9Slide02 Noi dung dai" panose="02000000000000000000" pitchFamily="2" charset="0"/>
                        <a:cs typeface="Times New Roman" pitchFamily="18" charset="0"/>
                      </a:endParaRPr>
                    </a:p>
                    <a:p>
                      <a:pPr marL="804863" marR="0" indent="0" algn="l" defTabSz="914400" rtl="0" eaLnBrk="1" fontAlgn="auto" latinLnBrk="0" hangingPunct="1">
                        <a:lnSpc>
                          <a:spcPct val="100000"/>
                        </a:lnSpc>
                        <a:spcBef>
                          <a:spcPts val="0"/>
                        </a:spcBef>
                        <a:spcAft>
                          <a:spcPts val="0"/>
                        </a:spcAft>
                        <a:buClrTx/>
                        <a:buSzTx/>
                        <a:buFontTx/>
                        <a:buNone/>
                        <a:tabLst/>
                        <a:defRPr/>
                      </a:pPr>
                      <a:r>
                        <a:rPr lang="en-US" sz="3200" b="1" i="0" spc="-60" dirty="0" err="1">
                          <a:solidFill>
                            <a:srgbClr val="0000CC"/>
                          </a:solidFill>
                          <a:latin typeface="#9Slide02 Noi dung dai" panose="02000000000000000000" pitchFamily="2" charset="0"/>
                          <a:ea typeface="#9Slide02 Noi dung dai" panose="02000000000000000000" pitchFamily="2" charset="0"/>
                          <a:cs typeface="Times New Roman" pitchFamily="18" charset="0"/>
                        </a:rPr>
                        <a:t>Ngũ</a:t>
                      </a:r>
                      <a:r>
                        <a:rPr lang="en-US" sz="3200" b="1" i="0" spc="-60" dirty="0">
                          <a:solidFill>
                            <a:srgbClr val="0000CC"/>
                          </a:solidFill>
                          <a:latin typeface="#9Slide02 Noi dung dai" panose="02000000000000000000" pitchFamily="2" charset="0"/>
                          <a:ea typeface="#9Slide02 Noi dung dai" panose="02000000000000000000" pitchFamily="2" charset="0"/>
                          <a:cs typeface="Times New Roman" pitchFamily="18" charset="0"/>
                        </a:rPr>
                        <a:t> </a:t>
                      </a:r>
                      <a:r>
                        <a:rPr lang="en-US" sz="3200" b="1" i="0" spc="-60" dirty="0" err="1">
                          <a:solidFill>
                            <a:srgbClr val="0000CC"/>
                          </a:solidFill>
                          <a:latin typeface="#9Slide02 Noi dung dai" panose="02000000000000000000" pitchFamily="2" charset="0"/>
                          <a:ea typeface="#9Slide02 Noi dung dai" panose="02000000000000000000" pitchFamily="2" charset="0"/>
                          <a:cs typeface="Times New Roman" pitchFamily="18" charset="0"/>
                        </a:rPr>
                        <a:t>Đế</a:t>
                      </a:r>
                      <a:endParaRPr lang="en-US" sz="3200" b="1" i="0" spc="-60" dirty="0">
                        <a:solidFill>
                          <a:srgbClr val="0000CC"/>
                        </a:solidFill>
                        <a:latin typeface="#9Slide02 Noi dung dai" panose="02000000000000000000" pitchFamily="2" charset="0"/>
                        <a:ea typeface="#9Slide02 Noi dung dai" panose="02000000000000000000" pitchFamily="2" charset="0"/>
                        <a:cs typeface="Times New Roman" pitchFamily="18" charset="0"/>
                      </a:endParaRPr>
                    </a:p>
                    <a:p>
                      <a:pPr marL="804863" marR="0" indent="0" algn="l" defTabSz="914400" rtl="0" eaLnBrk="1" fontAlgn="auto" latinLnBrk="0" hangingPunct="1">
                        <a:lnSpc>
                          <a:spcPct val="100000"/>
                        </a:lnSpc>
                        <a:spcBef>
                          <a:spcPts val="0"/>
                        </a:spcBef>
                        <a:spcAft>
                          <a:spcPts val="0"/>
                        </a:spcAft>
                        <a:buClrTx/>
                        <a:buSzTx/>
                        <a:buFontTx/>
                        <a:buNone/>
                        <a:tabLst/>
                        <a:defRPr/>
                      </a:pPr>
                      <a:r>
                        <a:rPr lang="en-US" sz="3200" b="1" i="0" spc="-60" dirty="0">
                          <a:solidFill>
                            <a:srgbClr val="0000CC"/>
                          </a:solidFill>
                          <a:latin typeface="#9Slide02 Noi dung dai" panose="02000000000000000000" pitchFamily="2" charset="0"/>
                          <a:ea typeface="#9Slide02 Noi dung dai" panose="02000000000000000000" pitchFamily="2" charset="0"/>
                          <a:cs typeface="Times New Roman" pitchFamily="18" charset="0"/>
                        </a:rPr>
                        <a:t>Chu</a:t>
                      </a:r>
                    </a:p>
                    <a:p>
                      <a:pPr marL="804863" marR="0" indent="0" algn="l" defTabSz="914400" rtl="0" eaLnBrk="1" fontAlgn="auto" latinLnBrk="0" hangingPunct="1">
                        <a:lnSpc>
                          <a:spcPct val="100000"/>
                        </a:lnSpc>
                        <a:spcBef>
                          <a:spcPts val="0"/>
                        </a:spcBef>
                        <a:spcAft>
                          <a:spcPts val="0"/>
                        </a:spcAft>
                        <a:buClrTx/>
                        <a:buSzTx/>
                        <a:buFontTx/>
                        <a:buNone/>
                        <a:tabLst/>
                        <a:defRPr/>
                      </a:pPr>
                      <a:r>
                        <a:rPr lang="en-US" sz="3200" b="1" i="0" spc="-60" dirty="0" err="1">
                          <a:solidFill>
                            <a:srgbClr val="0000CC"/>
                          </a:solidFill>
                          <a:latin typeface="#9Slide02 Noi dung dai" panose="02000000000000000000" pitchFamily="2" charset="0"/>
                          <a:ea typeface="#9Slide02 Noi dung dai" panose="02000000000000000000" pitchFamily="2" charset="0"/>
                          <a:cs typeface="Times New Roman" pitchFamily="18" charset="0"/>
                        </a:rPr>
                        <a:t>Cửu</a:t>
                      </a:r>
                      <a:r>
                        <a:rPr lang="en-US" sz="3200" b="1" i="0" spc="-60" dirty="0">
                          <a:solidFill>
                            <a:srgbClr val="0000CC"/>
                          </a:solidFill>
                          <a:latin typeface="#9Slide02 Noi dung dai" panose="02000000000000000000" pitchFamily="2" charset="0"/>
                          <a:ea typeface="#9Slide02 Noi dung dai" panose="02000000000000000000" pitchFamily="2" charset="0"/>
                          <a:cs typeface="Times New Roman" pitchFamily="18" charset="0"/>
                        </a:rPr>
                        <a:t> </a:t>
                      </a:r>
                      <a:r>
                        <a:rPr lang="en-US" sz="3200" b="1" i="0" spc="-60" dirty="0" err="1">
                          <a:solidFill>
                            <a:srgbClr val="0000CC"/>
                          </a:solidFill>
                          <a:latin typeface="#9Slide02 Noi dung dai" panose="02000000000000000000" pitchFamily="2" charset="0"/>
                          <a:ea typeface="#9Slide02 Noi dung dai" panose="02000000000000000000" pitchFamily="2" charset="0"/>
                          <a:cs typeface="Times New Roman" pitchFamily="18" charset="0"/>
                        </a:rPr>
                        <a:t>Phủ</a:t>
                      </a:r>
                      <a:endParaRPr lang="en-US" sz="3200" b="1" i="0" spc="-60" dirty="0">
                        <a:solidFill>
                          <a:srgbClr val="0000CC"/>
                        </a:solidFill>
                        <a:latin typeface="#9Slide02 Noi dung dai" panose="02000000000000000000" pitchFamily="2" charset="0"/>
                        <a:ea typeface="#9Slide02 Noi dung dai" panose="02000000000000000000" pitchFamily="2" charset="0"/>
                        <a:cs typeface="Times New Roman" pitchFamily="18" charset="0"/>
                      </a:endParaRPr>
                    </a:p>
                    <a:p>
                      <a:pPr marL="804863" marR="0" indent="0" algn="l" defTabSz="914400" rtl="0" eaLnBrk="1" fontAlgn="auto" latinLnBrk="0" hangingPunct="1">
                        <a:lnSpc>
                          <a:spcPct val="100000"/>
                        </a:lnSpc>
                        <a:spcBef>
                          <a:spcPts val="0"/>
                        </a:spcBef>
                        <a:spcAft>
                          <a:spcPts val="0"/>
                        </a:spcAft>
                        <a:buClrTx/>
                        <a:buSzTx/>
                        <a:buFontTx/>
                        <a:buNone/>
                        <a:tabLst/>
                        <a:defRPr/>
                      </a:pPr>
                      <a:r>
                        <a:rPr lang="en-US" sz="3200" b="1" i="0" spc="-60" dirty="0" err="1">
                          <a:solidFill>
                            <a:srgbClr val="0000CC"/>
                          </a:solidFill>
                          <a:latin typeface="#9Slide02 Noi dung dai" panose="02000000000000000000" pitchFamily="2" charset="0"/>
                          <a:ea typeface="#9Slide02 Noi dung dai" panose="02000000000000000000" pitchFamily="2" charset="0"/>
                          <a:cs typeface="Times New Roman" pitchFamily="18" charset="0"/>
                        </a:rPr>
                        <a:t>Khương</a:t>
                      </a:r>
                      <a:r>
                        <a:rPr lang="en-US" sz="3200" b="1" i="0" spc="-60" dirty="0">
                          <a:solidFill>
                            <a:srgbClr val="0000CC"/>
                          </a:solidFill>
                          <a:latin typeface="#9Slide02 Noi dung dai" panose="02000000000000000000" pitchFamily="2" charset="0"/>
                          <a:ea typeface="#9Slide02 Noi dung dai" panose="02000000000000000000" pitchFamily="2" charset="0"/>
                          <a:cs typeface="Times New Roman" pitchFamily="18" charset="0"/>
                        </a:rPr>
                        <a:t> </a:t>
                      </a:r>
                      <a:r>
                        <a:rPr lang="en-US" sz="3200" b="1" i="0" spc="-60" dirty="0" err="1">
                          <a:solidFill>
                            <a:srgbClr val="0000CC"/>
                          </a:solidFill>
                          <a:latin typeface="#9Slide02 Noi dung dai" panose="02000000000000000000" pitchFamily="2" charset="0"/>
                          <a:ea typeface="#9Slide02 Noi dung dai" panose="02000000000000000000" pitchFamily="2" charset="0"/>
                          <a:cs typeface="Times New Roman" pitchFamily="18" charset="0"/>
                        </a:rPr>
                        <a:t>Thái</a:t>
                      </a:r>
                      <a:r>
                        <a:rPr lang="en-US" sz="3200" b="1" i="0" spc="-60" dirty="0">
                          <a:solidFill>
                            <a:srgbClr val="0000CC"/>
                          </a:solidFill>
                          <a:latin typeface="#9Slide02 Noi dung dai" panose="02000000000000000000" pitchFamily="2" charset="0"/>
                          <a:ea typeface="#9Slide02 Noi dung dai" panose="02000000000000000000" pitchFamily="2" charset="0"/>
                          <a:cs typeface="Times New Roman" pitchFamily="18" charset="0"/>
                        </a:rPr>
                        <a:t> </a:t>
                      </a:r>
                      <a:r>
                        <a:rPr lang="en-US" sz="3200" b="1" i="0" spc="-60" dirty="0" err="1">
                          <a:solidFill>
                            <a:srgbClr val="0000CC"/>
                          </a:solidFill>
                          <a:latin typeface="#9Slide02 Noi dung dai" panose="02000000000000000000" pitchFamily="2" charset="0"/>
                          <a:ea typeface="#9Slide02 Noi dung dai" panose="02000000000000000000" pitchFamily="2" charset="0"/>
                          <a:cs typeface="Times New Roman" pitchFamily="18" charset="0"/>
                        </a:rPr>
                        <a:t>Công</a:t>
                      </a:r>
                      <a:endParaRPr lang="en-US" sz="3200" b="1" i="0" spc="-60" dirty="0">
                        <a:solidFill>
                          <a:srgbClr val="0000CC"/>
                        </a:solidFill>
                        <a:latin typeface="#9Slide02 Noi dung dai" panose="02000000000000000000" pitchFamily="2" charset="0"/>
                        <a:ea typeface="#9Slide02 Noi dung dai" panose="02000000000000000000" pitchFamily="2" charset="0"/>
                        <a:cs typeface="Times New Roman" pitchFamily="18" charset="0"/>
                      </a:endParaRPr>
                    </a:p>
                  </a:txBody>
                  <a:tcPr marL="91433" marR="91433"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200" dirty="0">
                        <a:latin typeface="#9Slide02 Noi dung dai" panose="02000000000000000000" pitchFamily="2" charset="0"/>
                        <a:ea typeface="#9Slide02 Noi dung dai" panose="02000000000000000000" pitchFamily="2" charset="0"/>
                      </a:endParaRPr>
                    </a:p>
                  </a:txBody>
                  <a:tcPr marL="91433" marR="91433"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bl>
          </a:graphicData>
        </a:graphic>
      </p:graphicFrame>
      <p:sp>
        <p:nvSpPr>
          <p:cNvPr id="4" name="TextBox 3">
            <a:extLst>
              <a:ext uri="{FF2B5EF4-FFF2-40B4-BE49-F238E27FC236}">
                <a16:creationId xmlns="" xmlns:a16="http://schemas.microsoft.com/office/drawing/2014/main" id="{62FA3927-8376-4007-9A8B-B5A9996E27D5}"/>
              </a:ext>
            </a:extLst>
          </p:cNvPr>
          <p:cNvSpPr txBox="1"/>
          <p:nvPr/>
        </p:nvSpPr>
        <p:spPr>
          <a:xfrm>
            <a:off x="1905000" y="457200"/>
            <a:ext cx="9368270" cy="666786"/>
          </a:xfrm>
          <a:prstGeom prst="rect">
            <a:avLst/>
          </a:prstGeom>
          <a:noFill/>
          <a:ln w="19050">
            <a:solidFill>
              <a:srgbClr val="E50B5E"/>
            </a:solidFill>
            <a:prstDash val="lgDash"/>
          </a:ln>
        </p:spPr>
        <p:txBody>
          <a:bodyPr wrap="none" rtlCol="0">
            <a:spAutoFit/>
          </a:bodyPr>
          <a:lstStyle/>
          <a:p>
            <a:pPr algn="ctr"/>
            <a:r>
              <a:rPr lang="en-US" sz="3733">
                <a:solidFill>
                  <a:srgbClr val="002060"/>
                </a:solidFill>
              </a:rPr>
              <a:t>N</a:t>
            </a:r>
            <a:r>
              <a:rPr lang="vi-VN" sz="3733">
                <a:solidFill>
                  <a:srgbClr val="002060"/>
                </a:solidFill>
              </a:rPr>
              <a:t>hững tên riêng đó được viết như thế</a:t>
            </a:r>
            <a:r>
              <a:rPr lang="en-US" sz="3733">
                <a:solidFill>
                  <a:srgbClr val="002060"/>
                </a:solidFill>
              </a:rPr>
              <a:t> nào?</a:t>
            </a:r>
            <a:r>
              <a:rPr lang="vi-VN" sz="3733">
                <a:solidFill>
                  <a:srgbClr val="002060"/>
                </a:solidFill>
              </a:rPr>
              <a:t> </a:t>
            </a:r>
            <a:endParaRPr lang="en-US" sz="3733" dirty="0">
              <a:solidFill>
                <a:srgbClr val="002060"/>
              </a:solidFill>
            </a:endParaRPr>
          </a:p>
        </p:txBody>
      </p:sp>
    </p:spTree>
    <p:extLst>
      <p:ext uri="{BB962C8B-B14F-4D97-AF65-F5344CB8AC3E}">
        <p14:creationId xmlns:p14="http://schemas.microsoft.com/office/powerpoint/2010/main" val="1421956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F262BFF0-ECA8-4EB5-8A2E-3A1F82D4F6B2}"/>
              </a:ext>
            </a:extLst>
          </p:cNvPr>
          <p:cNvSpPr txBox="1"/>
          <p:nvPr/>
        </p:nvSpPr>
        <p:spPr>
          <a:xfrm>
            <a:off x="1905000" y="457200"/>
            <a:ext cx="9368270" cy="666786"/>
          </a:xfrm>
          <a:prstGeom prst="rect">
            <a:avLst/>
          </a:prstGeom>
          <a:noFill/>
          <a:ln w="19050">
            <a:solidFill>
              <a:srgbClr val="E50B5E"/>
            </a:solidFill>
            <a:prstDash val="lgDash"/>
          </a:ln>
        </p:spPr>
        <p:txBody>
          <a:bodyPr wrap="none" rtlCol="0">
            <a:spAutoFit/>
          </a:bodyPr>
          <a:lstStyle/>
          <a:p>
            <a:pPr algn="ctr"/>
            <a:r>
              <a:rPr lang="en-US" sz="3733">
                <a:solidFill>
                  <a:srgbClr val="002060"/>
                </a:solidFill>
              </a:rPr>
              <a:t>N</a:t>
            </a:r>
            <a:r>
              <a:rPr lang="vi-VN" sz="3733">
                <a:solidFill>
                  <a:srgbClr val="002060"/>
                </a:solidFill>
              </a:rPr>
              <a:t>hững tên riêng đó được viết như thế</a:t>
            </a:r>
            <a:r>
              <a:rPr lang="en-US" sz="3733">
                <a:solidFill>
                  <a:srgbClr val="002060"/>
                </a:solidFill>
              </a:rPr>
              <a:t> nào?</a:t>
            </a:r>
            <a:r>
              <a:rPr lang="vi-VN" sz="3733">
                <a:solidFill>
                  <a:srgbClr val="002060"/>
                </a:solidFill>
              </a:rPr>
              <a:t> </a:t>
            </a:r>
            <a:endParaRPr lang="en-US" sz="3733" dirty="0">
              <a:solidFill>
                <a:srgbClr val="002060"/>
              </a:solidFill>
            </a:endParaRPr>
          </a:p>
        </p:txBody>
      </p:sp>
      <p:graphicFrame>
        <p:nvGraphicFramePr>
          <p:cNvPr id="4" name="Table 3">
            <a:extLst>
              <a:ext uri="{FF2B5EF4-FFF2-40B4-BE49-F238E27FC236}">
                <a16:creationId xmlns="" xmlns:a16="http://schemas.microsoft.com/office/drawing/2014/main" id="{C02FD055-3F87-46F0-821B-E37164606429}"/>
              </a:ext>
            </a:extLst>
          </p:cNvPr>
          <p:cNvGraphicFramePr>
            <a:graphicFrameLocks noGrp="1"/>
          </p:cNvGraphicFramePr>
          <p:nvPr>
            <p:extLst>
              <p:ext uri="{D42A27DB-BD31-4B8C-83A1-F6EECF244321}">
                <p14:modId xmlns:p14="http://schemas.microsoft.com/office/powerpoint/2010/main" val="180242405"/>
              </p:ext>
            </p:extLst>
          </p:nvPr>
        </p:nvGraphicFramePr>
        <p:xfrm>
          <a:off x="990600" y="1524000"/>
          <a:ext cx="10439400" cy="4495800"/>
        </p:xfrm>
        <a:graphic>
          <a:graphicData uri="http://schemas.openxmlformats.org/drawingml/2006/table">
            <a:tbl>
              <a:tblPr firstRow="1" bandRow="1">
                <a:tableStyleId>{5C22544A-7EE6-4342-B048-85BDC9FD1C3A}</a:tableStyleId>
              </a:tblPr>
              <a:tblGrid>
                <a:gridCol w="4800600">
                  <a:extLst>
                    <a:ext uri="{9D8B030D-6E8A-4147-A177-3AD203B41FA5}">
                      <a16:colId xmlns="" xmlns:a16="http://schemas.microsoft.com/office/drawing/2014/main" val="20000"/>
                    </a:ext>
                  </a:extLst>
                </a:gridCol>
                <a:gridCol w="5638800">
                  <a:extLst>
                    <a:ext uri="{9D8B030D-6E8A-4147-A177-3AD203B41FA5}">
                      <a16:colId xmlns="" xmlns:a16="http://schemas.microsoft.com/office/drawing/2014/main" val="20001"/>
                    </a:ext>
                  </a:extLst>
                </a:gridCol>
              </a:tblGrid>
              <a:tr h="990601">
                <a:tc>
                  <a:txBody>
                    <a:bodyPr/>
                    <a:lstStyle/>
                    <a:p>
                      <a:pPr algn="ctr"/>
                      <a:r>
                        <a:rPr lang="en-US" sz="3200" b="1" spc="-60" dirty="0" err="1">
                          <a:solidFill>
                            <a:schemeClr val="tx1"/>
                          </a:solidFill>
                          <a:latin typeface="#9Slide02 Noi dung dai" panose="02000000000000000000" pitchFamily="2" charset="0"/>
                          <a:ea typeface="#9Slide02 Noi dung dai" panose="02000000000000000000" pitchFamily="2" charset="0"/>
                          <a:cs typeface="Times New Roman" pitchFamily="18" charset="0"/>
                        </a:rPr>
                        <a:t>Tên</a:t>
                      </a:r>
                      <a:r>
                        <a:rPr lang="en-US" sz="3200" b="1" spc="-60" baseline="0" dirty="0">
                          <a:solidFill>
                            <a:schemeClr val="tx1"/>
                          </a:solidFill>
                          <a:latin typeface="#9Slide02 Noi dung dai" panose="02000000000000000000" pitchFamily="2" charset="0"/>
                          <a:ea typeface="#9Slide02 Noi dung dai" panose="02000000000000000000" pitchFamily="2" charset="0"/>
                          <a:cs typeface="Times New Roman" pitchFamily="18" charset="0"/>
                        </a:rPr>
                        <a:t> </a:t>
                      </a:r>
                      <a:r>
                        <a:rPr lang="en-US" sz="3200" b="1" spc="-60" dirty="0" err="1">
                          <a:solidFill>
                            <a:schemeClr val="tx1"/>
                          </a:solidFill>
                          <a:latin typeface="#9Slide02 Noi dung dai" panose="02000000000000000000" pitchFamily="2" charset="0"/>
                          <a:ea typeface="#9Slide02 Noi dung dai" panose="02000000000000000000" pitchFamily="2" charset="0"/>
                          <a:cs typeface="Times New Roman" pitchFamily="18" charset="0"/>
                        </a:rPr>
                        <a:t>riêng</a:t>
                      </a:r>
                      <a:endParaRPr lang="en-US" sz="3200" dirty="0">
                        <a:solidFill>
                          <a:schemeClr val="tx1"/>
                        </a:solidFill>
                        <a:latin typeface="#9Slide02 Noi dung dai" panose="02000000000000000000" pitchFamily="2" charset="0"/>
                        <a:ea typeface="#9Slide02 Noi dung dai" panose="02000000000000000000" pitchFamily="2" charset="0"/>
                        <a:cs typeface="Times New Roman" panose="02020603050405020304" pitchFamily="18" charset="0"/>
                      </a:endParaRPr>
                    </a:p>
                  </a:txBody>
                  <a:tcPr marL="91433" marR="91433"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3200" dirty="0" err="1">
                          <a:solidFill>
                            <a:schemeClr val="tx1"/>
                          </a:solidFill>
                          <a:latin typeface="#9Slide02 Noi dung dai" panose="02000000000000000000" pitchFamily="2" charset="0"/>
                          <a:ea typeface="#9Slide02 Noi dung dai" panose="02000000000000000000" pitchFamily="2" charset="0"/>
                          <a:cs typeface="Times New Roman" panose="02020603050405020304" pitchFamily="18" charset="0"/>
                        </a:rPr>
                        <a:t>Quy</a:t>
                      </a:r>
                      <a:r>
                        <a:rPr lang="en-US" sz="3200" dirty="0">
                          <a:solidFill>
                            <a:schemeClr val="tx1"/>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sz="3200" dirty="0" err="1">
                          <a:solidFill>
                            <a:schemeClr val="tx1"/>
                          </a:solidFill>
                          <a:latin typeface="#9Slide02 Noi dung dai" panose="02000000000000000000" pitchFamily="2" charset="0"/>
                          <a:ea typeface="#9Slide02 Noi dung dai" panose="02000000000000000000" pitchFamily="2" charset="0"/>
                          <a:cs typeface="Times New Roman" panose="02020603050405020304" pitchFamily="18" charset="0"/>
                        </a:rPr>
                        <a:t>tắc</a:t>
                      </a:r>
                      <a:endParaRPr lang="en-US" sz="3200" dirty="0">
                        <a:solidFill>
                          <a:schemeClr val="tx1"/>
                        </a:solidFill>
                        <a:latin typeface="#9Slide02 Noi dung dai" panose="02000000000000000000" pitchFamily="2" charset="0"/>
                        <a:ea typeface="#9Slide02 Noi dung dai" panose="02000000000000000000" pitchFamily="2" charset="0"/>
                        <a:cs typeface="Times New Roman" panose="02020603050405020304" pitchFamily="18" charset="0"/>
                      </a:endParaRPr>
                    </a:p>
                  </a:txBody>
                  <a:tcPr marL="91433" marR="91433"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 xmlns:a16="http://schemas.microsoft.com/office/drawing/2014/main" val="10000"/>
                  </a:ext>
                </a:extLst>
              </a:tr>
              <a:tr h="3505199">
                <a:tc>
                  <a:txBody>
                    <a:bodyPr/>
                    <a:lstStyle/>
                    <a:p>
                      <a:pPr marL="804863" marR="0" indent="0" algn="l" defTabSz="914400" rtl="0" eaLnBrk="1" fontAlgn="auto" latinLnBrk="0" hangingPunct="1">
                        <a:lnSpc>
                          <a:spcPct val="100000"/>
                        </a:lnSpc>
                        <a:spcBef>
                          <a:spcPts val="0"/>
                        </a:spcBef>
                        <a:spcAft>
                          <a:spcPts val="0"/>
                        </a:spcAft>
                        <a:buClrTx/>
                        <a:buSzTx/>
                        <a:buFontTx/>
                        <a:buNone/>
                        <a:tabLst/>
                        <a:defRPr/>
                      </a:pPr>
                      <a:r>
                        <a:rPr lang="en-US" sz="3200" b="1" i="0" spc="-60" dirty="0" err="1">
                          <a:solidFill>
                            <a:srgbClr val="FF0000"/>
                          </a:solidFill>
                          <a:latin typeface="#9Slide02 Noi dung dai" panose="02000000000000000000" pitchFamily="2" charset="0"/>
                          <a:ea typeface="#9Slide02 Noi dung dai" panose="02000000000000000000" pitchFamily="2" charset="0"/>
                          <a:cs typeface="Times New Roman" pitchFamily="18" charset="0"/>
                        </a:rPr>
                        <a:t>K</a:t>
                      </a:r>
                      <a:r>
                        <a:rPr lang="en-US" sz="3200" b="1" i="0" spc="-60" dirty="0" err="1">
                          <a:solidFill>
                            <a:srgbClr val="0000CC"/>
                          </a:solidFill>
                          <a:latin typeface="#9Slide02 Noi dung dai" panose="02000000000000000000" pitchFamily="2" charset="0"/>
                          <a:ea typeface="#9Slide02 Noi dung dai" panose="02000000000000000000" pitchFamily="2" charset="0"/>
                          <a:cs typeface="Times New Roman" pitchFamily="18" charset="0"/>
                        </a:rPr>
                        <a:t>hổng</a:t>
                      </a:r>
                      <a:r>
                        <a:rPr lang="en-US" sz="3200" b="1" i="0" spc="-60" dirty="0">
                          <a:solidFill>
                            <a:srgbClr val="0000CC"/>
                          </a:solidFill>
                          <a:latin typeface="#9Slide02 Noi dung dai" panose="02000000000000000000" pitchFamily="2" charset="0"/>
                          <a:ea typeface="#9Slide02 Noi dung dai" panose="02000000000000000000" pitchFamily="2" charset="0"/>
                          <a:cs typeface="Times New Roman" pitchFamily="18" charset="0"/>
                        </a:rPr>
                        <a:t> </a:t>
                      </a:r>
                      <a:r>
                        <a:rPr lang="en-US" sz="3200" b="1" i="0" spc="-60" dirty="0" err="1">
                          <a:solidFill>
                            <a:srgbClr val="FF0000"/>
                          </a:solidFill>
                          <a:latin typeface="#9Slide02 Noi dung dai" panose="02000000000000000000" pitchFamily="2" charset="0"/>
                          <a:ea typeface="#9Slide02 Noi dung dai" panose="02000000000000000000" pitchFamily="2" charset="0"/>
                          <a:cs typeface="Times New Roman" pitchFamily="18" charset="0"/>
                        </a:rPr>
                        <a:t>T</a:t>
                      </a:r>
                      <a:r>
                        <a:rPr lang="en-US" sz="3200" b="1" i="0" spc="-60" dirty="0" err="1">
                          <a:solidFill>
                            <a:srgbClr val="0000CC"/>
                          </a:solidFill>
                          <a:latin typeface="#9Slide02 Noi dung dai" panose="02000000000000000000" pitchFamily="2" charset="0"/>
                          <a:ea typeface="#9Slide02 Noi dung dai" panose="02000000000000000000" pitchFamily="2" charset="0"/>
                          <a:cs typeface="Times New Roman" pitchFamily="18" charset="0"/>
                        </a:rPr>
                        <a:t>ử</a:t>
                      </a:r>
                      <a:endParaRPr lang="en-US" sz="3200" b="1" i="0" spc="-60" dirty="0">
                        <a:solidFill>
                          <a:srgbClr val="0000CC"/>
                        </a:solidFill>
                        <a:latin typeface="#9Slide02 Noi dung dai" panose="02000000000000000000" pitchFamily="2" charset="0"/>
                        <a:ea typeface="#9Slide02 Noi dung dai" panose="02000000000000000000" pitchFamily="2" charset="0"/>
                        <a:cs typeface="Times New Roman" pitchFamily="18" charset="0"/>
                      </a:endParaRPr>
                    </a:p>
                    <a:p>
                      <a:pPr marL="804863" marR="0" indent="0" algn="l" defTabSz="914400" rtl="0" eaLnBrk="1" fontAlgn="auto" latinLnBrk="0" hangingPunct="1">
                        <a:lnSpc>
                          <a:spcPct val="100000"/>
                        </a:lnSpc>
                        <a:spcBef>
                          <a:spcPts val="0"/>
                        </a:spcBef>
                        <a:spcAft>
                          <a:spcPts val="0"/>
                        </a:spcAft>
                        <a:buClrTx/>
                        <a:buSzTx/>
                        <a:buFontTx/>
                        <a:buNone/>
                        <a:tabLst/>
                        <a:defRPr/>
                      </a:pPr>
                      <a:r>
                        <a:rPr lang="en-US" sz="3200" b="1" i="0" spc="-60" dirty="0">
                          <a:solidFill>
                            <a:srgbClr val="FF0000"/>
                          </a:solidFill>
                          <a:latin typeface="#9Slide02 Noi dung dai" panose="02000000000000000000" pitchFamily="2" charset="0"/>
                          <a:ea typeface="#9Slide02 Noi dung dai" panose="02000000000000000000" pitchFamily="2" charset="0"/>
                          <a:cs typeface="Times New Roman" pitchFamily="18" charset="0"/>
                        </a:rPr>
                        <a:t>C</a:t>
                      </a:r>
                      <a:r>
                        <a:rPr lang="en-US" sz="3200" b="1" i="0" spc="-60" dirty="0">
                          <a:solidFill>
                            <a:srgbClr val="0000CC"/>
                          </a:solidFill>
                          <a:latin typeface="#9Slide02 Noi dung dai" panose="02000000000000000000" pitchFamily="2" charset="0"/>
                          <a:ea typeface="#9Slide02 Noi dung dai" panose="02000000000000000000" pitchFamily="2" charset="0"/>
                          <a:cs typeface="Times New Roman" pitchFamily="18" charset="0"/>
                        </a:rPr>
                        <a:t>hu </a:t>
                      </a:r>
                      <a:r>
                        <a:rPr lang="en-US" sz="3200" b="1" i="0" spc="-60" dirty="0" err="1">
                          <a:solidFill>
                            <a:srgbClr val="FF0000"/>
                          </a:solidFill>
                          <a:latin typeface="#9Slide02 Noi dung dai" panose="02000000000000000000" pitchFamily="2" charset="0"/>
                          <a:ea typeface="#9Slide02 Noi dung dai" panose="02000000000000000000" pitchFamily="2" charset="0"/>
                          <a:cs typeface="Times New Roman" pitchFamily="18" charset="0"/>
                        </a:rPr>
                        <a:t>V</a:t>
                      </a:r>
                      <a:r>
                        <a:rPr lang="en-US" sz="3200" b="1" i="0" spc="-60" dirty="0" err="1">
                          <a:solidFill>
                            <a:srgbClr val="0000CC"/>
                          </a:solidFill>
                          <a:latin typeface="#9Slide02 Noi dung dai" panose="02000000000000000000" pitchFamily="2" charset="0"/>
                          <a:ea typeface="#9Slide02 Noi dung dai" panose="02000000000000000000" pitchFamily="2" charset="0"/>
                          <a:cs typeface="Times New Roman" pitchFamily="18" charset="0"/>
                        </a:rPr>
                        <a:t>ăn</a:t>
                      </a:r>
                      <a:r>
                        <a:rPr lang="en-US" sz="3200" b="1" i="0" spc="-60" dirty="0">
                          <a:solidFill>
                            <a:srgbClr val="0000CC"/>
                          </a:solidFill>
                          <a:latin typeface="#9Slide02 Noi dung dai" panose="02000000000000000000" pitchFamily="2" charset="0"/>
                          <a:ea typeface="#9Slide02 Noi dung dai" panose="02000000000000000000" pitchFamily="2" charset="0"/>
                          <a:cs typeface="Times New Roman" pitchFamily="18" charset="0"/>
                        </a:rPr>
                        <a:t> </a:t>
                      </a:r>
                      <a:r>
                        <a:rPr lang="en-US" sz="3200" b="1" i="0" spc="-60" dirty="0" err="1">
                          <a:solidFill>
                            <a:srgbClr val="FF0000"/>
                          </a:solidFill>
                          <a:latin typeface="#9Slide02 Noi dung dai" panose="02000000000000000000" pitchFamily="2" charset="0"/>
                          <a:ea typeface="#9Slide02 Noi dung dai" panose="02000000000000000000" pitchFamily="2" charset="0"/>
                          <a:cs typeface="Times New Roman" pitchFamily="18" charset="0"/>
                        </a:rPr>
                        <a:t>V</a:t>
                      </a:r>
                      <a:r>
                        <a:rPr lang="en-US" sz="3200" b="1" i="0" spc="-60" dirty="0" err="1">
                          <a:solidFill>
                            <a:srgbClr val="0000CC"/>
                          </a:solidFill>
                          <a:latin typeface="#9Slide02 Noi dung dai" panose="02000000000000000000" pitchFamily="2" charset="0"/>
                          <a:ea typeface="#9Slide02 Noi dung dai" panose="02000000000000000000" pitchFamily="2" charset="0"/>
                          <a:cs typeface="Times New Roman" pitchFamily="18" charset="0"/>
                        </a:rPr>
                        <a:t>ương</a:t>
                      </a:r>
                      <a:endParaRPr lang="en-US" sz="3200" b="1" i="0" spc="-60" dirty="0">
                        <a:solidFill>
                          <a:srgbClr val="0000CC"/>
                        </a:solidFill>
                        <a:latin typeface="#9Slide02 Noi dung dai" panose="02000000000000000000" pitchFamily="2" charset="0"/>
                        <a:ea typeface="#9Slide02 Noi dung dai" panose="02000000000000000000" pitchFamily="2" charset="0"/>
                        <a:cs typeface="Times New Roman" pitchFamily="18" charset="0"/>
                      </a:endParaRPr>
                    </a:p>
                    <a:p>
                      <a:pPr marL="804863" marR="0" indent="0" algn="l" defTabSz="914400" rtl="0" eaLnBrk="1" fontAlgn="auto" latinLnBrk="0" hangingPunct="1">
                        <a:lnSpc>
                          <a:spcPct val="100000"/>
                        </a:lnSpc>
                        <a:spcBef>
                          <a:spcPts val="0"/>
                        </a:spcBef>
                        <a:spcAft>
                          <a:spcPts val="0"/>
                        </a:spcAft>
                        <a:buClrTx/>
                        <a:buSzTx/>
                        <a:buFontTx/>
                        <a:buNone/>
                        <a:tabLst/>
                        <a:defRPr/>
                      </a:pPr>
                      <a:r>
                        <a:rPr lang="en-US" sz="3200" b="1" i="0" spc="-60" dirty="0" err="1">
                          <a:solidFill>
                            <a:srgbClr val="FF0000"/>
                          </a:solidFill>
                          <a:latin typeface="#9Slide02 Noi dung dai" panose="02000000000000000000" pitchFamily="2" charset="0"/>
                          <a:ea typeface="#9Slide02 Noi dung dai" panose="02000000000000000000" pitchFamily="2" charset="0"/>
                          <a:cs typeface="Times New Roman" pitchFamily="18" charset="0"/>
                        </a:rPr>
                        <a:t>N</a:t>
                      </a:r>
                      <a:r>
                        <a:rPr lang="en-US" sz="3200" b="1" i="0" spc="-60" dirty="0" err="1">
                          <a:solidFill>
                            <a:srgbClr val="0000CC"/>
                          </a:solidFill>
                          <a:latin typeface="#9Slide02 Noi dung dai" panose="02000000000000000000" pitchFamily="2" charset="0"/>
                          <a:ea typeface="#9Slide02 Noi dung dai" panose="02000000000000000000" pitchFamily="2" charset="0"/>
                          <a:cs typeface="Times New Roman" pitchFamily="18" charset="0"/>
                        </a:rPr>
                        <a:t>gũ</a:t>
                      </a:r>
                      <a:r>
                        <a:rPr lang="en-US" sz="3200" b="1" i="0" spc="-60" dirty="0">
                          <a:solidFill>
                            <a:srgbClr val="0000CC"/>
                          </a:solidFill>
                          <a:latin typeface="#9Slide02 Noi dung dai" panose="02000000000000000000" pitchFamily="2" charset="0"/>
                          <a:ea typeface="#9Slide02 Noi dung dai" panose="02000000000000000000" pitchFamily="2" charset="0"/>
                          <a:cs typeface="Times New Roman" pitchFamily="18" charset="0"/>
                        </a:rPr>
                        <a:t> </a:t>
                      </a:r>
                      <a:r>
                        <a:rPr lang="en-US" sz="3200" b="1" i="0" spc="-60" dirty="0" err="1">
                          <a:solidFill>
                            <a:srgbClr val="FF0000"/>
                          </a:solidFill>
                          <a:latin typeface="#9Slide02 Noi dung dai" panose="02000000000000000000" pitchFamily="2" charset="0"/>
                          <a:ea typeface="#9Slide02 Noi dung dai" panose="02000000000000000000" pitchFamily="2" charset="0"/>
                          <a:cs typeface="Times New Roman" pitchFamily="18" charset="0"/>
                        </a:rPr>
                        <a:t>Đ</a:t>
                      </a:r>
                      <a:r>
                        <a:rPr lang="en-US" sz="3200" b="1" i="0" spc="-60" dirty="0" err="1">
                          <a:solidFill>
                            <a:srgbClr val="0000CC"/>
                          </a:solidFill>
                          <a:latin typeface="#9Slide02 Noi dung dai" panose="02000000000000000000" pitchFamily="2" charset="0"/>
                          <a:ea typeface="#9Slide02 Noi dung dai" panose="02000000000000000000" pitchFamily="2" charset="0"/>
                          <a:cs typeface="Times New Roman" pitchFamily="18" charset="0"/>
                        </a:rPr>
                        <a:t>ế</a:t>
                      </a:r>
                      <a:endParaRPr lang="en-US" sz="3200" b="1" i="0" spc="-60" dirty="0">
                        <a:solidFill>
                          <a:srgbClr val="0000CC"/>
                        </a:solidFill>
                        <a:latin typeface="#9Slide02 Noi dung dai" panose="02000000000000000000" pitchFamily="2" charset="0"/>
                        <a:ea typeface="#9Slide02 Noi dung dai" panose="02000000000000000000" pitchFamily="2" charset="0"/>
                        <a:cs typeface="Times New Roman" pitchFamily="18" charset="0"/>
                      </a:endParaRPr>
                    </a:p>
                    <a:p>
                      <a:pPr marL="804863" marR="0" indent="0" algn="l" defTabSz="914400" rtl="0" eaLnBrk="1" fontAlgn="auto" latinLnBrk="0" hangingPunct="1">
                        <a:lnSpc>
                          <a:spcPct val="100000"/>
                        </a:lnSpc>
                        <a:spcBef>
                          <a:spcPts val="0"/>
                        </a:spcBef>
                        <a:spcAft>
                          <a:spcPts val="0"/>
                        </a:spcAft>
                        <a:buClrTx/>
                        <a:buSzTx/>
                        <a:buFontTx/>
                        <a:buNone/>
                        <a:tabLst/>
                        <a:defRPr/>
                      </a:pPr>
                      <a:r>
                        <a:rPr lang="en-US" sz="3200" b="1" i="0" spc="-60" dirty="0">
                          <a:solidFill>
                            <a:srgbClr val="FF0000"/>
                          </a:solidFill>
                          <a:latin typeface="#9Slide02 Noi dung dai" panose="02000000000000000000" pitchFamily="2" charset="0"/>
                          <a:ea typeface="#9Slide02 Noi dung dai" panose="02000000000000000000" pitchFamily="2" charset="0"/>
                          <a:cs typeface="Times New Roman" pitchFamily="18" charset="0"/>
                        </a:rPr>
                        <a:t>C</a:t>
                      </a:r>
                      <a:r>
                        <a:rPr lang="en-US" sz="3200" b="1" i="0" spc="-60" dirty="0">
                          <a:solidFill>
                            <a:srgbClr val="0000CC"/>
                          </a:solidFill>
                          <a:latin typeface="#9Slide02 Noi dung dai" panose="02000000000000000000" pitchFamily="2" charset="0"/>
                          <a:ea typeface="#9Slide02 Noi dung dai" panose="02000000000000000000" pitchFamily="2" charset="0"/>
                          <a:cs typeface="Times New Roman" pitchFamily="18" charset="0"/>
                        </a:rPr>
                        <a:t>hu</a:t>
                      </a:r>
                    </a:p>
                    <a:p>
                      <a:pPr marL="804863" marR="0" indent="0" algn="l" defTabSz="914400" rtl="0" eaLnBrk="1" fontAlgn="auto" latinLnBrk="0" hangingPunct="1">
                        <a:lnSpc>
                          <a:spcPct val="100000"/>
                        </a:lnSpc>
                        <a:spcBef>
                          <a:spcPts val="0"/>
                        </a:spcBef>
                        <a:spcAft>
                          <a:spcPts val="0"/>
                        </a:spcAft>
                        <a:buClrTx/>
                        <a:buSzTx/>
                        <a:buFontTx/>
                        <a:buNone/>
                        <a:tabLst/>
                        <a:defRPr/>
                      </a:pPr>
                      <a:r>
                        <a:rPr lang="en-US" sz="3200" b="1" i="0" spc="-60" dirty="0" err="1">
                          <a:solidFill>
                            <a:srgbClr val="FF0000"/>
                          </a:solidFill>
                          <a:latin typeface="#9Slide02 Noi dung dai" panose="02000000000000000000" pitchFamily="2" charset="0"/>
                          <a:ea typeface="#9Slide02 Noi dung dai" panose="02000000000000000000" pitchFamily="2" charset="0"/>
                          <a:cs typeface="Times New Roman" pitchFamily="18" charset="0"/>
                        </a:rPr>
                        <a:t>C</a:t>
                      </a:r>
                      <a:r>
                        <a:rPr lang="en-US" sz="3200" b="1" i="0" spc="-60" dirty="0" err="1">
                          <a:solidFill>
                            <a:srgbClr val="0000CC"/>
                          </a:solidFill>
                          <a:latin typeface="#9Slide02 Noi dung dai" panose="02000000000000000000" pitchFamily="2" charset="0"/>
                          <a:ea typeface="#9Slide02 Noi dung dai" panose="02000000000000000000" pitchFamily="2" charset="0"/>
                          <a:cs typeface="Times New Roman" pitchFamily="18" charset="0"/>
                        </a:rPr>
                        <a:t>ửu</a:t>
                      </a:r>
                      <a:r>
                        <a:rPr lang="en-US" sz="3200" b="1" i="0" spc="-60" dirty="0">
                          <a:solidFill>
                            <a:srgbClr val="0000CC"/>
                          </a:solidFill>
                          <a:latin typeface="#9Slide02 Noi dung dai" panose="02000000000000000000" pitchFamily="2" charset="0"/>
                          <a:ea typeface="#9Slide02 Noi dung dai" panose="02000000000000000000" pitchFamily="2" charset="0"/>
                          <a:cs typeface="Times New Roman" pitchFamily="18" charset="0"/>
                        </a:rPr>
                        <a:t> </a:t>
                      </a:r>
                      <a:r>
                        <a:rPr lang="en-US" sz="3200" b="1" i="0" spc="-60" dirty="0" err="1">
                          <a:solidFill>
                            <a:srgbClr val="FF0000"/>
                          </a:solidFill>
                          <a:latin typeface="#9Slide02 Noi dung dai" panose="02000000000000000000" pitchFamily="2" charset="0"/>
                          <a:ea typeface="#9Slide02 Noi dung dai" panose="02000000000000000000" pitchFamily="2" charset="0"/>
                          <a:cs typeface="Times New Roman" pitchFamily="18" charset="0"/>
                        </a:rPr>
                        <a:t>P</a:t>
                      </a:r>
                      <a:r>
                        <a:rPr lang="en-US" sz="3200" b="1" i="0" spc="-60" dirty="0" err="1">
                          <a:solidFill>
                            <a:srgbClr val="0000CC"/>
                          </a:solidFill>
                          <a:latin typeface="#9Slide02 Noi dung dai" panose="02000000000000000000" pitchFamily="2" charset="0"/>
                          <a:ea typeface="#9Slide02 Noi dung dai" panose="02000000000000000000" pitchFamily="2" charset="0"/>
                          <a:cs typeface="Times New Roman" pitchFamily="18" charset="0"/>
                        </a:rPr>
                        <a:t>hủ</a:t>
                      </a:r>
                      <a:endParaRPr lang="en-US" sz="3200" b="1" i="0" spc="-60" dirty="0">
                        <a:solidFill>
                          <a:srgbClr val="0000CC"/>
                        </a:solidFill>
                        <a:latin typeface="#9Slide02 Noi dung dai" panose="02000000000000000000" pitchFamily="2" charset="0"/>
                        <a:ea typeface="#9Slide02 Noi dung dai" panose="02000000000000000000" pitchFamily="2" charset="0"/>
                        <a:cs typeface="Times New Roman" pitchFamily="18" charset="0"/>
                      </a:endParaRPr>
                    </a:p>
                    <a:p>
                      <a:pPr marL="804863" marR="0" indent="0" algn="l" defTabSz="914400" rtl="0" eaLnBrk="1" fontAlgn="auto" latinLnBrk="0" hangingPunct="1">
                        <a:lnSpc>
                          <a:spcPct val="100000"/>
                        </a:lnSpc>
                        <a:spcBef>
                          <a:spcPts val="0"/>
                        </a:spcBef>
                        <a:spcAft>
                          <a:spcPts val="0"/>
                        </a:spcAft>
                        <a:buClrTx/>
                        <a:buSzTx/>
                        <a:buFontTx/>
                        <a:buNone/>
                        <a:tabLst/>
                        <a:defRPr/>
                      </a:pPr>
                      <a:r>
                        <a:rPr lang="en-US" sz="3200" b="1" i="0" spc="-60" dirty="0" err="1">
                          <a:solidFill>
                            <a:srgbClr val="FF0000"/>
                          </a:solidFill>
                          <a:latin typeface="#9Slide02 Noi dung dai" panose="02000000000000000000" pitchFamily="2" charset="0"/>
                          <a:ea typeface="#9Slide02 Noi dung dai" panose="02000000000000000000" pitchFamily="2" charset="0"/>
                          <a:cs typeface="Times New Roman" pitchFamily="18" charset="0"/>
                        </a:rPr>
                        <a:t>K</a:t>
                      </a:r>
                      <a:r>
                        <a:rPr lang="en-US" sz="3200" b="1" i="0" spc="-60" dirty="0" err="1">
                          <a:solidFill>
                            <a:srgbClr val="0000CC"/>
                          </a:solidFill>
                          <a:latin typeface="#9Slide02 Noi dung dai" panose="02000000000000000000" pitchFamily="2" charset="0"/>
                          <a:ea typeface="#9Slide02 Noi dung dai" panose="02000000000000000000" pitchFamily="2" charset="0"/>
                          <a:cs typeface="Times New Roman" pitchFamily="18" charset="0"/>
                        </a:rPr>
                        <a:t>hương</a:t>
                      </a:r>
                      <a:r>
                        <a:rPr lang="en-US" sz="3200" b="1" i="0" spc="-60" dirty="0">
                          <a:solidFill>
                            <a:srgbClr val="0000CC"/>
                          </a:solidFill>
                          <a:latin typeface="#9Slide02 Noi dung dai" panose="02000000000000000000" pitchFamily="2" charset="0"/>
                          <a:ea typeface="#9Slide02 Noi dung dai" panose="02000000000000000000" pitchFamily="2" charset="0"/>
                          <a:cs typeface="Times New Roman" pitchFamily="18" charset="0"/>
                        </a:rPr>
                        <a:t> </a:t>
                      </a:r>
                      <a:r>
                        <a:rPr lang="en-US" sz="3200" b="1" i="0" spc="-60" dirty="0" err="1">
                          <a:solidFill>
                            <a:srgbClr val="FF0000"/>
                          </a:solidFill>
                          <a:latin typeface="#9Slide02 Noi dung dai" panose="02000000000000000000" pitchFamily="2" charset="0"/>
                          <a:ea typeface="#9Slide02 Noi dung dai" panose="02000000000000000000" pitchFamily="2" charset="0"/>
                          <a:cs typeface="Times New Roman" pitchFamily="18" charset="0"/>
                        </a:rPr>
                        <a:t>T</a:t>
                      </a:r>
                      <a:r>
                        <a:rPr lang="en-US" sz="3200" b="1" i="0" spc="-60" dirty="0" err="1">
                          <a:solidFill>
                            <a:srgbClr val="0000CC"/>
                          </a:solidFill>
                          <a:latin typeface="#9Slide02 Noi dung dai" panose="02000000000000000000" pitchFamily="2" charset="0"/>
                          <a:ea typeface="#9Slide02 Noi dung dai" panose="02000000000000000000" pitchFamily="2" charset="0"/>
                          <a:cs typeface="Times New Roman" pitchFamily="18" charset="0"/>
                        </a:rPr>
                        <a:t>hái</a:t>
                      </a:r>
                      <a:r>
                        <a:rPr lang="en-US" sz="3200" b="1" i="0" spc="-60" dirty="0">
                          <a:solidFill>
                            <a:srgbClr val="0000CC"/>
                          </a:solidFill>
                          <a:latin typeface="#9Slide02 Noi dung dai" panose="02000000000000000000" pitchFamily="2" charset="0"/>
                          <a:ea typeface="#9Slide02 Noi dung dai" panose="02000000000000000000" pitchFamily="2" charset="0"/>
                          <a:cs typeface="Times New Roman" pitchFamily="18" charset="0"/>
                        </a:rPr>
                        <a:t> </a:t>
                      </a:r>
                      <a:r>
                        <a:rPr lang="en-US" sz="3200" b="1" i="0" spc="-60" dirty="0" err="1">
                          <a:solidFill>
                            <a:srgbClr val="FF0000"/>
                          </a:solidFill>
                          <a:latin typeface="#9Slide02 Noi dung dai" panose="02000000000000000000" pitchFamily="2" charset="0"/>
                          <a:ea typeface="#9Slide02 Noi dung dai" panose="02000000000000000000" pitchFamily="2" charset="0"/>
                          <a:cs typeface="Times New Roman" pitchFamily="18" charset="0"/>
                        </a:rPr>
                        <a:t>C</a:t>
                      </a:r>
                      <a:r>
                        <a:rPr lang="en-US" sz="3200" b="1" i="0" spc="-60" dirty="0" err="1">
                          <a:solidFill>
                            <a:srgbClr val="0000CC"/>
                          </a:solidFill>
                          <a:latin typeface="#9Slide02 Noi dung dai" panose="02000000000000000000" pitchFamily="2" charset="0"/>
                          <a:ea typeface="#9Slide02 Noi dung dai" panose="02000000000000000000" pitchFamily="2" charset="0"/>
                          <a:cs typeface="Times New Roman" pitchFamily="18" charset="0"/>
                        </a:rPr>
                        <a:t>ông</a:t>
                      </a:r>
                      <a:endParaRPr lang="en-US" sz="3200" b="1" i="0" spc="-60" dirty="0">
                        <a:solidFill>
                          <a:srgbClr val="0000CC"/>
                        </a:solidFill>
                        <a:latin typeface="#9Slide02 Noi dung dai" panose="02000000000000000000" pitchFamily="2" charset="0"/>
                        <a:ea typeface="#9Slide02 Noi dung dai" panose="02000000000000000000" pitchFamily="2" charset="0"/>
                        <a:cs typeface="Times New Roman" pitchFamily="18" charset="0"/>
                      </a:endParaRPr>
                    </a:p>
                  </a:txBody>
                  <a:tcPr marL="91433" marR="91433"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US" sz="3200" dirty="0">
                        <a:latin typeface="#9Slide02 Noi dung dai" panose="02000000000000000000" pitchFamily="2" charset="0"/>
                        <a:ea typeface="#9Slide02 Noi dung dai" panose="02000000000000000000" pitchFamily="2" charset="0"/>
                      </a:endParaRPr>
                    </a:p>
                  </a:txBody>
                  <a:tcPr marL="91433" marR="91433"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bl>
          </a:graphicData>
        </a:graphic>
      </p:graphicFrame>
      <p:sp>
        <p:nvSpPr>
          <p:cNvPr id="5" name="TextBox 4">
            <a:extLst>
              <a:ext uri="{FF2B5EF4-FFF2-40B4-BE49-F238E27FC236}">
                <a16:creationId xmlns="" xmlns:a16="http://schemas.microsoft.com/office/drawing/2014/main" id="{043BA6D2-4A76-4BBF-89A7-457513DAE8F0}"/>
              </a:ext>
            </a:extLst>
          </p:cNvPr>
          <p:cNvSpPr txBox="1"/>
          <p:nvPr/>
        </p:nvSpPr>
        <p:spPr>
          <a:xfrm>
            <a:off x="6096000" y="2836618"/>
            <a:ext cx="5105400" cy="2462213"/>
          </a:xfrm>
          <a:prstGeom prst="rect">
            <a:avLst/>
          </a:prstGeom>
          <a:noFill/>
        </p:spPr>
        <p:txBody>
          <a:bodyPr wrap="square" lIns="0" tIns="0" rIns="0" bIns="0" rtlCol="0">
            <a:spAutoFit/>
          </a:bodyPr>
          <a:lstStyle/>
          <a:p>
            <a:pPr algn="just"/>
            <a:r>
              <a:rPr lang="en-US" sz="3200">
                <a:solidFill>
                  <a:srgbClr val="0000CC"/>
                </a:solidFill>
                <a:latin typeface="#9Slide02 Noi dung dai" panose="02000000000000000000" pitchFamily="2" charset="0"/>
                <a:ea typeface="#9Slide02 Noi dung dai" panose="02000000000000000000" pitchFamily="2" charset="0"/>
                <a:cs typeface="Times New Roman" panose="02020603050405020304" pitchFamily="18" charset="0"/>
              </a:rPr>
              <a:t>Những tên riêng đó đều được </a:t>
            </a:r>
            <a:r>
              <a:rPr lang="en-US" sz="3200">
                <a:solidFill>
                  <a:srgbClr val="FF0000"/>
                </a:solidFill>
                <a:latin typeface="#9Slide02 Noi dung dai" panose="02000000000000000000" pitchFamily="2" charset="0"/>
                <a:ea typeface="#9Slide02 Noi dung dai" panose="02000000000000000000" pitchFamily="2" charset="0"/>
                <a:cs typeface="Times New Roman" panose="02020603050405020304" pitchFamily="18" charset="0"/>
              </a:rPr>
              <a:t>viết hoa chữ cái đầu của mỗi tiếng.</a:t>
            </a:r>
            <a:r>
              <a:rPr lang="en-US" sz="3200" baseline="0">
                <a:solidFill>
                  <a:srgbClr val="FF0000"/>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sz="3200">
                <a:solidFill>
                  <a:srgbClr val="0000CC"/>
                </a:solidFill>
                <a:latin typeface="#9Slide02 Noi dung dai" panose="02000000000000000000" pitchFamily="2" charset="0"/>
                <a:ea typeface="#9Slide02 Noi dung dai" panose="02000000000000000000" pitchFamily="2" charset="0"/>
                <a:cs typeface="Times New Roman" panose="02020603050405020304" pitchFamily="18" charset="0"/>
              </a:rPr>
              <a:t>Vì là tên riêng nước ngoài nhưng được phiên âm theo âm </a:t>
            </a:r>
            <a:r>
              <a:rPr lang="en-US" sz="3200">
                <a:solidFill>
                  <a:srgbClr val="FF0000"/>
                </a:solidFill>
                <a:latin typeface="#9Slide02 Noi dung dai" panose="02000000000000000000" pitchFamily="2" charset="0"/>
                <a:ea typeface="#9Slide02 Noi dung dai" panose="02000000000000000000" pitchFamily="2" charset="0"/>
                <a:cs typeface="Times New Roman" panose="02020603050405020304" pitchFamily="18" charset="0"/>
              </a:rPr>
              <a:t>Hán Việt.</a:t>
            </a:r>
            <a:endParaRPr lang="en-US" sz="3200">
              <a:solidFill>
                <a:schemeClr val="tx1">
                  <a:lumMod val="50000"/>
                  <a:lumOff val="50000"/>
                </a:schemeClr>
              </a:solidFill>
              <a:latin typeface="#9Slide02 Noi dung dai" panose="02000000000000000000" pitchFamily="2" charset="0"/>
              <a:ea typeface="#9Slide02 Noi dung dai" panose="02000000000000000000" pitchFamily="2" charset="0"/>
            </a:endParaRPr>
          </a:p>
        </p:txBody>
      </p:sp>
    </p:spTree>
    <p:extLst>
      <p:ext uri="{BB962C8B-B14F-4D97-AF65-F5344CB8AC3E}">
        <p14:creationId xmlns:p14="http://schemas.microsoft.com/office/powerpoint/2010/main" val="2004520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圆角矩形 7">
            <a:extLst>
              <a:ext uri="{FF2B5EF4-FFF2-40B4-BE49-F238E27FC236}">
                <a16:creationId xmlns="" xmlns:a16="http://schemas.microsoft.com/office/drawing/2014/main" id="{72F4D95E-DB23-45A2-85DF-EC26158167D6}"/>
              </a:ext>
            </a:extLst>
          </p:cNvPr>
          <p:cNvSpPr/>
          <p:nvPr/>
        </p:nvSpPr>
        <p:spPr>
          <a:xfrm>
            <a:off x="1936105" y="711347"/>
            <a:ext cx="9037316" cy="1327554"/>
          </a:xfrm>
          <a:prstGeom prst="roundRect">
            <a:avLst>
              <a:gd name="adj" fmla="val 22936"/>
            </a:avLst>
          </a:prstGeom>
          <a:solidFill>
            <a:schemeClr val="bg2"/>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1219170">
              <a:buClrTx/>
              <a:defRPr/>
            </a:pPr>
            <a:r>
              <a:rPr lang="en-US" altLang="zh-CN" sz="3733" dirty="0" err="1">
                <a:solidFill>
                  <a:srgbClr val="002060"/>
                </a:solidFill>
                <a:latin typeface="UTM Alexander" panose="02040603050506020204" pitchFamily="18" charset="0"/>
                <a:ea typeface="黑体" panose="02010609060101010101" pitchFamily="49" charset="-122"/>
                <a:cs typeface="Pattaya" panose="00000500000000000000" pitchFamily="2" charset="-34"/>
              </a:rPr>
              <a:t>Em</a:t>
            </a:r>
            <a:r>
              <a:rPr lang="en-US" altLang="zh-CN" sz="3733" dirty="0">
                <a:solidFill>
                  <a:srgbClr val="002060"/>
                </a:solidFill>
                <a:latin typeface="UTM Alexander" panose="02040603050506020204" pitchFamily="18" charset="0"/>
                <a:ea typeface="黑体" panose="02010609060101010101" pitchFamily="49" charset="-122"/>
                <a:cs typeface="Pattaya" panose="00000500000000000000" pitchFamily="2" charset="-34"/>
              </a:rPr>
              <a:t> </a:t>
            </a:r>
            <a:r>
              <a:rPr lang="en-US" altLang="zh-CN" sz="3733" dirty="0" err="1">
                <a:solidFill>
                  <a:srgbClr val="002060"/>
                </a:solidFill>
                <a:latin typeface="UTM Alexander" panose="02040603050506020204" pitchFamily="18" charset="0"/>
                <a:ea typeface="黑体" panose="02010609060101010101" pitchFamily="49" charset="-122"/>
                <a:cs typeface="Pattaya" panose="00000500000000000000" pitchFamily="2" charset="-34"/>
              </a:rPr>
              <a:t>có</a:t>
            </a:r>
            <a:r>
              <a:rPr lang="en-US" altLang="zh-CN" sz="3733" dirty="0">
                <a:solidFill>
                  <a:srgbClr val="002060"/>
                </a:solidFill>
                <a:latin typeface="UTM Alexander" panose="02040603050506020204" pitchFamily="18" charset="0"/>
                <a:ea typeface="黑体" panose="02010609060101010101" pitchFamily="49" charset="-122"/>
                <a:cs typeface="Pattaya" panose="00000500000000000000" pitchFamily="2" charset="-34"/>
              </a:rPr>
              <a:t> </a:t>
            </a:r>
            <a:r>
              <a:rPr lang="en-US" altLang="zh-CN" sz="3733" dirty="0" err="1">
                <a:solidFill>
                  <a:srgbClr val="002060"/>
                </a:solidFill>
                <a:latin typeface="UTM Alexander" panose="02040603050506020204" pitchFamily="18" charset="0"/>
                <a:ea typeface="黑体" panose="02010609060101010101" pitchFamily="49" charset="-122"/>
                <a:cs typeface="Pattaya" panose="00000500000000000000" pitchFamily="2" charset="-34"/>
              </a:rPr>
              <a:t>nhận</a:t>
            </a:r>
            <a:r>
              <a:rPr lang="en-US" altLang="zh-CN" sz="3733" dirty="0">
                <a:solidFill>
                  <a:srgbClr val="002060"/>
                </a:solidFill>
                <a:latin typeface="UTM Alexander" panose="02040603050506020204" pitchFamily="18" charset="0"/>
                <a:ea typeface="黑体" panose="02010609060101010101" pitchFamily="49" charset="-122"/>
                <a:cs typeface="Pattaya" panose="00000500000000000000" pitchFamily="2" charset="-34"/>
              </a:rPr>
              <a:t> </a:t>
            </a:r>
            <a:r>
              <a:rPr lang="en-US" altLang="zh-CN" sz="3733" dirty="0" err="1">
                <a:solidFill>
                  <a:srgbClr val="002060"/>
                </a:solidFill>
                <a:latin typeface="UTM Alexander" panose="02040603050506020204" pitchFamily="18" charset="0"/>
                <a:ea typeface="黑体" panose="02010609060101010101" pitchFamily="49" charset="-122"/>
                <a:cs typeface="Pattaya" panose="00000500000000000000" pitchFamily="2" charset="-34"/>
              </a:rPr>
              <a:t>xét</a:t>
            </a:r>
            <a:r>
              <a:rPr lang="en-US" altLang="zh-CN" sz="3733" dirty="0">
                <a:solidFill>
                  <a:srgbClr val="002060"/>
                </a:solidFill>
                <a:latin typeface="UTM Alexander" panose="02040603050506020204" pitchFamily="18" charset="0"/>
                <a:ea typeface="黑体" panose="02010609060101010101" pitchFamily="49" charset="-122"/>
                <a:cs typeface="Pattaya" panose="00000500000000000000" pitchFamily="2" charset="-34"/>
              </a:rPr>
              <a:t> </a:t>
            </a:r>
            <a:r>
              <a:rPr lang="en-US" altLang="zh-CN" sz="3733" dirty="0" err="1">
                <a:solidFill>
                  <a:srgbClr val="002060"/>
                </a:solidFill>
                <a:latin typeface="UTM Alexander" panose="02040603050506020204" pitchFamily="18" charset="0"/>
                <a:ea typeface="黑体" panose="02010609060101010101" pitchFamily="49" charset="-122"/>
                <a:cs typeface="Pattaya" panose="00000500000000000000" pitchFamily="2" charset="-34"/>
              </a:rPr>
              <a:t>gì</a:t>
            </a:r>
            <a:r>
              <a:rPr lang="en-US" altLang="zh-CN" sz="3733" dirty="0">
                <a:solidFill>
                  <a:srgbClr val="002060"/>
                </a:solidFill>
                <a:latin typeface="UTM Alexander" panose="02040603050506020204" pitchFamily="18" charset="0"/>
                <a:ea typeface="黑体" panose="02010609060101010101" pitchFamily="49" charset="-122"/>
                <a:cs typeface="Pattaya" panose="00000500000000000000" pitchFamily="2" charset="-34"/>
              </a:rPr>
              <a:t> </a:t>
            </a:r>
            <a:r>
              <a:rPr lang="en-US" altLang="zh-CN" sz="3733" dirty="0" err="1">
                <a:solidFill>
                  <a:srgbClr val="002060"/>
                </a:solidFill>
                <a:latin typeface="UTM Alexander" panose="02040603050506020204" pitchFamily="18" charset="0"/>
                <a:ea typeface="黑体" panose="02010609060101010101" pitchFamily="49" charset="-122"/>
                <a:cs typeface="Pattaya" panose="00000500000000000000" pitchFamily="2" charset="-34"/>
              </a:rPr>
              <a:t>về</a:t>
            </a:r>
            <a:r>
              <a:rPr lang="en-US" altLang="zh-CN" sz="3733" dirty="0">
                <a:solidFill>
                  <a:srgbClr val="002060"/>
                </a:solidFill>
                <a:latin typeface="UTM Alexander" panose="02040603050506020204" pitchFamily="18" charset="0"/>
                <a:ea typeface="黑体" panose="02010609060101010101" pitchFamily="49" charset="-122"/>
                <a:cs typeface="Pattaya" panose="00000500000000000000" pitchFamily="2" charset="-34"/>
              </a:rPr>
              <a:t> </a:t>
            </a:r>
            <a:r>
              <a:rPr lang="en-US" altLang="zh-CN" sz="3733" dirty="0" err="1">
                <a:solidFill>
                  <a:srgbClr val="002060"/>
                </a:solidFill>
                <a:latin typeface="UTM Alexander" panose="02040603050506020204" pitchFamily="18" charset="0"/>
                <a:ea typeface="黑体" panose="02010609060101010101" pitchFamily="49" charset="-122"/>
                <a:cs typeface="Pattaya" panose="00000500000000000000" pitchFamily="2" charset="-34"/>
              </a:rPr>
              <a:t>tính</a:t>
            </a:r>
            <a:r>
              <a:rPr lang="en-US" altLang="zh-CN" sz="3733" dirty="0">
                <a:solidFill>
                  <a:srgbClr val="002060"/>
                </a:solidFill>
                <a:latin typeface="UTM Alexander" panose="02040603050506020204" pitchFamily="18" charset="0"/>
                <a:ea typeface="黑体" panose="02010609060101010101" pitchFamily="49" charset="-122"/>
                <a:cs typeface="Pattaya" panose="00000500000000000000" pitchFamily="2" charset="-34"/>
              </a:rPr>
              <a:t> </a:t>
            </a:r>
            <a:r>
              <a:rPr lang="en-US" altLang="zh-CN" sz="3733" dirty="0" err="1">
                <a:solidFill>
                  <a:srgbClr val="002060"/>
                </a:solidFill>
                <a:latin typeface="UTM Alexander" panose="02040603050506020204" pitchFamily="18" charset="0"/>
                <a:ea typeface="黑体" panose="02010609060101010101" pitchFamily="49" charset="-122"/>
                <a:cs typeface="Pattaya" panose="00000500000000000000" pitchFamily="2" charset="-34"/>
              </a:rPr>
              <a:t>cách</a:t>
            </a:r>
            <a:r>
              <a:rPr lang="en-US" altLang="zh-CN" sz="3733" dirty="0">
                <a:solidFill>
                  <a:srgbClr val="002060"/>
                </a:solidFill>
                <a:latin typeface="UTM Alexander" panose="02040603050506020204" pitchFamily="18" charset="0"/>
                <a:ea typeface="黑体" panose="02010609060101010101" pitchFamily="49" charset="-122"/>
                <a:cs typeface="Pattaya" panose="00000500000000000000" pitchFamily="2" charset="-34"/>
              </a:rPr>
              <a:t> </a:t>
            </a:r>
            <a:r>
              <a:rPr lang="en-US" altLang="zh-CN" sz="3733" dirty="0" err="1">
                <a:solidFill>
                  <a:srgbClr val="002060"/>
                </a:solidFill>
                <a:latin typeface="UTM Alexander" panose="02040603050506020204" pitchFamily="18" charset="0"/>
                <a:ea typeface="黑体" panose="02010609060101010101" pitchFamily="49" charset="-122"/>
                <a:cs typeface="Pattaya" panose="00000500000000000000" pitchFamily="2" charset="-34"/>
              </a:rPr>
              <a:t>của</a:t>
            </a:r>
            <a:r>
              <a:rPr lang="en-US" altLang="zh-CN" sz="3733" dirty="0">
                <a:solidFill>
                  <a:srgbClr val="002060"/>
                </a:solidFill>
                <a:latin typeface="UTM Alexander" panose="02040603050506020204" pitchFamily="18" charset="0"/>
                <a:ea typeface="黑体" panose="02010609060101010101" pitchFamily="49" charset="-122"/>
                <a:cs typeface="Pattaya" panose="00000500000000000000" pitchFamily="2" charset="-34"/>
              </a:rPr>
              <a:t> </a:t>
            </a:r>
            <a:r>
              <a:rPr lang="en-US" altLang="zh-CN" sz="3733" dirty="0" err="1">
                <a:solidFill>
                  <a:srgbClr val="002060"/>
                </a:solidFill>
                <a:latin typeface="UTM Alexander" panose="02040603050506020204" pitchFamily="18" charset="0"/>
                <a:ea typeface="黑体" panose="02010609060101010101" pitchFamily="49" charset="-122"/>
                <a:cs typeface="Pattaya" panose="00000500000000000000" pitchFamily="2" charset="-34"/>
              </a:rPr>
              <a:t>anh</a:t>
            </a:r>
            <a:r>
              <a:rPr lang="en-US" altLang="zh-CN" sz="3733" dirty="0">
                <a:solidFill>
                  <a:srgbClr val="002060"/>
                </a:solidFill>
                <a:latin typeface="UTM Alexander" panose="02040603050506020204" pitchFamily="18" charset="0"/>
                <a:ea typeface="黑体" panose="02010609060101010101" pitchFamily="49" charset="-122"/>
                <a:cs typeface="Pattaya" panose="00000500000000000000" pitchFamily="2" charset="-34"/>
              </a:rPr>
              <a:t> </a:t>
            </a:r>
            <a:r>
              <a:rPr lang="en-US" altLang="zh-CN" sz="3733" dirty="0" err="1">
                <a:solidFill>
                  <a:srgbClr val="002060"/>
                </a:solidFill>
                <a:latin typeface="UTM Alexander" panose="02040603050506020204" pitchFamily="18" charset="0"/>
                <a:ea typeface="黑体" panose="02010609060101010101" pitchFamily="49" charset="-122"/>
                <a:cs typeface="Pattaya" panose="00000500000000000000" pitchFamily="2" charset="-34"/>
              </a:rPr>
              <a:t>chàng</a:t>
            </a:r>
            <a:r>
              <a:rPr lang="en-US" altLang="zh-CN" sz="3733" dirty="0">
                <a:solidFill>
                  <a:srgbClr val="002060"/>
                </a:solidFill>
                <a:latin typeface="UTM Alexander" panose="02040603050506020204" pitchFamily="18" charset="0"/>
                <a:ea typeface="黑体" panose="02010609060101010101" pitchFamily="49" charset="-122"/>
                <a:cs typeface="Pattaya" panose="00000500000000000000" pitchFamily="2" charset="-34"/>
              </a:rPr>
              <a:t> </a:t>
            </a:r>
            <a:r>
              <a:rPr lang="en-US" altLang="zh-CN" sz="3733" dirty="0" err="1">
                <a:solidFill>
                  <a:srgbClr val="002060"/>
                </a:solidFill>
                <a:latin typeface="UTM Alexander" panose="02040603050506020204" pitchFamily="18" charset="0"/>
                <a:ea typeface="黑体" panose="02010609060101010101" pitchFamily="49" charset="-122"/>
                <a:cs typeface="Pattaya" panose="00000500000000000000" pitchFamily="2" charset="-34"/>
              </a:rPr>
              <a:t>mê</a:t>
            </a:r>
            <a:r>
              <a:rPr lang="en-US" altLang="zh-CN" sz="3733" dirty="0">
                <a:solidFill>
                  <a:srgbClr val="002060"/>
                </a:solidFill>
                <a:latin typeface="UTM Alexander" panose="02040603050506020204" pitchFamily="18" charset="0"/>
                <a:ea typeface="黑体" panose="02010609060101010101" pitchFamily="49" charset="-122"/>
                <a:cs typeface="Pattaya" panose="00000500000000000000" pitchFamily="2" charset="-34"/>
              </a:rPr>
              <a:t> </a:t>
            </a:r>
            <a:r>
              <a:rPr lang="en-US" altLang="zh-CN" sz="3733" dirty="0" err="1">
                <a:solidFill>
                  <a:srgbClr val="002060"/>
                </a:solidFill>
                <a:latin typeface="UTM Alexander" panose="02040603050506020204" pitchFamily="18" charset="0"/>
                <a:ea typeface="黑体" panose="02010609060101010101" pitchFamily="49" charset="-122"/>
                <a:cs typeface="Pattaya" panose="00000500000000000000" pitchFamily="2" charset="-34"/>
              </a:rPr>
              <a:t>đồ</a:t>
            </a:r>
            <a:r>
              <a:rPr lang="en-US" altLang="zh-CN" sz="3733" dirty="0">
                <a:solidFill>
                  <a:srgbClr val="002060"/>
                </a:solidFill>
                <a:latin typeface="UTM Alexander" panose="02040603050506020204" pitchFamily="18" charset="0"/>
                <a:ea typeface="黑体" panose="02010609060101010101" pitchFamily="49" charset="-122"/>
                <a:cs typeface="Pattaya" panose="00000500000000000000" pitchFamily="2" charset="-34"/>
              </a:rPr>
              <a:t> </a:t>
            </a:r>
            <a:r>
              <a:rPr lang="en-US" altLang="zh-CN" sz="3733" dirty="0" err="1">
                <a:solidFill>
                  <a:srgbClr val="002060"/>
                </a:solidFill>
                <a:latin typeface="UTM Alexander" panose="02040603050506020204" pitchFamily="18" charset="0"/>
                <a:ea typeface="黑体" panose="02010609060101010101" pitchFamily="49" charset="-122"/>
                <a:cs typeface="Pattaya" panose="00000500000000000000" pitchFamily="2" charset="-34"/>
              </a:rPr>
              <a:t>cổ</a:t>
            </a:r>
            <a:r>
              <a:rPr lang="en-US" altLang="zh-CN" sz="3733" dirty="0">
                <a:solidFill>
                  <a:srgbClr val="002060"/>
                </a:solidFill>
                <a:latin typeface="UTM Alexander" panose="02040603050506020204" pitchFamily="18" charset="0"/>
                <a:ea typeface="黑体" panose="02010609060101010101" pitchFamily="49" charset="-122"/>
                <a:cs typeface="Pattaya" panose="00000500000000000000" pitchFamily="2" charset="-34"/>
              </a:rPr>
              <a:t>?</a:t>
            </a:r>
            <a:endParaRPr lang="zh-CN" altLang="en-US" sz="3733" kern="1200" dirty="0">
              <a:solidFill>
                <a:srgbClr val="002060"/>
              </a:solidFill>
              <a:latin typeface="UTM Alexander" panose="02040603050506020204" pitchFamily="18" charset="0"/>
              <a:ea typeface="黑体" panose="02010609060101010101" pitchFamily="49" charset="-122"/>
              <a:cs typeface="Pattaya" panose="00000500000000000000" pitchFamily="2" charset="-34"/>
            </a:endParaRPr>
          </a:p>
        </p:txBody>
      </p:sp>
      <p:grpSp>
        <p:nvGrpSpPr>
          <p:cNvPr id="22" name="Group 21">
            <a:extLst>
              <a:ext uri="{FF2B5EF4-FFF2-40B4-BE49-F238E27FC236}">
                <a16:creationId xmlns="" xmlns:a16="http://schemas.microsoft.com/office/drawing/2014/main" id="{675260A3-A24D-4E9C-9623-3342842BA507}"/>
              </a:ext>
            </a:extLst>
          </p:cNvPr>
          <p:cNvGrpSpPr/>
          <p:nvPr/>
        </p:nvGrpSpPr>
        <p:grpSpPr>
          <a:xfrm>
            <a:off x="1565804" y="2261939"/>
            <a:ext cx="9113808" cy="4100124"/>
            <a:chOff x="1519474" y="1696454"/>
            <a:chExt cx="4923878" cy="3075093"/>
          </a:xfrm>
        </p:grpSpPr>
        <p:sp>
          <p:nvSpPr>
            <p:cNvPr id="23" name="Double Wave 22">
              <a:extLst>
                <a:ext uri="{FF2B5EF4-FFF2-40B4-BE49-F238E27FC236}">
                  <a16:creationId xmlns="" xmlns:a16="http://schemas.microsoft.com/office/drawing/2014/main" id="{8F93538A-69E7-4F55-8A07-516F210CE1F0}"/>
                </a:ext>
              </a:extLst>
            </p:cNvPr>
            <p:cNvSpPr/>
            <p:nvPr/>
          </p:nvSpPr>
          <p:spPr>
            <a:xfrm>
              <a:off x="1519474" y="1696454"/>
              <a:ext cx="4923878" cy="3075093"/>
            </a:xfrm>
            <a:prstGeom prst="doubleWave">
              <a:avLst>
                <a:gd name="adj1" fmla="val 6250"/>
                <a:gd name="adj2" fmla="val 595"/>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89" dirty="0"/>
            </a:p>
          </p:txBody>
        </p:sp>
        <p:sp>
          <p:nvSpPr>
            <p:cNvPr id="24" name="TextBox 23">
              <a:extLst>
                <a:ext uri="{FF2B5EF4-FFF2-40B4-BE49-F238E27FC236}">
                  <a16:creationId xmlns="" xmlns:a16="http://schemas.microsoft.com/office/drawing/2014/main" id="{3AFA09D2-FDEB-4126-8E53-FBC12406A668}"/>
                </a:ext>
              </a:extLst>
            </p:cNvPr>
            <p:cNvSpPr txBox="1"/>
            <p:nvPr/>
          </p:nvSpPr>
          <p:spPr>
            <a:xfrm>
              <a:off x="1641026" y="1955671"/>
              <a:ext cx="4700286" cy="2531703"/>
            </a:xfrm>
            <a:prstGeom prst="rect">
              <a:avLst/>
            </a:prstGeom>
            <a:noFill/>
          </p:spPr>
          <p:txBody>
            <a:bodyPr wrap="square" rtlCol="0">
              <a:spAutoFit/>
            </a:bodyPr>
            <a:lstStyle/>
            <a:p>
              <a:pPr algn="just"/>
              <a:r>
                <a:rPr lang="en-US" sz="4267">
                  <a:solidFill>
                    <a:srgbClr val="002060"/>
                  </a:solidFill>
                  <a:latin typeface="Calibri" panose="020F0502020204030204" pitchFamily="34" charset="0"/>
                  <a:cs typeface="Calibri" panose="020F0502020204030204" pitchFamily="34" charset="0"/>
                </a:rPr>
                <a:t>Anh chàng mê đồ cổ là kẻ gàn dở, mù quáng, bán hết nhà cửa để mua đồ cổ, trắng tay mà vẫn không xin cơm, xin gạo mà chỉ xin tiền Cửu Phủ từ đời Khương Thái Công.</a:t>
              </a:r>
              <a:endParaRPr lang="en-US" sz="4267" dirty="0">
                <a:solidFill>
                  <a:srgbClr val="002060"/>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388879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 xmlns:a16="http://schemas.microsoft.com/office/drawing/2014/main" id="{576519FF-670C-48E8-B3DE-88472D660FBA}"/>
              </a:ext>
            </a:extLst>
          </p:cNvPr>
          <p:cNvPicPr>
            <a:picLocks noChangeAspect="1"/>
          </p:cNvPicPr>
          <p:nvPr/>
        </p:nvPicPr>
        <p:blipFill>
          <a:blip r:embed="rId4"/>
          <a:stretch>
            <a:fillRect/>
          </a:stretch>
        </p:blipFill>
        <p:spPr>
          <a:xfrm>
            <a:off x="0" y="0"/>
            <a:ext cx="12192000" cy="6858000"/>
          </a:xfrm>
          <a:prstGeom prst="rect">
            <a:avLst/>
          </a:prstGeom>
        </p:spPr>
      </p:pic>
      <p:grpSp>
        <p:nvGrpSpPr>
          <p:cNvPr id="3" name="Google Shape;2843;p48">
            <a:extLst>
              <a:ext uri="{FF2B5EF4-FFF2-40B4-BE49-F238E27FC236}">
                <a16:creationId xmlns="" xmlns:a16="http://schemas.microsoft.com/office/drawing/2014/main" id="{BA1AD72D-EA0F-4B58-8818-3584F5215D99}"/>
              </a:ext>
            </a:extLst>
          </p:cNvPr>
          <p:cNvGrpSpPr/>
          <p:nvPr/>
        </p:nvGrpSpPr>
        <p:grpSpPr>
          <a:xfrm rot="19671070" flipH="1">
            <a:off x="1484975" y="3860990"/>
            <a:ext cx="439600" cy="913400"/>
            <a:chOff x="7212850" y="2109375"/>
            <a:chExt cx="439600" cy="913400"/>
          </a:xfrm>
        </p:grpSpPr>
        <p:sp>
          <p:nvSpPr>
            <p:cNvPr id="4" name="Google Shape;2844;p48">
              <a:extLst>
                <a:ext uri="{FF2B5EF4-FFF2-40B4-BE49-F238E27FC236}">
                  <a16:creationId xmlns="" xmlns:a16="http://schemas.microsoft.com/office/drawing/2014/main" id="{F4F3F98B-A018-4CAB-8445-E87BF3B9FDAE}"/>
                </a:ext>
              </a:extLst>
            </p:cNvPr>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845;p48">
              <a:extLst>
                <a:ext uri="{FF2B5EF4-FFF2-40B4-BE49-F238E27FC236}">
                  <a16:creationId xmlns="" xmlns:a16="http://schemas.microsoft.com/office/drawing/2014/main" id="{2B971B0D-6646-466B-BE8C-2E32ACBC6347}"/>
                </a:ext>
              </a:extLst>
            </p:cNvPr>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6">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846;p48">
              <a:extLst>
                <a:ext uri="{FF2B5EF4-FFF2-40B4-BE49-F238E27FC236}">
                  <a16:creationId xmlns="" xmlns:a16="http://schemas.microsoft.com/office/drawing/2014/main" id="{DD7E77A5-8154-4C4D-B21F-7AF4CEAE575E}"/>
                </a:ext>
              </a:extLst>
            </p:cNvPr>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6">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847;p48">
              <a:extLst>
                <a:ext uri="{FF2B5EF4-FFF2-40B4-BE49-F238E27FC236}">
                  <a16:creationId xmlns="" xmlns:a16="http://schemas.microsoft.com/office/drawing/2014/main" id="{7294D94A-11E1-4F95-8702-79BCC2C032C0}"/>
                </a:ext>
              </a:extLst>
            </p:cNvPr>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2843;p48">
            <a:extLst>
              <a:ext uri="{FF2B5EF4-FFF2-40B4-BE49-F238E27FC236}">
                <a16:creationId xmlns="" xmlns:a16="http://schemas.microsoft.com/office/drawing/2014/main" id="{71466754-B89E-4638-A64F-0B913529D1C8}"/>
              </a:ext>
            </a:extLst>
          </p:cNvPr>
          <p:cNvGrpSpPr/>
          <p:nvPr/>
        </p:nvGrpSpPr>
        <p:grpSpPr>
          <a:xfrm rot="20129724" flipH="1">
            <a:off x="1397225" y="2594946"/>
            <a:ext cx="439600" cy="913400"/>
            <a:chOff x="7212850" y="2109375"/>
            <a:chExt cx="439600" cy="913400"/>
          </a:xfrm>
        </p:grpSpPr>
        <p:sp>
          <p:nvSpPr>
            <p:cNvPr id="9" name="Google Shape;2844;p48">
              <a:extLst>
                <a:ext uri="{FF2B5EF4-FFF2-40B4-BE49-F238E27FC236}">
                  <a16:creationId xmlns="" xmlns:a16="http://schemas.microsoft.com/office/drawing/2014/main" id="{6932E6D1-2527-4991-8FAD-955AD80B861C}"/>
                </a:ext>
              </a:extLst>
            </p:cNvPr>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845;p48">
              <a:extLst>
                <a:ext uri="{FF2B5EF4-FFF2-40B4-BE49-F238E27FC236}">
                  <a16:creationId xmlns="" xmlns:a16="http://schemas.microsoft.com/office/drawing/2014/main" id="{1E4C45CD-D265-494E-8FAC-20B4161C6EF4}"/>
                </a:ext>
              </a:extLst>
            </p:cNvPr>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tx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846;p48">
              <a:extLst>
                <a:ext uri="{FF2B5EF4-FFF2-40B4-BE49-F238E27FC236}">
                  <a16:creationId xmlns="" xmlns:a16="http://schemas.microsoft.com/office/drawing/2014/main" id="{33E0CFC2-9998-4738-95EE-89774F84CB49}"/>
                </a:ext>
              </a:extLst>
            </p:cNvPr>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tx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847;p48">
              <a:extLst>
                <a:ext uri="{FF2B5EF4-FFF2-40B4-BE49-F238E27FC236}">
                  <a16:creationId xmlns="" xmlns:a16="http://schemas.microsoft.com/office/drawing/2014/main" id="{6FACED33-A779-44FE-98CE-FCD44CE393AA}"/>
                </a:ext>
              </a:extLst>
            </p:cNvPr>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2843;p48">
            <a:extLst>
              <a:ext uri="{FF2B5EF4-FFF2-40B4-BE49-F238E27FC236}">
                <a16:creationId xmlns="" xmlns:a16="http://schemas.microsoft.com/office/drawing/2014/main" id="{9BE04060-2C10-421D-8254-E2B788F9292B}"/>
              </a:ext>
            </a:extLst>
          </p:cNvPr>
          <p:cNvGrpSpPr/>
          <p:nvPr/>
        </p:nvGrpSpPr>
        <p:grpSpPr>
          <a:xfrm rot="20129724" flipH="1">
            <a:off x="1575933" y="1599731"/>
            <a:ext cx="439600" cy="913400"/>
            <a:chOff x="7212850" y="2109375"/>
            <a:chExt cx="439600" cy="913400"/>
          </a:xfrm>
        </p:grpSpPr>
        <p:sp>
          <p:nvSpPr>
            <p:cNvPr id="14" name="Google Shape;2844;p48">
              <a:extLst>
                <a:ext uri="{FF2B5EF4-FFF2-40B4-BE49-F238E27FC236}">
                  <a16:creationId xmlns="" xmlns:a16="http://schemas.microsoft.com/office/drawing/2014/main" id="{A8DD2597-2648-468C-8205-D9D42D3B45A6}"/>
                </a:ext>
              </a:extLst>
            </p:cNvPr>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845;p48">
              <a:extLst>
                <a:ext uri="{FF2B5EF4-FFF2-40B4-BE49-F238E27FC236}">
                  <a16:creationId xmlns="" xmlns:a16="http://schemas.microsoft.com/office/drawing/2014/main" id="{7F9CB1C4-0CFF-45F4-9920-1A9E5C66CC48}"/>
                </a:ext>
              </a:extLst>
            </p:cNvPr>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846;p48">
              <a:extLst>
                <a:ext uri="{FF2B5EF4-FFF2-40B4-BE49-F238E27FC236}">
                  <a16:creationId xmlns="" xmlns:a16="http://schemas.microsoft.com/office/drawing/2014/main" id="{15E4B862-D387-4D1E-AEC4-0AEF27F26F49}"/>
                </a:ext>
              </a:extLst>
            </p:cNvPr>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847;p48">
              <a:extLst>
                <a:ext uri="{FF2B5EF4-FFF2-40B4-BE49-F238E27FC236}">
                  <a16:creationId xmlns="" xmlns:a16="http://schemas.microsoft.com/office/drawing/2014/main" id="{E4FFF589-5B80-4C5A-90A0-AB24DABE1101}"/>
                </a:ext>
              </a:extLst>
            </p:cNvPr>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组合 49">
            <a:extLst>
              <a:ext uri="{FF2B5EF4-FFF2-40B4-BE49-F238E27FC236}">
                <a16:creationId xmlns="" xmlns:a16="http://schemas.microsoft.com/office/drawing/2014/main" id="{E23B4D16-B1B7-40C5-A2E9-E4B709A65595}"/>
              </a:ext>
            </a:extLst>
          </p:cNvPr>
          <p:cNvGrpSpPr/>
          <p:nvPr/>
        </p:nvGrpSpPr>
        <p:grpSpPr>
          <a:xfrm>
            <a:off x="4196603" y="228600"/>
            <a:ext cx="3798793" cy="1058876"/>
            <a:chOff x="1371601" y="3098340"/>
            <a:chExt cx="2905327" cy="2180491"/>
          </a:xfrm>
        </p:grpSpPr>
        <p:grpSp>
          <p:nvGrpSpPr>
            <p:cNvPr id="19" name="组合 1">
              <a:extLst>
                <a:ext uri="{FF2B5EF4-FFF2-40B4-BE49-F238E27FC236}">
                  <a16:creationId xmlns="" xmlns:a16="http://schemas.microsoft.com/office/drawing/2014/main" id="{DA9238FE-591C-4122-B87A-8EA3F84A8E73}"/>
                </a:ext>
              </a:extLst>
            </p:cNvPr>
            <p:cNvGrpSpPr/>
            <p:nvPr/>
          </p:nvGrpSpPr>
          <p:grpSpPr>
            <a:xfrm>
              <a:off x="1371601" y="3098340"/>
              <a:ext cx="2905327" cy="2180491"/>
              <a:chOff x="1371601" y="3288840"/>
              <a:chExt cx="2905327" cy="2180491"/>
            </a:xfrm>
          </p:grpSpPr>
          <p:sp>
            <p:nvSpPr>
              <p:cNvPr id="21" name="MH_Other_16">
                <a:extLst>
                  <a:ext uri="{FF2B5EF4-FFF2-40B4-BE49-F238E27FC236}">
                    <a16:creationId xmlns="" xmlns:a16="http://schemas.microsoft.com/office/drawing/2014/main" id="{115C10C7-FBAE-46A6-AFE9-8CDA1986198E}"/>
                  </a:ext>
                </a:extLst>
              </p:cNvPr>
              <p:cNvSpPr>
                <a:spLocks/>
              </p:cNvSpPr>
              <p:nvPr>
                <p:custDataLst>
                  <p:tags r:id="rId1"/>
                </p:custDataLst>
              </p:nvPr>
            </p:nvSpPr>
            <p:spPr bwMode="auto">
              <a:xfrm>
                <a:off x="1371601" y="3288840"/>
                <a:ext cx="2905327" cy="2180491"/>
              </a:xfrm>
              <a:custGeom>
                <a:avLst/>
                <a:gdLst>
                  <a:gd name="T0" fmla="*/ 2147483646 w 2809"/>
                  <a:gd name="T1" fmla="*/ 2147483646 h 1853"/>
                  <a:gd name="T2" fmla="*/ 2147483646 w 2809"/>
                  <a:gd name="T3" fmla="*/ 2147483646 h 1853"/>
                  <a:gd name="T4" fmla="*/ 2147483646 w 2809"/>
                  <a:gd name="T5" fmla="*/ 2147483646 h 1853"/>
                  <a:gd name="T6" fmla="*/ 2147483646 w 2809"/>
                  <a:gd name="T7" fmla="*/ 2147483646 h 1853"/>
                  <a:gd name="T8" fmla="*/ 2147483646 w 2809"/>
                  <a:gd name="T9" fmla="*/ 2147483646 h 1853"/>
                  <a:gd name="T10" fmla="*/ 2147483646 w 2809"/>
                  <a:gd name="T11" fmla="*/ 2147483646 h 1853"/>
                  <a:gd name="T12" fmla="*/ 2147483646 w 2809"/>
                  <a:gd name="T13" fmla="*/ 2147483646 h 1853"/>
                  <a:gd name="T14" fmla="*/ 2147483646 w 2809"/>
                  <a:gd name="T15" fmla="*/ 2147483646 h 1853"/>
                  <a:gd name="T16" fmla="*/ 2147483646 w 2809"/>
                  <a:gd name="T17" fmla="*/ 2147483646 h 1853"/>
                  <a:gd name="T18" fmla="*/ 2147483646 w 2809"/>
                  <a:gd name="T19" fmla="*/ 2147483646 h 1853"/>
                  <a:gd name="T20" fmla="*/ 2147483646 w 2809"/>
                  <a:gd name="T21" fmla="*/ 2147483646 h 1853"/>
                  <a:gd name="T22" fmla="*/ 2147483646 w 2809"/>
                  <a:gd name="T23" fmla="*/ 2147483646 h 1853"/>
                  <a:gd name="T24" fmla="*/ 2147483646 w 2809"/>
                  <a:gd name="T25" fmla="*/ 2147483646 h 18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09" h="1853">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 name="MH_SubTitle_1">
                <a:extLst>
                  <a:ext uri="{FF2B5EF4-FFF2-40B4-BE49-F238E27FC236}">
                    <a16:creationId xmlns="" xmlns:a16="http://schemas.microsoft.com/office/drawing/2014/main" id="{13E702C4-A901-414D-A93E-61A18EF0A4CF}"/>
                  </a:ext>
                </a:extLst>
              </p:cNvPr>
              <p:cNvSpPr>
                <a:spLocks/>
              </p:cNvSpPr>
              <p:nvPr>
                <p:custDataLst>
                  <p:tags r:id="rId2"/>
                </p:custDataLst>
              </p:nvPr>
            </p:nvSpPr>
            <p:spPr bwMode="auto">
              <a:xfrm>
                <a:off x="1505386" y="3438598"/>
                <a:ext cx="2637756" cy="1878977"/>
              </a:xfrm>
              <a:custGeom>
                <a:avLst/>
                <a:gdLst>
                  <a:gd name="T0" fmla="*/ 2147483646 w 2809"/>
                  <a:gd name="T1" fmla="*/ 2147483646 h 1853"/>
                  <a:gd name="T2" fmla="*/ 2147483646 w 2809"/>
                  <a:gd name="T3" fmla="*/ 2147483646 h 1853"/>
                  <a:gd name="T4" fmla="*/ 2147483646 w 2809"/>
                  <a:gd name="T5" fmla="*/ 2147483646 h 1853"/>
                  <a:gd name="T6" fmla="*/ 2147483646 w 2809"/>
                  <a:gd name="T7" fmla="*/ 2147483646 h 1853"/>
                  <a:gd name="T8" fmla="*/ 2147483646 w 2809"/>
                  <a:gd name="T9" fmla="*/ 2147483646 h 1853"/>
                  <a:gd name="T10" fmla="*/ 2147483646 w 2809"/>
                  <a:gd name="T11" fmla="*/ 2147483646 h 1853"/>
                  <a:gd name="T12" fmla="*/ 2147483646 w 2809"/>
                  <a:gd name="T13" fmla="*/ 2147483646 h 1853"/>
                  <a:gd name="T14" fmla="*/ 2147483646 w 2809"/>
                  <a:gd name="T15" fmla="*/ 2147483646 h 1853"/>
                  <a:gd name="T16" fmla="*/ 2147483646 w 2809"/>
                  <a:gd name="T17" fmla="*/ 2147483646 h 1853"/>
                  <a:gd name="T18" fmla="*/ 2147483646 w 2809"/>
                  <a:gd name="T19" fmla="*/ 2147483646 h 1853"/>
                  <a:gd name="T20" fmla="*/ 2147483646 w 2809"/>
                  <a:gd name="T21" fmla="*/ 2147483646 h 1853"/>
                  <a:gd name="T22" fmla="*/ 2147483646 w 2809"/>
                  <a:gd name="T23" fmla="*/ 2147483646 h 1853"/>
                  <a:gd name="T24" fmla="*/ 2147483646 w 2809"/>
                  <a:gd name="T25" fmla="*/ 2147483646 h 18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09"/>
                  <a:gd name="T40" fmla="*/ 0 h 1853"/>
                  <a:gd name="T41" fmla="*/ 2809 w 2809"/>
                  <a:gd name="T42" fmla="*/ 1853 h 18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09" h="1853">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rIns="108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defRPr/>
                </a:pPr>
                <a:r>
                  <a:rPr lang="en-US" altLang="zh-CN" sz="4000" b="1">
                    <a:solidFill>
                      <a:schemeClr val="accent6">
                        <a:lumMod val="75000"/>
                      </a:schemeClr>
                    </a:solidFill>
                    <a:latin typeface="UTM Alexander" panose="02040603050506020204" pitchFamily="18" charset="0"/>
                    <a:ea typeface="+mn-ea"/>
                    <a:cs typeface="Pattaya" panose="00000500000000000000" pitchFamily="2" charset="-34"/>
                  </a:rPr>
                  <a:t>Mục tiêu</a:t>
                </a:r>
                <a:endParaRPr lang="zh-CN" altLang="en-US" sz="4000" b="1" dirty="0">
                  <a:solidFill>
                    <a:schemeClr val="accent6">
                      <a:lumMod val="75000"/>
                    </a:schemeClr>
                  </a:solidFill>
                  <a:latin typeface="UTM Alexander" panose="02040603050506020204" pitchFamily="18" charset="0"/>
                  <a:ea typeface="+mn-ea"/>
                  <a:cs typeface="Pattaya" panose="00000500000000000000" pitchFamily="2" charset="-34"/>
                </a:endParaRPr>
              </a:p>
            </p:txBody>
          </p:sp>
        </p:grpSp>
        <p:sp>
          <p:nvSpPr>
            <p:cNvPr id="20" name="文本框 31">
              <a:extLst>
                <a:ext uri="{FF2B5EF4-FFF2-40B4-BE49-F238E27FC236}">
                  <a16:creationId xmlns="" xmlns:a16="http://schemas.microsoft.com/office/drawing/2014/main" id="{13899EC5-83D1-4A4A-B280-8A2439FB6697}"/>
                </a:ext>
              </a:extLst>
            </p:cNvPr>
            <p:cNvSpPr txBox="1"/>
            <p:nvPr/>
          </p:nvSpPr>
          <p:spPr>
            <a:xfrm>
              <a:off x="1765670" y="4032014"/>
              <a:ext cx="2049297" cy="456606"/>
            </a:xfrm>
            <a:prstGeom prst="rect">
              <a:avLst/>
            </a:prstGeom>
          </p:spPr>
          <p:txBody>
            <a:bodyPr wrap="square">
              <a:spAutoFit/>
              <a:scene3d>
                <a:camera prst="orthographicFront"/>
                <a:lightRig rig="threePt" dir="t"/>
              </a:scene3d>
              <a:sp3d contourW="12700"/>
            </a:bodyPr>
            <a:lstStyle>
              <a:defPPr>
                <a:defRPr lang="zh-CN"/>
              </a:defPPr>
              <a:lvl1pPr>
                <a:defRPr sz="1600">
                  <a:solidFill>
                    <a:schemeClr val="tx1">
                      <a:lumMod val="75000"/>
                      <a:lumOff val="25000"/>
                    </a:schemeClr>
                  </a:solidFill>
                  <a:latin typeface="汉仪夏日体W" panose="00020600040101010101" pitchFamily="18" charset="-122"/>
                  <a:ea typeface="汉仪夏日体W" panose="00020600040101010101" pitchFamily="18" charset="-122"/>
                </a:defRPr>
              </a:lvl1pPr>
            </a:lstStyle>
            <a:p>
              <a:pPr>
                <a:lnSpc>
                  <a:spcPct val="120000"/>
                </a:lnSpc>
              </a:pPr>
              <a:endParaRPr lang="zh-CN" altLang="en-US" sz="1200" dirty="0">
                <a:solidFill>
                  <a:schemeClr val="tx1">
                    <a:lumMod val="65000"/>
                    <a:lumOff val="35000"/>
                  </a:schemeClr>
                </a:solidFill>
              </a:endParaRPr>
            </a:p>
          </p:txBody>
        </p:sp>
      </p:grpSp>
      <p:grpSp>
        <p:nvGrpSpPr>
          <p:cNvPr id="23" name="Group 22">
            <a:extLst>
              <a:ext uri="{FF2B5EF4-FFF2-40B4-BE49-F238E27FC236}">
                <a16:creationId xmlns="" xmlns:a16="http://schemas.microsoft.com/office/drawing/2014/main" id="{18CE907F-97D8-4635-826B-F8A87F6701D2}"/>
              </a:ext>
            </a:extLst>
          </p:cNvPr>
          <p:cNvGrpSpPr/>
          <p:nvPr/>
        </p:nvGrpSpPr>
        <p:grpSpPr>
          <a:xfrm>
            <a:off x="1950497" y="1815987"/>
            <a:ext cx="8775298" cy="863880"/>
            <a:chOff x="2130789" y="1294899"/>
            <a:chExt cx="9735629" cy="1576503"/>
          </a:xfrm>
        </p:grpSpPr>
        <p:sp>
          <p:nvSpPr>
            <p:cNvPr id="24" name="圆角矩形 7">
              <a:extLst>
                <a:ext uri="{FF2B5EF4-FFF2-40B4-BE49-F238E27FC236}">
                  <a16:creationId xmlns="" xmlns:a16="http://schemas.microsoft.com/office/drawing/2014/main" id="{346BA64C-4F17-40C9-A35A-31F6A405B604}"/>
                </a:ext>
              </a:extLst>
            </p:cNvPr>
            <p:cNvSpPr/>
            <p:nvPr/>
          </p:nvSpPr>
          <p:spPr>
            <a:xfrm>
              <a:off x="2130789" y="1294899"/>
              <a:ext cx="9341419" cy="1072527"/>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800" kern="120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Nghe</a:t>
              </a:r>
              <a:r>
                <a:rPr lang="en-US" altLang="zh-CN" sz="2800" kern="120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 </a:t>
              </a:r>
              <a:r>
                <a:rPr lang="vi-VN" altLang="zh-CN" sz="2800" kern="120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 viết đúng bài </a:t>
              </a:r>
              <a:r>
                <a:rPr lang="en-US" altLang="zh-CN" sz="2800" kern="120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chính tả</a:t>
              </a:r>
              <a:endParaRPr kumimoji="0" lang="zh-CN" altLang="en-US" sz="2800" i="0" u="none" strike="noStrike" kern="1200" cap="none" spc="0" normalizeH="0" baseline="0" noProof="0" dirty="0">
                <a:ln>
                  <a:noFill/>
                </a:ln>
                <a:solidFill>
                  <a:srgbClr val="002060"/>
                </a:solidFill>
                <a:effectLst/>
                <a:uLnTx/>
                <a:uFillTx/>
                <a:latin typeface="#9Slide02 Noi dung dai" panose="02000000000000000000" pitchFamily="2" charset="0"/>
                <a:ea typeface="黑体" panose="02010609060101010101" pitchFamily="49" charset="-122"/>
                <a:cs typeface="Pattaya" panose="00000500000000000000" pitchFamily="2" charset="-34"/>
              </a:endParaRPr>
            </a:p>
          </p:txBody>
        </p:sp>
        <p:sp>
          <p:nvSpPr>
            <p:cNvPr id="25" name="矩形 39">
              <a:extLst>
                <a:ext uri="{FF2B5EF4-FFF2-40B4-BE49-F238E27FC236}">
                  <a16:creationId xmlns="" xmlns:a16="http://schemas.microsoft.com/office/drawing/2014/main" id="{244CED55-CF49-4CC9-B96B-F9E1E7D0BF30}"/>
                </a:ext>
              </a:extLst>
            </p:cNvPr>
            <p:cNvSpPr>
              <a:spLocks noChangeArrowheads="1"/>
            </p:cNvSpPr>
            <p:nvPr/>
          </p:nvSpPr>
          <p:spPr bwMode="auto">
            <a:xfrm>
              <a:off x="2209800" y="1504685"/>
              <a:ext cx="9656618" cy="1366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9Slide02 Noi dung dai" panose="02000000000000000000" pitchFamily="2" charset="0"/>
                <a:ea typeface="隶书" panose="02010509060101010101" pitchFamily="49" charset="-122"/>
                <a:cs typeface="宋体" panose="02010600030101010101" pitchFamily="2" charset="-122"/>
              </a:endParaRPr>
            </a:p>
          </p:txBody>
        </p:sp>
      </p:grpSp>
      <p:grpSp>
        <p:nvGrpSpPr>
          <p:cNvPr id="26" name="Group 25">
            <a:extLst>
              <a:ext uri="{FF2B5EF4-FFF2-40B4-BE49-F238E27FC236}">
                <a16:creationId xmlns="" xmlns:a16="http://schemas.microsoft.com/office/drawing/2014/main" id="{97A78443-1216-45CF-A0C4-09D39A3AE9D2}"/>
              </a:ext>
            </a:extLst>
          </p:cNvPr>
          <p:cNvGrpSpPr/>
          <p:nvPr/>
        </p:nvGrpSpPr>
        <p:grpSpPr>
          <a:xfrm>
            <a:off x="1737653" y="2964081"/>
            <a:ext cx="9066779" cy="883392"/>
            <a:chOff x="2130789" y="1294899"/>
            <a:chExt cx="9735629" cy="1378182"/>
          </a:xfrm>
        </p:grpSpPr>
        <p:sp>
          <p:nvSpPr>
            <p:cNvPr id="27" name="圆角矩形 7">
              <a:extLst>
                <a:ext uri="{FF2B5EF4-FFF2-40B4-BE49-F238E27FC236}">
                  <a16:creationId xmlns="" xmlns:a16="http://schemas.microsoft.com/office/drawing/2014/main" id="{22CBFFDA-6635-4592-887A-3621F83A56CD}"/>
                </a:ext>
              </a:extLst>
            </p:cNvPr>
            <p:cNvSpPr/>
            <p:nvPr/>
          </p:nvSpPr>
          <p:spPr>
            <a:xfrm>
              <a:off x="2130789" y="1294899"/>
              <a:ext cx="9439781" cy="1072527"/>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600" dirty="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T</a:t>
              </a:r>
              <a:r>
                <a:rPr lang="vi-VN" altLang="zh-CN" sz="2600" kern="1200" dirty="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ìm được các tên riêng trong </a:t>
              </a:r>
              <a:r>
                <a:rPr lang="en-US" altLang="zh-CN" sz="2600" kern="1200" dirty="0" err="1" smtClean="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mẩu</a:t>
              </a:r>
              <a:r>
                <a:rPr lang="en-US" altLang="zh-CN" sz="2600" kern="1200" dirty="0" smtClean="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 </a:t>
              </a:r>
              <a:r>
                <a:rPr lang="en-US" altLang="zh-CN" sz="2600" dirty="0" err="1" smtClean="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ch</a:t>
              </a:r>
              <a:r>
                <a:rPr lang="vi-VN" altLang="zh-CN" sz="2600" kern="1200" dirty="0" smtClean="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uyện </a:t>
              </a:r>
              <a:r>
                <a:rPr lang="vi-VN" altLang="zh-CN" sz="2600" i="1" kern="1200" dirty="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Dân chơi đồ cổ</a:t>
              </a:r>
              <a:endParaRPr kumimoji="0" lang="zh-CN" altLang="en-US" sz="2600" i="1" u="none" strike="noStrike" kern="1200" cap="none" spc="0" normalizeH="0" baseline="0" noProof="0" dirty="0">
                <a:ln>
                  <a:noFill/>
                </a:ln>
                <a:solidFill>
                  <a:srgbClr val="002060"/>
                </a:solidFill>
                <a:effectLst/>
                <a:uLnTx/>
                <a:uFillTx/>
                <a:latin typeface="#9Slide02 Noi dung dai" panose="02000000000000000000" pitchFamily="2" charset="0"/>
                <a:ea typeface="黑体" panose="02010609060101010101" pitchFamily="49" charset="-122"/>
                <a:cs typeface="Pattaya" panose="00000500000000000000" pitchFamily="2" charset="-34"/>
              </a:endParaRPr>
            </a:p>
          </p:txBody>
        </p:sp>
        <p:sp>
          <p:nvSpPr>
            <p:cNvPr id="28" name="矩形 39">
              <a:extLst>
                <a:ext uri="{FF2B5EF4-FFF2-40B4-BE49-F238E27FC236}">
                  <a16:creationId xmlns="" xmlns:a16="http://schemas.microsoft.com/office/drawing/2014/main" id="{83FEE098-B714-4741-A1A2-C85229CF8D0A}"/>
                </a:ext>
              </a:extLst>
            </p:cNvPr>
            <p:cNvSpPr>
              <a:spLocks noChangeArrowheads="1"/>
            </p:cNvSpPr>
            <p:nvPr/>
          </p:nvSpPr>
          <p:spPr bwMode="auto">
            <a:xfrm>
              <a:off x="2209800" y="1504684"/>
              <a:ext cx="9656618" cy="1168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9Slide02 Noi dung dai" panose="02000000000000000000" pitchFamily="2" charset="0"/>
                <a:ea typeface="隶书" panose="02010509060101010101" pitchFamily="49" charset="-122"/>
                <a:cs typeface="宋体" panose="02010600030101010101" pitchFamily="2" charset="-122"/>
              </a:endParaRPr>
            </a:p>
          </p:txBody>
        </p:sp>
      </p:grpSp>
      <p:grpSp>
        <p:nvGrpSpPr>
          <p:cNvPr id="29" name="Group 28">
            <a:extLst>
              <a:ext uri="{FF2B5EF4-FFF2-40B4-BE49-F238E27FC236}">
                <a16:creationId xmlns="" xmlns:a16="http://schemas.microsoft.com/office/drawing/2014/main" id="{048DFA09-FA74-405B-82B6-E6B740A2DA6B}"/>
              </a:ext>
            </a:extLst>
          </p:cNvPr>
          <p:cNvGrpSpPr/>
          <p:nvPr/>
        </p:nvGrpSpPr>
        <p:grpSpPr>
          <a:xfrm>
            <a:off x="1853244" y="4216249"/>
            <a:ext cx="8618193" cy="798202"/>
            <a:chOff x="2209800" y="1451658"/>
            <a:chExt cx="9656618" cy="858907"/>
          </a:xfrm>
        </p:grpSpPr>
        <p:sp>
          <p:nvSpPr>
            <p:cNvPr id="30" name="圆角矩形 7">
              <a:extLst>
                <a:ext uri="{FF2B5EF4-FFF2-40B4-BE49-F238E27FC236}">
                  <a16:creationId xmlns="" xmlns:a16="http://schemas.microsoft.com/office/drawing/2014/main" id="{BC1F681B-5809-48A6-B353-94410A7FB507}"/>
                </a:ext>
              </a:extLst>
            </p:cNvPr>
            <p:cNvSpPr/>
            <p:nvPr/>
          </p:nvSpPr>
          <p:spPr>
            <a:xfrm>
              <a:off x="2217745" y="1451658"/>
              <a:ext cx="9439783" cy="730223"/>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kern="120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Nêu</a:t>
              </a:r>
              <a:r>
                <a:rPr lang="vi-VN" altLang="zh-CN" sz="2800" kern="120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 được quy tắc viết hoa tên riêng</a:t>
              </a:r>
              <a:endParaRPr kumimoji="0" lang="zh-CN" altLang="en-US" sz="2800" i="0" u="none" strike="noStrike" kern="1200" cap="none" spc="0" normalizeH="0" baseline="0" noProof="0" dirty="0">
                <a:ln>
                  <a:noFill/>
                </a:ln>
                <a:solidFill>
                  <a:srgbClr val="002060"/>
                </a:solidFill>
                <a:effectLst/>
                <a:uLnTx/>
                <a:uFillTx/>
                <a:latin typeface="#9Slide02 Noi dung dai" panose="02000000000000000000" pitchFamily="2" charset="0"/>
                <a:ea typeface="黑体" panose="02010609060101010101" pitchFamily="49" charset="-122"/>
                <a:cs typeface="Pattaya" panose="00000500000000000000" pitchFamily="2" charset="-34"/>
              </a:endParaRPr>
            </a:p>
          </p:txBody>
        </p:sp>
        <p:sp>
          <p:nvSpPr>
            <p:cNvPr id="31" name="矩形 39">
              <a:extLst>
                <a:ext uri="{FF2B5EF4-FFF2-40B4-BE49-F238E27FC236}">
                  <a16:creationId xmlns="" xmlns:a16="http://schemas.microsoft.com/office/drawing/2014/main" id="{BCCDA821-9304-49EF-9E5A-59AD5997427D}"/>
                </a:ext>
              </a:extLst>
            </p:cNvPr>
            <p:cNvSpPr>
              <a:spLocks noChangeArrowheads="1"/>
            </p:cNvSpPr>
            <p:nvPr/>
          </p:nvSpPr>
          <p:spPr bwMode="auto">
            <a:xfrm>
              <a:off x="2209800" y="1504685"/>
              <a:ext cx="9656618" cy="805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9Slide02 Noi dung dai" panose="02000000000000000000" pitchFamily="2" charset="0"/>
                <a:ea typeface="隶书" panose="02010509060101010101" pitchFamily="49" charset="-122"/>
                <a:cs typeface="宋体" panose="02010600030101010101" pitchFamily="2" charset="-122"/>
              </a:endParaRPr>
            </a:p>
          </p:txBody>
        </p:sp>
      </p:grpSp>
      <p:pic>
        <p:nvPicPr>
          <p:cNvPr id="32" name="Picture 2" descr="Green Tick Icon Png, Cliparts &amp;amp; Cartoons - Jing.fm">
            <a:extLst>
              <a:ext uri="{FF2B5EF4-FFF2-40B4-BE49-F238E27FC236}">
                <a16:creationId xmlns="" xmlns:a16="http://schemas.microsoft.com/office/drawing/2014/main" id="{BF2F8DA7-E271-406F-8AB8-F0A150674FDF}"/>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35814" y1="50258" x2="44186" y2="61211"/>
                        <a14:foregroundMark x1="44186" y1="61211" x2="70465" y2="32861"/>
                      </a14:backgroundRemoval>
                    </a14:imgEffect>
                  </a14:imgLayer>
                </a14:imgProps>
              </a:ext>
              <a:ext uri="{28A0092B-C50C-407E-A947-70E740481C1C}">
                <a14:useLocalDpi xmlns:a14="http://schemas.microsoft.com/office/drawing/2010/main" val="0"/>
              </a:ext>
            </a:extLst>
          </a:blip>
          <a:srcRect/>
          <a:stretch>
            <a:fillRect/>
          </a:stretch>
        </p:blipFill>
        <p:spPr bwMode="auto">
          <a:xfrm>
            <a:off x="10475098" y="1778341"/>
            <a:ext cx="693109" cy="62536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Green Tick Icon Png, Cliparts &amp;amp; Cartoons - Jing.fm">
            <a:extLst>
              <a:ext uri="{FF2B5EF4-FFF2-40B4-BE49-F238E27FC236}">
                <a16:creationId xmlns="" xmlns:a16="http://schemas.microsoft.com/office/drawing/2014/main" id="{2F6F9655-2ED5-4BED-8A34-27E89FCF508F}"/>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35814" y1="50258" x2="44186" y2="61211"/>
                        <a14:foregroundMark x1="44186" y1="61211" x2="70465" y2="32861"/>
                      </a14:backgroundRemoval>
                    </a14:imgEffect>
                  </a14:imgLayer>
                </a14:imgProps>
              </a:ext>
              <a:ext uri="{28A0092B-C50C-407E-A947-70E740481C1C}">
                <a14:useLocalDpi xmlns:a14="http://schemas.microsoft.com/office/drawing/2010/main" val="0"/>
              </a:ext>
            </a:extLst>
          </a:blip>
          <a:srcRect/>
          <a:stretch>
            <a:fillRect/>
          </a:stretch>
        </p:blipFill>
        <p:spPr bwMode="auto">
          <a:xfrm>
            <a:off x="10492112" y="2990804"/>
            <a:ext cx="693109" cy="62536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Green Tick Icon Png, Cliparts &amp;amp; Cartoons - Jing.fm">
            <a:extLst>
              <a:ext uri="{FF2B5EF4-FFF2-40B4-BE49-F238E27FC236}">
                <a16:creationId xmlns="" xmlns:a16="http://schemas.microsoft.com/office/drawing/2014/main" id="{7A0D7CAC-EC3A-48CB-A104-F08166157D1E}"/>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35814" y1="50258" x2="44186" y2="61211"/>
                        <a14:foregroundMark x1="44186" y1="61211" x2="70465" y2="32861"/>
                      </a14:backgroundRemoval>
                    </a14:imgEffect>
                  </a14:imgLayer>
                </a14:imgProps>
              </a:ext>
              <a:ext uri="{28A0092B-C50C-407E-A947-70E740481C1C}">
                <a14:useLocalDpi xmlns:a14="http://schemas.microsoft.com/office/drawing/2010/main" val="0"/>
              </a:ext>
            </a:extLst>
          </a:blip>
          <a:srcRect/>
          <a:stretch>
            <a:fillRect/>
          </a:stretch>
        </p:blipFill>
        <p:spPr bwMode="auto">
          <a:xfrm>
            <a:off x="10484438" y="4231584"/>
            <a:ext cx="693109" cy="625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969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additive="base">
                                        <p:cTn id="14" dur="500" fill="hold"/>
                                        <p:tgtEl>
                                          <p:spTgt spid="23"/>
                                        </p:tgtEl>
                                        <p:attrNameLst>
                                          <p:attrName>ppt_x</p:attrName>
                                        </p:attrNameLst>
                                      </p:cBhvr>
                                      <p:tavLst>
                                        <p:tav tm="0">
                                          <p:val>
                                            <p:strVal val="#ppt_x"/>
                                          </p:val>
                                        </p:tav>
                                        <p:tav tm="100000">
                                          <p:val>
                                            <p:strVal val="#ppt_x"/>
                                          </p:val>
                                        </p:tav>
                                      </p:tavLst>
                                    </p:anim>
                                    <p:anim calcmode="lin" valueType="num">
                                      <p:cBhvr additive="base">
                                        <p:cTn id="15" dur="500" fill="hold"/>
                                        <p:tgtEl>
                                          <p:spTgt spid="23"/>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32" presetClass="emph" presetSubtype="0" fill="hold" nodeType="afterEffect">
                                  <p:stCondLst>
                                    <p:cond delay="0"/>
                                  </p:stCondLst>
                                  <p:childTnLst>
                                    <p:animRot by="120000">
                                      <p:cBhvr>
                                        <p:cTn id="22" dur="100" fill="hold">
                                          <p:stCondLst>
                                            <p:cond delay="0"/>
                                          </p:stCondLst>
                                        </p:cTn>
                                        <p:tgtEl>
                                          <p:spTgt spid="23"/>
                                        </p:tgtEl>
                                        <p:attrNameLst>
                                          <p:attrName>r</p:attrName>
                                        </p:attrNameLst>
                                      </p:cBhvr>
                                    </p:animRot>
                                    <p:animRot by="-240000">
                                      <p:cBhvr>
                                        <p:cTn id="23" dur="200" fill="hold">
                                          <p:stCondLst>
                                            <p:cond delay="200"/>
                                          </p:stCondLst>
                                        </p:cTn>
                                        <p:tgtEl>
                                          <p:spTgt spid="23"/>
                                        </p:tgtEl>
                                        <p:attrNameLst>
                                          <p:attrName>r</p:attrName>
                                        </p:attrNameLst>
                                      </p:cBhvr>
                                    </p:animRot>
                                    <p:animRot by="240000">
                                      <p:cBhvr>
                                        <p:cTn id="24" dur="200" fill="hold">
                                          <p:stCondLst>
                                            <p:cond delay="400"/>
                                          </p:stCondLst>
                                        </p:cTn>
                                        <p:tgtEl>
                                          <p:spTgt spid="23"/>
                                        </p:tgtEl>
                                        <p:attrNameLst>
                                          <p:attrName>r</p:attrName>
                                        </p:attrNameLst>
                                      </p:cBhvr>
                                    </p:animRot>
                                    <p:animRot by="-240000">
                                      <p:cBhvr>
                                        <p:cTn id="25" dur="200" fill="hold">
                                          <p:stCondLst>
                                            <p:cond delay="600"/>
                                          </p:stCondLst>
                                        </p:cTn>
                                        <p:tgtEl>
                                          <p:spTgt spid="23"/>
                                        </p:tgtEl>
                                        <p:attrNameLst>
                                          <p:attrName>r</p:attrName>
                                        </p:attrNameLst>
                                      </p:cBhvr>
                                    </p:animRot>
                                    <p:animRot by="120000">
                                      <p:cBhvr>
                                        <p:cTn id="26" dur="200" fill="hold">
                                          <p:stCondLst>
                                            <p:cond delay="800"/>
                                          </p:stCondLst>
                                        </p:cTn>
                                        <p:tgtEl>
                                          <p:spTgt spid="23"/>
                                        </p:tgtEl>
                                        <p:attrNameLst>
                                          <p:attrName>r</p:attrName>
                                        </p:attrNameLst>
                                      </p:cBhvr>
                                    </p:animRot>
                                  </p:childTnLst>
                                </p:cTn>
                              </p:par>
                              <p:par>
                                <p:cTn id="27" presetID="32" presetClass="emph" presetSubtype="0" fill="hold" nodeType="withEffect">
                                  <p:stCondLst>
                                    <p:cond delay="0"/>
                                  </p:stCondLst>
                                  <p:childTnLst>
                                    <p:animRot by="120000">
                                      <p:cBhvr>
                                        <p:cTn id="28" dur="100" fill="hold">
                                          <p:stCondLst>
                                            <p:cond delay="0"/>
                                          </p:stCondLst>
                                        </p:cTn>
                                        <p:tgtEl>
                                          <p:spTgt spid="13"/>
                                        </p:tgtEl>
                                        <p:attrNameLst>
                                          <p:attrName>r</p:attrName>
                                        </p:attrNameLst>
                                      </p:cBhvr>
                                    </p:animRot>
                                    <p:animRot by="-240000">
                                      <p:cBhvr>
                                        <p:cTn id="29" dur="200" fill="hold">
                                          <p:stCondLst>
                                            <p:cond delay="200"/>
                                          </p:stCondLst>
                                        </p:cTn>
                                        <p:tgtEl>
                                          <p:spTgt spid="13"/>
                                        </p:tgtEl>
                                        <p:attrNameLst>
                                          <p:attrName>r</p:attrName>
                                        </p:attrNameLst>
                                      </p:cBhvr>
                                    </p:animRot>
                                    <p:animRot by="240000">
                                      <p:cBhvr>
                                        <p:cTn id="30" dur="200" fill="hold">
                                          <p:stCondLst>
                                            <p:cond delay="400"/>
                                          </p:stCondLst>
                                        </p:cTn>
                                        <p:tgtEl>
                                          <p:spTgt spid="13"/>
                                        </p:tgtEl>
                                        <p:attrNameLst>
                                          <p:attrName>r</p:attrName>
                                        </p:attrNameLst>
                                      </p:cBhvr>
                                    </p:animRot>
                                    <p:animRot by="-240000">
                                      <p:cBhvr>
                                        <p:cTn id="31" dur="200" fill="hold">
                                          <p:stCondLst>
                                            <p:cond delay="600"/>
                                          </p:stCondLst>
                                        </p:cTn>
                                        <p:tgtEl>
                                          <p:spTgt spid="13"/>
                                        </p:tgtEl>
                                        <p:attrNameLst>
                                          <p:attrName>r</p:attrName>
                                        </p:attrNameLst>
                                      </p:cBhvr>
                                    </p:animRot>
                                    <p:animRot by="120000">
                                      <p:cBhvr>
                                        <p:cTn id="32" dur="200" fill="hold">
                                          <p:stCondLst>
                                            <p:cond delay="800"/>
                                          </p:stCondLst>
                                        </p:cTn>
                                        <p:tgtEl>
                                          <p:spTgt spid="13"/>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1000"/>
                                        <p:tgtEl>
                                          <p:spTgt spid="32"/>
                                        </p:tgtEl>
                                      </p:cBhvr>
                                    </p:animEffect>
                                    <p:anim calcmode="lin" valueType="num">
                                      <p:cBhvr>
                                        <p:cTn id="38" dur="1000" fill="hold"/>
                                        <p:tgtEl>
                                          <p:spTgt spid="32"/>
                                        </p:tgtEl>
                                        <p:attrNameLst>
                                          <p:attrName>ppt_x</p:attrName>
                                        </p:attrNameLst>
                                      </p:cBhvr>
                                      <p:tavLst>
                                        <p:tav tm="0">
                                          <p:val>
                                            <p:strVal val="#ppt_x"/>
                                          </p:val>
                                        </p:tav>
                                        <p:tav tm="100000">
                                          <p:val>
                                            <p:strVal val="#ppt_x"/>
                                          </p:val>
                                        </p:tav>
                                      </p:tavLst>
                                    </p:anim>
                                    <p:anim calcmode="lin" valueType="num">
                                      <p:cBhvr>
                                        <p:cTn id="3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additive="base">
                                        <p:cTn id="44" dur="500" fill="hold"/>
                                        <p:tgtEl>
                                          <p:spTgt spid="26"/>
                                        </p:tgtEl>
                                        <p:attrNameLst>
                                          <p:attrName>ppt_x</p:attrName>
                                        </p:attrNameLst>
                                      </p:cBhvr>
                                      <p:tavLst>
                                        <p:tav tm="0">
                                          <p:val>
                                            <p:strVal val="#ppt_x"/>
                                          </p:val>
                                        </p:tav>
                                        <p:tav tm="100000">
                                          <p:val>
                                            <p:strVal val="#ppt_x"/>
                                          </p:val>
                                        </p:tav>
                                      </p:tavLst>
                                    </p:anim>
                                    <p:anim calcmode="lin" valueType="num">
                                      <p:cBhvr additive="base">
                                        <p:cTn id="45" dur="500" fill="hold"/>
                                        <p:tgtEl>
                                          <p:spTgt spid="26"/>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additive="base">
                                        <p:cTn id="48" dur="500" fill="hold"/>
                                        <p:tgtEl>
                                          <p:spTgt spid="8"/>
                                        </p:tgtEl>
                                        <p:attrNameLst>
                                          <p:attrName>ppt_x</p:attrName>
                                        </p:attrNameLst>
                                      </p:cBhvr>
                                      <p:tavLst>
                                        <p:tav tm="0">
                                          <p:val>
                                            <p:strVal val="#ppt_x"/>
                                          </p:val>
                                        </p:tav>
                                        <p:tav tm="100000">
                                          <p:val>
                                            <p:strVal val="#ppt_x"/>
                                          </p:val>
                                        </p:tav>
                                      </p:tavLst>
                                    </p:anim>
                                    <p:anim calcmode="lin" valueType="num">
                                      <p:cBhvr additive="base">
                                        <p:cTn id="49" dur="500" fill="hold"/>
                                        <p:tgtEl>
                                          <p:spTgt spid="8"/>
                                        </p:tgtEl>
                                        <p:attrNameLst>
                                          <p:attrName>ppt_y</p:attrName>
                                        </p:attrNameLst>
                                      </p:cBhvr>
                                      <p:tavLst>
                                        <p:tav tm="0">
                                          <p:val>
                                            <p:strVal val="1+#ppt_h/2"/>
                                          </p:val>
                                        </p:tav>
                                        <p:tav tm="100000">
                                          <p:val>
                                            <p:strVal val="#ppt_y"/>
                                          </p:val>
                                        </p:tav>
                                      </p:tavLst>
                                    </p:anim>
                                  </p:childTnLst>
                                </p:cTn>
                              </p:par>
                            </p:childTnLst>
                          </p:cTn>
                        </p:par>
                        <p:par>
                          <p:cTn id="50" fill="hold">
                            <p:stCondLst>
                              <p:cond delay="500"/>
                            </p:stCondLst>
                            <p:childTnLst>
                              <p:par>
                                <p:cTn id="51" presetID="32" presetClass="emph" presetSubtype="0" fill="hold" nodeType="afterEffect">
                                  <p:stCondLst>
                                    <p:cond delay="0"/>
                                  </p:stCondLst>
                                  <p:childTnLst>
                                    <p:animRot by="120000">
                                      <p:cBhvr>
                                        <p:cTn id="52" dur="100" fill="hold">
                                          <p:stCondLst>
                                            <p:cond delay="0"/>
                                          </p:stCondLst>
                                        </p:cTn>
                                        <p:tgtEl>
                                          <p:spTgt spid="26"/>
                                        </p:tgtEl>
                                        <p:attrNameLst>
                                          <p:attrName>r</p:attrName>
                                        </p:attrNameLst>
                                      </p:cBhvr>
                                    </p:animRot>
                                    <p:animRot by="-240000">
                                      <p:cBhvr>
                                        <p:cTn id="53" dur="200" fill="hold">
                                          <p:stCondLst>
                                            <p:cond delay="200"/>
                                          </p:stCondLst>
                                        </p:cTn>
                                        <p:tgtEl>
                                          <p:spTgt spid="26"/>
                                        </p:tgtEl>
                                        <p:attrNameLst>
                                          <p:attrName>r</p:attrName>
                                        </p:attrNameLst>
                                      </p:cBhvr>
                                    </p:animRot>
                                    <p:animRot by="240000">
                                      <p:cBhvr>
                                        <p:cTn id="54" dur="200" fill="hold">
                                          <p:stCondLst>
                                            <p:cond delay="400"/>
                                          </p:stCondLst>
                                        </p:cTn>
                                        <p:tgtEl>
                                          <p:spTgt spid="26"/>
                                        </p:tgtEl>
                                        <p:attrNameLst>
                                          <p:attrName>r</p:attrName>
                                        </p:attrNameLst>
                                      </p:cBhvr>
                                    </p:animRot>
                                    <p:animRot by="-240000">
                                      <p:cBhvr>
                                        <p:cTn id="55" dur="200" fill="hold">
                                          <p:stCondLst>
                                            <p:cond delay="600"/>
                                          </p:stCondLst>
                                        </p:cTn>
                                        <p:tgtEl>
                                          <p:spTgt spid="26"/>
                                        </p:tgtEl>
                                        <p:attrNameLst>
                                          <p:attrName>r</p:attrName>
                                        </p:attrNameLst>
                                      </p:cBhvr>
                                    </p:animRot>
                                    <p:animRot by="120000">
                                      <p:cBhvr>
                                        <p:cTn id="56" dur="200" fill="hold">
                                          <p:stCondLst>
                                            <p:cond delay="800"/>
                                          </p:stCondLst>
                                        </p:cTn>
                                        <p:tgtEl>
                                          <p:spTgt spid="26"/>
                                        </p:tgtEl>
                                        <p:attrNameLst>
                                          <p:attrName>r</p:attrName>
                                        </p:attrNameLst>
                                      </p:cBhvr>
                                    </p:animRot>
                                  </p:childTnLst>
                                </p:cTn>
                              </p:par>
                              <p:par>
                                <p:cTn id="57" presetID="32" presetClass="emph" presetSubtype="0" fill="hold" nodeType="withEffect">
                                  <p:stCondLst>
                                    <p:cond delay="0"/>
                                  </p:stCondLst>
                                  <p:childTnLst>
                                    <p:animRot by="120000">
                                      <p:cBhvr>
                                        <p:cTn id="58" dur="100" fill="hold">
                                          <p:stCondLst>
                                            <p:cond delay="0"/>
                                          </p:stCondLst>
                                        </p:cTn>
                                        <p:tgtEl>
                                          <p:spTgt spid="8"/>
                                        </p:tgtEl>
                                        <p:attrNameLst>
                                          <p:attrName>r</p:attrName>
                                        </p:attrNameLst>
                                      </p:cBhvr>
                                    </p:animRot>
                                    <p:animRot by="-240000">
                                      <p:cBhvr>
                                        <p:cTn id="59" dur="200" fill="hold">
                                          <p:stCondLst>
                                            <p:cond delay="200"/>
                                          </p:stCondLst>
                                        </p:cTn>
                                        <p:tgtEl>
                                          <p:spTgt spid="8"/>
                                        </p:tgtEl>
                                        <p:attrNameLst>
                                          <p:attrName>r</p:attrName>
                                        </p:attrNameLst>
                                      </p:cBhvr>
                                    </p:animRot>
                                    <p:animRot by="240000">
                                      <p:cBhvr>
                                        <p:cTn id="60" dur="200" fill="hold">
                                          <p:stCondLst>
                                            <p:cond delay="400"/>
                                          </p:stCondLst>
                                        </p:cTn>
                                        <p:tgtEl>
                                          <p:spTgt spid="8"/>
                                        </p:tgtEl>
                                        <p:attrNameLst>
                                          <p:attrName>r</p:attrName>
                                        </p:attrNameLst>
                                      </p:cBhvr>
                                    </p:animRot>
                                    <p:animRot by="-240000">
                                      <p:cBhvr>
                                        <p:cTn id="61" dur="200" fill="hold">
                                          <p:stCondLst>
                                            <p:cond delay="600"/>
                                          </p:stCondLst>
                                        </p:cTn>
                                        <p:tgtEl>
                                          <p:spTgt spid="8"/>
                                        </p:tgtEl>
                                        <p:attrNameLst>
                                          <p:attrName>r</p:attrName>
                                        </p:attrNameLst>
                                      </p:cBhvr>
                                    </p:animRot>
                                    <p:animRot by="120000">
                                      <p:cBhvr>
                                        <p:cTn id="62" dur="200" fill="hold">
                                          <p:stCondLst>
                                            <p:cond delay="800"/>
                                          </p:stCondLst>
                                        </p:cTn>
                                        <p:tgtEl>
                                          <p:spTgt spid="8"/>
                                        </p:tgtEl>
                                        <p:attrNameLst>
                                          <p:attrName>r</p:attrName>
                                        </p:attrNameLst>
                                      </p:cBhvr>
                                    </p:animRo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1000"/>
                                        <p:tgtEl>
                                          <p:spTgt spid="33"/>
                                        </p:tgtEl>
                                      </p:cBhvr>
                                    </p:animEffect>
                                    <p:anim calcmode="lin" valueType="num">
                                      <p:cBhvr>
                                        <p:cTn id="68" dur="1000" fill="hold"/>
                                        <p:tgtEl>
                                          <p:spTgt spid="33"/>
                                        </p:tgtEl>
                                        <p:attrNameLst>
                                          <p:attrName>ppt_x</p:attrName>
                                        </p:attrNameLst>
                                      </p:cBhvr>
                                      <p:tavLst>
                                        <p:tav tm="0">
                                          <p:val>
                                            <p:strVal val="#ppt_x"/>
                                          </p:val>
                                        </p:tav>
                                        <p:tav tm="100000">
                                          <p:val>
                                            <p:strVal val="#ppt_x"/>
                                          </p:val>
                                        </p:tav>
                                      </p:tavLst>
                                    </p:anim>
                                    <p:anim calcmode="lin" valueType="num">
                                      <p:cBhvr>
                                        <p:cTn id="6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3"/>
                                        </p:tgtEl>
                                        <p:attrNameLst>
                                          <p:attrName>style.visibility</p:attrName>
                                        </p:attrNameLst>
                                      </p:cBhvr>
                                      <p:to>
                                        <p:strVal val="visible"/>
                                      </p:to>
                                    </p:set>
                                    <p:anim calcmode="lin" valueType="num">
                                      <p:cBhvr additive="base">
                                        <p:cTn id="74" dur="500" fill="hold"/>
                                        <p:tgtEl>
                                          <p:spTgt spid="3"/>
                                        </p:tgtEl>
                                        <p:attrNameLst>
                                          <p:attrName>ppt_x</p:attrName>
                                        </p:attrNameLst>
                                      </p:cBhvr>
                                      <p:tavLst>
                                        <p:tav tm="0">
                                          <p:val>
                                            <p:strVal val="#ppt_x"/>
                                          </p:val>
                                        </p:tav>
                                        <p:tav tm="100000">
                                          <p:val>
                                            <p:strVal val="#ppt_x"/>
                                          </p:val>
                                        </p:tav>
                                      </p:tavLst>
                                    </p:anim>
                                    <p:anim calcmode="lin" valueType="num">
                                      <p:cBhvr additive="base">
                                        <p:cTn id="75" dur="500" fill="hold"/>
                                        <p:tgtEl>
                                          <p:spTgt spid="3"/>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29"/>
                                        </p:tgtEl>
                                        <p:attrNameLst>
                                          <p:attrName>style.visibility</p:attrName>
                                        </p:attrNameLst>
                                      </p:cBhvr>
                                      <p:to>
                                        <p:strVal val="visible"/>
                                      </p:to>
                                    </p:set>
                                    <p:anim calcmode="lin" valueType="num">
                                      <p:cBhvr additive="base">
                                        <p:cTn id="78" dur="500" fill="hold"/>
                                        <p:tgtEl>
                                          <p:spTgt spid="29"/>
                                        </p:tgtEl>
                                        <p:attrNameLst>
                                          <p:attrName>ppt_x</p:attrName>
                                        </p:attrNameLst>
                                      </p:cBhvr>
                                      <p:tavLst>
                                        <p:tav tm="0">
                                          <p:val>
                                            <p:strVal val="#ppt_x"/>
                                          </p:val>
                                        </p:tav>
                                        <p:tav tm="100000">
                                          <p:val>
                                            <p:strVal val="#ppt_x"/>
                                          </p:val>
                                        </p:tav>
                                      </p:tavLst>
                                    </p:anim>
                                    <p:anim calcmode="lin" valueType="num">
                                      <p:cBhvr additive="base">
                                        <p:cTn id="79" dur="500" fill="hold"/>
                                        <p:tgtEl>
                                          <p:spTgt spid="29"/>
                                        </p:tgtEl>
                                        <p:attrNameLst>
                                          <p:attrName>ppt_y</p:attrName>
                                        </p:attrNameLst>
                                      </p:cBhvr>
                                      <p:tavLst>
                                        <p:tav tm="0">
                                          <p:val>
                                            <p:strVal val="1+#ppt_h/2"/>
                                          </p:val>
                                        </p:tav>
                                        <p:tav tm="100000">
                                          <p:val>
                                            <p:strVal val="#ppt_y"/>
                                          </p:val>
                                        </p:tav>
                                      </p:tavLst>
                                    </p:anim>
                                  </p:childTnLst>
                                </p:cTn>
                              </p:par>
                            </p:childTnLst>
                          </p:cTn>
                        </p:par>
                        <p:par>
                          <p:cTn id="80" fill="hold">
                            <p:stCondLst>
                              <p:cond delay="500"/>
                            </p:stCondLst>
                            <p:childTnLst>
                              <p:par>
                                <p:cTn id="81" presetID="32" presetClass="emph" presetSubtype="0" fill="hold" nodeType="afterEffect">
                                  <p:stCondLst>
                                    <p:cond delay="0"/>
                                  </p:stCondLst>
                                  <p:childTnLst>
                                    <p:animRot by="120000">
                                      <p:cBhvr>
                                        <p:cTn id="82" dur="100" fill="hold">
                                          <p:stCondLst>
                                            <p:cond delay="0"/>
                                          </p:stCondLst>
                                        </p:cTn>
                                        <p:tgtEl>
                                          <p:spTgt spid="3"/>
                                        </p:tgtEl>
                                        <p:attrNameLst>
                                          <p:attrName>r</p:attrName>
                                        </p:attrNameLst>
                                      </p:cBhvr>
                                    </p:animRot>
                                    <p:animRot by="-240000">
                                      <p:cBhvr>
                                        <p:cTn id="83" dur="200" fill="hold">
                                          <p:stCondLst>
                                            <p:cond delay="200"/>
                                          </p:stCondLst>
                                        </p:cTn>
                                        <p:tgtEl>
                                          <p:spTgt spid="3"/>
                                        </p:tgtEl>
                                        <p:attrNameLst>
                                          <p:attrName>r</p:attrName>
                                        </p:attrNameLst>
                                      </p:cBhvr>
                                    </p:animRot>
                                    <p:animRot by="240000">
                                      <p:cBhvr>
                                        <p:cTn id="84" dur="200" fill="hold">
                                          <p:stCondLst>
                                            <p:cond delay="400"/>
                                          </p:stCondLst>
                                        </p:cTn>
                                        <p:tgtEl>
                                          <p:spTgt spid="3"/>
                                        </p:tgtEl>
                                        <p:attrNameLst>
                                          <p:attrName>r</p:attrName>
                                        </p:attrNameLst>
                                      </p:cBhvr>
                                    </p:animRot>
                                    <p:animRot by="-240000">
                                      <p:cBhvr>
                                        <p:cTn id="85" dur="200" fill="hold">
                                          <p:stCondLst>
                                            <p:cond delay="600"/>
                                          </p:stCondLst>
                                        </p:cTn>
                                        <p:tgtEl>
                                          <p:spTgt spid="3"/>
                                        </p:tgtEl>
                                        <p:attrNameLst>
                                          <p:attrName>r</p:attrName>
                                        </p:attrNameLst>
                                      </p:cBhvr>
                                    </p:animRot>
                                    <p:animRot by="120000">
                                      <p:cBhvr>
                                        <p:cTn id="86" dur="200" fill="hold">
                                          <p:stCondLst>
                                            <p:cond delay="800"/>
                                          </p:stCondLst>
                                        </p:cTn>
                                        <p:tgtEl>
                                          <p:spTgt spid="3"/>
                                        </p:tgtEl>
                                        <p:attrNameLst>
                                          <p:attrName>r</p:attrName>
                                        </p:attrNameLst>
                                      </p:cBhvr>
                                    </p:animRot>
                                  </p:childTnLst>
                                </p:cTn>
                              </p:par>
                              <p:par>
                                <p:cTn id="87" presetID="32" presetClass="emph" presetSubtype="0" fill="hold" nodeType="withEffect">
                                  <p:stCondLst>
                                    <p:cond delay="0"/>
                                  </p:stCondLst>
                                  <p:childTnLst>
                                    <p:animRot by="120000">
                                      <p:cBhvr>
                                        <p:cTn id="88" dur="100" fill="hold">
                                          <p:stCondLst>
                                            <p:cond delay="0"/>
                                          </p:stCondLst>
                                        </p:cTn>
                                        <p:tgtEl>
                                          <p:spTgt spid="29"/>
                                        </p:tgtEl>
                                        <p:attrNameLst>
                                          <p:attrName>r</p:attrName>
                                        </p:attrNameLst>
                                      </p:cBhvr>
                                    </p:animRot>
                                    <p:animRot by="-240000">
                                      <p:cBhvr>
                                        <p:cTn id="89" dur="200" fill="hold">
                                          <p:stCondLst>
                                            <p:cond delay="200"/>
                                          </p:stCondLst>
                                        </p:cTn>
                                        <p:tgtEl>
                                          <p:spTgt spid="29"/>
                                        </p:tgtEl>
                                        <p:attrNameLst>
                                          <p:attrName>r</p:attrName>
                                        </p:attrNameLst>
                                      </p:cBhvr>
                                    </p:animRot>
                                    <p:animRot by="240000">
                                      <p:cBhvr>
                                        <p:cTn id="90" dur="200" fill="hold">
                                          <p:stCondLst>
                                            <p:cond delay="400"/>
                                          </p:stCondLst>
                                        </p:cTn>
                                        <p:tgtEl>
                                          <p:spTgt spid="29"/>
                                        </p:tgtEl>
                                        <p:attrNameLst>
                                          <p:attrName>r</p:attrName>
                                        </p:attrNameLst>
                                      </p:cBhvr>
                                    </p:animRot>
                                    <p:animRot by="-240000">
                                      <p:cBhvr>
                                        <p:cTn id="91" dur="200" fill="hold">
                                          <p:stCondLst>
                                            <p:cond delay="600"/>
                                          </p:stCondLst>
                                        </p:cTn>
                                        <p:tgtEl>
                                          <p:spTgt spid="29"/>
                                        </p:tgtEl>
                                        <p:attrNameLst>
                                          <p:attrName>r</p:attrName>
                                        </p:attrNameLst>
                                      </p:cBhvr>
                                    </p:animRot>
                                    <p:animRot by="120000">
                                      <p:cBhvr>
                                        <p:cTn id="92" dur="200" fill="hold">
                                          <p:stCondLst>
                                            <p:cond delay="800"/>
                                          </p:stCondLst>
                                        </p:cTn>
                                        <p:tgtEl>
                                          <p:spTgt spid="29"/>
                                        </p:tgtEl>
                                        <p:attrNameLst>
                                          <p:attrName>r</p:attrName>
                                        </p:attrNameLst>
                                      </p:cBhvr>
                                    </p:animRot>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nodeType="clickEffect">
                                  <p:stCondLst>
                                    <p:cond delay="0"/>
                                  </p:stCondLst>
                                  <p:childTnLst>
                                    <p:set>
                                      <p:cBhvr>
                                        <p:cTn id="96" dur="1" fill="hold">
                                          <p:stCondLst>
                                            <p:cond delay="0"/>
                                          </p:stCondLst>
                                        </p:cTn>
                                        <p:tgtEl>
                                          <p:spTgt spid="34"/>
                                        </p:tgtEl>
                                        <p:attrNameLst>
                                          <p:attrName>style.visibility</p:attrName>
                                        </p:attrNameLst>
                                      </p:cBhvr>
                                      <p:to>
                                        <p:strVal val="visible"/>
                                      </p:to>
                                    </p:set>
                                    <p:animEffect transition="in" filter="fade">
                                      <p:cBhvr>
                                        <p:cTn id="97" dur="1000"/>
                                        <p:tgtEl>
                                          <p:spTgt spid="34"/>
                                        </p:tgtEl>
                                      </p:cBhvr>
                                    </p:animEffect>
                                    <p:anim calcmode="lin" valueType="num">
                                      <p:cBhvr>
                                        <p:cTn id="98" dur="1000" fill="hold"/>
                                        <p:tgtEl>
                                          <p:spTgt spid="34"/>
                                        </p:tgtEl>
                                        <p:attrNameLst>
                                          <p:attrName>ppt_x</p:attrName>
                                        </p:attrNameLst>
                                      </p:cBhvr>
                                      <p:tavLst>
                                        <p:tav tm="0">
                                          <p:val>
                                            <p:strVal val="#ppt_x"/>
                                          </p:val>
                                        </p:tav>
                                        <p:tav tm="100000">
                                          <p:val>
                                            <p:strVal val="#ppt_x"/>
                                          </p:val>
                                        </p:tav>
                                      </p:tavLst>
                                    </p:anim>
                                    <p:anim calcmode="lin" valueType="num">
                                      <p:cBhvr>
                                        <p:cTn id="9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oogle Shape;2700;p45">
            <a:extLst>
              <a:ext uri="{FF2B5EF4-FFF2-40B4-BE49-F238E27FC236}">
                <a16:creationId xmlns="" xmlns:a16="http://schemas.microsoft.com/office/drawing/2014/main" id="{CD7B12FF-47B1-4425-8139-9B4DFF28185C}"/>
              </a:ext>
            </a:extLst>
          </p:cNvPr>
          <p:cNvGrpSpPr/>
          <p:nvPr/>
        </p:nvGrpSpPr>
        <p:grpSpPr>
          <a:xfrm>
            <a:off x="1571949" y="2646781"/>
            <a:ext cx="9175459" cy="1564435"/>
            <a:chOff x="1178962" y="1985086"/>
            <a:chExt cx="6881594" cy="1173326"/>
          </a:xfrm>
        </p:grpSpPr>
        <p:sp>
          <p:nvSpPr>
            <p:cNvPr id="4" name="Google Shape;2701;p45">
              <a:extLst>
                <a:ext uri="{FF2B5EF4-FFF2-40B4-BE49-F238E27FC236}">
                  <a16:creationId xmlns="" xmlns:a16="http://schemas.microsoft.com/office/drawing/2014/main" id="{A0A92FD9-0F18-4C49-9CA8-14617C367241}"/>
                </a:ext>
              </a:extLst>
            </p:cNvPr>
            <p:cNvSpPr/>
            <p:nvPr/>
          </p:nvSpPr>
          <p:spPr>
            <a:xfrm>
              <a:off x="1178962" y="2846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5"/>
            </a:solidFill>
            <a:ln>
              <a:noFill/>
            </a:ln>
          </p:spPr>
          <p:txBody>
            <a:bodyPr spcFirstLastPara="1" wrap="square" lIns="121900" tIns="121900" rIns="121900" bIns="121900" anchor="ctr" anchorCtr="0">
              <a:noAutofit/>
            </a:bodyPr>
            <a:lstStyle/>
            <a:p>
              <a:endParaRPr sz="2489"/>
            </a:p>
          </p:txBody>
        </p:sp>
        <p:sp>
          <p:nvSpPr>
            <p:cNvPr id="5" name="Google Shape;2702;p45">
              <a:extLst>
                <a:ext uri="{FF2B5EF4-FFF2-40B4-BE49-F238E27FC236}">
                  <a16:creationId xmlns="" xmlns:a16="http://schemas.microsoft.com/office/drawing/2014/main" id="{62FAF37A-84DD-456D-92CF-0791936CD032}"/>
                </a:ext>
              </a:extLst>
            </p:cNvPr>
            <p:cNvSpPr/>
            <p:nvPr/>
          </p:nvSpPr>
          <p:spPr>
            <a:xfrm>
              <a:off x="7131313" y="1985086"/>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grpSp>
      <p:grpSp>
        <p:nvGrpSpPr>
          <p:cNvPr id="6" name="Google Shape;2709;p45">
            <a:extLst>
              <a:ext uri="{FF2B5EF4-FFF2-40B4-BE49-F238E27FC236}">
                <a16:creationId xmlns="" xmlns:a16="http://schemas.microsoft.com/office/drawing/2014/main" id="{F4EC366A-DA42-4472-A8E6-20FE962744F0}"/>
              </a:ext>
            </a:extLst>
          </p:cNvPr>
          <p:cNvGrpSpPr/>
          <p:nvPr/>
        </p:nvGrpSpPr>
        <p:grpSpPr>
          <a:xfrm>
            <a:off x="455560" y="472652"/>
            <a:ext cx="10874080" cy="5795565"/>
            <a:chOff x="341670" y="354489"/>
            <a:chExt cx="8155560" cy="4346674"/>
          </a:xfrm>
        </p:grpSpPr>
        <p:sp>
          <p:nvSpPr>
            <p:cNvPr id="7" name="Google Shape;2710;p45">
              <a:extLst>
                <a:ext uri="{FF2B5EF4-FFF2-40B4-BE49-F238E27FC236}">
                  <a16:creationId xmlns="" xmlns:a16="http://schemas.microsoft.com/office/drawing/2014/main" id="{CB0F73FF-BBAE-47B2-992F-3E1978AA5F4E}"/>
                </a:ext>
              </a:extLst>
            </p:cNvPr>
            <p:cNvSpPr/>
            <p:nvPr/>
          </p:nvSpPr>
          <p:spPr>
            <a:xfrm rot="-899254" flipH="1">
              <a:off x="7071847" y="4209236"/>
              <a:ext cx="1408592" cy="315149"/>
            </a:xfrm>
            <a:custGeom>
              <a:avLst/>
              <a:gdLst/>
              <a:ahLst/>
              <a:cxnLst/>
              <a:rect l="l" t="t" r="r" b="b"/>
              <a:pathLst>
                <a:path w="285706" h="63922" extrusionOk="0">
                  <a:moveTo>
                    <a:pt x="0" y="0"/>
                  </a:moveTo>
                  <a:lnTo>
                    <a:pt x="5563" y="4669"/>
                  </a:lnTo>
                  <a:lnTo>
                    <a:pt x="4520" y="5548"/>
                  </a:lnTo>
                  <a:lnTo>
                    <a:pt x="161" y="9213"/>
                  </a:lnTo>
                  <a:lnTo>
                    <a:pt x="3066" y="11632"/>
                  </a:lnTo>
                  <a:lnTo>
                    <a:pt x="5661" y="13816"/>
                  </a:lnTo>
                  <a:lnTo>
                    <a:pt x="5661" y="13879"/>
                  </a:lnTo>
                  <a:lnTo>
                    <a:pt x="5214" y="14239"/>
                  </a:lnTo>
                  <a:lnTo>
                    <a:pt x="372" y="18312"/>
                  </a:lnTo>
                  <a:lnTo>
                    <a:pt x="4791" y="22009"/>
                  </a:lnTo>
                  <a:lnTo>
                    <a:pt x="5661" y="22742"/>
                  </a:lnTo>
                  <a:lnTo>
                    <a:pt x="5661" y="22966"/>
                  </a:lnTo>
                  <a:lnTo>
                    <a:pt x="2720" y="25451"/>
                  </a:lnTo>
                  <a:lnTo>
                    <a:pt x="372" y="27411"/>
                  </a:lnTo>
                  <a:lnTo>
                    <a:pt x="5661" y="31830"/>
                  </a:lnTo>
                  <a:lnTo>
                    <a:pt x="5661" y="32065"/>
                  </a:lnTo>
                  <a:lnTo>
                    <a:pt x="372" y="36510"/>
                  </a:lnTo>
                  <a:lnTo>
                    <a:pt x="3936" y="39478"/>
                  </a:lnTo>
                  <a:lnTo>
                    <a:pt x="5661" y="40929"/>
                  </a:lnTo>
                  <a:lnTo>
                    <a:pt x="5661" y="41167"/>
                  </a:lnTo>
                  <a:lnTo>
                    <a:pt x="2705" y="43637"/>
                  </a:lnTo>
                  <a:lnTo>
                    <a:pt x="372" y="45598"/>
                  </a:lnTo>
                  <a:lnTo>
                    <a:pt x="5661" y="50031"/>
                  </a:lnTo>
                  <a:lnTo>
                    <a:pt x="5661" y="50079"/>
                  </a:lnTo>
                  <a:lnTo>
                    <a:pt x="161" y="54685"/>
                  </a:lnTo>
                  <a:lnTo>
                    <a:pt x="3254" y="57280"/>
                  </a:lnTo>
                  <a:lnTo>
                    <a:pt x="5563" y="59229"/>
                  </a:lnTo>
                  <a:lnTo>
                    <a:pt x="3030" y="61377"/>
                  </a:lnTo>
                  <a:lnTo>
                    <a:pt x="0" y="63921"/>
                  </a:lnTo>
                  <a:lnTo>
                    <a:pt x="285705" y="63921"/>
                  </a:lnTo>
                  <a:lnTo>
                    <a:pt x="280131" y="59229"/>
                  </a:lnTo>
                  <a:lnTo>
                    <a:pt x="285530" y="54685"/>
                  </a:lnTo>
                  <a:lnTo>
                    <a:pt x="280044" y="50079"/>
                  </a:lnTo>
                  <a:lnTo>
                    <a:pt x="280044" y="50031"/>
                  </a:lnTo>
                  <a:lnTo>
                    <a:pt x="285306" y="45598"/>
                  </a:lnTo>
                  <a:lnTo>
                    <a:pt x="280044" y="41167"/>
                  </a:lnTo>
                  <a:lnTo>
                    <a:pt x="280044" y="40929"/>
                  </a:lnTo>
                  <a:lnTo>
                    <a:pt x="285306" y="36510"/>
                  </a:lnTo>
                  <a:lnTo>
                    <a:pt x="280044" y="32065"/>
                  </a:lnTo>
                  <a:lnTo>
                    <a:pt x="280044" y="31830"/>
                  </a:lnTo>
                  <a:lnTo>
                    <a:pt x="285306" y="27411"/>
                  </a:lnTo>
                  <a:lnTo>
                    <a:pt x="280044" y="22966"/>
                  </a:lnTo>
                  <a:lnTo>
                    <a:pt x="280044" y="22742"/>
                  </a:lnTo>
                  <a:lnTo>
                    <a:pt x="285306" y="18312"/>
                  </a:lnTo>
                  <a:lnTo>
                    <a:pt x="280044" y="13879"/>
                  </a:lnTo>
                  <a:lnTo>
                    <a:pt x="280044" y="13816"/>
                  </a:lnTo>
                  <a:lnTo>
                    <a:pt x="285530" y="9213"/>
                  </a:lnTo>
                  <a:lnTo>
                    <a:pt x="280131" y="4669"/>
                  </a:lnTo>
                  <a:lnTo>
                    <a:pt x="285705" y="0"/>
                  </a:lnTo>
                  <a:close/>
                </a:path>
              </a:pathLst>
            </a:custGeom>
            <a:solidFill>
              <a:schemeClr val="accent5"/>
            </a:solidFill>
            <a:ln>
              <a:noFill/>
            </a:ln>
          </p:spPr>
          <p:txBody>
            <a:bodyPr spcFirstLastPara="1" wrap="square" lIns="121900" tIns="121900" rIns="121900" bIns="121900" anchor="ctr" anchorCtr="0">
              <a:noAutofit/>
            </a:bodyPr>
            <a:lstStyle/>
            <a:p>
              <a:endParaRPr sz="2489"/>
            </a:p>
          </p:txBody>
        </p:sp>
        <p:sp>
          <p:nvSpPr>
            <p:cNvPr id="8" name="Google Shape;2711;p45">
              <a:extLst>
                <a:ext uri="{FF2B5EF4-FFF2-40B4-BE49-F238E27FC236}">
                  <a16:creationId xmlns="" xmlns:a16="http://schemas.microsoft.com/office/drawing/2014/main" id="{46A62912-6091-4F88-9AED-A6E3A0450EDE}"/>
                </a:ext>
              </a:extLst>
            </p:cNvPr>
            <p:cNvSpPr/>
            <p:nvPr/>
          </p:nvSpPr>
          <p:spPr>
            <a:xfrm rot="-1860815" flipH="1">
              <a:off x="322179" y="694811"/>
              <a:ext cx="1408453" cy="315118"/>
            </a:xfrm>
            <a:custGeom>
              <a:avLst/>
              <a:gdLst/>
              <a:ahLst/>
              <a:cxnLst/>
              <a:rect l="l" t="t" r="r" b="b"/>
              <a:pathLst>
                <a:path w="285706" h="63922" extrusionOk="0">
                  <a:moveTo>
                    <a:pt x="0" y="0"/>
                  </a:moveTo>
                  <a:lnTo>
                    <a:pt x="5563" y="4669"/>
                  </a:lnTo>
                  <a:lnTo>
                    <a:pt x="4520" y="5548"/>
                  </a:lnTo>
                  <a:lnTo>
                    <a:pt x="161" y="9213"/>
                  </a:lnTo>
                  <a:lnTo>
                    <a:pt x="3066" y="11632"/>
                  </a:lnTo>
                  <a:lnTo>
                    <a:pt x="5661" y="13816"/>
                  </a:lnTo>
                  <a:lnTo>
                    <a:pt x="5661" y="13879"/>
                  </a:lnTo>
                  <a:lnTo>
                    <a:pt x="5214" y="14239"/>
                  </a:lnTo>
                  <a:lnTo>
                    <a:pt x="372" y="18312"/>
                  </a:lnTo>
                  <a:lnTo>
                    <a:pt x="4791" y="22009"/>
                  </a:lnTo>
                  <a:lnTo>
                    <a:pt x="5661" y="22742"/>
                  </a:lnTo>
                  <a:lnTo>
                    <a:pt x="5661" y="22966"/>
                  </a:lnTo>
                  <a:lnTo>
                    <a:pt x="2720" y="25451"/>
                  </a:lnTo>
                  <a:lnTo>
                    <a:pt x="372" y="27411"/>
                  </a:lnTo>
                  <a:lnTo>
                    <a:pt x="5661" y="31830"/>
                  </a:lnTo>
                  <a:lnTo>
                    <a:pt x="5661" y="32065"/>
                  </a:lnTo>
                  <a:lnTo>
                    <a:pt x="372" y="36510"/>
                  </a:lnTo>
                  <a:lnTo>
                    <a:pt x="3936" y="39478"/>
                  </a:lnTo>
                  <a:lnTo>
                    <a:pt x="5661" y="40929"/>
                  </a:lnTo>
                  <a:lnTo>
                    <a:pt x="5661" y="41167"/>
                  </a:lnTo>
                  <a:lnTo>
                    <a:pt x="2705" y="43637"/>
                  </a:lnTo>
                  <a:lnTo>
                    <a:pt x="372" y="45598"/>
                  </a:lnTo>
                  <a:lnTo>
                    <a:pt x="5661" y="50031"/>
                  </a:lnTo>
                  <a:lnTo>
                    <a:pt x="5661" y="50079"/>
                  </a:lnTo>
                  <a:lnTo>
                    <a:pt x="161" y="54685"/>
                  </a:lnTo>
                  <a:lnTo>
                    <a:pt x="3254" y="57280"/>
                  </a:lnTo>
                  <a:lnTo>
                    <a:pt x="5563" y="59229"/>
                  </a:lnTo>
                  <a:lnTo>
                    <a:pt x="3030" y="61377"/>
                  </a:lnTo>
                  <a:lnTo>
                    <a:pt x="0" y="63921"/>
                  </a:lnTo>
                  <a:lnTo>
                    <a:pt x="285705" y="63921"/>
                  </a:lnTo>
                  <a:lnTo>
                    <a:pt x="280131" y="59229"/>
                  </a:lnTo>
                  <a:lnTo>
                    <a:pt x="285530" y="54685"/>
                  </a:lnTo>
                  <a:lnTo>
                    <a:pt x="280044" y="50079"/>
                  </a:lnTo>
                  <a:lnTo>
                    <a:pt x="280044" y="50031"/>
                  </a:lnTo>
                  <a:lnTo>
                    <a:pt x="285306" y="45598"/>
                  </a:lnTo>
                  <a:lnTo>
                    <a:pt x="280044" y="41167"/>
                  </a:lnTo>
                  <a:lnTo>
                    <a:pt x="280044" y="40929"/>
                  </a:lnTo>
                  <a:lnTo>
                    <a:pt x="285306" y="36510"/>
                  </a:lnTo>
                  <a:lnTo>
                    <a:pt x="280044" y="32065"/>
                  </a:lnTo>
                  <a:lnTo>
                    <a:pt x="280044" y="31830"/>
                  </a:lnTo>
                  <a:lnTo>
                    <a:pt x="285306" y="27411"/>
                  </a:lnTo>
                  <a:lnTo>
                    <a:pt x="280044" y="22966"/>
                  </a:lnTo>
                  <a:lnTo>
                    <a:pt x="280044" y="22742"/>
                  </a:lnTo>
                  <a:lnTo>
                    <a:pt x="285306" y="18312"/>
                  </a:lnTo>
                  <a:lnTo>
                    <a:pt x="280044" y="13879"/>
                  </a:lnTo>
                  <a:lnTo>
                    <a:pt x="280044" y="13816"/>
                  </a:lnTo>
                  <a:lnTo>
                    <a:pt x="285530" y="9213"/>
                  </a:lnTo>
                  <a:lnTo>
                    <a:pt x="280131" y="4669"/>
                  </a:lnTo>
                  <a:lnTo>
                    <a:pt x="285705" y="0"/>
                  </a:lnTo>
                  <a:close/>
                </a:path>
              </a:pathLst>
            </a:custGeom>
            <a:solidFill>
              <a:schemeClr val="accent3"/>
            </a:solidFill>
            <a:ln>
              <a:noFill/>
            </a:ln>
          </p:spPr>
          <p:txBody>
            <a:bodyPr spcFirstLastPara="1" wrap="square" lIns="121900" tIns="121900" rIns="121900" bIns="121900" anchor="ctr" anchorCtr="0">
              <a:noAutofit/>
            </a:bodyPr>
            <a:lstStyle/>
            <a:p>
              <a:endParaRPr sz="2489"/>
            </a:p>
          </p:txBody>
        </p:sp>
      </p:grpSp>
      <p:grpSp>
        <p:nvGrpSpPr>
          <p:cNvPr id="9" name="Group 8">
            <a:extLst>
              <a:ext uri="{FF2B5EF4-FFF2-40B4-BE49-F238E27FC236}">
                <a16:creationId xmlns="" xmlns:a16="http://schemas.microsoft.com/office/drawing/2014/main" id="{BEE30ADD-5DFD-4564-8DD5-3F16850E1E99}"/>
              </a:ext>
            </a:extLst>
          </p:cNvPr>
          <p:cNvGrpSpPr/>
          <p:nvPr/>
        </p:nvGrpSpPr>
        <p:grpSpPr>
          <a:xfrm>
            <a:off x="637635" y="884011"/>
            <a:ext cx="10595443" cy="5384205"/>
            <a:chOff x="339046" y="287676"/>
            <a:chExt cx="7946582" cy="4247929"/>
          </a:xfrm>
        </p:grpSpPr>
        <p:pic>
          <p:nvPicPr>
            <p:cNvPr id="10" name="Picture 9">
              <a:extLst>
                <a:ext uri="{FF2B5EF4-FFF2-40B4-BE49-F238E27FC236}">
                  <a16:creationId xmlns="" xmlns:a16="http://schemas.microsoft.com/office/drawing/2014/main" id="{E3B74EA8-572F-46C1-AFBC-F581C53CE86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808" b="95000" l="33523" r="96364"/>
                      </a14:imgEffect>
                    </a14:imgLayer>
                  </a14:imgProps>
                </a:ext>
                <a:ext uri="{28A0092B-C50C-407E-A947-70E740481C1C}">
                  <a14:useLocalDpi xmlns:a14="http://schemas.microsoft.com/office/drawing/2010/main" val="0"/>
                </a:ext>
              </a:extLst>
            </a:blip>
            <a:srcRect l="33339" t="12541" r="5128" b="8634"/>
            <a:stretch/>
          </p:blipFill>
          <p:spPr>
            <a:xfrm>
              <a:off x="2763747" y="544529"/>
              <a:ext cx="5521881" cy="3991076"/>
            </a:xfrm>
            <a:prstGeom prst="rect">
              <a:avLst/>
            </a:prstGeom>
          </p:spPr>
        </p:pic>
        <p:pic>
          <p:nvPicPr>
            <p:cNvPr id="11" name="Picture 10">
              <a:extLst>
                <a:ext uri="{FF2B5EF4-FFF2-40B4-BE49-F238E27FC236}">
                  <a16:creationId xmlns="" xmlns:a16="http://schemas.microsoft.com/office/drawing/2014/main" id="{261B6D17-1325-49C4-9F7A-3BB86F7625BC}"/>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0" b="100000" l="2386" r="96250">
                          <a14:backgroundMark x1="29545" y1="55385" x2="29432" y2="85385"/>
                        </a14:backgroundRemoval>
                      </a14:imgEffect>
                    </a14:imgLayer>
                  </a14:imgProps>
                </a:ext>
                <a:ext uri="{28A0092B-C50C-407E-A947-70E740481C1C}">
                  <a14:useLocalDpi xmlns:a14="http://schemas.microsoft.com/office/drawing/2010/main" val="0"/>
                </a:ext>
              </a:extLst>
            </a:blip>
            <a:srcRect l="3677" t="6526" r="49868" b="39127"/>
            <a:stretch/>
          </p:blipFill>
          <p:spPr>
            <a:xfrm>
              <a:off x="339046" y="287676"/>
              <a:ext cx="3893905" cy="2691830"/>
            </a:xfrm>
            <a:prstGeom prst="rect">
              <a:avLst/>
            </a:prstGeom>
          </p:spPr>
        </p:pic>
      </p:grpSp>
      <p:sp>
        <p:nvSpPr>
          <p:cNvPr id="12" name="TextBox 11">
            <a:extLst>
              <a:ext uri="{FF2B5EF4-FFF2-40B4-BE49-F238E27FC236}">
                <a16:creationId xmlns="" xmlns:a16="http://schemas.microsoft.com/office/drawing/2014/main" id="{CDED0999-EC4A-41DD-A36A-0DBC5F2581C2}"/>
              </a:ext>
            </a:extLst>
          </p:cNvPr>
          <p:cNvSpPr txBox="1"/>
          <p:nvPr/>
        </p:nvSpPr>
        <p:spPr>
          <a:xfrm>
            <a:off x="4565184" y="3369502"/>
            <a:ext cx="6207557" cy="1446550"/>
          </a:xfrm>
          <a:prstGeom prst="rect">
            <a:avLst/>
          </a:prstGeom>
          <a:noFill/>
        </p:spPr>
        <p:txBody>
          <a:bodyPr wrap="square" rtlCol="0">
            <a:spAutoFit/>
          </a:bodyPr>
          <a:lstStyle/>
          <a:p>
            <a:pPr algn="ctr"/>
            <a:r>
              <a:rPr lang="vi-VN" sz="4400" dirty="0">
                <a:solidFill>
                  <a:srgbClr val="FF0066"/>
                </a:solidFill>
                <a:cs typeface="Pattaya" panose="00000500000000000000" pitchFamily="2" charset="-34"/>
              </a:rPr>
              <a:t>- Chuẩn bị bài chính tả </a:t>
            </a:r>
            <a:r>
              <a:rPr lang="vi-VN" sz="4400">
                <a:solidFill>
                  <a:srgbClr val="FF0066"/>
                </a:solidFill>
                <a:cs typeface="Pattaya" panose="00000500000000000000" pitchFamily="2" charset="-34"/>
              </a:rPr>
              <a:t>tuần 2</a:t>
            </a:r>
            <a:r>
              <a:rPr lang="en-US" sz="4400">
                <a:solidFill>
                  <a:srgbClr val="FF0066"/>
                </a:solidFill>
                <a:cs typeface="Pattaya" panose="00000500000000000000" pitchFamily="2" charset="-34"/>
              </a:rPr>
              <a:t>6</a:t>
            </a:r>
            <a:r>
              <a:rPr lang="vi-VN" sz="4400">
                <a:solidFill>
                  <a:srgbClr val="FF0066"/>
                </a:solidFill>
                <a:cs typeface="Pattaya" panose="00000500000000000000" pitchFamily="2" charset="-34"/>
              </a:rPr>
              <a:t>.</a:t>
            </a:r>
            <a:endParaRPr lang="en-US" sz="4400" dirty="0">
              <a:solidFill>
                <a:srgbClr val="FF0066"/>
              </a:solidFill>
              <a:cs typeface="Pattaya" panose="00000500000000000000" pitchFamily="2" charset="-34"/>
            </a:endParaRPr>
          </a:p>
        </p:txBody>
      </p:sp>
      <p:sp>
        <p:nvSpPr>
          <p:cNvPr id="13" name="Google Shape;478;p45">
            <a:extLst>
              <a:ext uri="{FF2B5EF4-FFF2-40B4-BE49-F238E27FC236}">
                <a16:creationId xmlns="" xmlns:a16="http://schemas.microsoft.com/office/drawing/2014/main" id="{42F16D58-5AC1-4631-A9AC-29E4D7468C0A}"/>
              </a:ext>
            </a:extLst>
          </p:cNvPr>
          <p:cNvSpPr txBox="1">
            <a:spLocks/>
          </p:cNvSpPr>
          <p:nvPr/>
        </p:nvSpPr>
        <p:spPr>
          <a:xfrm>
            <a:off x="6206781" y="332282"/>
            <a:ext cx="2690083" cy="804212"/>
          </a:xfrm>
          <a:prstGeom prst="doubleWave">
            <a:avLst/>
          </a:prstGeom>
          <a:solidFill>
            <a:schemeClr val="accent6">
              <a:lumMod val="40000"/>
              <a:lumOff val="60000"/>
            </a:schemeClr>
          </a:solidFill>
          <a:ln w="28575">
            <a:solidFill>
              <a:schemeClr val="bg1"/>
            </a:solidFill>
            <a:prstDash val="sysDash"/>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267" b="1">
                <a:solidFill>
                  <a:srgbClr val="002060"/>
                </a:solidFill>
                <a:latin typeface="+mn-lt"/>
                <a:cs typeface="Pattaya" panose="00000500000000000000" pitchFamily="2" charset="-34"/>
              </a:rPr>
              <a:t>Dặn dò</a:t>
            </a:r>
            <a:endParaRPr lang="vi-VN" sz="4267" b="1" dirty="0">
              <a:solidFill>
                <a:srgbClr val="002060"/>
              </a:solidFill>
              <a:latin typeface="+mn-lt"/>
              <a:cs typeface="Pattaya" panose="00000500000000000000" pitchFamily="2" charset="-34"/>
            </a:endParaRPr>
          </a:p>
        </p:txBody>
      </p:sp>
      <p:sp>
        <p:nvSpPr>
          <p:cNvPr id="15" name="TextBox 14">
            <a:extLst>
              <a:ext uri="{FF2B5EF4-FFF2-40B4-BE49-F238E27FC236}">
                <a16:creationId xmlns="" xmlns:a16="http://schemas.microsoft.com/office/drawing/2014/main" id="{85C89B3F-BF5F-4F0F-B25E-A563103B3B82}"/>
              </a:ext>
            </a:extLst>
          </p:cNvPr>
          <p:cNvSpPr txBox="1"/>
          <p:nvPr/>
        </p:nvSpPr>
        <p:spPr>
          <a:xfrm>
            <a:off x="4099507" y="3217619"/>
            <a:ext cx="7198758" cy="913007"/>
          </a:xfrm>
          <a:prstGeom prst="rect">
            <a:avLst/>
          </a:prstGeom>
          <a:noFill/>
        </p:spPr>
        <p:txBody>
          <a:bodyPr wrap="square" rtlCol="0">
            <a:spAutoFit/>
          </a:bodyPr>
          <a:lstStyle/>
          <a:p>
            <a:pPr algn="ctr"/>
            <a:r>
              <a:rPr lang="vi-VN" sz="5333" dirty="0">
                <a:solidFill>
                  <a:srgbClr val="FF0066"/>
                </a:solidFill>
                <a:cs typeface="Pattaya" panose="00000500000000000000" pitchFamily="2" charset="-34"/>
              </a:rPr>
              <a:t>Chào tạm biệt các em!</a:t>
            </a:r>
            <a:endParaRPr lang="en-US" sz="5333" dirty="0">
              <a:solidFill>
                <a:srgbClr val="FF0066"/>
              </a:solidFill>
              <a:cs typeface="Pattaya" panose="00000500000000000000" pitchFamily="2" charset="-34"/>
            </a:endParaRPr>
          </a:p>
        </p:txBody>
      </p:sp>
      <p:pic>
        <p:nvPicPr>
          <p:cNvPr id="16" name="Picture 4" descr="gif for power point">
            <a:extLst>
              <a:ext uri="{FF2B5EF4-FFF2-40B4-BE49-F238E27FC236}">
                <a16:creationId xmlns="" xmlns:a16="http://schemas.microsoft.com/office/drawing/2014/main" id="{8A9CCCA3-6863-4815-AEE0-9BA4637F477A}"/>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683745" y="3813316"/>
            <a:ext cx="3630347" cy="2845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4218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1"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hidden"/>
                                      </p:to>
                                    </p:set>
                                  </p:childTnLst>
                                </p:cTn>
                              </p:par>
                              <p:par>
                                <p:cTn id="12" presetID="1" presetClass="exit"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hidden"/>
                                      </p:to>
                                    </p:set>
                                  </p:childTnLst>
                                </p:cTn>
                              </p:par>
                              <p:par>
                                <p:cTn id="14" presetID="16" presetClass="entr" presetSubtype="21"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animBg="1"/>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567E1D53-AFEF-4D8D-B57F-C202728F0032}"/>
              </a:ext>
            </a:extLst>
          </p:cNvPr>
          <p:cNvPicPr>
            <a:picLocks noChangeAspect="1"/>
          </p:cNvPicPr>
          <p:nvPr/>
        </p:nvPicPr>
        <p:blipFill>
          <a:blip r:embed="rId2"/>
          <a:stretch>
            <a:fillRect/>
          </a:stretch>
        </p:blipFill>
        <p:spPr>
          <a:xfrm>
            <a:off x="37171" y="0"/>
            <a:ext cx="12206858" cy="6858000"/>
          </a:xfrm>
          <a:prstGeom prst="rect">
            <a:avLst/>
          </a:prstGeom>
        </p:spPr>
      </p:pic>
      <p:sp>
        <p:nvSpPr>
          <p:cNvPr id="4" name="Google Shape;3283;p57">
            <a:extLst>
              <a:ext uri="{FF2B5EF4-FFF2-40B4-BE49-F238E27FC236}">
                <a16:creationId xmlns="" xmlns:a16="http://schemas.microsoft.com/office/drawing/2014/main" id="{3239E3CD-61CC-4FBD-8E3B-3A57EB56C3AD}"/>
              </a:ext>
            </a:extLst>
          </p:cNvPr>
          <p:cNvSpPr/>
          <p:nvPr/>
        </p:nvSpPr>
        <p:spPr>
          <a:xfrm>
            <a:off x="2501887" y="1405319"/>
            <a:ext cx="7888566" cy="4201200"/>
          </a:xfrm>
          <a:prstGeom prst="roundRect">
            <a:avLst>
              <a:gd name="adj" fmla="val 13613"/>
            </a:avLst>
          </a:prstGeom>
          <a:solidFill>
            <a:schemeClr val="bg1"/>
          </a:solidFill>
          <a:ln>
            <a:noFill/>
          </a:ln>
        </p:spPr>
        <p:txBody>
          <a:bodyPr spcFirstLastPara="1" wrap="square" lIns="121900" tIns="121900" rIns="121900" bIns="121900" anchor="ctr" anchorCtr="0">
            <a:noAutofit/>
          </a:bodyPr>
          <a:lstStyle/>
          <a:p>
            <a:endParaRPr sz="2489"/>
          </a:p>
        </p:txBody>
      </p:sp>
      <p:sp>
        <p:nvSpPr>
          <p:cNvPr id="5" name="Google Shape;3284;p57">
            <a:extLst>
              <a:ext uri="{FF2B5EF4-FFF2-40B4-BE49-F238E27FC236}">
                <a16:creationId xmlns="" xmlns:a16="http://schemas.microsoft.com/office/drawing/2014/main" id="{03839B20-7187-4C24-9ABD-F4B1BD3D7C13}"/>
              </a:ext>
            </a:extLst>
          </p:cNvPr>
          <p:cNvSpPr/>
          <p:nvPr/>
        </p:nvSpPr>
        <p:spPr>
          <a:xfrm>
            <a:off x="1790633" y="4488013"/>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6" name="Google Shape;3287;p57">
            <a:extLst>
              <a:ext uri="{FF2B5EF4-FFF2-40B4-BE49-F238E27FC236}">
                <a16:creationId xmlns="" xmlns:a16="http://schemas.microsoft.com/office/drawing/2014/main" id="{44C38B31-C13F-48ED-85E0-A302ED37D95D}"/>
              </a:ext>
            </a:extLst>
          </p:cNvPr>
          <p:cNvSpPr/>
          <p:nvPr/>
        </p:nvSpPr>
        <p:spPr>
          <a:xfrm flipH="1">
            <a:off x="2922852" y="1559767"/>
            <a:ext cx="258000" cy="245200"/>
          </a:xfrm>
          <a:prstGeom prst="star5">
            <a:avLst>
              <a:gd name="adj" fmla="val 19098"/>
              <a:gd name="hf" fmla="val 105146"/>
              <a:gd name="vf" fmla="val 110557"/>
            </a:avLst>
          </a:prstGeom>
          <a:solidFill>
            <a:schemeClr val="accent5"/>
          </a:solidFill>
          <a:ln>
            <a:noFill/>
          </a:ln>
        </p:spPr>
        <p:txBody>
          <a:bodyPr spcFirstLastPara="1" wrap="square" lIns="121900" tIns="121900" rIns="121900" bIns="121900" anchor="ctr" anchorCtr="0">
            <a:noAutofit/>
          </a:bodyPr>
          <a:lstStyle/>
          <a:p>
            <a:endParaRPr sz="2489"/>
          </a:p>
        </p:txBody>
      </p:sp>
      <p:sp>
        <p:nvSpPr>
          <p:cNvPr id="7" name="Google Shape;3288;p57">
            <a:extLst>
              <a:ext uri="{FF2B5EF4-FFF2-40B4-BE49-F238E27FC236}">
                <a16:creationId xmlns="" xmlns:a16="http://schemas.microsoft.com/office/drawing/2014/main" id="{773E96DD-B9D2-473D-9826-6A9889570206}"/>
              </a:ext>
            </a:extLst>
          </p:cNvPr>
          <p:cNvSpPr/>
          <p:nvPr/>
        </p:nvSpPr>
        <p:spPr>
          <a:xfrm flipH="1">
            <a:off x="5156838" y="1109907"/>
            <a:ext cx="1878041" cy="420180"/>
          </a:xfrm>
          <a:custGeom>
            <a:avLst/>
            <a:gdLst/>
            <a:ahLst/>
            <a:cxnLst/>
            <a:rect l="l" t="t" r="r" b="b"/>
            <a:pathLst>
              <a:path w="285706" h="63922" extrusionOk="0">
                <a:moveTo>
                  <a:pt x="0" y="0"/>
                </a:moveTo>
                <a:lnTo>
                  <a:pt x="5563" y="4669"/>
                </a:lnTo>
                <a:lnTo>
                  <a:pt x="4520" y="5548"/>
                </a:lnTo>
                <a:lnTo>
                  <a:pt x="161" y="9213"/>
                </a:lnTo>
                <a:lnTo>
                  <a:pt x="3066" y="11632"/>
                </a:lnTo>
                <a:lnTo>
                  <a:pt x="5661" y="13816"/>
                </a:lnTo>
                <a:lnTo>
                  <a:pt x="5661" y="13879"/>
                </a:lnTo>
                <a:lnTo>
                  <a:pt x="5214" y="14239"/>
                </a:lnTo>
                <a:lnTo>
                  <a:pt x="372" y="18312"/>
                </a:lnTo>
                <a:lnTo>
                  <a:pt x="4791" y="22009"/>
                </a:lnTo>
                <a:lnTo>
                  <a:pt x="5661" y="22742"/>
                </a:lnTo>
                <a:lnTo>
                  <a:pt x="5661" y="22966"/>
                </a:lnTo>
                <a:lnTo>
                  <a:pt x="2720" y="25451"/>
                </a:lnTo>
                <a:lnTo>
                  <a:pt x="372" y="27411"/>
                </a:lnTo>
                <a:lnTo>
                  <a:pt x="5661" y="31830"/>
                </a:lnTo>
                <a:lnTo>
                  <a:pt x="5661" y="32065"/>
                </a:lnTo>
                <a:lnTo>
                  <a:pt x="372" y="36510"/>
                </a:lnTo>
                <a:lnTo>
                  <a:pt x="3936" y="39478"/>
                </a:lnTo>
                <a:lnTo>
                  <a:pt x="5661" y="40929"/>
                </a:lnTo>
                <a:lnTo>
                  <a:pt x="5661" y="41167"/>
                </a:lnTo>
                <a:lnTo>
                  <a:pt x="2705" y="43637"/>
                </a:lnTo>
                <a:lnTo>
                  <a:pt x="372" y="45598"/>
                </a:lnTo>
                <a:lnTo>
                  <a:pt x="5661" y="50031"/>
                </a:lnTo>
                <a:lnTo>
                  <a:pt x="5661" y="50079"/>
                </a:lnTo>
                <a:lnTo>
                  <a:pt x="161" y="54685"/>
                </a:lnTo>
                <a:lnTo>
                  <a:pt x="3254" y="57280"/>
                </a:lnTo>
                <a:lnTo>
                  <a:pt x="5563" y="59229"/>
                </a:lnTo>
                <a:lnTo>
                  <a:pt x="3030" y="61377"/>
                </a:lnTo>
                <a:lnTo>
                  <a:pt x="0" y="63921"/>
                </a:lnTo>
                <a:lnTo>
                  <a:pt x="285705" y="63921"/>
                </a:lnTo>
                <a:lnTo>
                  <a:pt x="280131" y="59229"/>
                </a:lnTo>
                <a:lnTo>
                  <a:pt x="285530" y="54685"/>
                </a:lnTo>
                <a:lnTo>
                  <a:pt x="280044" y="50079"/>
                </a:lnTo>
                <a:lnTo>
                  <a:pt x="280044" y="50031"/>
                </a:lnTo>
                <a:lnTo>
                  <a:pt x="285306" y="45598"/>
                </a:lnTo>
                <a:lnTo>
                  <a:pt x="280044" y="41167"/>
                </a:lnTo>
                <a:lnTo>
                  <a:pt x="280044" y="40929"/>
                </a:lnTo>
                <a:lnTo>
                  <a:pt x="285306" y="36510"/>
                </a:lnTo>
                <a:lnTo>
                  <a:pt x="280044" y="32065"/>
                </a:lnTo>
                <a:lnTo>
                  <a:pt x="280044" y="31830"/>
                </a:lnTo>
                <a:lnTo>
                  <a:pt x="285306" y="27411"/>
                </a:lnTo>
                <a:lnTo>
                  <a:pt x="280044" y="22966"/>
                </a:lnTo>
                <a:lnTo>
                  <a:pt x="280044" y="22742"/>
                </a:lnTo>
                <a:lnTo>
                  <a:pt x="285306" y="18312"/>
                </a:lnTo>
                <a:lnTo>
                  <a:pt x="280044" y="13879"/>
                </a:lnTo>
                <a:lnTo>
                  <a:pt x="280044" y="13816"/>
                </a:lnTo>
                <a:lnTo>
                  <a:pt x="285530" y="9213"/>
                </a:lnTo>
                <a:lnTo>
                  <a:pt x="280131" y="4669"/>
                </a:lnTo>
                <a:lnTo>
                  <a:pt x="285705" y="0"/>
                </a:lnTo>
                <a:close/>
              </a:path>
            </a:pathLst>
          </a:custGeom>
          <a:solidFill>
            <a:schemeClr val="accent6"/>
          </a:solidFill>
          <a:ln>
            <a:noFill/>
          </a:ln>
        </p:spPr>
        <p:txBody>
          <a:bodyPr spcFirstLastPara="1" wrap="square" lIns="121900" tIns="121900" rIns="121900" bIns="121900" anchor="ctr" anchorCtr="0">
            <a:noAutofit/>
          </a:bodyPr>
          <a:lstStyle/>
          <a:p>
            <a:endParaRPr sz="2489"/>
          </a:p>
        </p:txBody>
      </p:sp>
      <p:sp>
        <p:nvSpPr>
          <p:cNvPr id="8" name="Google Shape;3289;p57">
            <a:extLst>
              <a:ext uri="{FF2B5EF4-FFF2-40B4-BE49-F238E27FC236}">
                <a16:creationId xmlns="" xmlns:a16="http://schemas.microsoft.com/office/drawing/2014/main" id="{4FD616FE-F481-4961-8D35-12FA7603F801}"/>
              </a:ext>
            </a:extLst>
          </p:cNvPr>
          <p:cNvSpPr/>
          <p:nvPr/>
        </p:nvSpPr>
        <p:spPr>
          <a:xfrm flipH="1">
            <a:off x="5412544" y="5338111"/>
            <a:ext cx="1366627" cy="420180"/>
          </a:xfrm>
          <a:custGeom>
            <a:avLst/>
            <a:gdLst/>
            <a:ahLst/>
            <a:cxnLst/>
            <a:rect l="l" t="t" r="r" b="b"/>
            <a:pathLst>
              <a:path w="285706" h="63922" extrusionOk="0">
                <a:moveTo>
                  <a:pt x="0" y="0"/>
                </a:moveTo>
                <a:lnTo>
                  <a:pt x="5563" y="4669"/>
                </a:lnTo>
                <a:lnTo>
                  <a:pt x="4520" y="5548"/>
                </a:lnTo>
                <a:lnTo>
                  <a:pt x="161" y="9213"/>
                </a:lnTo>
                <a:lnTo>
                  <a:pt x="3066" y="11632"/>
                </a:lnTo>
                <a:lnTo>
                  <a:pt x="5661" y="13816"/>
                </a:lnTo>
                <a:lnTo>
                  <a:pt x="5661" y="13879"/>
                </a:lnTo>
                <a:lnTo>
                  <a:pt x="5214" y="14239"/>
                </a:lnTo>
                <a:lnTo>
                  <a:pt x="372" y="18312"/>
                </a:lnTo>
                <a:lnTo>
                  <a:pt x="4791" y="22009"/>
                </a:lnTo>
                <a:lnTo>
                  <a:pt x="5661" y="22742"/>
                </a:lnTo>
                <a:lnTo>
                  <a:pt x="5661" y="22966"/>
                </a:lnTo>
                <a:lnTo>
                  <a:pt x="2720" y="25451"/>
                </a:lnTo>
                <a:lnTo>
                  <a:pt x="372" y="27411"/>
                </a:lnTo>
                <a:lnTo>
                  <a:pt x="5661" y="31830"/>
                </a:lnTo>
                <a:lnTo>
                  <a:pt x="5661" y="32065"/>
                </a:lnTo>
                <a:lnTo>
                  <a:pt x="372" y="36510"/>
                </a:lnTo>
                <a:lnTo>
                  <a:pt x="3936" y="39478"/>
                </a:lnTo>
                <a:lnTo>
                  <a:pt x="5661" y="40929"/>
                </a:lnTo>
                <a:lnTo>
                  <a:pt x="5661" y="41167"/>
                </a:lnTo>
                <a:lnTo>
                  <a:pt x="2705" y="43637"/>
                </a:lnTo>
                <a:lnTo>
                  <a:pt x="372" y="45598"/>
                </a:lnTo>
                <a:lnTo>
                  <a:pt x="5661" y="50031"/>
                </a:lnTo>
                <a:lnTo>
                  <a:pt x="5661" y="50079"/>
                </a:lnTo>
                <a:lnTo>
                  <a:pt x="161" y="54685"/>
                </a:lnTo>
                <a:lnTo>
                  <a:pt x="3254" y="57280"/>
                </a:lnTo>
                <a:lnTo>
                  <a:pt x="5563" y="59229"/>
                </a:lnTo>
                <a:lnTo>
                  <a:pt x="3030" y="61377"/>
                </a:lnTo>
                <a:lnTo>
                  <a:pt x="0" y="63921"/>
                </a:lnTo>
                <a:lnTo>
                  <a:pt x="285705" y="63921"/>
                </a:lnTo>
                <a:lnTo>
                  <a:pt x="280131" y="59229"/>
                </a:lnTo>
                <a:lnTo>
                  <a:pt x="285530" y="54685"/>
                </a:lnTo>
                <a:lnTo>
                  <a:pt x="280044" y="50079"/>
                </a:lnTo>
                <a:lnTo>
                  <a:pt x="280044" y="50031"/>
                </a:lnTo>
                <a:lnTo>
                  <a:pt x="285306" y="45598"/>
                </a:lnTo>
                <a:lnTo>
                  <a:pt x="280044" y="41167"/>
                </a:lnTo>
                <a:lnTo>
                  <a:pt x="280044" y="40929"/>
                </a:lnTo>
                <a:lnTo>
                  <a:pt x="285306" y="36510"/>
                </a:lnTo>
                <a:lnTo>
                  <a:pt x="280044" y="32065"/>
                </a:lnTo>
                <a:lnTo>
                  <a:pt x="280044" y="31830"/>
                </a:lnTo>
                <a:lnTo>
                  <a:pt x="285306" y="27411"/>
                </a:lnTo>
                <a:lnTo>
                  <a:pt x="280044" y="22966"/>
                </a:lnTo>
                <a:lnTo>
                  <a:pt x="280044" y="22742"/>
                </a:lnTo>
                <a:lnTo>
                  <a:pt x="285306" y="18312"/>
                </a:lnTo>
                <a:lnTo>
                  <a:pt x="280044" y="13879"/>
                </a:lnTo>
                <a:lnTo>
                  <a:pt x="280044" y="13816"/>
                </a:lnTo>
                <a:lnTo>
                  <a:pt x="285530" y="9213"/>
                </a:lnTo>
                <a:lnTo>
                  <a:pt x="280131" y="4669"/>
                </a:lnTo>
                <a:lnTo>
                  <a:pt x="285705" y="0"/>
                </a:lnTo>
                <a:close/>
              </a:path>
            </a:pathLst>
          </a:custGeom>
          <a:solidFill>
            <a:schemeClr val="accent2"/>
          </a:solidFill>
          <a:ln>
            <a:noFill/>
          </a:ln>
        </p:spPr>
        <p:txBody>
          <a:bodyPr spcFirstLastPara="1" wrap="square" lIns="121900" tIns="121900" rIns="121900" bIns="121900" anchor="ctr" anchorCtr="0">
            <a:noAutofit/>
          </a:bodyPr>
          <a:lstStyle/>
          <a:p>
            <a:endParaRPr sz="2489"/>
          </a:p>
        </p:txBody>
      </p:sp>
      <p:grpSp>
        <p:nvGrpSpPr>
          <p:cNvPr id="9" name="Google Shape;3290;p57">
            <a:extLst>
              <a:ext uri="{FF2B5EF4-FFF2-40B4-BE49-F238E27FC236}">
                <a16:creationId xmlns="" xmlns:a16="http://schemas.microsoft.com/office/drawing/2014/main" id="{0601F23D-1D38-4B2E-8A27-8C5F69CB8D9A}"/>
              </a:ext>
            </a:extLst>
          </p:cNvPr>
          <p:cNvGrpSpPr/>
          <p:nvPr/>
        </p:nvGrpSpPr>
        <p:grpSpPr>
          <a:xfrm>
            <a:off x="-730965" y="-629744"/>
            <a:ext cx="13656295" cy="2496235"/>
            <a:chOff x="-548224" y="-472308"/>
            <a:chExt cx="10242221" cy="1872176"/>
          </a:xfrm>
        </p:grpSpPr>
        <p:grpSp>
          <p:nvGrpSpPr>
            <p:cNvPr id="10" name="Google Shape;3291;p57">
              <a:extLst>
                <a:ext uri="{FF2B5EF4-FFF2-40B4-BE49-F238E27FC236}">
                  <a16:creationId xmlns="" xmlns:a16="http://schemas.microsoft.com/office/drawing/2014/main" id="{C1BE3220-0388-42EA-BDF4-E6725524B825}"/>
                </a:ext>
              </a:extLst>
            </p:cNvPr>
            <p:cNvGrpSpPr/>
            <p:nvPr/>
          </p:nvGrpSpPr>
          <p:grpSpPr>
            <a:xfrm rot="-818038">
              <a:off x="-454052" y="-121837"/>
              <a:ext cx="3113653" cy="1171234"/>
              <a:chOff x="0" y="539998"/>
              <a:chExt cx="3901889" cy="1467738"/>
            </a:xfrm>
          </p:grpSpPr>
          <p:sp>
            <p:nvSpPr>
              <p:cNvPr id="18" name="Google Shape;3292;p57">
                <a:extLst>
                  <a:ext uri="{FF2B5EF4-FFF2-40B4-BE49-F238E27FC236}">
                    <a16:creationId xmlns="" xmlns:a16="http://schemas.microsoft.com/office/drawing/2014/main" id="{4C75C89E-A9A1-4C83-A373-C4554DFBBE88}"/>
                  </a:ext>
                </a:extLst>
              </p:cNvPr>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19" name="Google Shape;3293;p57">
                <a:extLst>
                  <a:ext uri="{FF2B5EF4-FFF2-40B4-BE49-F238E27FC236}">
                    <a16:creationId xmlns="" xmlns:a16="http://schemas.microsoft.com/office/drawing/2014/main" id="{D8C3C724-C7D7-4F8F-9681-4BAC57C04144}"/>
                  </a:ext>
                </a:extLst>
              </p:cNvPr>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20" name="Google Shape;3294;p57">
                <a:extLst>
                  <a:ext uri="{FF2B5EF4-FFF2-40B4-BE49-F238E27FC236}">
                    <a16:creationId xmlns="" xmlns:a16="http://schemas.microsoft.com/office/drawing/2014/main" id="{7AFFC12D-3013-441F-B60B-EF576D724B4B}"/>
                  </a:ext>
                </a:extLst>
              </p:cNvPr>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21" name="Google Shape;3295;p57">
                <a:extLst>
                  <a:ext uri="{FF2B5EF4-FFF2-40B4-BE49-F238E27FC236}">
                    <a16:creationId xmlns="" xmlns:a16="http://schemas.microsoft.com/office/drawing/2014/main" id="{06CB7ADD-A544-4B80-8A0D-6C6D7B901A70}"/>
                  </a:ext>
                </a:extLst>
              </p:cNvPr>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121900" tIns="121900" rIns="121900" bIns="121900" anchor="ctr" anchorCtr="0">
                <a:noAutofit/>
              </a:bodyPr>
              <a:lstStyle/>
              <a:p>
                <a:endParaRPr sz="2489"/>
              </a:p>
            </p:txBody>
          </p:sp>
          <p:sp>
            <p:nvSpPr>
              <p:cNvPr id="22" name="Google Shape;3296;p57">
                <a:extLst>
                  <a:ext uri="{FF2B5EF4-FFF2-40B4-BE49-F238E27FC236}">
                    <a16:creationId xmlns="" xmlns:a16="http://schemas.microsoft.com/office/drawing/2014/main" id="{8C5AE616-AE05-4237-97DC-07BBC7F47401}"/>
                  </a:ext>
                </a:extLst>
              </p:cNvPr>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121900" tIns="121900" rIns="121900" bIns="121900" anchor="ctr" anchorCtr="0">
                <a:noAutofit/>
              </a:bodyPr>
              <a:lstStyle/>
              <a:p>
                <a:endParaRPr sz="2489"/>
              </a:p>
            </p:txBody>
          </p:sp>
          <p:sp>
            <p:nvSpPr>
              <p:cNvPr id="23" name="Google Shape;3297;p57">
                <a:extLst>
                  <a:ext uri="{FF2B5EF4-FFF2-40B4-BE49-F238E27FC236}">
                    <a16:creationId xmlns="" xmlns:a16="http://schemas.microsoft.com/office/drawing/2014/main" id="{1F77F547-BC34-4325-84F0-506C8A4E41DF}"/>
                  </a:ext>
                </a:extLst>
              </p:cNvPr>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121900" tIns="121900" rIns="121900" bIns="121900" anchor="ctr" anchorCtr="0">
                <a:noAutofit/>
              </a:bodyPr>
              <a:lstStyle/>
              <a:p>
                <a:endParaRPr sz="2489"/>
              </a:p>
            </p:txBody>
          </p:sp>
        </p:grpSp>
        <p:grpSp>
          <p:nvGrpSpPr>
            <p:cNvPr id="11" name="Google Shape;3298;p57">
              <a:extLst>
                <a:ext uri="{FF2B5EF4-FFF2-40B4-BE49-F238E27FC236}">
                  <a16:creationId xmlns="" xmlns:a16="http://schemas.microsoft.com/office/drawing/2014/main" id="{62DD5BD9-596E-462C-ADBB-B5407C54DD82}"/>
                </a:ext>
              </a:extLst>
            </p:cNvPr>
            <p:cNvGrpSpPr/>
            <p:nvPr/>
          </p:nvGrpSpPr>
          <p:grpSpPr>
            <a:xfrm rot="818038" flipH="1">
              <a:off x="6486173" y="-121837"/>
              <a:ext cx="3113653" cy="1171234"/>
              <a:chOff x="0" y="539998"/>
              <a:chExt cx="3901889" cy="1467738"/>
            </a:xfrm>
          </p:grpSpPr>
          <p:sp>
            <p:nvSpPr>
              <p:cNvPr id="12" name="Google Shape;3299;p57">
                <a:extLst>
                  <a:ext uri="{FF2B5EF4-FFF2-40B4-BE49-F238E27FC236}">
                    <a16:creationId xmlns="" xmlns:a16="http://schemas.microsoft.com/office/drawing/2014/main" id="{D0BAC600-04A6-466B-868B-A141169BE2F2}"/>
                  </a:ext>
                </a:extLst>
              </p:cNvPr>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13" name="Google Shape;3300;p57">
                <a:extLst>
                  <a:ext uri="{FF2B5EF4-FFF2-40B4-BE49-F238E27FC236}">
                    <a16:creationId xmlns="" xmlns:a16="http://schemas.microsoft.com/office/drawing/2014/main" id="{9A8A8984-CB3A-4F41-9C91-A7173D120C84}"/>
                  </a:ext>
                </a:extLst>
              </p:cNvPr>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14" name="Google Shape;3301;p57">
                <a:extLst>
                  <a:ext uri="{FF2B5EF4-FFF2-40B4-BE49-F238E27FC236}">
                    <a16:creationId xmlns="" xmlns:a16="http://schemas.microsoft.com/office/drawing/2014/main" id="{D74AC721-B871-458E-89B3-4ADC98E6587A}"/>
                  </a:ext>
                </a:extLst>
              </p:cNvPr>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15" name="Google Shape;3302;p57">
                <a:extLst>
                  <a:ext uri="{FF2B5EF4-FFF2-40B4-BE49-F238E27FC236}">
                    <a16:creationId xmlns="" xmlns:a16="http://schemas.microsoft.com/office/drawing/2014/main" id="{A730B53E-DED1-45FD-8723-1F3E4820E264}"/>
                  </a:ext>
                </a:extLst>
              </p:cNvPr>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121900" tIns="121900" rIns="121900" bIns="121900" anchor="ctr" anchorCtr="0">
                <a:noAutofit/>
              </a:bodyPr>
              <a:lstStyle/>
              <a:p>
                <a:endParaRPr sz="2489"/>
              </a:p>
            </p:txBody>
          </p:sp>
          <p:sp>
            <p:nvSpPr>
              <p:cNvPr id="16" name="Google Shape;3303;p57">
                <a:extLst>
                  <a:ext uri="{FF2B5EF4-FFF2-40B4-BE49-F238E27FC236}">
                    <a16:creationId xmlns="" xmlns:a16="http://schemas.microsoft.com/office/drawing/2014/main" id="{EF2377EB-359B-4AB8-9D0A-636BB67003C5}"/>
                  </a:ext>
                </a:extLst>
              </p:cNvPr>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121900" tIns="121900" rIns="121900" bIns="121900" anchor="ctr" anchorCtr="0">
                <a:noAutofit/>
              </a:bodyPr>
              <a:lstStyle/>
              <a:p>
                <a:endParaRPr sz="2489"/>
              </a:p>
            </p:txBody>
          </p:sp>
          <p:sp>
            <p:nvSpPr>
              <p:cNvPr id="17" name="Google Shape;3304;p57">
                <a:extLst>
                  <a:ext uri="{FF2B5EF4-FFF2-40B4-BE49-F238E27FC236}">
                    <a16:creationId xmlns="" xmlns:a16="http://schemas.microsoft.com/office/drawing/2014/main" id="{8C0FF42B-325D-42A2-9BD0-9EE94C33BD5D}"/>
                  </a:ext>
                </a:extLst>
              </p:cNvPr>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121900" tIns="121900" rIns="121900" bIns="121900" anchor="ctr" anchorCtr="0">
                <a:noAutofit/>
              </a:bodyPr>
              <a:lstStyle/>
              <a:p>
                <a:endParaRPr sz="2489"/>
              </a:p>
            </p:txBody>
          </p:sp>
        </p:grpSp>
      </p:grpSp>
      <p:grpSp>
        <p:nvGrpSpPr>
          <p:cNvPr id="24" name="Google Shape;3305;p57">
            <a:extLst>
              <a:ext uri="{FF2B5EF4-FFF2-40B4-BE49-F238E27FC236}">
                <a16:creationId xmlns="" xmlns:a16="http://schemas.microsoft.com/office/drawing/2014/main" id="{2C29A46E-B4C4-406D-BBEF-555801531F4A}"/>
              </a:ext>
            </a:extLst>
          </p:cNvPr>
          <p:cNvGrpSpPr/>
          <p:nvPr/>
        </p:nvGrpSpPr>
        <p:grpSpPr>
          <a:xfrm>
            <a:off x="9595010" y="4508538"/>
            <a:ext cx="1157900" cy="686000"/>
            <a:chOff x="2575700" y="1885000"/>
            <a:chExt cx="868425" cy="514500"/>
          </a:xfrm>
        </p:grpSpPr>
        <p:sp>
          <p:nvSpPr>
            <p:cNvPr id="25" name="Google Shape;3306;p57">
              <a:extLst>
                <a:ext uri="{FF2B5EF4-FFF2-40B4-BE49-F238E27FC236}">
                  <a16:creationId xmlns="" xmlns:a16="http://schemas.microsoft.com/office/drawing/2014/main" id="{6BB47B02-825E-4FF5-89F5-FA4DA951041B}"/>
                </a:ext>
              </a:extLst>
            </p:cNvPr>
            <p:cNvSpPr/>
            <p:nvPr/>
          </p:nvSpPr>
          <p:spPr>
            <a:xfrm>
              <a:off x="2787525" y="1992625"/>
              <a:ext cx="507200" cy="400850"/>
            </a:xfrm>
            <a:custGeom>
              <a:avLst/>
              <a:gdLst/>
              <a:ahLst/>
              <a:cxnLst/>
              <a:rect l="l" t="t" r="r" b="b"/>
              <a:pathLst>
                <a:path w="20288" h="16034" extrusionOk="0">
                  <a:moveTo>
                    <a:pt x="11700" y="0"/>
                  </a:moveTo>
                  <a:cubicBezTo>
                    <a:pt x="11432" y="0"/>
                    <a:pt x="11155" y="12"/>
                    <a:pt x="10870" y="34"/>
                  </a:cubicBezTo>
                  <a:cubicBezTo>
                    <a:pt x="615" y="851"/>
                    <a:pt x="1" y="7714"/>
                    <a:pt x="396" y="16034"/>
                  </a:cubicBezTo>
                  <a:lnTo>
                    <a:pt x="3570" y="15864"/>
                  </a:lnTo>
                  <a:cubicBezTo>
                    <a:pt x="2966" y="12125"/>
                    <a:pt x="2281" y="3175"/>
                    <a:pt x="9252" y="1903"/>
                  </a:cubicBezTo>
                  <a:cubicBezTo>
                    <a:pt x="9808" y="1802"/>
                    <a:pt x="10330" y="1754"/>
                    <a:pt x="10819" y="1754"/>
                  </a:cubicBezTo>
                  <a:cubicBezTo>
                    <a:pt x="17492" y="1754"/>
                    <a:pt x="18114" y="10675"/>
                    <a:pt x="18093" y="14296"/>
                  </a:cubicBezTo>
                  <a:lnTo>
                    <a:pt x="20182" y="13907"/>
                  </a:lnTo>
                  <a:cubicBezTo>
                    <a:pt x="20288" y="10313"/>
                    <a:pt x="19885" y="0"/>
                    <a:pt x="11700" y="0"/>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26" name="Google Shape;3307;p57">
              <a:extLst>
                <a:ext uri="{FF2B5EF4-FFF2-40B4-BE49-F238E27FC236}">
                  <a16:creationId xmlns="" xmlns:a16="http://schemas.microsoft.com/office/drawing/2014/main" id="{5CF13311-105F-4A49-8287-E0314A8AB121}"/>
                </a:ext>
              </a:extLst>
            </p:cNvPr>
            <p:cNvSpPr/>
            <p:nvPr/>
          </p:nvSpPr>
          <p:spPr>
            <a:xfrm>
              <a:off x="2844525" y="2036475"/>
              <a:ext cx="395850" cy="352750"/>
            </a:xfrm>
            <a:custGeom>
              <a:avLst/>
              <a:gdLst/>
              <a:ahLst/>
              <a:cxnLst/>
              <a:rect l="l" t="t" r="r" b="b"/>
              <a:pathLst>
                <a:path w="15834" h="14110" extrusionOk="0">
                  <a:moveTo>
                    <a:pt x="8539" y="0"/>
                  </a:moveTo>
                  <a:cubicBezTo>
                    <a:pt x="8050" y="0"/>
                    <a:pt x="7528" y="48"/>
                    <a:pt x="6972" y="149"/>
                  </a:cubicBezTo>
                  <a:cubicBezTo>
                    <a:pt x="1" y="1421"/>
                    <a:pt x="686" y="10371"/>
                    <a:pt x="1290" y="14110"/>
                  </a:cubicBezTo>
                  <a:lnTo>
                    <a:pt x="3564" y="13994"/>
                  </a:lnTo>
                  <a:cubicBezTo>
                    <a:pt x="3564" y="13994"/>
                    <a:pt x="2950" y="2123"/>
                    <a:pt x="7794" y="1821"/>
                  </a:cubicBezTo>
                  <a:cubicBezTo>
                    <a:pt x="7858" y="1817"/>
                    <a:pt x="7921" y="1815"/>
                    <a:pt x="7983" y="1815"/>
                  </a:cubicBezTo>
                  <a:cubicBezTo>
                    <a:pt x="12680" y="1815"/>
                    <a:pt x="13977" y="12888"/>
                    <a:pt x="13977" y="12888"/>
                  </a:cubicBezTo>
                  <a:lnTo>
                    <a:pt x="15813" y="12542"/>
                  </a:lnTo>
                  <a:cubicBezTo>
                    <a:pt x="15834" y="8921"/>
                    <a:pt x="15212" y="0"/>
                    <a:pt x="8539" y="0"/>
                  </a:cubicBezTo>
                  <a:close/>
                </a:path>
              </a:pathLst>
            </a:custGeom>
            <a:solidFill>
              <a:schemeClr val="accent6"/>
            </a:solidFill>
            <a:ln>
              <a:noFill/>
            </a:ln>
          </p:spPr>
          <p:txBody>
            <a:bodyPr spcFirstLastPara="1" wrap="square" lIns="121900" tIns="121900" rIns="121900" bIns="121900" anchor="ctr" anchorCtr="0">
              <a:noAutofit/>
            </a:bodyPr>
            <a:lstStyle/>
            <a:p>
              <a:endParaRPr sz="2489"/>
            </a:p>
          </p:txBody>
        </p:sp>
        <p:sp>
          <p:nvSpPr>
            <p:cNvPr id="27" name="Google Shape;3308;p57">
              <a:extLst>
                <a:ext uri="{FF2B5EF4-FFF2-40B4-BE49-F238E27FC236}">
                  <a16:creationId xmlns="" xmlns:a16="http://schemas.microsoft.com/office/drawing/2014/main" id="{527450BD-C321-4D07-BE93-2735FA9A4465}"/>
                </a:ext>
              </a:extLst>
            </p:cNvPr>
            <p:cNvSpPr/>
            <p:nvPr/>
          </p:nvSpPr>
          <p:spPr>
            <a:xfrm>
              <a:off x="2575700" y="1885000"/>
              <a:ext cx="868425" cy="514500"/>
            </a:xfrm>
            <a:custGeom>
              <a:avLst/>
              <a:gdLst/>
              <a:ahLst/>
              <a:cxnLst/>
              <a:rect l="l" t="t" r="r" b="b"/>
              <a:pathLst>
                <a:path w="34737" h="20580" extrusionOk="0">
                  <a:moveTo>
                    <a:pt x="19626" y="0"/>
                  </a:moveTo>
                  <a:cubicBezTo>
                    <a:pt x="18929" y="0"/>
                    <a:pt x="18198" y="37"/>
                    <a:pt x="17429" y="114"/>
                  </a:cubicBezTo>
                  <a:cubicBezTo>
                    <a:pt x="0" y="1862"/>
                    <a:pt x="4292" y="20579"/>
                    <a:pt x="4292" y="20579"/>
                  </a:cubicBezTo>
                  <a:lnTo>
                    <a:pt x="6068" y="20486"/>
                  </a:lnTo>
                  <a:cubicBezTo>
                    <a:pt x="3902" y="8408"/>
                    <a:pt x="9675" y="1851"/>
                    <a:pt x="20840" y="1851"/>
                  </a:cubicBezTo>
                  <a:cubicBezTo>
                    <a:pt x="20887" y="1851"/>
                    <a:pt x="20934" y="1852"/>
                    <a:pt x="20981" y="1852"/>
                  </a:cubicBezTo>
                  <a:cubicBezTo>
                    <a:pt x="30912" y="1895"/>
                    <a:pt x="31987" y="13915"/>
                    <a:pt x="32080" y="17571"/>
                  </a:cubicBezTo>
                  <a:lnTo>
                    <a:pt x="33368" y="17329"/>
                  </a:lnTo>
                  <a:cubicBezTo>
                    <a:pt x="33368" y="17329"/>
                    <a:pt x="34736" y="0"/>
                    <a:pt x="19626" y="0"/>
                  </a:cubicBezTo>
                  <a:close/>
                </a:path>
              </a:pathLst>
            </a:custGeom>
            <a:solidFill>
              <a:schemeClr val="lt2"/>
            </a:solidFill>
            <a:ln>
              <a:noFill/>
            </a:ln>
          </p:spPr>
          <p:txBody>
            <a:bodyPr spcFirstLastPara="1" wrap="square" lIns="121900" tIns="121900" rIns="121900" bIns="121900" anchor="ctr" anchorCtr="0">
              <a:noAutofit/>
            </a:bodyPr>
            <a:lstStyle/>
            <a:p>
              <a:endParaRPr sz="2489"/>
            </a:p>
          </p:txBody>
        </p:sp>
        <p:sp>
          <p:nvSpPr>
            <p:cNvPr id="28" name="Google Shape;3309;p57">
              <a:extLst>
                <a:ext uri="{FF2B5EF4-FFF2-40B4-BE49-F238E27FC236}">
                  <a16:creationId xmlns="" xmlns:a16="http://schemas.microsoft.com/office/drawing/2014/main" id="{FD244ACD-9A97-4EFF-B589-2498C11C0BD9}"/>
                </a:ext>
              </a:extLst>
            </p:cNvPr>
            <p:cNvSpPr/>
            <p:nvPr/>
          </p:nvSpPr>
          <p:spPr>
            <a:xfrm>
              <a:off x="2673225" y="1931275"/>
              <a:ext cx="704500" cy="465875"/>
            </a:xfrm>
            <a:custGeom>
              <a:avLst/>
              <a:gdLst/>
              <a:ahLst/>
              <a:cxnLst/>
              <a:rect l="l" t="t" r="r" b="b"/>
              <a:pathLst>
                <a:path w="28180" h="18635" extrusionOk="0">
                  <a:moveTo>
                    <a:pt x="16939" y="0"/>
                  </a:moveTo>
                  <a:cubicBezTo>
                    <a:pt x="5774" y="0"/>
                    <a:pt x="1" y="6557"/>
                    <a:pt x="2167" y="18635"/>
                  </a:cubicBezTo>
                  <a:lnTo>
                    <a:pt x="4968" y="18488"/>
                  </a:lnTo>
                  <a:cubicBezTo>
                    <a:pt x="4573" y="10168"/>
                    <a:pt x="5187" y="3305"/>
                    <a:pt x="15442" y="2488"/>
                  </a:cubicBezTo>
                  <a:cubicBezTo>
                    <a:pt x="15727" y="2466"/>
                    <a:pt x="16004" y="2454"/>
                    <a:pt x="16272" y="2454"/>
                  </a:cubicBezTo>
                  <a:cubicBezTo>
                    <a:pt x="24457" y="2454"/>
                    <a:pt x="24860" y="12767"/>
                    <a:pt x="24754" y="16361"/>
                  </a:cubicBezTo>
                  <a:lnTo>
                    <a:pt x="28179" y="15720"/>
                  </a:lnTo>
                  <a:cubicBezTo>
                    <a:pt x="28086" y="12064"/>
                    <a:pt x="27011" y="44"/>
                    <a:pt x="17080" y="1"/>
                  </a:cubicBezTo>
                  <a:cubicBezTo>
                    <a:pt x="17033" y="1"/>
                    <a:pt x="16986" y="0"/>
                    <a:pt x="16939" y="0"/>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grpSp>
      <p:sp>
        <p:nvSpPr>
          <p:cNvPr id="29" name="Title 2">
            <a:extLst>
              <a:ext uri="{FF2B5EF4-FFF2-40B4-BE49-F238E27FC236}">
                <a16:creationId xmlns="" xmlns:a16="http://schemas.microsoft.com/office/drawing/2014/main" id="{59696C1C-BA9C-4558-BFB7-029CFEA5AB04}"/>
              </a:ext>
            </a:extLst>
          </p:cNvPr>
          <p:cNvSpPr txBox="1">
            <a:spLocks/>
          </p:cNvSpPr>
          <p:nvPr/>
        </p:nvSpPr>
        <p:spPr>
          <a:xfrm>
            <a:off x="2892999" y="2721467"/>
            <a:ext cx="7698157" cy="2157425"/>
          </a:xfrm>
          <a:prstGeom prst="rect">
            <a:avLst/>
          </a:prstGeom>
        </p:spPr>
        <p:txBody>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pPr algn="ctr"/>
            <a:r>
              <a:rPr lang="en-US" sz="8800" b="1" dirty="0" err="1">
                <a:solidFill>
                  <a:srgbClr val="E50B5E"/>
                </a:solidFill>
                <a:latin typeface="#9Slide07 IcielCadena" panose="02000503000000020004" pitchFamily="2" charset="0"/>
                <a:cs typeface="Pattaya" panose="00000500000000000000" pitchFamily="2" charset="-34"/>
              </a:rPr>
              <a:t>Tìm</a:t>
            </a:r>
            <a:r>
              <a:rPr lang="en-US" sz="8800" b="1" dirty="0">
                <a:solidFill>
                  <a:srgbClr val="E50B5E"/>
                </a:solidFill>
                <a:latin typeface="#9Slide07 IcielCadena" panose="02000503000000020004" pitchFamily="2" charset="0"/>
                <a:cs typeface="Pattaya" panose="00000500000000000000" pitchFamily="2" charset="-34"/>
              </a:rPr>
              <a:t> </a:t>
            </a:r>
            <a:r>
              <a:rPr lang="en-US" sz="8800" b="1" dirty="0" err="1">
                <a:solidFill>
                  <a:srgbClr val="E50B5E"/>
                </a:solidFill>
                <a:latin typeface="#9Slide07 IcielCadena" panose="02000503000000020004" pitchFamily="2" charset="0"/>
                <a:cs typeface="Pattaya" panose="00000500000000000000" pitchFamily="2" charset="-34"/>
              </a:rPr>
              <a:t>hiểu</a:t>
            </a:r>
            <a:r>
              <a:rPr lang="en-US" sz="8800" b="1" dirty="0">
                <a:solidFill>
                  <a:srgbClr val="E50B5E"/>
                </a:solidFill>
                <a:latin typeface="#9Slide07 IcielCadena" panose="02000503000000020004" pitchFamily="2" charset="0"/>
                <a:cs typeface="Pattaya" panose="00000500000000000000" pitchFamily="2" charset="-34"/>
              </a:rPr>
              <a:t> </a:t>
            </a:r>
            <a:r>
              <a:rPr lang="en-US" sz="8800" b="1" dirty="0" err="1">
                <a:solidFill>
                  <a:srgbClr val="E50B5E"/>
                </a:solidFill>
                <a:latin typeface="#9Slide07 IcielCadena" panose="02000503000000020004" pitchFamily="2" charset="0"/>
                <a:cs typeface="Pattaya" panose="00000500000000000000" pitchFamily="2" charset="-34"/>
              </a:rPr>
              <a:t>bài</a:t>
            </a:r>
            <a:endParaRPr lang="en-US" sz="8800" b="1" dirty="0">
              <a:solidFill>
                <a:srgbClr val="E50B5E"/>
              </a:solidFill>
              <a:latin typeface="#9Slide07 IcielCadena" panose="02000503000000020004" pitchFamily="2" charset="0"/>
              <a:cs typeface="Pattaya" panose="00000500000000000000" pitchFamily="2" charset="-34"/>
            </a:endParaRPr>
          </a:p>
        </p:txBody>
      </p:sp>
    </p:spTree>
    <p:extLst>
      <p:ext uri="{BB962C8B-B14F-4D97-AF65-F5344CB8AC3E}">
        <p14:creationId xmlns:p14="http://schemas.microsoft.com/office/powerpoint/2010/main" val="2267802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EAC75672-22A1-4C44-8152-7957AAE130F9}"/>
              </a:ext>
            </a:extLst>
          </p:cNvPr>
          <p:cNvSpPr txBox="1"/>
          <p:nvPr/>
        </p:nvSpPr>
        <p:spPr>
          <a:xfrm>
            <a:off x="495300" y="1254635"/>
            <a:ext cx="11201400" cy="5262979"/>
          </a:xfrm>
          <a:prstGeom prst="rect">
            <a:avLst/>
          </a:prstGeom>
          <a:noFill/>
        </p:spPr>
        <p:txBody>
          <a:bodyPr wrap="square">
            <a:spAutoFit/>
          </a:bodyPr>
          <a:lstStyle/>
          <a:p>
            <a:pPr algn="just" rtl="0">
              <a:lnSpc>
                <a:spcPct val="150000"/>
              </a:lnSpc>
            </a:pPr>
            <a:r>
              <a:rPr lang="vi-VN" sz="2800" b="1" i="0" u="none" strike="noStrike" kern="1200" baseline="0">
                <a:latin typeface="HP001 4 hàng" panose="020B0603050302020204" pitchFamily="34" charset="0"/>
              </a:rPr>
              <a:t> </a:t>
            </a:r>
            <a:r>
              <a:rPr lang="en-US" sz="2800" b="1" i="0" u="none" strike="noStrike" kern="1200" baseline="0">
                <a:latin typeface="HP001 4 hàng" panose="020B0603050302020204" pitchFamily="34" charset="0"/>
              </a:rPr>
              <a:t>       </a:t>
            </a:r>
            <a:r>
              <a:rPr lang="vi-VN" sz="2800" b="1" i="0" u="none" strike="noStrike" kern="1200" baseline="0">
                <a:latin typeface="HP001 4 hàng" panose="020B0603050302020204" pitchFamily="34" charset="0"/>
              </a:rPr>
              <a:t>Theo một truyền thuyết, Chúa Trời đã dành ra bảy ngày để sáng tạo muôn loài, trong đó có thuỷ tổ loài người là ông A-đam và bà Ê-va. Ở Trung Quốc cũng có truyện thần Nữ Oa dùng đất thó nặn thành người. Còn đối với người Ấn Độ, vị thần tạo ra con người là thần Bra-hma. Đến giữa thế kỉ </a:t>
            </a:r>
            <a:r>
              <a:rPr lang="en-US" sz="2800" b="1">
                <a:latin typeface="Abadi" panose="020B0604020104020204" pitchFamily="34" charset="0"/>
              </a:rPr>
              <a:t>XIX</a:t>
            </a:r>
            <a:r>
              <a:rPr lang="vi-VN" sz="2800" b="1" i="0" u="none" strike="noStrike" kern="1200" baseline="0">
                <a:latin typeface="HP001 4 hàng" panose="020B0603050302020204" pitchFamily="34" charset="0"/>
              </a:rPr>
              <a:t>, nhờ công trình nghiên cứu của nhà bác học thiên tài Sác-lơ Đác-uyn, người ta mới biết rằng loài người được hình thành dần qua hàng triệu năm từ một loài vượn cổ.</a:t>
            </a:r>
          </a:p>
          <a:p>
            <a:pPr algn="just" rtl="0">
              <a:lnSpc>
                <a:spcPct val="150000"/>
              </a:lnSpc>
            </a:pPr>
            <a:r>
              <a:rPr lang="en-US" sz="2800" b="1" i="1" u="none" strike="noStrike" kern="1200" baseline="0">
                <a:latin typeface="HP001 4 hàng" panose="020B0603050302020204" pitchFamily="34" charset="0"/>
              </a:rPr>
              <a:t>                              </a:t>
            </a:r>
            <a:r>
              <a:rPr lang="en-US" sz="2800" b="1" i="1" u="none" strike="noStrike" kern="1200">
                <a:latin typeface="HP001 4 hàng" panose="020B0603050302020204" pitchFamily="34" charset="0"/>
              </a:rPr>
              <a:t> </a:t>
            </a:r>
            <a:r>
              <a:rPr lang="en-US" sz="2800" b="1" i="1" u="none" strike="noStrike" kern="1200" baseline="0">
                <a:latin typeface="HP001 4 hàng" panose="020B0603050302020204" pitchFamily="34" charset="0"/>
              </a:rPr>
              <a:t>Theo Những mẩu chuyện lịch sử thế giới. </a:t>
            </a:r>
            <a:endParaRPr lang="en-US" sz="3600" b="1">
              <a:latin typeface="HP001 4 hàng" panose="020B0603050302020204" pitchFamily="34" charset="0"/>
            </a:endParaRPr>
          </a:p>
        </p:txBody>
      </p:sp>
      <p:sp>
        <p:nvSpPr>
          <p:cNvPr id="12" name="TextBox 11">
            <a:extLst>
              <a:ext uri="{FF2B5EF4-FFF2-40B4-BE49-F238E27FC236}">
                <a16:creationId xmlns="" xmlns:a16="http://schemas.microsoft.com/office/drawing/2014/main" id="{B469C61A-A568-448D-9E39-00DE85193B75}"/>
              </a:ext>
            </a:extLst>
          </p:cNvPr>
          <p:cNvSpPr txBox="1"/>
          <p:nvPr/>
        </p:nvSpPr>
        <p:spPr>
          <a:xfrm>
            <a:off x="838200" y="324173"/>
            <a:ext cx="11201400" cy="1015663"/>
          </a:xfrm>
          <a:prstGeom prst="rect">
            <a:avLst/>
          </a:prstGeom>
          <a:noFill/>
        </p:spPr>
        <p:txBody>
          <a:bodyPr wrap="square">
            <a:spAutoFit/>
          </a:bodyPr>
          <a:lstStyle/>
          <a:p>
            <a:pPr algn="ctr" rtl="0">
              <a:lnSpc>
                <a:spcPct val="150000"/>
              </a:lnSpc>
            </a:pPr>
            <a:r>
              <a:rPr lang="en-US" sz="4000" b="1" i="0" u="none" strike="noStrike" kern="1200" baseline="0">
                <a:solidFill>
                  <a:schemeClr val="tx2">
                    <a:lumMod val="60000"/>
                    <a:lumOff val="40000"/>
                  </a:schemeClr>
                </a:solidFill>
                <a:latin typeface="HP001 4 hàng" panose="020B0603050302020204" pitchFamily="34" charset="0"/>
              </a:rPr>
              <a:t>Ai l</a:t>
            </a:r>
            <a:r>
              <a:rPr lang="en-US" sz="4000" b="1">
                <a:solidFill>
                  <a:schemeClr val="tx2">
                    <a:lumMod val="60000"/>
                    <a:lumOff val="40000"/>
                  </a:schemeClr>
                </a:solidFill>
                <a:latin typeface="HP001 4 hàng" panose="020B0603050302020204" pitchFamily="34" charset="0"/>
              </a:rPr>
              <a:t>à thủy tổ loài người?</a:t>
            </a:r>
            <a:r>
              <a:rPr lang="en-US" sz="4000" b="1" i="1" u="none" strike="noStrike" kern="1200" baseline="0">
                <a:solidFill>
                  <a:schemeClr val="tx2">
                    <a:lumMod val="60000"/>
                    <a:lumOff val="40000"/>
                  </a:schemeClr>
                </a:solidFill>
                <a:latin typeface="HP001 4 hàng" panose="020B0603050302020204" pitchFamily="34" charset="0"/>
              </a:rPr>
              <a:t> </a:t>
            </a:r>
            <a:endParaRPr lang="en-US" sz="4800" b="1">
              <a:solidFill>
                <a:schemeClr val="tx2">
                  <a:lumMod val="60000"/>
                  <a:lumOff val="40000"/>
                </a:schemeClr>
              </a:solidFill>
              <a:latin typeface="HP001 4 hàng" panose="020B0603050302020204" pitchFamily="34" charset="0"/>
            </a:endParaRPr>
          </a:p>
        </p:txBody>
      </p:sp>
    </p:spTree>
    <p:extLst>
      <p:ext uri="{BB962C8B-B14F-4D97-AF65-F5344CB8AC3E}">
        <p14:creationId xmlns:p14="http://schemas.microsoft.com/office/powerpoint/2010/main" val="86213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圆角矩形 7">
            <a:extLst>
              <a:ext uri="{FF2B5EF4-FFF2-40B4-BE49-F238E27FC236}">
                <a16:creationId xmlns="" xmlns:a16="http://schemas.microsoft.com/office/drawing/2014/main" id="{E0B25F3B-3D8A-4207-B641-E8C1AC83D1CF}"/>
              </a:ext>
            </a:extLst>
          </p:cNvPr>
          <p:cNvSpPr/>
          <p:nvPr/>
        </p:nvSpPr>
        <p:spPr>
          <a:xfrm>
            <a:off x="1535603" y="711266"/>
            <a:ext cx="10016771" cy="816022"/>
          </a:xfrm>
          <a:prstGeom prst="roundRect">
            <a:avLst>
              <a:gd name="adj" fmla="val 22936"/>
            </a:avLst>
          </a:prstGeom>
          <a:solidFill>
            <a:schemeClr val="bg2"/>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lnSpc>
                <a:spcPct val="150000"/>
              </a:lnSpc>
              <a:defRPr/>
            </a:pPr>
            <a:r>
              <a:rPr lang="vi-VN" altLang="zh-CN" sz="2800" dirty="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Theo những truyền thuyết (truyện</a:t>
            </a:r>
            <a:r>
              <a:rPr lang="vi-VN" altLang="zh-CN" sz="2800" dirty="0" smtClean="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 </a:t>
            </a:r>
            <a:r>
              <a:rPr lang="vi-VN" altLang="zh-CN" sz="2800" dirty="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ai là thủy tổ loài người ?</a:t>
            </a:r>
            <a:endParaRPr kumimoji="0" lang="zh-CN" altLang="en-US" sz="2800" i="0" u="none" strike="noStrike" kern="1200" cap="none" spc="0" normalizeH="0" baseline="0" noProof="0" dirty="0">
              <a:ln>
                <a:noFill/>
              </a:ln>
              <a:solidFill>
                <a:srgbClr val="002060"/>
              </a:solidFill>
              <a:effectLst/>
              <a:uLnTx/>
              <a:uFillTx/>
              <a:latin typeface="#9Slide02 Noi dung dai" panose="02000000000000000000" pitchFamily="2" charset="0"/>
              <a:ea typeface="黑体" panose="02010609060101010101" pitchFamily="49" charset="-122"/>
              <a:cs typeface="Pattaya" panose="00000500000000000000" pitchFamily="2" charset="-34"/>
            </a:endParaRPr>
          </a:p>
        </p:txBody>
      </p:sp>
      <p:grpSp>
        <p:nvGrpSpPr>
          <p:cNvPr id="4" name="Google Shape;2490;p63">
            <a:extLst>
              <a:ext uri="{FF2B5EF4-FFF2-40B4-BE49-F238E27FC236}">
                <a16:creationId xmlns="" xmlns:a16="http://schemas.microsoft.com/office/drawing/2014/main" id="{C28BAE4D-52C0-40B0-AF6A-EDF46E594E4D}"/>
              </a:ext>
            </a:extLst>
          </p:cNvPr>
          <p:cNvGrpSpPr/>
          <p:nvPr/>
        </p:nvGrpSpPr>
        <p:grpSpPr>
          <a:xfrm>
            <a:off x="511759" y="577084"/>
            <a:ext cx="1305083" cy="1071069"/>
            <a:chOff x="5987800" y="1933025"/>
            <a:chExt cx="878975" cy="836725"/>
          </a:xfrm>
        </p:grpSpPr>
        <p:sp>
          <p:nvSpPr>
            <p:cNvPr id="5" name="Google Shape;2491;p63">
              <a:extLst>
                <a:ext uri="{FF2B5EF4-FFF2-40B4-BE49-F238E27FC236}">
                  <a16:creationId xmlns="" xmlns:a16="http://schemas.microsoft.com/office/drawing/2014/main" id="{7A9AA146-1696-4B27-8A0D-BEAF6139641A}"/>
                </a:ext>
              </a:extLst>
            </p:cNvPr>
            <p:cNvSpPr/>
            <p:nvPr/>
          </p:nvSpPr>
          <p:spPr>
            <a:xfrm>
              <a:off x="5987800" y="1933025"/>
              <a:ext cx="878975" cy="836725"/>
            </a:xfrm>
            <a:custGeom>
              <a:avLst/>
              <a:gdLst/>
              <a:ahLst/>
              <a:cxnLst/>
              <a:rect l="l" t="t" r="r" b="b"/>
              <a:pathLst>
                <a:path w="35159" h="33469" extrusionOk="0">
                  <a:moveTo>
                    <a:pt x="17363" y="1"/>
                  </a:moveTo>
                  <a:cubicBezTo>
                    <a:pt x="16136" y="1"/>
                    <a:pt x="14903" y="452"/>
                    <a:pt x="13977" y="1363"/>
                  </a:cubicBezTo>
                  <a:cubicBezTo>
                    <a:pt x="13076" y="2263"/>
                    <a:pt x="12476" y="3497"/>
                    <a:pt x="12442" y="4798"/>
                  </a:cubicBezTo>
                  <a:cubicBezTo>
                    <a:pt x="12409" y="6066"/>
                    <a:pt x="12809" y="7267"/>
                    <a:pt x="13410" y="8368"/>
                  </a:cubicBezTo>
                  <a:cubicBezTo>
                    <a:pt x="13977" y="9468"/>
                    <a:pt x="14744" y="10536"/>
                    <a:pt x="15311" y="11703"/>
                  </a:cubicBezTo>
                  <a:cubicBezTo>
                    <a:pt x="15912" y="12904"/>
                    <a:pt x="16245" y="14205"/>
                    <a:pt x="16445" y="15473"/>
                  </a:cubicBezTo>
                  <a:cubicBezTo>
                    <a:pt x="16412" y="15406"/>
                    <a:pt x="16312" y="15306"/>
                    <a:pt x="16279" y="15239"/>
                  </a:cubicBezTo>
                  <a:cubicBezTo>
                    <a:pt x="15845" y="14706"/>
                    <a:pt x="15411" y="14205"/>
                    <a:pt x="14944" y="13738"/>
                  </a:cubicBezTo>
                  <a:cubicBezTo>
                    <a:pt x="13944" y="12771"/>
                    <a:pt x="12843" y="11970"/>
                    <a:pt x="11675" y="11236"/>
                  </a:cubicBezTo>
                  <a:cubicBezTo>
                    <a:pt x="10441" y="10436"/>
                    <a:pt x="9073" y="9769"/>
                    <a:pt x="7606" y="9635"/>
                  </a:cubicBezTo>
                  <a:cubicBezTo>
                    <a:pt x="7475" y="9628"/>
                    <a:pt x="7345" y="9624"/>
                    <a:pt x="7214" y="9624"/>
                  </a:cubicBezTo>
                  <a:cubicBezTo>
                    <a:pt x="6179" y="9624"/>
                    <a:pt x="5155" y="9858"/>
                    <a:pt x="4237" y="10302"/>
                  </a:cubicBezTo>
                  <a:cubicBezTo>
                    <a:pt x="2068" y="11370"/>
                    <a:pt x="0" y="13872"/>
                    <a:pt x="934" y="16373"/>
                  </a:cubicBezTo>
                  <a:cubicBezTo>
                    <a:pt x="1902" y="18975"/>
                    <a:pt x="4770" y="20243"/>
                    <a:pt x="7339" y="20476"/>
                  </a:cubicBezTo>
                  <a:cubicBezTo>
                    <a:pt x="7778" y="20525"/>
                    <a:pt x="8218" y="20545"/>
                    <a:pt x="8657" y="20545"/>
                  </a:cubicBezTo>
                  <a:cubicBezTo>
                    <a:pt x="9716" y="20545"/>
                    <a:pt x="10771" y="20427"/>
                    <a:pt x="11809" y="20310"/>
                  </a:cubicBezTo>
                  <a:cubicBezTo>
                    <a:pt x="13143" y="20143"/>
                    <a:pt x="14477" y="19943"/>
                    <a:pt x="15812" y="19642"/>
                  </a:cubicBezTo>
                  <a:lnTo>
                    <a:pt x="15812" y="19642"/>
                  </a:lnTo>
                  <a:cubicBezTo>
                    <a:pt x="15745" y="19742"/>
                    <a:pt x="15645" y="19809"/>
                    <a:pt x="15511" y="19909"/>
                  </a:cubicBezTo>
                  <a:cubicBezTo>
                    <a:pt x="14978" y="20376"/>
                    <a:pt x="14444" y="20777"/>
                    <a:pt x="13910" y="21244"/>
                  </a:cubicBezTo>
                  <a:cubicBezTo>
                    <a:pt x="12909" y="22011"/>
                    <a:pt x="11942" y="22845"/>
                    <a:pt x="11008" y="23745"/>
                  </a:cubicBezTo>
                  <a:cubicBezTo>
                    <a:pt x="9407" y="25346"/>
                    <a:pt x="7906" y="27481"/>
                    <a:pt x="8073" y="29916"/>
                  </a:cubicBezTo>
                  <a:cubicBezTo>
                    <a:pt x="8139" y="30917"/>
                    <a:pt x="8473" y="31951"/>
                    <a:pt x="9240" y="32652"/>
                  </a:cubicBezTo>
                  <a:cubicBezTo>
                    <a:pt x="9853" y="33240"/>
                    <a:pt x="10664" y="33468"/>
                    <a:pt x="11475" y="33468"/>
                  </a:cubicBezTo>
                  <a:cubicBezTo>
                    <a:pt x="11768" y="33468"/>
                    <a:pt x="12060" y="33439"/>
                    <a:pt x="12342" y="33386"/>
                  </a:cubicBezTo>
                  <a:cubicBezTo>
                    <a:pt x="13510" y="33152"/>
                    <a:pt x="14611" y="32585"/>
                    <a:pt x="15645" y="31985"/>
                  </a:cubicBezTo>
                  <a:cubicBezTo>
                    <a:pt x="16645" y="31417"/>
                    <a:pt x="17646" y="30750"/>
                    <a:pt x="18447" y="29883"/>
                  </a:cubicBezTo>
                  <a:cubicBezTo>
                    <a:pt x="19347" y="28782"/>
                    <a:pt x="19848" y="27448"/>
                    <a:pt x="20015" y="26080"/>
                  </a:cubicBezTo>
                  <a:cubicBezTo>
                    <a:pt x="20081" y="25613"/>
                    <a:pt x="20115" y="25113"/>
                    <a:pt x="20115" y="24646"/>
                  </a:cubicBezTo>
                  <a:cubicBezTo>
                    <a:pt x="20615" y="25580"/>
                    <a:pt x="21282" y="26414"/>
                    <a:pt x="22083" y="27114"/>
                  </a:cubicBezTo>
                  <a:cubicBezTo>
                    <a:pt x="23641" y="28481"/>
                    <a:pt x="25714" y="29266"/>
                    <a:pt x="27789" y="29266"/>
                  </a:cubicBezTo>
                  <a:cubicBezTo>
                    <a:pt x="28246" y="29266"/>
                    <a:pt x="28703" y="29227"/>
                    <a:pt x="29154" y="29149"/>
                  </a:cubicBezTo>
                  <a:cubicBezTo>
                    <a:pt x="31256" y="28816"/>
                    <a:pt x="33291" y="27515"/>
                    <a:pt x="34291" y="25647"/>
                  </a:cubicBezTo>
                  <a:cubicBezTo>
                    <a:pt x="34825" y="24746"/>
                    <a:pt x="35159" y="23612"/>
                    <a:pt x="34858" y="22578"/>
                  </a:cubicBezTo>
                  <a:cubicBezTo>
                    <a:pt x="34525" y="21410"/>
                    <a:pt x="33457" y="20810"/>
                    <a:pt x="32290" y="20777"/>
                  </a:cubicBezTo>
                  <a:cubicBezTo>
                    <a:pt x="32221" y="20774"/>
                    <a:pt x="32152" y="20772"/>
                    <a:pt x="32083" y="20772"/>
                  </a:cubicBezTo>
                  <a:cubicBezTo>
                    <a:pt x="31391" y="20772"/>
                    <a:pt x="30726" y="20913"/>
                    <a:pt x="30088" y="20943"/>
                  </a:cubicBezTo>
                  <a:cubicBezTo>
                    <a:pt x="29820" y="20956"/>
                    <a:pt x="29551" y="20963"/>
                    <a:pt x="29284" y="20963"/>
                  </a:cubicBezTo>
                  <a:cubicBezTo>
                    <a:pt x="28822" y="20963"/>
                    <a:pt x="28364" y="20940"/>
                    <a:pt x="27920" y="20877"/>
                  </a:cubicBezTo>
                  <a:cubicBezTo>
                    <a:pt x="27186" y="20777"/>
                    <a:pt x="26486" y="20576"/>
                    <a:pt x="25819" y="20310"/>
                  </a:cubicBezTo>
                  <a:cubicBezTo>
                    <a:pt x="25352" y="20143"/>
                    <a:pt x="24918" y="19943"/>
                    <a:pt x="24451" y="19709"/>
                  </a:cubicBezTo>
                  <a:cubicBezTo>
                    <a:pt x="24518" y="19642"/>
                    <a:pt x="24651" y="19642"/>
                    <a:pt x="24751" y="19609"/>
                  </a:cubicBezTo>
                  <a:cubicBezTo>
                    <a:pt x="25285" y="19442"/>
                    <a:pt x="25819" y="19209"/>
                    <a:pt x="26319" y="18942"/>
                  </a:cubicBezTo>
                  <a:cubicBezTo>
                    <a:pt x="27320" y="18442"/>
                    <a:pt x="28254" y="17841"/>
                    <a:pt x="29088" y="17107"/>
                  </a:cubicBezTo>
                  <a:cubicBezTo>
                    <a:pt x="30756" y="15706"/>
                    <a:pt x="32157" y="13772"/>
                    <a:pt x="32790" y="11637"/>
                  </a:cubicBezTo>
                  <a:cubicBezTo>
                    <a:pt x="33124" y="10603"/>
                    <a:pt x="33257" y="9435"/>
                    <a:pt x="32957" y="8368"/>
                  </a:cubicBezTo>
                  <a:cubicBezTo>
                    <a:pt x="32624" y="7133"/>
                    <a:pt x="31823" y="6099"/>
                    <a:pt x="30589" y="5866"/>
                  </a:cubicBezTo>
                  <a:cubicBezTo>
                    <a:pt x="30346" y="5817"/>
                    <a:pt x="30100" y="5795"/>
                    <a:pt x="29852" y="5795"/>
                  </a:cubicBezTo>
                  <a:cubicBezTo>
                    <a:pt x="28905" y="5795"/>
                    <a:pt x="27939" y="6124"/>
                    <a:pt x="27120" y="6600"/>
                  </a:cubicBezTo>
                  <a:cubicBezTo>
                    <a:pt x="26119" y="7200"/>
                    <a:pt x="25252" y="8034"/>
                    <a:pt x="24651" y="8968"/>
                  </a:cubicBezTo>
                  <a:cubicBezTo>
                    <a:pt x="23484" y="10903"/>
                    <a:pt x="23350" y="13438"/>
                    <a:pt x="22183" y="15373"/>
                  </a:cubicBezTo>
                  <a:cubicBezTo>
                    <a:pt x="22283" y="15072"/>
                    <a:pt x="22350" y="14806"/>
                    <a:pt x="22416" y="14539"/>
                  </a:cubicBezTo>
                  <a:cubicBezTo>
                    <a:pt x="22750" y="13038"/>
                    <a:pt x="22950" y="11470"/>
                    <a:pt x="22983" y="9935"/>
                  </a:cubicBezTo>
                  <a:cubicBezTo>
                    <a:pt x="23017" y="8401"/>
                    <a:pt x="22850" y="6900"/>
                    <a:pt x="22583" y="5399"/>
                  </a:cubicBezTo>
                  <a:cubicBezTo>
                    <a:pt x="22283" y="4065"/>
                    <a:pt x="21849" y="2630"/>
                    <a:pt x="20949" y="1596"/>
                  </a:cubicBezTo>
                  <a:cubicBezTo>
                    <a:pt x="20027" y="536"/>
                    <a:pt x="18698" y="1"/>
                    <a:pt x="17363" y="1"/>
                  </a:cubicBezTo>
                  <a:close/>
                </a:path>
              </a:pathLst>
            </a:custGeom>
            <a:solidFill>
              <a:srgbClr val="45BFE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2492;p63">
              <a:extLst>
                <a:ext uri="{FF2B5EF4-FFF2-40B4-BE49-F238E27FC236}">
                  <a16:creationId xmlns="" xmlns:a16="http://schemas.microsoft.com/office/drawing/2014/main" id="{9A985268-499E-4C97-88DC-A419B19558E6}"/>
                </a:ext>
              </a:extLst>
            </p:cNvPr>
            <p:cNvSpPr/>
            <p:nvPr/>
          </p:nvSpPr>
          <p:spPr>
            <a:xfrm>
              <a:off x="6443950" y="2367375"/>
              <a:ext cx="75925" cy="82350"/>
            </a:xfrm>
            <a:custGeom>
              <a:avLst/>
              <a:gdLst/>
              <a:ahLst/>
              <a:cxnLst/>
              <a:rect l="l" t="t" r="r" b="b"/>
              <a:pathLst>
                <a:path w="3037" h="3294" extrusionOk="0">
                  <a:moveTo>
                    <a:pt x="1494" y="0"/>
                  </a:moveTo>
                  <a:cubicBezTo>
                    <a:pt x="1242" y="0"/>
                    <a:pt x="990" y="56"/>
                    <a:pt x="768" y="167"/>
                  </a:cubicBezTo>
                  <a:cubicBezTo>
                    <a:pt x="434" y="334"/>
                    <a:pt x="201" y="667"/>
                    <a:pt x="101" y="1034"/>
                  </a:cubicBezTo>
                  <a:cubicBezTo>
                    <a:pt x="1" y="1434"/>
                    <a:pt x="67" y="1835"/>
                    <a:pt x="234" y="2202"/>
                  </a:cubicBezTo>
                  <a:cubicBezTo>
                    <a:pt x="478" y="2770"/>
                    <a:pt x="1116" y="3294"/>
                    <a:pt x="1758" y="3294"/>
                  </a:cubicBezTo>
                  <a:cubicBezTo>
                    <a:pt x="1907" y="3294"/>
                    <a:pt x="2057" y="3265"/>
                    <a:pt x="2202" y="3202"/>
                  </a:cubicBezTo>
                  <a:cubicBezTo>
                    <a:pt x="2569" y="3036"/>
                    <a:pt x="2836" y="2669"/>
                    <a:pt x="2936" y="2268"/>
                  </a:cubicBezTo>
                  <a:cubicBezTo>
                    <a:pt x="3036" y="2002"/>
                    <a:pt x="3036" y="1668"/>
                    <a:pt x="2936" y="1301"/>
                  </a:cubicBezTo>
                  <a:lnTo>
                    <a:pt x="2936" y="1234"/>
                  </a:lnTo>
                  <a:cubicBezTo>
                    <a:pt x="2936" y="1034"/>
                    <a:pt x="2903" y="834"/>
                    <a:pt x="2769" y="667"/>
                  </a:cubicBezTo>
                  <a:cubicBezTo>
                    <a:pt x="2502" y="222"/>
                    <a:pt x="1998" y="0"/>
                    <a:pt x="1494" y="0"/>
                  </a:cubicBezTo>
                  <a:close/>
                </a:path>
              </a:pathLst>
            </a:custGeom>
            <a:solidFill>
              <a:srgbClr val="FFC12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2493;p63">
              <a:extLst>
                <a:ext uri="{FF2B5EF4-FFF2-40B4-BE49-F238E27FC236}">
                  <a16:creationId xmlns="" xmlns:a16="http://schemas.microsoft.com/office/drawing/2014/main" id="{BA0264AA-CDEB-4889-81B7-6D5BDF84AC77}"/>
                </a:ext>
              </a:extLst>
            </p:cNvPr>
            <p:cNvSpPr/>
            <p:nvPr/>
          </p:nvSpPr>
          <p:spPr>
            <a:xfrm>
              <a:off x="6566750" y="2264800"/>
              <a:ext cx="50675" cy="69550"/>
            </a:xfrm>
            <a:custGeom>
              <a:avLst/>
              <a:gdLst/>
              <a:ahLst/>
              <a:cxnLst/>
              <a:rect l="l" t="t" r="r" b="b"/>
              <a:pathLst>
                <a:path w="2027" h="2782" extrusionOk="0">
                  <a:moveTo>
                    <a:pt x="1527" y="0"/>
                  </a:moveTo>
                  <a:cubicBezTo>
                    <a:pt x="1493" y="0"/>
                    <a:pt x="1393" y="34"/>
                    <a:pt x="1460" y="100"/>
                  </a:cubicBezTo>
                  <a:cubicBezTo>
                    <a:pt x="1460" y="134"/>
                    <a:pt x="1460" y="200"/>
                    <a:pt x="1393" y="267"/>
                  </a:cubicBezTo>
                  <a:cubicBezTo>
                    <a:pt x="1326" y="367"/>
                    <a:pt x="1293" y="534"/>
                    <a:pt x="1193" y="701"/>
                  </a:cubicBezTo>
                  <a:cubicBezTo>
                    <a:pt x="1193" y="767"/>
                    <a:pt x="1160" y="767"/>
                    <a:pt x="1160" y="801"/>
                  </a:cubicBezTo>
                  <a:lnTo>
                    <a:pt x="1126" y="834"/>
                  </a:lnTo>
                  <a:cubicBezTo>
                    <a:pt x="1126" y="867"/>
                    <a:pt x="1026" y="968"/>
                    <a:pt x="993" y="1001"/>
                  </a:cubicBezTo>
                  <a:cubicBezTo>
                    <a:pt x="893" y="1134"/>
                    <a:pt x="826" y="1201"/>
                    <a:pt x="726" y="1334"/>
                  </a:cubicBezTo>
                  <a:cubicBezTo>
                    <a:pt x="559" y="1535"/>
                    <a:pt x="392" y="1768"/>
                    <a:pt x="292" y="2002"/>
                  </a:cubicBezTo>
                  <a:cubicBezTo>
                    <a:pt x="192" y="2135"/>
                    <a:pt x="126" y="2268"/>
                    <a:pt x="59" y="2369"/>
                  </a:cubicBezTo>
                  <a:cubicBezTo>
                    <a:pt x="25" y="2469"/>
                    <a:pt x="25" y="2535"/>
                    <a:pt x="25" y="2635"/>
                  </a:cubicBezTo>
                  <a:lnTo>
                    <a:pt x="25" y="2669"/>
                  </a:lnTo>
                  <a:cubicBezTo>
                    <a:pt x="0" y="2744"/>
                    <a:pt x="69" y="2781"/>
                    <a:pt x="119" y="2781"/>
                  </a:cubicBezTo>
                  <a:cubicBezTo>
                    <a:pt x="136" y="2781"/>
                    <a:pt x="151" y="2777"/>
                    <a:pt x="159" y="2769"/>
                  </a:cubicBezTo>
                  <a:cubicBezTo>
                    <a:pt x="159" y="2769"/>
                    <a:pt x="192" y="2769"/>
                    <a:pt x="192" y="2702"/>
                  </a:cubicBezTo>
                  <a:cubicBezTo>
                    <a:pt x="326" y="2702"/>
                    <a:pt x="459" y="2635"/>
                    <a:pt x="526" y="2535"/>
                  </a:cubicBezTo>
                  <a:lnTo>
                    <a:pt x="893" y="2168"/>
                  </a:lnTo>
                  <a:cubicBezTo>
                    <a:pt x="1160" y="1935"/>
                    <a:pt x="1360" y="1668"/>
                    <a:pt x="1560" y="1368"/>
                  </a:cubicBezTo>
                  <a:cubicBezTo>
                    <a:pt x="1727" y="1168"/>
                    <a:pt x="1960" y="867"/>
                    <a:pt x="2027" y="601"/>
                  </a:cubicBezTo>
                  <a:cubicBezTo>
                    <a:pt x="1994" y="534"/>
                    <a:pt x="1994" y="434"/>
                    <a:pt x="1994" y="334"/>
                  </a:cubicBezTo>
                  <a:cubicBezTo>
                    <a:pt x="1994" y="300"/>
                    <a:pt x="1960" y="267"/>
                    <a:pt x="1927" y="200"/>
                  </a:cubicBezTo>
                  <a:cubicBezTo>
                    <a:pt x="1902" y="176"/>
                    <a:pt x="1896" y="169"/>
                    <a:pt x="1894" y="169"/>
                  </a:cubicBezTo>
                  <a:lnTo>
                    <a:pt x="1894" y="169"/>
                  </a:lnTo>
                  <a:cubicBezTo>
                    <a:pt x="1892" y="169"/>
                    <a:pt x="1896" y="177"/>
                    <a:pt x="1888" y="177"/>
                  </a:cubicBezTo>
                  <a:cubicBezTo>
                    <a:pt x="1884" y="177"/>
                    <a:pt x="1875" y="174"/>
                    <a:pt x="1860" y="167"/>
                  </a:cubicBezTo>
                  <a:cubicBezTo>
                    <a:pt x="1793" y="34"/>
                    <a:pt x="1660" y="0"/>
                    <a:pt x="152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2494;p63">
              <a:extLst>
                <a:ext uri="{FF2B5EF4-FFF2-40B4-BE49-F238E27FC236}">
                  <a16:creationId xmlns="" xmlns:a16="http://schemas.microsoft.com/office/drawing/2014/main" id="{15ACFA9F-65AB-49B5-9CC2-69D70D5D6F50}"/>
                </a:ext>
              </a:extLst>
            </p:cNvPr>
            <p:cNvSpPr/>
            <p:nvPr/>
          </p:nvSpPr>
          <p:spPr>
            <a:xfrm>
              <a:off x="6567575" y="2235950"/>
              <a:ext cx="148275" cy="135700"/>
            </a:xfrm>
            <a:custGeom>
              <a:avLst/>
              <a:gdLst/>
              <a:ahLst/>
              <a:cxnLst/>
              <a:rect l="l" t="t" r="r" b="b"/>
              <a:pathLst>
                <a:path w="5931" h="5428" extrusionOk="0">
                  <a:moveTo>
                    <a:pt x="5543" y="0"/>
                  </a:moveTo>
                  <a:cubicBezTo>
                    <a:pt x="5470" y="0"/>
                    <a:pt x="5393" y="23"/>
                    <a:pt x="5330" y="87"/>
                  </a:cubicBezTo>
                  <a:cubicBezTo>
                    <a:pt x="5296" y="120"/>
                    <a:pt x="5296" y="153"/>
                    <a:pt x="5263" y="187"/>
                  </a:cubicBezTo>
                  <a:lnTo>
                    <a:pt x="5230" y="254"/>
                  </a:lnTo>
                  <a:cubicBezTo>
                    <a:pt x="5129" y="320"/>
                    <a:pt x="5063" y="454"/>
                    <a:pt x="4963" y="520"/>
                  </a:cubicBezTo>
                  <a:cubicBezTo>
                    <a:pt x="4763" y="787"/>
                    <a:pt x="4562" y="1021"/>
                    <a:pt x="4329" y="1254"/>
                  </a:cubicBezTo>
                  <a:cubicBezTo>
                    <a:pt x="3929" y="1688"/>
                    <a:pt x="3462" y="2155"/>
                    <a:pt x="2961" y="2622"/>
                  </a:cubicBezTo>
                  <a:cubicBezTo>
                    <a:pt x="2494" y="3022"/>
                    <a:pt x="2061" y="3456"/>
                    <a:pt x="1560" y="3856"/>
                  </a:cubicBezTo>
                  <a:lnTo>
                    <a:pt x="793" y="4490"/>
                  </a:lnTo>
                  <a:cubicBezTo>
                    <a:pt x="526" y="4690"/>
                    <a:pt x="293" y="4957"/>
                    <a:pt x="93" y="5157"/>
                  </a:cubicBezTo>
                  <a:cubicBezTo>
                    <a:pt x="0" y="5250"/>
                    <a:pt x="79" y="5428"/>
                    <a:pt x="196" y="5428"/>
                  </a:cubicBezTo>
                  <a:cubicBezTo>
                    <a:pt x="206" y="5428"/>
                    <a:pt x="216" y="5426"/>
                    <a:pt x="226" y="5424"/>
                  </a:cubicBezTo>
                  <a:cubicBezTo>
                    <a:pt x="560" y="5290"/>
                    <a:pt x="826" y="5157"/>
                    <a:pt x="1127" y="4990"/>
                  </a:cubicBezTo>
                  <a:cubicBezTo>
                    <a:pt x="1427" y="4823"/>
                    <a:pt x="1727" y="4623"/>
                    <a:pt x="1994" y="4423"/>
                  </a:cubicBezTo>
                  <a:cubicBezTo>
                    <a:pt x="2594" y="3990"/>
                    <a:pt x="3128" y="3523"/>
                    <a:pt x="3628" y="3089"/>
                  </a:cubicBezTo>
                  <a:lnTo>
                    <a:pt x="5129" y="1588"/>
                  </a:lnTo>
                  <a:cubicBezTo>
                    <a:pt x="5330" y="1321"/>
                    <a:pt x="5630" y="1087"/>
                    <a:pt x="5797" y="787"/>
                  </a:cubicBezTo>
                  <a:cubicBezTo>
                    <a:pt x="5930" y="520"/>
                    <a:pt x="5930" y="187"/>
                    <a:pt x="5663" y="20"/>
                  </a:cubicBezTo>
                  <a:cubicBezTo>
                    <a:pt x="5627" y="8"/>
                    <a:pt x="5585" y="0"/>
                    <a:pt x="5543"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2495;p63">
              <a:extLst>
                <a:ext uri="{FF2B5EF4-FFF2-40B4-BE49-F238E27FC236}">
                  <a16:creationId xmlns="" xmlns:a16="http://schemas.microsoft.com/office/drawing/2014/main" id="{4445B4CF-04BF-4178-A9EA-67503F498B8B}"/>
                </a:ext>
              </a:extLst>
            </p:cNvPr>
            <p:cNvSpPr/>
            <p:nvPr/>
          </p:nvSpPr>
          <p:spPr>
            <a:xfrm>
              <a:off x="6596550" y="2360475"/>
              <a:ext cx="53400" cy="38075"/>
            </a:xfrm>
            <a:custGeom>
              <a:avLst/>
              <a:gdLst/>
              <a:ahLst/>
              <a:cxnLst/>
              <a:rect l="l" t="t" r="r" b="b"/>
              <a:pathLst>
                <a:path w="2136" h="1523" extrusionOk="0">
                  <a:moveTo>
                    <a:pt x="1959" y="1"/>
                  </a:moveTo>
                  <a:cubicBezTo>
                    <a:pt x="1950" y="1"/>
                    <a:pt x="1942" y="3"/>
                    <a:pt x="1936" y="9"/>
                  </a:cubicBezTo>
                  <a:cubicBezTo>
                    <a:pt x="1869" y="43"/>
                    <a:pt x="1836" y="43"/>
                    <a:pt x="1802" y="43"/>
                  </a:cubicBezTo>
                  <a:cubicBezTo>
                    <a:pt x="1802" y="43"/>
                    <a:pt x="1769" y="43"/>
                    <a:pt x="1769" y="109"/>
                  </a:cubicBezTo>
                  <a:lnTo>
                    <a:pt x="1702" y="109"/>
                  </a:lnTo>
                  <a:cubicBezTo>
                    <a:pt x="1669" y="109"/>
                    <a:pt x="1669" y="109"/>
                    <a:pt x="1635" y="143"/>
                  </a:cubicBezTo>
                  <a:cubicBezTo>
                    <a:pt x="1635" y="143"/>
                    <a:pt x="1602" y="143"/>
                    <a:pt x="1602" y="176"/>
                  </a:cubicBezTo>
                  <a:cubicBezTo>
                    <a:pt x="1535" y="176"/>
                    <a:pt x="1502" y="209"/>
                    <a:pt x="1469" y="209"/>
                  </a:cubicBezTo>
                  <a:cubicBezTo>
                    <a:pt x="1302" y="309"/>
                    <a:pt x="1168" y="443"/>
                    <a:pt x="1035" y="510"/>
                  </a:cubicBezTo>
                  <a:cubicBezTo>
                    <a:pt x="935" y="610"/>
                    <a:pt x="768" y="710"/>
                    <a:pt x="635" y="810"/>
                  </a:cubicBezTo>
                  <a:cubicBezTo>
                    <a:pt x="468" y="877"/>
                    <a:pt x="335" y="977"/>
                    <a:pt x="168" y="1110"/>
                  </a:cubicBezTo>
                  <a:cubicBezTo>
                    <a:pt x="34" y="1143"/>
                    <a:pt x="1" y="1310"/>
                    <a:pt x="101" y="1377"/>
                  </a:cubicBezTo>
                  <a:cubicBezTo>
                    <a:pt x="127" y="1479"/>
                    <a:pt x="210" y="1522"/>
                    <a:pt x="293" y="1522"/>
                  </a:cubicBezTo>
                  <a:cubicBezTo>
                    <a:pt x="319" y="1522"/>
                    <a:pt x="344" y="1518"/>
                    <a:pt x="368" y="1510"/>
                  </a:cubicBezTo>
                  <a:cubicBezTo>
                    <a:pt x="601" y="1477"/>
                    <a:pt x="768" y="1444"/>
                    <a:pt x="968" y="1344"/>
                  </a:cubicBezTo>
                  <a:cubicBezTo>
                    <a:pt x="1135" y="1277"/>
                    <a:pt x="1302" y="1177"/>
                    <a:pt x="1469" y="1043"/>
                  </a:cubicBezTo>
                  <a:cubicBezTo>
                    <a:pt x="1635" y="943"/>
                    <a:pt x="1802" y="810"/>
                    <a:pt x="1936" y="610"/>
                  </a:cubicBezTo>
                  <a:cubicBezTo>
                    <a:pt x="1969" y="543"/>
                    <a:pt x="1969" y="510"/>
                    <a:pt x="2002" y="476"/>
                  </a:cubicBezTo>
                  <a:cubicBezTo>
                    <a:pt x="2002" y="443"/>
                    <a:pt x="2036" y="443"/>
                    <a:pt x="2036" y="376"/>
                  </a:cubicBezTo>
                  <a:lnTo>
                    <a:pt x="2036" y="343"/>
                  </a:lnTo>
                  <a:cubicBezTo>
                    <a:pt x="2036" y="309"/>
                    <a:pt x="2102" y="276"/>
                    <a:pt x="2102" y="209"/>
                  </a:cubicBezTo>
                  <a:cubicBezTo>
                    <a:pt x="2102" y="176"/>
                    <a:pt x="2102" y="176"/>
                    <a:pt x="2136" y="143"/>
                  </a:cubicBezTo>
                  <a:cubicBezTo>
                    <a:pt x="2081" y="60"/>
                    <a:pt x="2003" y="1"/>
                    <a:pt x="1959"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2496;p63">
              <a:extLst>
                <a:ext uri="{FF2B5EF4-FFF2-40B4-BE49-F238E27FC236}">
                  <a16:creationId xmlns="" xmlns:a16="http://schemas.microsoft.com/office/drawing/2014/main" id="{B087A71A-D7F1-4444-BDE7-50261589DA02}"/>
                </a:ext>
              </a:extLst>
            </p:cNvPr>
            <p:cNvSpPr/>
            <p:nvPr/>
          </p:nvSpPr>
          <p:spPr>
            <a:xfrm>
              <a:off x="6406425" y="2249575"/>
              <a:ext cx="43400" cy="74250"/>
            </a:xfrm>
            <a:custGeom>
              <a:avLst/>
              <a:gdLst/>
              <a:ahLst/>
              <a:cxnLst/>
              <a:rect l="l" t="t" r="r" b="b"/>
              <a:pathLst>
                <a:path w="1736" h="2970" extrusionOk="0">
                  <a:moveTo>
                    <a:pt x="247" y="0"/>
                  </a:moveTo>
                  <a:cubicBezTo>
                    <a:pt x="184" y="0"/>
                    <a:pt x="117" y="25"/>
                    <a:pt x="67" y="75"/>
                  </a:cubicBezTo>
                  <a:cubicBezTo>
                    <a:pt x="1" y="142"/>
                    <a:pt x="1" y="309"/>
                    <a:pt x="67" y="409"/>
                  </a:cubicBezTo>
                  <a:cubicBezTo>
                    <a:pt x="401" y="709"/>
                    <a:pt x="701" y="1043"/>
                    <a:pt x="868" y="1443"/>
                  </a:cubicBezTo>
                  <a:cubicBezTo>
                    <a:pt x="1035" y="1810"/>
                    <a:pt x="1101" y="2244"/>
                    <a:pt x="1135" y="2711"/>
                  </a:cubicBezTo>
                  <a:cubicBezTo>
                    <a:pt x="1135" y="2777"/>
                    <a:pt x="1201" y="2877"/>
                    <a:pt x="1268" y="2911"/>
                  </a:cubicBezTo>
                  <a:lnTo>
                    <a:pt x="1335" y="2944"/>
                  </a:lnTo>
                  <a:cubicBezTo>
                    <a:pt x="1352" y="2961"/>
                    <a:pt x="1368" y="2969"/>
                    <a:pt x="1385" y="2969"/>
                  </a:cubicBezTo>
                  <a:cubicBezTo>
                    <a:pt x="1402" y="2969"/>
                    <a:pt x="1418" y="2961"/>
                    <a:pt x="1435" y="2944"/>
                  </a:cubicBezTo>
                  <a:lnTo>
                    <a:pt x="1502" y="2911"/>
                  </a:lnTo>
                  <a:cubicBezTo>
                    <a:pt x="1568" y="2877"/>
                    <a:pt x="1602" y="2777"/>
                    <a:pt x="1602" y="2711"/>
                  </a:cubicBezTo>
                  <a:cubicBezTo>
                    <a:pt x="1735" y="2144"/>
                    <a:pt x="1535" y="1643"/>
                    <a:pt x="1335" y="1210"/>
                  </a:cubicBezTo>
                  <a:cubicBezTo>
                    <a:pt x="1101" y="743"/>
                    <a:pt x="768" y="376"/>
                    <a:pt x="401" y="75"/>
                  </a:cubicBezTo>
                  <a:cubicBezTo>
                    <a:pt x="367" y="25"/>
                    <a:pt x="309" y="0"/>
                    <a:pt x="24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2497;p63">
              <a:extLst>
                <a:ext uri="{FF2B5EF4-FFF2-40B4-BE49-F238E27FC236}">
                  <a16:creationId xmlns="" xmlns:a16="http://schemas.microsoft.com/office/drawing/2014/main" id="{CEE76A0D-3383-49BD-8BF5-E90382704B0F}"/>
                </a:ext>
              </a:extLst>
            </p:cNvPr>
            <p:cNvSpPr/>
            <p:nvPr/>
          </p:nvSpPr>
          <p:spPr>
            <a:xfrm>
              <a:off x="6428400" y="2150150"/>
              <a:ext cx="59775" cy="199350"/>
            </a:xfrm>
            <a:custGeom>
              <a:avLst/>
              <a:gdLst/>
              <a:ahLst/>
              <a:cxnLst/>
              <a:rect l="l" t="t" r="r" b="b"/>
              <a:pathLst>
                <a:path w="2391" h="7974" extrusionOk="0">
                  <a:moveTo>
                    <a:pt x="129" y="0"/>
                  </a:moveTo>
                  <a:cubicBezTo>
                    <a:pt x="64" y="0"/>
                    <a:pt x="0" y="51"/>
                    <a:pt x="22" y="116"/>
                  </a:cubicBezTo>
                  <a:cubicBezTo>
                    <a:pt x="456" y="1384"/>
                    <a:pt x="889" y="2618"/>
                    <a:pt x="1223" y="3919"/>
                  </a:cubicBezTo>
                  <a:cubicBezTo>
                    <a:pt x="1390" y="4553"/>
                    <a:pt x="1490" y="5220"/>
                    <a:pt x="1557" y="5887"/>
                  </a:cubicBezTo>
                  <a:cubicBezTo>
                    <a:pt x="1623" y="6221"/>
                    <a:pt x="1657" y="6554"/>
                    <a:pt x="1657" y="6921"/>
                  </a:cubicBezTo>
                  <a:cubicBezTo>
                    <a:pt x="1657" y="7088"/>
                    <a:pt x="1657" y="7255"/>
                    <a:pt x="1690" y="7422"/>
                  </a:cubicBezTo>
                  <a:lnTo>
                    <a:pt x="1690" y="7622"/>
                  </a:lnTo>
                  <a:lnTo>
                    <a:pt x="1690" y="7688"/>
                  </a:lnTo>
                  <a:cubicBezTo>
                    <a:pt x="1657" y="7788"/>
                    <a:pt x="1723" y="7955"/>
                    <a:pt x="1890" y="7955"/>
                  </a:cubicBezTo>
                  <a:cubicBezTo>
                    <a:pt x="1928" y="7968"/>
                    <a:pt x="1963" y="7973"/>
                    <a:pt x="1996" y="7973"/>
                  </a:cubicBezTo>
                  <a:cubicBezTo>
                    <a:pt x="2229" y="7973"/>
                    <a:pt x="2357" y="7689"/>
                    <a:pt x="2357" y="7455"/>
                  </a:cubicBezTo>
                  <a:cubicBezTo>
                    <a:pt x="2391" y="6621"/>
                    <a:pt x="2224" y="5754"/>
                    <a:pt x="2057" y="4920"/>
                  </a:cubicBezTo>
                  <a:cubicBezTo>
                    <a:pt x="1790" y="3218"/>
                    <a:pt x="1223" y="1517"/>
                    <a:pt x="222" y="50"/>
                  </a:cubicBezTo>
                  <a:cubicBezTo>
                    <a:pt x="199" y="15"/>
                    <a:pt x="164" y="0"/>
                    <a:pt x="1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2498;p63">
              <a:extLst>
                <a:ext uri="{FF2B5EF4-FFF2-40B4-BE49-F238E27FC236}">
                  <a16:creationId xmlns="" xmlns:a16="http://schemas.microsoft.com/office/drawing/2014/main" id="{CA3A5073-6624-47A9-9B82-1141079C26FE}"/>
                </a:ext>
              </a:extLst>
            </p:cNvPr>
            <p:cNvSpPr/>
            <p:nvPr/>
          </p:nvSpPr>
          <p:spPr>
            <a:xfrm>
              <a:off x="6502325" y="2247550"/>
              <a:ext cx="19200" cy="72300"/>
            </a:xfrm>
            <a:custGeom>
              <a:avLst/>
              <a:gdLst/>
              <a:ahLst/>
              <a:cxnLst/>
              <a:rect l="l" t="t" r="r" b="b"/>
              <a:pathLst>
                <a:path w="768" h="2892" extrusionOk="0">
                  <a:moveTo>
                    <a:pt x="229" y="0"/>
                  </a:moveTo>
                  <a:cubicBezTo>
                    <a:pt x="146" y="0"/>
                    <a:pt x="67" y="52"/>
                    <a:pt x="67" y="156"/>
                  </a:cubicBezTo>
                  <a:lnTo>
                    <a:pt x="67" y="190"/>
                  </a:lnTo>
                  <a:lnTo>
                    <a:pt x="67" y="290"/>
                  </a:lnTo>
                  <a:cubicBezTo>
                    <a:pt x="67" y="357"/>
                    <a:pt x="67" y="390"/>
                    <a:pt x="101" y="490"/>
                  </a:cubicBezTo>
                  <a:cubicBezTo>
                    <a:pt x="101" y="623"/>
                    <a:pt x="167" y="690"/>
                    <a:pt x="167" y="824"/>
                  </a:cubicBezTo>
                  <a:lnTo>
                    <a:pt x="167" y="1491"/>
                  </a:lnTo>
                  <a:cubicBezTo>
                    <a:pt x="101" y="1691"/>
                    <a:pt x="67" y="1891"/>
                    <a:pt x="67" y="2158"/>
                  </a:cubicBezTo>
                  <a:cubicBezTo>
                    <a:pt x="67" y="2291"/>
                    <a:pt x="34" y="2358"/>
                    <a:pt x="34" y="2491"/>
                  </a:cubicBezTo>
                  <a:cubicBezTo>
                    <a:pt x="34" y="2625"/>
                    <a:pt x="1" y="2692"/>
                    <a:pt x="1" y="2825"/>
                  </a:cubicBezTo>
                  <a:cubicBezTo>
                    <a:pt x="1" y="2858"/>
                    <a:pt x="34" y="2892"/>
                    <a:pt x="101" y="2892"/>
                  </a:cubicBezTo>
                  <a:cubicBezTo>
                    <a:pt x="201" y="2858"/>
                    <a:pt x="267" y="2725"/>
                    <a:pt x="368" y="2658"/>
                  </a:cubicBezTo>
                  <a:cubicBezTo>
                    <a:pt x="434" y="2558"/>
                    <a:pt x="534" y="2458"/>
                    <a:pt x="568" y="2358"/>
                  </a:cubicBezTo>
                  <a:cubicBezTo>
                    <a:pt x="701" y="2125"/>
                    <a:pt x="734" y="1824"/>
                    <a:pt x="768" y="1557"/>
                  </a:cubicBezTo>
                  <a:cubicBezTo>
                    <a:pt x="668" y="1224"/>
                    <a:pt x="668" y="990"/>
                    <a:pt x="601" y="690"/>
                  </a:cubicBezTo>
                  <a:cubicBezTo>
                    <a:pt x="568" y="490"/>
                    <a:pt x="534" y="190"/>
                    <a:pt x="368" y="56"/>
                  </a:cubicBezTo>
                  <a:cubicBezTo>
                    <a:pt x="330" y="19"/>
                    <a:pt x="278" y="0"/>
                    <a:pt x="2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2499;p63">
              <a:extLst>
                <a:ext uri="{FF2B5EF4-FFF2-40B4-BE49-F238E27FC236}">
                  <a16:creationId xmlns="" xmlns:a16="http://schemas.microsoft.com/office/drawing/2014/main" id="{514E30B7-4006-4430-9924-441A54598B0F}"/>
                </a:ext>
              </a:extLst>
            </p:cNvPr>
            <p:cNvSpPr/>
            <p:nvPr/>
          </p:nvSpPr>
          <p:spPr>
            <a:xfrm>
              <a:off x="6299825" y="2281350"/>
              <a:ext cx="77450" cy="57900"/>
            </a:xfrm>
            <a:custGeom>
              <a:avLst/>
              <a:gdLst/>
              <a:ahLst/>
              <a:cxnLst/>
              <a:rect l="l" t="t" r="r" b="b"/>
              <a:pathLst>
                <a:path w="3098" h="2316" extrusionOk="0">
                  <a:moveTo>
                    <a:pt x="161" y="1"/>
                  </a:moveTo>
                  <a:cubicBezTo>
                    <a:pt x="51" y="1"/>
                    <a:pt x="1" y="145"/>
                    <a:pt x="62" y="205"/>
                  </a:cubicBezTo>
                  <a:cubicBezTo>
                    <a:pt x="195" y="339"/>
                    <a:pt x="295" y="472"/>
                    <a:pt x="395" y="539"/>
                  </a:cubicBezTo>
                  <a:cubicBezTo>
                    <a:pt x="529" y="639"/>
                    <a:pt x="662" y="706"/>
                    <a:pt x="795" y="839"/>
                  </a:cubicBezTo>
                  <a:cubicBezTo>
                    <a:pt x="1029" y="1039"/>
                    <a:pt x="1329" y="1206"/>
                    <a:pt x="1563" y="1373"/>
                  </a:cubicBezTo>
                  <a:cubicBezTo>
                    <a:pt x="1796" y="1540"/>
                    <a:pt x="2063" y="1673"/>
                    <a:pt x="2296" y="1840"/>
                  </a:cubicBezTo>
                  <a:cubicBezTo>
                    <a:pt x="2363" y="1873"/>
                    <a:pt x="2463" y="1973"/>
                    <a:pt x="2497" y="2040"/>
                  </a:cubicBezTo>
                  <a:cubicBezTo>
                    <a:pt x="2530" y="2107"/>
                    <a:pt x="2530" y="2140"/>
                    <a:pt x="2563" y="2207"/>
                  </a:cubicBezTo>
                  <a:cubicBezTo>
                    <a:pt x="2563" y="2261"/>
                    <a:pt x="2630" y="2316"/>
                    <a:pt x="2673" y="2316"/>
                  </a:cubicBezTo>
                  <a:cubicBezTo>
                    <a:pt x="2682" y="2316"/>
                    <a:pt x="2691" y="2313"/>
                    <a:pt x="2697" y="2307"/>
                  </a:cubicBezTo>
                  <a:cubicBezTo>
                    <a:pt x="3097" y="2307"/>
                    <a:pt x="3030" y="1873"/>
                    <a:pt x="2930" y="1640"/>
                  </a:cubicBezTo>
                  <a:cubicBezTo>
                    <a:pt x="2797" y="1340"/>
                    <a:pt x="2430" y="1173"/>
                    <a:pt x="2163" y="1006"/>
                  </a:cubicBezTo>
                  <a:cubicBezTo>
                    <a:pt x="1863" y="806"/>
                    <a:pt x="1529" y="606"/>
                    <a:pt x="1196" y="439"/>
                  </a:cubicBezTo>
                  <a:cubicBezTo>
                    <a:pt x="1029" y="339"/>
                    <a:pt x="929" y="272"/>
                    <a:pt x="762" y="172"/>
                  </a:cubicBezTo>
                  <a:cubicBezTo>
                    <a:pt x="595" y="105"/>
                    <a:pt x="362" y="39"/>
                    <a:pt x="195" y="5"/>
                  </a:cubicBezTo>
                  <a:cubicBezTo>
                    <a:pt x="183" y="2"/>
                    <a:pt x="172" y="1"/>
                    <a:pt x="161"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2500;p63">
              <a:extLst>
                <a:ext uri="{FF2B5EF4-FFF2-40B4-BE49-F238E27FC236}">
                  <a16:creationId xmlns="" xmlns:a16="http://schemas.microsoft.com/office/drawing/2014/main" id="{84139CAA-2C51-4823-AB65-463F92BBBC7D}"/>
                </a:ext>
              </a:extLst>
            </p:cNvPr>
            <p:cNvSpPr/>
            <p:nvPr/>
          </p:nvSpPr>
          <p:spPr>
            <a:xfrm>
              <a:off x="6186275" y="2328175"/>
              <a:ext cx="207675" cy="46650"/>
            </a:xfrm>
            <a:custGeom>
              <a:avLst/>
              <a:gdLst/>
              <a:ahLst/>
              <a:cxnLst/>
              <a:rect l="l" t="t" r="r" b="b"/>
              <a:pathLst>
                <a:path w="8307" h="1866" extrusionOk="0">
                  <a:moveTo>
                    <a:pt x="200" y="0"/>
                  </a:moveTo>
                  <a:cubicBezTo>
                    <a:pt x="34" y="0"/>
                    <a:pt x="0" y="301"/>
                    <a:pt x="167" y="334"/>
                  </a:cubicBezTo>
                  <a:cubicBezTo>
                    <a:pt x="1501" y="567"/>
                    <a:pt x="2869" y="768"/>
                    <a:pt x="4203" y="1001"/>
                  </a:cubicBezTo>
                  <a:cubicBezTo>
                    <a:pt x="4870" y="1134"/>
                    <a:pt x="5538" y="1301"/>
                    <a:pt x="6205" y="1468"/>
                  </a:cubicBezTo>
                  <a:cubicBezTo>
                    <a:pt x="6709" y="1608"/>
                    <a:pt x="7284" y="1866"/>
                    <a:pt x="7830" y="1866"/>
                  </a:cubicBezTo>
                  <a:cubicBezTo>
                    <a:pt x="7935" y="1866"/>
                    <a:pt x="8038" y="1856"/>
                    <a:pt x="8139" y="1835"/>
                  </a:cubicBezTo>
                  <a:cubicBezTo>
                    <a:pt x="8239" y="1802"/>
                    <a:pt x="8306" y="1568"/>
                    <a:pt x="8206" y="1468"/>
                  </a:cubicBezTo>
                  <a:cubicBezTo>
                    <a:pt x="7973" y="1268"/>
                    <a:pt x="7672" y="1168"/>
                    <a:pt x="7372" y="1101"/>
                  </a:cubicBezTo>
                  <a:cubicBezTo>
                    <a:pt x="7039" y="1001"/>
                    <a:pt x="6672" y="901"/>
                    <a:pt x="6338" y="801"/>
                  </a:cubicBezTo>
                  <a:cubicBezTo>
                    <a:pt x="5671" y="634"/>
                    <a:pt x="5004" y="501"/>
                    <a:pt x="4337" y="401"/>
                  </a:cubicBezTo>
                  <a:cubicBezTo>
                    <a:pt x="2969" y="134"/>
                    <a:pt x="1635" y="0"/>
                    <a:pt x="200"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2501;p63">
              <a:extLst>
                <a:ext uri="{FF2B5EF4-FFF2-40B4-BE49-F238E27FC236}">
                  <a16:creationId xmlns="" xmlns:a16="http://schemas.microsoft.com/office/drawing/2014/main" id="{A391AA3F-1143-4482-971B-1A077AAA8C39}"/>
                </a:ext>
              </a:extLst>
            </p:cNvPr>
            <p:cNvSpPr/>
            <p:nvPr/>
          </p:nvSpPr>
          <p:spPr>
            <a:xfrm>
              <a:off x="6290500" y="2392375"/>
              <a:ext cx="87600" cy="20875"/>
            </a:xfrm>
            <a:custGeom>
              <a:avLst/>
              <a:gdLst/>
              <a:ahLst/>
              <a:cxnLst/>
              <a:rect l="l" t="t" r="r" b="b"/>
              <a:pathLst>
                <a:path w="3504" h="835" extrusionOk="0">
                  <a:moveTo>
                    <a:pt x="3070" y="1"/>
                  </a:moveTo>
                  <a:cubicBezTo>
                    <a:pt x="2970" y="1"/>
                    <a:pt x="2803" y="1"/>
                    <a:pt x="2669" y="34"/>
                  </a:cubicBezTo>
                  <a:cubicBezTo>
                    <a:pt x="2369" y="68"/>
                    <a:pt x="2136" y="168"/>
                    <a:pt x="1836" y="201"/>
                  </a:cubicBezTo>
                  <a:cubicBezTo>
                    <a:pt x="1535" y="234"/>
                    <a:pt x="1302" y="234"/>
                    <a:pt x="1002" y="268"/>
                  </a:cubicBezTo>
                  <a:cubicBezTo>
                    <a:pt x="701" y="334"/>
                    <a:pt x="468" y="368"/>
                    <a:pt x="168" y="401"/>
                  </a:cubicBezTo>
                  <a:cubicBezTo>
                    <a:pt x="1" y="401"/>
                    <a:pt x="34" y="668"/>
                    <a:pt x="168" y="701"/>
                  </a:cubicBezTo>
                  <a:cubicBezTo>
                    <a:pt x="468" y="768"/>
                    <a:pt x="735" y="835"/>
                    <a:pt x="1035" y="835"/>
                  </a:cubicBezTo>
                  <a:cubicBezTo>
                    <a:pt x="1335" y="835"/>
                    <a:pt x="1569" y="835"/>
                    <a:pt x="1869" y="768"/>
                  </a:cubicBezTo>
                  <a:cubicBezTo>
                    <a:pt x="2169" y="735"/>
                    <a:pt x="2469" y="701"/>
                    <a:pt x="2703" y="668"/>
                  </a:cubicBezTo>
                  <a:cubicBezTo>
                    <a:pt x="2970" y="601"/>
                    <a:pt x="3237" y="535"/>
                    <a:pt x="3370" y="268"/>
                  </a:cubicBezTo>
                  <a:cubicBezTo>
                    <a:pt x="3403" y="268"/>
                    <a:pt x="3403" y="234"/>
                    <a:pt x="3470" y="234"/>
                  </a:cubicBezTo>
                  <a:cubicBezTo>
                    <a:pt x="3503" y="201"/>
                    <a:pt x="3470" y="68"/>
                    <a:pt x="3370" y="68"/>
                  </a:cubicBezTo>
                  <a:cubicBezTo>
                    <a:pt x="3237" y="68"/>
                    <a:pt x="3170" y="1"/>
                    <a:pt x="307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2502;p63">
              <a:extLst>
                <a:ext uri="{FF2B5EF4-FFF2-40B4-BE49-F238E27FC236}">
                  <a16:creationId xmlns="" xmlns:a16="http://schemas.microsoft.com/office/drawing/2014/main" id="{0B500F72-5A5B-47CD-9CA4-7722DD7345D4}"/>
                </a:ext>
              </a:extLst>
            </p:cNvPr>
            <p:cNvSpPr/>
            <p:nvPr/>
          </p:nvSpPr>
          <p:spPr>
            <a:xfrm>
              <a:off x="6342225" y="2477150"/>
              <a:ext cx="56725" cy="49525"/>
            </a:xfrm>
            <a:custGeom>
              <a:avLst/>
              <a:gdLst/>
              <a:ahLst/>
              <a:cxnLst/>
              <a:rect l="l" t="t" r="r" b="b"/>
              <a:pathLst>
                <a:path w="2269" h="1981" extrusionOk="0">
                  <a:moveTo>
                    <a:pt x="2008" y="0"/>
                  </a:moveTo>
                  <a:cubicBezTo>
                    <a:pt x="1909" y="0"/>
                    <a:pt x="1819" y="44"/>
                    <a:pt x="1768" y="146"/>
                  </a:cubicBezTo>
                  <a:lnTo>
                    <a:pt x="1701" y="179"/>
                  </a:lnTo>
                  <a:lnTo>
                    <a:pt x="1668" y="212"/>
                  </a:lnTo>
                  <a:cubicBezTo>
                    <a:pt x="1635" y="279"/>
                    <a:pt x="1601" y="312"/>
                    <a:pt x="1534" y="379"/>
                  </a:cubicBezTo>
                  <a:cubicBezTo>
                    <a:pt x="1501" y="446"/>
                    <a:pt x="1501" y="479"/>
                    <a:pt x="1468" y="513"/>
                  </a:cubicBezTo>
                  <a:lnTo>
                    <a:pt x="1434" y="546"/>
                  </a:lnTo>
                  <a:lnTo>
                    <a:pt x="1368" y="613"/>
                  </a:lnTo>
                  <a:cubicBezTo>
                    <a:pt x="1268" y="779"/>
                    <a:pt x="1134" y="880"/>
                    <a:pt x="967" y="1013"/>
                  </a:cubicBezTo>
                  <a:cubicBezTo>
                    <a:pt x="934" y="1046"/>
                    <a:pt x="867" y="1046"/>
                    <a:pt x="834" y="1113"/>
                  </a:cubicBezTo>
                  <a:lnTo>
                    <a:pt x="801" y="1146"/>
                  </a:lnTo>
                  <a:cubicBezTo>
                    <a:pt x="767" y="1146"/>
                    <a:pt x="767" y="1180"/>
                    <a:pt x="701" y="1180"/>
                  </a:cubicBezTo>
                  <a:cubicBezTo>
                    <a:pt x="667" y="1213"/>
                    <a:pt x="634" y="1280"/>
                    <a:pt x="600" y="1280"/>
                  </a:cubicBezTo>
                  <a:lnTo>
                    <a:pt x="534" y="1313"/>
                  </a:lnTo>
                  <a:cubicBezTo>
                    <a:pt x="534" y="1313"/>
                    <a:pt x="500" y="1313"/>
                    <a:pt x="500" y="1347"/>
                  </a:cubicBezTo>
                  <a:cubicBezTo>
                    <a:pt x="467" y="1380"/>
                    <a:pt x="367" y="1447"/>
                    <a:pt x="334" y="1480"/>
                  </a:cubicBezTo>
                  <a:cubicBezTo>
                    <a:pt x="300" y="1513"/>
                    <a:pt x="300" y="1547"/>
                    <a:pt x="267" y="1547"/>
                  </a:cubicBezTo>
                  <a:cubicBezTo>
                    <a:pt x="200" y="1613"/>
                    <a:pt x="167" y="1613"/>
                    <a:pt x="167" y="1647"/>
                  </a:cubicBezTo>
                  <a:cubicBezTo>
                    <a:pt x="133" y="1680"/>
                    <a:pt x="133" y="1713"/>
                    <a:pt x="100" y="1780"/>
                  </a:cubicBezTo>
                  <a:cubicBezTo>
                    <a:pt x="0" y="1847"/>
                    <a:pt x="100" y="1980"/>
                    <a:pt x="167" y="1980"/>
                  </a:cubicBezTo>
                  <a:lnTo>
                    <a:pt x="334" y="1980"/>
                  </a:lnTo>
                  <a:cubicBezTo>
                    <a:pt x="367" y="1980"/>
                    <a:pt x="467" y="1980"/>
                    <a:pt x="500" y="1947"/>
                  </a:cubicBezTo>
                  <a:cubicBezTo>
                    <a:pt x="634" y="1947"/>
                    <a:pt x="701" y="1880"/>
                    <a:pt x="834" y="1814"/>
                  </a:cubicBezTo>
                  <a:cubicBezTo>
                    <a:pt x="1034" y="1680"/>
                    <a:pt x="1201" y="1547"/>
                    <a:pt x="1368" y="1447"/>
                  </a:cubicBezTo>
                  <a:cubicBezTo>
                    <a:pt x="1534" y="1313"/>
                    <a:pt x="1668" y="1146"/>
                    <a:pt x="1801" y="980"/>
                  </a:cubicBezTo>
                  <a:cubicBezTo>
                    <a:pt x="1868" y="880"/>
                    <a:pt x="1935" y="813"/>
                    <a:pt x="2001" y="679"/>
                  </a:cubicBezTo>
                  <a:cubicBezTo>
                    <a:pt x="2102" y="546"/>
                    <a:pt x="2135" y="479"/>
                    <a:pt x="2168" y="346"/>
                  </a:cubicBezTo>
                  <a:cubicBezTo>
                    <a:pt x="2268" y="212"/>
                    <a:pt x="2168" y="46"/>
                    <a:pt x="2102" y="12"/>
                  </a:cubicBezTo>
                  <a:cubicBezTo>
                    <a:pt x="2070" y="4"/>
                    <a:pt x="2039" y="0"/>
                    <a:pt x="200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2503;p63">
              <a:extLst>
                <a:ext uri="{FF2B5EF4-FFF2-40B4-BE49-F238E27FC236}">
                  <a16:creationId xmlns="" xmlns:a16="http://schemas.microsoft.com/office/drawing/2014/main" id="{6E8470D2-29CB-45FF-B62F-0094ADB24B37}"/>
                </a:ext>
              </a:extLst>
            </p:cNvPr>
            <p:cNvSpPr/>
            <p:nvPr/>
          </p:nvSpPr>
          <p:spPr>
            <a:xfrm>
              <a:off x="6333875" y="2487500"/>
              <a:ext cx="98425" cy="169600"/>
            </a:xfrm>
            <a:custGeom>
              <a:avLst/>
              <a:gdLst/>
              <a:ahLst/>
              <a:cxnLst/>
              <a:rect l="l" t="t" r="r" b="b"/>
              <a:pathLst>
                <a:path w="3937" h="6784" extrusionOk="0">
                  <a:moveTo>
                    <a:pt x="3613" y="1"/>
                  </a:moveTo>
                  <a:cubicBezTo>
                    <a:pt x="3566" y="1"/>
                    <a:pt x="3516" y="19"/>
                    <a:pt x="3470" y="65"/>
                  </a:cubicBezTo>
                  <a:cubicBezTo>
                    <a:pt x="3269" y="265"/>
                    <a:pt x="3203" y="566"/>
                    <a:pt x="3136" y="866"/>
                  </a:cubicBezTo>
                  <a:cubicBezTo>
                    <a:pt x="3069" y="1133"/>
                    <a:pt x="2969" y="1466"/>
                    <a:pt x="2836" y="1766"/>
                  </a:cubicBezTo>
                  <a:cubicBezTo>
                    <a:pt x="2636" y="2400"/>
                    <a:pt x="2335" y="3034"/>
                    <a:pt x="2069" y="3634"/>
                  </a:cubicBezTo>
                  <a:cubicBezTo>
                    <a:pt x="1768" y="4235"/>
                    <a:pt x="1435" y="4769"/>
                    <a:pt x="1101" y="5302"/>
                  </a:cubicBezTo>
                  <a:cubicBezTo>
                    <a:pt x="801" y="5769"/>
                    <a:pt x="401" y="6136"/>
                    <a:pt x="67" y="6603"/>
                  </a:cubicBezTo>
                  <a:cubicBezTo>
                    <a:pt x="0" y="6637"/>
                    <a:pt x="67" y="6770"/>
                    <a:pt x="134" y="6770"/>
                  </a:cubicBezTo>
                  <a:cubicBezTo>
                    <a:pt x="187" y="6779"/>
                    <a:pt x="238" y="6784"/>
                    <a:pt x="289" y="6784"/>
                  </a:cubicBezTo>
                  <a:cubicBezTo>
                    <a:pt x="787" y="6784"/>
                    <a:pt x="1199" y="6363"/>
                    <a:pt x="1502" y="5969"/>
                  </a:cubicBezTo>
                  <a:cubicBezTo>
                    <a:pt x="1935" y="5402"/>
                    <a:pt x="2269" y="4769"/>
                    <a:pt x="2602" y="4135"/>
                  </a:cubicBezTo>
                  <a:cubicBezTo>
                    <a:pt x="2936" y="3534"/>
                    <a:pt x="3169" y="2901"/>
                    <a:pt x="3436" y="2233"/>
                  </a:cubicBezTo>
                  <a:cubicBezTo>
                    <a:pt x="3570" y="1900"/>
                    <a:pt x="3636" y="1533"/>
                    <a:pt x="3736" y="1199"/>
                  </a:cubicBezTo>
                  <a:cubicBezTo>
                    <a:pt x="3803" y="799"/>
                    <a:pt x="3937" y="466"/>
                    <a:pt x="3803" y="132"/>
                  </a:cubicBezTo>
                  <a:cubicBezTo>
                    <a:pt x="3781" y="66"/>
                    <a:pt x="3702" y="1"/>
                    <a:pt x="3613"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2504;p63">
              <a:extLst>
                <a:ext uri="{FF2B5EF4-FFF2-40B4-BE49-F238E27FC236}">
                  <a16:creationId xmlns="" xmlns:a16="http://schemas.microsoft.com/office/drawing/2014/main" id="{CC211E51-16B8-44D1-8F51-F0A64EE62BE0}"/>
                </a:ext>
              </a:extLst>
            </p:cNvPr>
            <p:cNvSpPr/>
            <p:nvPr/>
          </p:nvSpPr>
          <p:spPr>
            <a:xfrm>
              <a:off x="6436450" y="2521375"/>
              <a:ext cx="29200" cy="81500"/>
            </a:xfrm>
            <a:custGeom>
              <a:avLst/>
              <a:gdLst/>
              <a:ahLst/>
              <a:cxnLst/>
              <a:rect l="l" t="t" r="r" b="b"/>
              <a:pathLst>
                <a:path w="1168" h="3260" extrusionOk="0">
                  <a:moveTo>
                    <a:pt x="922" y="1"/>
                  </a:moveTo>
                  <a:cubicBezTo>
                    <a:pt x="861" y="1"/>
                    <a:pt x="792" y="39"/>
                    <a:pt x="734" y="78"/>
                  </a:cubicBezTo>
                  <a:cubicBezTo>
                    <a:pt x="634" y="278"/>
                    <a:pt x="567" y="612"/>
                    <a:pt x="534" y="845"/>
                  </a:cubicBezTo>
                  <a:cubicBezTo>
                    <a:pt x="501" y="1079"/>
                    <a:pt x="467" y="1345"/>
                    <a:pt x="367" y="1612"/>
                  </a:cubicBezTo>
                  <a:cubicBezTo>
                    <a:pt x="301" y="1879"/>
                    <a:pt x="201" y="2113"/>
                    <a:pt x="167" y="2380"/>
                  </a:cubicBezTo>
                  <a:cubicBezTo>
                    <a:pt x="67" y="2613"/>
                    <a:pt x="67" y="2913"/>
                    <a:pt x="0" y="3180"/>
                  </a:cubicBezTo>
                  <a:cubicBezTo>
                    <a:pt x="0" y="3229"/>
                    <a:pt x="36" y="3260"/>
                    <a:pt x="81" y="3260"/>
                  </a:cubicBezTo>
                  <a:cubicBezTo>
                    <a:pt x="98" y="3260"/>
                    <a:pt x="116" y="3256"/>
                    <a:pt x="134" y="3247"/>
                  </a:cubicBezTo>
                  <a:cubicBezTo>
                    <a:pt x="334" y="3047"/>
                    <a:pt x="534" y="2847"/>
                    <a:pt x="668" y="2580"/>
                  </a:cubicBezTo>
                  <a:cubicBezTo>
                    <a:pt x="801" y="2313"/>
                    <a:pt x="901" y="2046"/>
                    <a:pt x="968" y="1779"/>
                  </a:cubicBezTo>
                  <a:cubicBezTo>
                    <a:pt x="1034" y="1512"/>
                    <a:pt x="1068" y="1245"/>
                    <a:pt x="1135" y="945"/>
                  </a:cubicBezTo>
                  <a:cubicBezTo>
                    <a:pt x="1168" y="712"/>
                    <a:pt x="1168" y="345"/>
                    <a:pt x="1034" y="78"/>
                  </a:cubicBezTo>
                  <a:cubicBezTo>
                    <a:pt x="1006" y="21"/>
                    <a:pt x="966" y="1"/>
                    <a:pt x="922"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2505;p63">
              <a:extLst>
                <a:ext uri="{FF2B5EF4-FFF2-40B4-BE49-F238E27FC236}">
                  <a16:creationId xmlns="" xmlns:a16="http://schemas.microsoft.com/office/drawing/2014/main" id="{1F11680F-868C-49ED-ADED-AA142FF1AFF9}"/>
                </a:ext>
              </a:extLst>
            </p:cNvPr>
            <p:cNvSpPr/>
            <p:nvPr/>
          </p:nvSpPr>
          <p:spPr>
            <a:xfrm>
              <a:off x="6497325" y="2497200"/>
              <a:ext cx="60900" cy="68650"/>
            </a:xfrm>
            <a:custGeom>
              <a:avLst/>
              <a:gdLst/>
              <a:ahLst/>
              <a:cxnLst/>
              <a:rect l="l" t="t" r="r" b="b"/>
              <a:pathLst>
                <a:path w="2436" h="2746" extrusionOk="0">
                  <a:moveTo>
                    <a:pt x="220" y="1"/>
                  </a:moveTo>
                  <a:cubicBezTo>
                    <a:pt x="114" y="1"/>
                    <a:pt x="22" y="98"/>
                    <a:pt x="67" y="211"/>
                  </a:cubicBezTo>
                  <a:cubicBezTo>
                    <a:pt x="0" y="344"/>
                    <a:pt x="67" y="478"/>
                    <a:pt x="101" y="578"/>
                  </a:cubicBezTo>
                  <a:cubicBezTo>
                    <a:pt x="134" y="745"/>
                    <a:pt x="234" y="878"/>
                    <a:pt x="301" y="1012"/>
                  </a:cubicBezTo>
                  <a:cubicBezTo>
                    <a:pt x="467" y="1312"/>
                    <a:pt x="634" y="1545"/>
                    <a:pt x="868" y="1745"/>
                  </a:cubicBezTo>
                  <a:cubicBezTo>
                    <a:pt x="1068" y="1979"/>
                    <a:pt x="1268" y="2212"/>
                    <a:pt x="1468" y="2379"/>
                  </a:cubicBezTo>
                  <a:cubicBezTo>
                    <a:pt x="1661" y="2517"/>
                    <a:pt x="1945" y="2746"/>
                    <a:pt x="2208" y="2746"/>
                  </a:cubicBezTo>
                  <a:cubicBezTo>
                    <a:pt x="2263" y="2746"/>
                    <a:pt x="2317" y="2736"/>
                    <a:pt x="2369" y="2713"/>
                  </a:cubicBezTo>
                  <a:cubicBezTo>
                    <a:pt x="2402" y="2713"/>
                    <a:pt x="2436" y="2646"/>
                    <a:pt x="2436" y="2579"/>
                  </a:cubicBezTo>
                  <a:cubicBezTo>
                    <a:pt x="2436" y="2579"/>
                    <a:pt x="2436" y="2546"/>
                    <a:pt x="2402" y="2513"/>
                  </a:cubicBezTo>
                  <a:cubicBezTo>
                    <a:pt x="2269" y="2246"/>
                    <a:pt x="2035" y="2079"/>
                    <a:pt x="1802" y="1912"/>
                  </a:cubicBezTo>
                  <a:cubicBezTo>
                    <a:pt x="1602" y="1745"/>
                    <a:pt x="1435" y="1545"/>
                    <a:pt x="1268" y="1345"/>
                  </a:cubicBezTo>
                  <a:cubicBezTo>
                    <a:pt x="1101" y="1145"/>
                    <a:pt x="968" y="978"/>
                    <a:pt x="801" y="711"/>
                  </a:cubicBezTo>
                  <a:cubicBezTo>
                    <a:pt x="734" y="578"/>
                    <a:pt x="701" y="511"/>
                    <a:pt x="601" y="378"/>
                  </a:cubicBezTo>
                  <a:cubicBezTo>
                    <a:pt x="534" y="244"/>
                    <a:pt x="467" y="144"/>
                    <a:pt x="367" y="78"/>
                  </a:cubicBezTo>
                  <a:cubicBezTo>
                    <a:pt x="324" y="23"/>
                    <a:pt x="270" y="1"/>
                    <a:pt x="22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506;p63">
              <a:extLst>
                <a:ext uri="{FF2B5EF4-FFF2-40B4-BE49-F238E27FC236}">
                  <a16:creationId xmlns="" xmlns:a16="http://schemas.microsoft.com/office/drawing/2014/main" id="{22504BB0-0874-41A4-B472-D9E85DF57E59}"/>
                </a:ext>
              </a:extLst>
            </p:cNvPr>
            <p:cNvSpPr/>
            <p:nvPr/>
          </p:nvSpPr>
          <p:spPr>
            <a:xfrm>
              <a:off x="6533175" y="2481625"/>
              <a:ext cx="176000" cy="101975"/>
            </a:xfrm>
            <a:custGeom>
              <a:avLst/>
              <a:gdLst/>
              <a:ahLst/>
              <a:cxnLst/>
              <a:rect l="l" t="t" r="r" b="b"/>
              <a:pathLst>
                <a:path w="7040" h="4079" extrusionOk="0">
                  <a:moveTo>
                    <a:pt x="168" y="0"/>
                  </a:moveTo>
                  <a:cubicBezTo>
                    <a:pt x="134" y="0"/>
                    <a:pt x="68" y="33"/>
                    <a:pt x="34" y="67"/>
                  </a:cubicBezTo>
                  <a:cubicBezTo>
                    <a:pt x="1" y="334"/>
                    <a:pt x="201" y="567"/>
                    <a:pt x="368" y="767"/>
                  </a:cubicBezTo>
                  <a:cubicBezTo>
                    <a:pt x="568" y="1034"/>
                    <a:pt x="868" y="1301"/>
                    <a:pt x="1135" y="1534"/>
                  </a:cubicBezTo>
                  <a:cubicBezTo>
                    <a:pt x="1635" y="2001"/>
                    <a:pt x="2202" y="2435"/>
                    <a:pt x="2803" y="2802"/>
                  </a:cubicBezTo>
                  <a:cubicBezTo>
                    <a:pt x="3370" y="3136"/>
                    <a:pt x="4004" y="3402"/>
                    <a:pt x="4671" y="3669"/>
                  </a:cubicBezTo>
                  <a:cubicBezTo>
                    <a:pt x="5004" y="3803"/>
                    <a:pt x="5371" y="3869"/>
                    <a:pt x="5705" y="3970"/>
                  </a:cubicBezTo>
                  <a:cubicBezTo>
                    <a:pt x="5937" y="4016"/>
                    <a:pt x="6186" y="4079"/>
                    <a:pt x="6428" y="4079"/>
                  </a:cubicBezTo>
                  <a:cubicBezTo>
                    <a:pt x="6533" y="4079"/>
                    <a:pt x="6638" y="4067"/>
                    <a:pt x="6739" y="4036"/>
                  </a:cubicBezTo>
                  <a:cubicBezTo>
                    <a:pt x="6972" y="3970"/>
                    <a:pt x="7039" y="3669"/>
                    <a:pt x="6872" y="3536"/>
                  </a:cubicBezTo>
                  <a:lnTo>
                    <a:pt x="6639" y="3302"/>
                  </a:lnTo>
                  <a:cubicBezTo>
                    <a:pt x="6611" y="3289"/>
                    <a:pt x="6584" y="3280"/>
                    <a:pt x="6561" y="3280"/>
                  </a:cubicBezTo>
                  <a:cubicBezTo>
                    <a:pt x="6528" y="3280"/>
                    <a:pt x="6505" y="3297"/>
                    <a:pt x="6505" y="3336"/>
                  </a:cubicBezTo>
                  <a:lnTo>
                    <a:pt x="6505" y="3369"/>
                  </a:lnTo>
                  <a:cubicBezTo>
                    <a:pt x="6339" y="3336"/>
                    <a:pt x="6139" y="3302"/>
                    <a:pt x="5938" y="3269"/>
                  </a:cubicBezTo>
                  <a:cubicBezTo>
                    <a:pt x="5605" y="3169"/>
                    <a:pt x="5305" y="3102"/>
                    <a:pt x="4971" y="3002"/>
                  </a:cubicBezTo>
                  <a:cubicBezTo>
                    <a:pt x="4337" y="2802"/>
                    <a:pt x="3770" y="2502"/>
                    <a:pt x="3170" y="2202"/>
                  </a:cubicBezTo>
                  <a:cubicBezTo>
                    <a:pt x="2603" y="1935"/>
                    <a:pt x="2036" y="1534"/>
                    <a:pt x="1569" y="1134"/>
                  </a:cubicBezTo>
                  <a:cubicBezTo>
                    <a:pt x="1335" y="934"/>
                    <a:pt x="1068" y="701"/>
                    <a:pt x="835" y="467"/>
                  </a:cubicBezTo>
                  <a:cubicBezTo>
                    <a:pt x="668" y="300"/>
                    <a:pt x="401" y="0"/>
                    <a:pt x="16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507;p63">
              <a:extLst>
                <a:ext uri="{FF2B5EF4-FFF2-40B4-BE49-F238E27FC236}">
                  <a16:creationId xmlns="" xmlns:a16="http://schemas.microsoft.com/office/drawing/2014/main" id="{3A5F2CC7-E604-4098-BECD-369612E7C61A}"/>
                </a:ext>
              </a:extLst>
            </p:cNvPr>
            <p:cNvSpPr/>
            <p:nvPr/>
          </p:nvSpPr>
          <p:spPr>
            <a:xfrm>
              <a:off x="6579400" y="2463750"/>
              <a:ext cx="82225" cy="41175"/>
            </a:xfrm>
            <a:custGeom>
              <a:avLst/>
              <a:gdLst/>
              <a:ahLst/>
              <a:cxnLst/>
              <a:rect l="l" t="t" r="r" b="b"/>
              <a:pathLst>
                <a:path w="3289" h="1647" extrusionOk="0">
                  <a:moveTo>
                    <a:pt x="155" y="1"/>
                  </a:moveTo>
                  <a:cubicBezTo>
                    <a:pt x="87" y="1"/>
                    <a:pt x="1" y="153"/>
                    <a:pt x="87" y="181"/>
                  </a:cubicBezTo>
                  <a:cubicBezTo>
                    <a:pt x="153" y="248"/>
                    <a:pt x="253" y="381"/>
                    <a:pt x="353" y="448"/>
                  </a:cubicBezTo>
                  <a:cubicBezTo>
                    <a:pt x="487" y="548"/>
                    <a:pt x="587" y="615"/>
                    <a:pt x="687" y="715"/>
                  </a:cubicBezTo>
                  <a:cubicBezTo>
                    <a:pt x="954" y="848"/>
                    <a:pt x="1154" y="982"/>
                    <a:pt x="1421" y="1082"/>
                  </a:cubicBezTo>
                  <a:cubicBezTo>
                    <a:pt x="1654" y="1215"/>
                    <a:pt x="1921" y="1282"/>
                    <a:pt x="2155" y="1416"/>
                  </a:cubicBezTo>
                  <a:cubicBezTo>
                    <a:pt x="2365" y="1521"/>
                    <a:pt x="2616" y="1646"/>
                    <a:pt x="2844" y="1646"/>
                  </a:cubicBezTo>
                  <a:cubicBezTo>
                    <a:pt x="2905" y="1646"/>
                    <a:pt x="2965" y="1637"/>
                    <a:pt x="3022" y="1616"/>
                  </a:cubicBezTo>
                  <a:cubicBezTo>
                    <a:pt x="3189" y="1582"/>
                    <a:pt x="3289" y="1416"/>
                    <a:pt x="3189" y="1315"/>
                  </a:cubicBezTo>
                  <a:cubicBezTo>
                    <a:pt x="3022" y="1049"/>
                    <a:pt x="2688" y="982"/>
                    <a:pt x="2455" y="848"/>
                  </a:cubicBezTo>
                  <a:cubicBezTo>
                    <a:pt x="2188" y="748"/>
                    <a:pt x="1988" y="648"/>
                    <a:pt x="1754" y="548"/>
                  </a:cubicBezTo>
                  <a:cubicBezTo>
                    <a:pt x="1488" y="415"/>
                    <a:pt x="1254" y="348"/>
                    <a:pt x="987" y="215"/>
                  </a:cubicBezTo>
                  <a:cubicBezTo>
                    <a:pt x="854" y="181"/>
                    <a:pt x="687" y="148"/>
                    <a:pt x="587" y="81"/>
                  </a:cubicBezTo>
                  <a:cubicBezTo>
                    <a:pt x="453" y="48"/>
                    <a:pt x="320" y="48"/>
                    <a:pt x="187" y="15"/>
                  </a:cubicBezTo>
                  <a:cubicBezTo>
                    <a:pt x="177" y="5"/>
                    <a:pt x="166" y="1"/>
                    <a:pt x="155"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1032" name="Picture 8" descr="BA VỊ THẦN TỐI CAO ẤN ĐỘ | Hanoitourist.vn">
            <a:extLst>
              <a:ext uri="{FF2B5EF4-FFF2-40B4-BE49-F238E27FC236}">
                <a16:creationId xmlns="" xmlns:a16="http://schemas.microsoft.com/office/drawing/2014/main" id="{3D22A3DE-B1FF-4AA9-B2FD-110E32556F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798" y="1981200"/>
            <a:ext cx="3472309" cy="248022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Nữ Oa Nương Nương - Tượng Nữ Oa Nương Nương">
            <a:extLst>
              <a:ext uri="{FF2B5EF4-FFF2-40B4-BE49-F238E27FC236}">
                <a16:creationId xmlns="" xmlns:a16="http://schemas.microsoft.com/office/drawing/2014/main" id="{D1020194-1795-4E58-B206-5805BED679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5509" y="1981199"/>
            <a:ext cx="3547110" cy="248022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Món quà đặc biệt Chúa dành cho thuỷ tổ của loài người ,Ông Adam và Bà Eve  !! | ĐỒNG HƯƠNG KONTUM">
            <a:extLst>
              <a:ext uri="{FF2B5EF4-FFF2-40B4-BE49-F238E27FC236}">
                <a16:creationId xmlns="" xmlns:a16="http://schemas.microsoft.com/office/drawing/2014/main" id="{12FF13B1-ADDC-4115-91E7-3FE0163820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630" y="1981200"/>
            <a:ext cx="3547110" cy="248022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5" name="TextBox 74">
            <a:extLst>
              <a:ext uri="{FF2B5EF4-FFF2-40B4-BE49-F238E27FC236}">
                <a16:creationId xmlns="" xmlns:a16="http://schemas.microsoft.com/office/drawing/2014/main" id="{87BB29DC-0D25-40CF-924D-5B26DE3861BF}"/>
              </a:ext>
            </a:extLst>
          </p:cNvPr>
          <p:cNvSpPr txBox="1"/>
          <p:nvPr/>
        </p:nvSpPr>
        <p:spPr>
          <a:xfrm>
            <a:off x="1164300" y="4728588"/>
            <a:ext cx="2392507" cy="861774"/>
          </a:xfrm>
          <a:prstGeom prst="rect">
            <a:avLst/>
          </a:prstGeom>
          <a:noFill/>
        </p:spPr>
        <p:txBody>
          <a:bodyPr wrap="square" lIns="0" tIns="0" rIns="0" bIns="0" rtlCol="0">
            <a:spAutoFit/>
          </a:bodyPr>
          <a:lstStyle/>
          <a:p>
            <a:pPr algn="ctr"/>
            <a:r>
              <a:rPr lang="en-US" sz="2800" dirty="0" err="1"/>
              <a:t>ông</a:t>
            </a:r>
            <a:r>
              <a:rPr lang="en-US" sz="2800" dirty="0"/>
              <a:t> </a:t>
            </a:r>
            <a:r>
              <a:rPr lang="en-US" sz="2800" dirty="0" smtClean="0"/>
              <a:t>A-</a:t>
            </a:r>
            <a:r>
              <a:rPr lang="en-US" sz="2800" dirty="0" err="1" smtClean="0"/>
              <a:t>đam</a:t>
            </a:r>
            <a:r>
              <a:rPr lang="en-US" sz="2800" dirty="0" smtClean="0"/>
              <a:t> </a:t>
            </a:r>
            <a:r>
              <a:rPr lang="en-US" sz="2800" dirty="0" err="1"/>
              <a:t>và</a:t>
            </a:r>
            <a:r>
              <a:rPr lang="en-US" sz="2800" dirty="0"/>
              <a:t> </a:t>
            </a:r>
            <a:r>
              <a:rPr lang="en-US" sz="2800" dirty="0" err="1"/>
              <a:t>bà</a:t>
            </a:r>
            <a:r>
              <a:rPr lang="en-US" sz="2800" dirty="0"/>
              <a:t> Ê-</a:t>
            </a:r>
            <a:r>
              <a:rPr lang="en-US" sz="2800" dirty="0" err="1"/>
              <a:t>va</a:t>
            </a:r>
            <a:endParaRPr lang="en-US" sz="2800" dirty="0"/>
          </a:p>
        </p:txBody>
      </p:sp>
      <p:sp>
        <p:nvSpPr>
          <p:cNvPr id="80" name="TextBox 79">
            <a:extLst>
              <a:ext uri="{FF2B5EF4-FFF2-40B4-BE49-F238E27FC236}">
                <a16:creationId xmlns="" xmlns:a16="http://schemas.microsoft.com/office/drawing/2014/main" id="{845B561E-6F5E-45BD-88C1-30D8292D991A}"/>
              </a:ext>
            </a:extLst>
          </p:cNvPr>
          <p:cNvSpPr txBox="1"/>
          <p:nvPr/>
        </p:nvSpPr>
        <p:spPr>
          <a:xfrm>
            <a:off x="4953000" y="4906141"/>
            <a:ext cx="2392507" cy="430887"/>
          </a:xfrm>
          <a:prstGeom prst="rect">
            <a:avLst/>
          </a:prstGeom>
          <a:noFill/>
        </p:spPr>
        <p:txBody>
          <a:bodyPr wrap="square" lIns="0" tIns="0" rIns="0" bIns="0" rtlCol="0">
            <a:spAutoFit/>
          </a:bodyPr>
          <a:lstStyle/>
          <a:p>
            <a:pPr algn="ctr"/>
            <a:r>
              <a:rPr lang="en-US" sz="2800"/>
              <a:t>thần Nữ Oa</a:t>
            </a:r>
          </a:p>
        </p:txBody>
      </p:sp>
      <p:sp>
        <p:nvSpPr>
          <p:cNvPr id="81" name="TextBox 80">
            <a:extLst>
              <a:ext uri="{FF2B5EF4-FFF2-40B4-BE49-F238E27FC236}">
                <a16:creationId xmlns="" xmlns:a16="http://schemas.microsoft.com/office/drawing/2014/main" id="{A2DC1DAC-C24E-4627-8771-9D2892D49189}"/>
              </a:ext>
            </a:extLst>
          </p:cNvPr>
          <p:cNvSpPr txBox="1"/>
          <p:nvPr/>
        </p:nvSpPr>
        <p:spPr>
          <a:xfrm>
            <a:off x="8845698" y="4901364"/>
            <a:ext cx="2392507" cy="430887"/>
          </a:xfrm>
          <a:prstGeom prst="rect">
            <a:avLst/>
          </a:prstGeom>
          <a:noFill/>
        </p:spPr>
        <p:txBody>
          <a:bodyPr wrap="square" lIns="0" tIns="0" rIns="0" bIns="0" rtlCol="0">
            <a:spAutoFit/>
          </a:bodyPr>
          <a:lstStyle/>
          <a:p>
            <a:pPr algn="ctr"/>
            <a:r>
              <a:rPr lang="en-US" sz="2800" dirty="0" err="1"/>
              <a:t>thần</a:t>
            </a:r>
            <a:r>
              <a:rPr lang="en-US" sz="2800" dirty="0"/>
              <a:t> </a:t>
            </a:r>
            <a:r>
              <a:rPr lang="en-US" sz="2800" dirty="0" smtClean="0"/>
              <a:t>Bra-</a:t>
            </a:r>
            <a:r>
              <a:rPr lang="en-US" sz="2800" dirty="0" err="1" smtClean="0"/>
              <a:t>hma</a:t>
            </a:r>
            <a:endParaRPr lang="en-US" sz="2800" dirty="0"/>
          </a:p>
        </p:txBody>
      </p:sp>
      <p:sp>
        <p:nvSpPr>
          <p:cNvPr id="76" name="Rectangle: Rounded Corners 75">
            <a:extLst>
              <a:ext uri="{FF2B5EF4-FFF2-40B4-BE49-F238E27FC236}">
                <a16:creationId xmlns="" xmlns:a16="http://schemas.microsoft.com/office/drawing/2014/main" id="{3DAA42FC-DC56-4A0E-8110-042A3D851EB2}"/>
              </a:ext>
            </a:extLst>
          </p:cNvPr>
          <p:cNvSpPr/>
          <p:nvPr/>
        </p:nvSpPr>
        <p:spPr>
          <a:xfrm>
            <a:off x="1164300" y="4572000"/>
            <a:ext cx="2392507" cy="115291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Rounded Corners 82">
            <a:extLst>
              <a:ext uri="{FF2B5EF4-FFF2-40B4-BE49-F238E27FC236}">
                <a16:creationId xmlns="" xmlns:a16="http://schemas.microsoft.com/office/drawing/2014/main" id="{B2B7FE38-8D75-4865-B5F0-1655E920888F}"/>
              </a:ext>
            </a:extLst>
          </p:cNvPr>
          <p:cNvSpPr/>
          <p:nvPr/>
        </p:nvSpPr>
        <p:spPr>
          <a:xfrm>
            <a:off x="4953001" y="4545127"/>
            <a:ext cx="2392507" cy="115291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Rounded Corners 83">
            <a:extLst>
              <a:ext uri="{FF2B5EF4-FFF2-40B4-BE49-F238E27FC236}">
                <a16:creationId xmlns="" xmlns:a16="http://schemas.microsoft.com/office/drawing/2014/main" id="{EBCCC2C1-DB40-41A4-B6AC-C1ED6FC35C47}"/>
              </a:ext>
            </a:extLst>
          </p:cNvPr>
          <p:cNvSpPr/>
          <p:nvPr/>
        </p:nvSpPr>
        <p:spPr>
          <a:xfrm>
            <a:off x="8845698" y="4540350"/>
            <a:ext cx="2392507" cy="115291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4729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80" grpId="0"/>
      <p:bldP spid="81" grpId="0"/>
      <p:bldP spid="76" grpId="0" animBg="1"/>
      <p:bldP spid="83" grpId="0" animBg="1"/>
      <p:bldP spid="8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074" name="Picture 2" descr="Charles Darwin - một nhà khoa học đại tài, một người cha vĩ đại trong lịch  sử nhân loại">
            <a:extLst>
              <a:ext uri="{FF2B5EF4-FFF2-40B4-BE49-F238E27FC236}">
                <a16:creationId xmlns="" xmlns:a16="http://schemas.microsoft.com/office/drawing/2014/main" id="{1D1D0965-D5AC-48CA-9F77-6961D41324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685800"/>
            <a:ext cx="4933226" cy="54864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 xmlns:a16="http://schemas.microsoft.com/office/drawing/2014/main" id="{368D7CCA-DEF1-49F2-BDA8-2D88BF8F457D}"/>
              </a:ext>
            </a:extLst>
          </p:cNvPr>
          <p:cNvSpPr txBox="1"/>
          <p:nvPr/>
        </p:nvSpPr>
        <p:spPr>
          <a:xfrm>
            <a:off x="5715000" y="2971800"/>
            <a:ext cx="6076545" cy="1200329"/>
          </a:xfrm>
          <a:prstGeom prst="rect">
            <a:avLst/>
          </a:prstGeom>
          <a:noFill/>
        </p:spPr>
        <p:txBody>
          <a:bodyPr wrap="square">
            <a:spAutoFit/>
          </a:bodyPr>
          <a:lstStyle/>
          <a:p>
            <a:pPr algn="ctr"/>
            <a:r>
              <a:rPr lang="en-US" sz="3600"/>
              <a:t>Nhà bác học Sác-lơ Đác-uyn (1809 - 1882)</a:t>
            </a:r>
          </a:p>
        </p:txBody>
      </p:sp>
    </p:spTree>
    <p:extLst>
      <p:ext uri="{BB962C8B-B14F-4D97-AF65-F5344CB8AC3E}">
        <p14:creationId xmlns:p14="http://schemas.microsoft.com/office/powerpoint/2010/main" val="56318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圆角矩形 7">
            <a:extLst>
              <a:ext uri="{FF2B5EF4-FFF2-40B4-BE49-F238E27FC236}">
                <a16:creationId xmlns="" xmlns:a16="http://schemas.microsoft.com/office/drawing/2014/main" id="{C3BF3B29-BF02-4404-BE1A-B3AC81BFDF0E}"/>
              </a:ext>
            </a:extLst>
          </p:cNvPr>
          <p:cNvSpPr/>
          <p:nvPr/>
        </p:nvSpPr>
        <p:spPr>
          <a:xfrm>
            <a:off x="1535603" y="711266"/>
            <a:ext cx="10016771" cy="816022"/>
          </a:xfrm>
          <a:prstGeom prst="roundRect">
            <a:avLst>
              <a:gd name="adj" fmla="val 22936"/>
            </a:avLst>
          </a:prstGeom>
          <a:solidFill>
            <a:schemeClr val="bg2"/>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lnSpc>
                <a:spcPct val="150000"/>
              </a:lnSpc>
              <a:defRPr/>
            </a:pPr>
            <a:r>
              <a:rPr lang="en-US" altLang="zh-CN" sz="280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Theo Sác-lơ Đác-uyn, ai mới là thủy tổ loài người?</a:t>
            </a:r>
            <a:endParaRPr kumimoji="0" lang="zh-CN" altLang="en-US" sz="2800" i="0" u="none" strike="noStrike" kern="1200" cap="none" spc="0" normalizeH="0" baseline="0" noProof="0" dirty="0">
              <a:ln>
                <a:noFill/>
              </a:ln>
              <a:solidFill>
                <a:srgbClr val="002060"/>
              </a:solidFill>
              <a:effectLst/>
              <a:uLnTx/>
              <a:uFillTx/>
              <a:latin typeface="#9Slide02 Noi dung dai" panose="02000000000000000000" pitchFamily="2" charset="0"/>
              <a:ea typeface="黑体" panose="02010609060101010101" pitchFamily="49" charset="-122"/>
              <a:cs typeface="Pattaya" panose="00000500000000000000" pitchFamily="2" charset="-34"/>
            </a:endParaRPr>
          </a:p>
        </p:txBody>
      </p:sp>
      <p:grpSp>
        <p:nvGrpSpPr>
          <p:cNvPr id="4" name="Google Shape;2490;p63">
            <a:extLst>
              <a:ext uri="{FF2B5EF4-FFF2-40B4-BE49-F238E27FC236}">
                <a16:creationId xmlns="" xmlns:a16="http://schemas.microsoft.com/office/drawing/2014/main" id="{F3B68F32-CB54-4450-93E9-638939B3251C}"/>
              </a:ext>
            </a:extLst>
          </p:cNvPr>
          <p:cNvGrpSpPr/>
          <p:nvPr/>
        </p:nvGrpSpPr>
        <p:grpSpPr>
          <a:xfrm>
            <a:off x="511759" y="577084"/>
            <a:ext cx="1305083" cy="1071069"/>
            <a:chOff x="5987800" y="1933025"/>
            <a:chExt cx="878975" cy="836725"/>
          </a:xfrm>
        </p:grpSpPr>
        <p:sp>
          <p:nvSpPr>
            <p:cNvPr id="5" name="Google Shape;2491;p63">
              <a:extLst>
                <a:ext uri="{FF2B5EF4-FFF2-40B4-BE49-F238E27FC236}">
                  <a16:creationId xmlns="" xmlns:a16="http://schemas.microsoft.com/office/drawing/2014/main" id="{E23D0DA4-7359-48D2-9960-10E9530D982A}"/>
                </a:ext>
              </a:extLst>
            </p:cNvPr>
            <p:cNvSpPr/>
            <p:nvPr/>
          </p:nvSpPr>
          <p:spPr>
            <a:xfrm>
              <a:off x="5987800" y="1933025"/>
              <a:ext cx="878975" cy="836725"/>
            </a:xfrm>
            <a:custGeom>
              <a:avLst/>
              <a:gdLst/>
              <a:ahLst/>
              <a:cxnLst/>
              <a:rect l="l" t="t" r="r" b="b"/>
              <a:pathLst>
                <a:path w="35159" h="33469" extrusionOk="0">
                  <a:moveTo>
                    <a:pt x="17363" y="1"/>
                  </a:moveTo>
                  <a:cubicBezTo>
                    <a:pt x="16136" y="1"/>
                    <a:pt x="14903" y="452"/>
                    <a:pt x="13977" y="1363"/>
                  </a:cubicBezTo>
                  <a:cubicBezTo>
                    <a:pt x="13076" y="2263"/>
                    <a:pt x="12476" y="3497"/>
                    <a:pt x="12442" y="4798"/>
                  </a:cubicBezTo>
                  <a:cubicBezTo>
                    <a:pt x="12409" y="6066"/>
                    <a:pt x="12809" y="7267"/>
                    <a:pt x="13410" y="8368"/>
                  </a:cubicBezTo>
                  <a:cubicBezTo>
                    <a:pt x="13977" y="9468"/>
                    <a:pt x="14744" y="10536"/>
                    <a:pt x="15311" y="11703"/>
                  </a:cubicBezTo>
                  <a:cubicBezTo>
                    <a:pt x="15912" y="12904"/>
                    <a:pt x="16245" y="14205"/>
                    <a:pt x="16445" y="15473"/>
                  </a:cubicBezTo>
                  <a:cubicBezTo>
                    <a:pt x="16412" y="15406"/>
                    <a:pt x="16312" y="15306"/>
                    <a:pt x="16279" y="15239"/>
                  </a:cubicBezTo>
                  <a:cubicBezTo>
                    <a:pt x="15845" y="14706"/>
                    <a:pt x="15411" y="14205"/>
                    <a:pt x="14944" y="13738"/>
                  </a:cubicBezTo>
                  <a:cubicBezTo>
                    <a:pt x="13944" y="12771"/>
                    <a:pt x="12843" y="11970"/>
                    <a:pt x="11675" y="11236"/>
                  </a:cubicBezTo>
                  <a:cubicBezTo>
                    <a:pt x="10441" y="10436"/>
                    <a:pt x="9073" y="9769"/>
                    <a:pt x="7606" y="9635"/>
                  </a:cubicBezTo>
                  <a:cubicBezTo>
                    <a:pt x="7475" y="9628"/>
                    <a:pt x="7345" y="9624"/>
                    <a:pt x="7214" y="9624"/>
                  </a:cubicBezTo>
                  <a:cubicBezTo>
                    <a:pt x="6179" y="9624"/>
                    <a:pt x="5155" y="9858"/>
                    <a:pt x="4237" y="10302"/>
                  </a:cubicBezTo>
                  <a:cubicBezTo>
                    <a:pt x="2068" y="11370"/>
                    <a:pt x="0" y="13872"/>
                    <a:pt x="934" y="16373"/>
                  </a:cubicBezTo>
                  <a:cubicBezTo>
                    <a:pt x="1902" y="18975"/>
                    <a:pt x="4770" y="20243"/>
                    <a:pt x="7339" y="20476"/>
                  </a:cubicBezTo>
                  <a:cubicBezTo>
                    <a:pt x="7778" y="20525"/>
                    <a:pt x="8218" y="20545"/>
                    <a:pt x="8657" y="20545"/>
                  </a:cubicBezTo>
                  <a:cubicBezTo>
                    <a:pt x="9716" y="20545"/>
                    <a:pt x="10771" y="20427"/>
                    <a:pt x="11809" y="20310"/>
                  </a:cubicBezTo>
                  <a:cubicBezTo>
                    <a:pt x="13143" y="20143"/>
                    <a:pt x="14477" y="19943"/>
                    <a:pt x="15812" y="19642"/>
                  </a:cubicBezTo>
                  <a:lnTo>
                    <a:pt x="15812" y="19642"/>
                  </a:lnTo>
                  <a:cubicBezTo>
                    <a:pt x="15745" y="19742"/>
                    <a:pt x="15645" y="19809"/>
                    <a:pt x="15511" y="19909"/>
                  </a:cubicBezTo>
                  <a:cubicBezTo>
                    <a:pt x="14978" y="20376"/>
                    <a:pt x="14444" y="20777"/>
                    <a:pt x="13910" y="21244"/>
                  </a:cubicBezTo>
                  <a:cubicBezTo>
                    <a:pt x="12909" y="22011"/>
                    <a:pt x="11942" y="22845"/>
                    <a:pt x="11008" y="23745"/>
                  </a:cubicBezTo>
                  <a:cubicBezTo>
                    <a:pt x="9407" y="25346"/>
                    <a:pt x="7906" y="27481"/>
                    <a:pt x="8073" y="29916"/>
                  </a:cubicBezTo>
                  <a:cubicBezTo>
                    <a:pt x="8139" y="30917"/>
                    <a:pt x="8473" y="31951"/>
                    <a:pt x="9240" y="32652"/>
                  </a:cubicBezTo>
                  <a:cubicBezTo>
                    <a:pt x="9853" y="33240"/>
                    <a:pt x="10664" y="33468"/>
                    <a:pt x="11475" y="33468"/>
                  </a:cubicBezTo>
                  <a:cubicBezTo>
                    <a:pt x="11768" y="33468"/>
                    <a:pt x="12060" y="33439"/>
                    <a:pt x="12342" y="33386"/>
                  </a:cubicBezTo>
                  <a:cubicBezTo>
                    <a:pt x="13510" y="33152"/>
                    <a:pt x="14611" y="32585"/>
                    <a:pt x="15645" y="31985"/>
                  </a:cubicBezTo>
                  <a:cubicBezTo>
                    <a:pt x="16645" y="31417"/>
                    <a:pt x="17646" y="30750"/>
                    <a:pt x="18447" y="29883"/>
                  </a:cubicBezTo>
                  <a:cubicBezTo>
                    <a:pt x="19347" y="28782"/>
                    <a:pt x="19848" y="27448"/>
                    <a:pt x="20015" y="26080"/>
                  </a:cubicBezTo>
                  <a:cubicBezTo>
                    <a:pt x="20081" y="25613"/>
                    <a:pt x="20115" y="25113"/>
                    <a:pt x="20115" y="24646"/>
                  </a:cubicBezTo>
                  <a:cubicBezTo>
                    <a:pt x="20615" y="25580"/>
                    <a:pt x="21282" y="26414"/>
                    <a:pt x="22083" y="27114"/>
                  </a:cubicBezTo>
                  <a:cubicBezTo>
                    <a:pt x="23641" y="28481"/>
                    <a:pt x="25714" y="29266"/>
                    <a:pt x="27789" y="29266"/>
                  </a:cubicBezTo>
                  <a:cubicBezTo>
                    <a:pt x="28246" y="29266"/>
                    <a:pt x="28703" y="29227"/>
                    <a:pt x="29154" y="29149"/>
                  </a:cubicBezTo>
                  <a:cubicBezTo>
                    <a:pt x="31256" y="28816"/>
                    <a:pt x="33291" y="27515"/>
                    <a:pt x="34291" y="25647"/>
                  </a:cubicBezTo>
                  <a:cubicBezTo>
                    <a:pt x="34825" y="24746"/>
                    <a:pt x="35159" y="23612"/>
                    <a:pt x="34858" y="22578"/>
                  </a:cubicBezTo>
                  <a:cubicBezTo>
                    <a:pt x="34525" y="21410"/>
                    <a:pt x="33457" y="20810"/>
                    <a:pt x="32290" y="20777"/>
                  </a:cubicBezTo>
                  <a:cubicBezTo>
                    <a:pt x="32221" y="20774"/>
                    <a:pt x="32152" y="20772"/>
                    <a:pt x="32083" y="20772"/>
                  </a:cubicBezTo>
                  <a:cubicBezTo>
                    <a:pt x="31391" y="20772"/>
                    <a:pt x="30726" y="20913"/>
                    <a:pt x="30088" y="20943"/>
                  </a:cubicBezTo>
                  <a:cubicBezTo>
                    <a:pt x="29820" y="20956"/>
                    <a:pt x="29551" y="20963"/>
                    <a:pt x="29284" y="20963"/>
                  </a:cubicBezTo>
                  <a:cubicBezTo>
                    <a:pt x="28822" y="20963"/>
                    <a:pt x="28364" y="20940"/>
                    <a:pt x="27920" y="20877"/>
                  </a:cubicBezTo>
                  <a:cubicBezTo>
                    <a:pt x="27186" y="20777"/>
                    <a:pt x="26486" y="20576"/>
                    <a:pt x="25819" y="20310"/>
                  </a:cubicBezTo>
                  <a:cubicBezTo>
                    <a:pt x="25352" y="20143"/>
                    <a:pt x="24918" y="19943"/>
                    <a:pt x="24451" y="19709"/>
                  </a:cubicBezTo>
                  <a:cubicBezTo>
                    <a:pt x="24518" y="19642"/>
                    <a:pt x="24651" y="19642"/>
                    <a:pt x="24751" y="19609"/>
                  </a:cubicBezTo>
                  <a:cubicBezTo>
                    <a:pt x="25285" y="19442"/>
                    <a:pt x="25819" y="19209"/>
                    <a:pt x="26319" y="18942"/>
                  </a:cubicBezTo>
                  <a:cubicBezTo>
                    <a:pt x="27320" y="18442"/>
                    <a:pt x="28254" y="17841"/>
                    <a:pt x="29088" y="17107"/>
                  </a:cubicBezTo>
                  <a:cubicBezTo>
                    <a:pt x="30756" y="15706"/>
                    <a:pt x="32157" y="13772"/>
                    <a:pt x="32790" y="11637"/>
                  </a:cubicBezTo>
                  <a:cubicBezTo>
                    <a:pt x="33124" y="10603"/>
                    <a:pt x="33257" y="9435"/>
                    <a:pt x="32957" y="8368"/>
                  </a:cubicBezTo>
                  <a:cubicBezTo>
                    <a:pt x="32624" y="7133"/>
                    <a:pt x="31823" y="6099"/>
                    <a:pt x="30589" y="5866"/>
                  </a:cubicBezTo>
                  <a:cubicBezTo>
                    <a:pt x="30346" y="5817"/>
                    <a:pt x="30100" y="5795"/>
                    <a:pt x="29852" y="5795"/>
                  </a:cubicBezTo>
                  <a:cubicBezTo>
                    <a:pt x="28905" y="5795"/>
                    <a:pt x="27939" y="6124"/>
                    <a:pt x="27120" y="6600"/>
                  </a:cubicBezTo>
                  <a:cubicBezTo>
                    <a:pt x="26119" y="7200"/>
                    <a:pt x="25252" y="8034"/>
                    <a:pt x="24651" y="8968"/>
                  </a:cubicBezTo>
                  <a:cubicBezTo>
                    <a:pt x="23484" y="10903"/>
                    <a:pt x="23350" y="13438"/>
                    <a:pt x="22183" y="15373"/>
                  </a:cubicBezTo>
                  <a:cubicBezTo>
                    <a:pt x="22283" y="15072"/>
                    <a:pt x="22350" y="14806"/>
                    <a:pt x="22416" y="14539"/>
                  </a:cubicBezTo>
                  <a:cubicBezTo>
                    <a:pt x="22750" y="13038"/>
                    <a:pt x="22950" y="11470"/>
                    <a:pt x="22983" y="9935"/>
                  </a:cubicBezTo>
                  <a:cubicBezTo>
                    <a:pt x="23017" y="8401"/>
                    <a:pt x="22850" y="6900"/>
                    <a:pt x="22583" y="5399"/>
                  </a:cubicBezTo>
                  <a:cubicBezTo>
                    <a:pt x="22283" y="4065"/>
                    <a:pt x="21849" y="2630"/>
                    <a:pt x="20949" y="1596"/>
                  </a:cubicBezTo>
                  <a:cubicBezTo>
                    <a:pt x="20027" y="536"/>
                    <a:pt x="18698" y="1"/>
                    <a:pt x="17363" y="1"/>
                  </a:cubicBezTo>
                  <a:close/>
                </a:path>
              </a:pathLst>
            </a:custGeom>
            <a:solidFill>
              <a:srgbClr val="45BFE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2492;p63">
              <a:extLst>
                <a:ext uri="{FF2B5EF4-FFF2-40B4-BE49-F238E27FC236}">
                  <a16:creationId xmlns="" xmlns:a16="http://schemas.microsoft.com/office/drawing/2014/main" id="{713183AD-A80F-439F-A4C6-84BD9CCAB0DF}"/>
                </a:ext>
              </a:extLst>
            </p:cNvPr>
            <p:cNvSpPr/>
            <p:nvPr/>
          </p:nvSpPr>
          <p:spPr>
            <a:xfrm>
              <a:off x="6443950" y="2367375"/>
              <a:ext cx="75925" cy="82350"/>
            </a:xfrm>
            <a:custGeom>
              <a:avLst/>
              <a:gdLst/>
              <a:ahLst/>
              <a:cxnLst/>
              <a:rect l="l" t="t" r="r" b="b"/>
              <a:pathLst>
                <a:path w="3037" h="3294" extrusionOk="0">
                  <a:moveTo>
                    <a:pt x="1494" y="0"/>
                  </a:moveTo>
                  <a:cubicBezTo>
                    <a:pt x="1242" y="0"/>
                    <a:pt x="990" y="56"/>
                    <a:pt x="768" y="167"/>
                  </a:cubicBezTo>
                  <a:cubicBezTo>
                    <a:pt x="434" y="334"/>
                    <a:pt x="201" y="667"/>
                    <a:pt x="101" y="1034"/>
                  </a:cubicBezTo>
                  <a:cubicBezTo>
                    <a:pt x="1" y="1434"/>
                    <a:pt x="67" y="1835"/>
                    <a:pt x="234" y="2202"/>
                  </a:cubicBezTo>
                  <a:cubicBezTo>
                    <a:pt x="478" y="2770"/>
                    <a:pt x="1116" y="3294"/>
                    <a:pt x="1758" y="3294"/>
                  </a:cubicBezTo>
                  <a:cubicBezTo>
                    <a:pt x="1907" y="3294"/>
                    <a:pt x="2057" y="3265"/>
                    <a:pt x="2202" y="3202"/>
                  </a:cubicBezTo>
                  <a:cubicBezTo>
                    <a:pt x="2569" y="3036"/>
                    <a:pt x="2836" y="2669"/>
                    <a:pt x="2936" y="2268"/>
                  </a:cubicBezTo>
                  <a:cubicBezTo>
                    <a:pt x="3036" y="2002"/>
                    <a:pt x="3036" y="1668"/>
                    <a:pt x="2936" y="1301"/>
                  </a:cubicBezTo>
                  <a:lnTo>
                    <a:pt x="2936" y="1234"/>
                  </a:lnTo>
                  <a:cubicBezTo>
                    <a:pt x="2936" y="1034"/>
                    <a:pt x="2903" y="834"/>
                    <a:pt x="2769" y="667"/>
                  </a:cubicBezTo>
                  <a:cubicBezTo>
                    <a:pt x="2502" y="222"/>
                    <a:pt x="1998" y="0"/>
                    <a:pt x="1494" y="0"/>
                  </a:cubicBezTo>
                  <a:close/>
                </a:path>
              </a:pathLst>
            </a:custGeom>
            <a:solidFill>
              <a:srgbClr val="FFC12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2493;p63">
              <a:extLst>
                <a:ext uri="{FF2B5EF4-FFF2-40B4-BE49-F238E27FC236}">
                  <a16:creationId xmlns="" xmlns:a16="http://schemas.microsoft.com/office/drawing/2014/main" id="{19B8A6F1-012B-47DC-9C4B-EB337CCD57CE}"/>
                </a:ext>
              </a:extLst>
            </p:cNvPr>
            <p:cNvSpPr/>
            <p:nvPr/>
          </p:nvSpPr>
          <p:spPr>
            <a:xfrm>
              <a:off x="6566750" y="2264800"/>
              <a:ext cx="50675" cy="69550"/>
            </a:xfrm>
            <a:custGeom>
              <a:avLst/>
              <a:gdLst/>
              <a:ahLst/>
              <a:cxnLst/>
              <a:rect l="l" t="t" r="r" b="b"/>
              <a:pathLst>
                <a:path w="2027" h="2782" extrusionOk="0">
                  <a:moveTo>
                    <a:pt x="1527" y="0"/>
                  </a:moveTo>
                  <a:cubicBezTo>
                    <a:pt x="1493" y="0"/>
                    <a:pt x="1393" y="34"/>
                    <a:pt x="1460" y="100"/>
                  </a:cubicBezTo>
                  <a:cubicBezTo>
                    <a:pt x="1460" y="134"/>
                    <a:pt x="1460" y="200"/>
                    <a:pt x="1393" y="267"/>
                  </a:cubicBezTo>
                  <a:cubicBezTo>
                    <a:pt x="1326" y="367"/>
                    <a:pt x="1293" y="534"/>
                    <a:pt x="1193" y="701"/>
                  </a:cubicBezTo>
                  <a:cubicBezTo>
                    <a:pt x="1193" y="767"/>
                    <a:pt x="1160" y="767"/>
                    <a:pt x="1160" y="801"/>
                  </a:cubicBezTo>
                  <a:lnTo>
                    <a:pt x="1126" y="834"/>
                  </a:lnTo>
                  <a:cubicBezTo>
                    <a:pt x="1126" y="867"/>
                    <a:pt x="1026" y="968"/>
                    <a:pt x="993" y="1001"/>
                  </a:cubicBezTo>
                  <a:cubicBezTo>
                    <a:pt x="893" y="1134"/>
                    <a:pt x="826" y="1201"/>
                    <a:pt x="726" y="1334"/>
                  </a:cubicBezTo>
                  <a:cubicBezTo>
                    <a:pt x="559" y="1535"/>
                    <a:pt x="392" y="1768"/>
                    <a:pt x="292" y="2002"/>
                  </a:cubicBezTo>
                  <a:cubicBezTo>
                    <a:pt x="192" y="2135"/>
                    <a:pt x="126" y="2268"/>
                    <a:pt x="59" y="2369"/>
                  </a:cubicBezTo>
                  <a:cubicBezTo>
                    <a:pt x="25" y="2469"/>
                    <a:pt x="25" y="2535"/>
                    <a:pt x="25" y="2635"/>
                  </a:cubicBezTo>
                  <a:lnTo>
                    <a:pt x="25" y="2669"/>
                  </a:lnTo>
                  <a:cubicBezTo>
                    <a:pt x="0" y="2744"/>
                    <a:pt x="69" y="2781"/>
                    <a:pt x="119" y="2781"/>
                  </a:cubicBezTo>
                  <a:cubicBezTo>
                    <a:pt x="136" y="2781"/>
                    <a:pt x="151" y="2777"/>
                    <a:pt x="159" y="2769"/>
                  </a:cubicBezTo>
                  <a:cubicBezTo>
                    <a:pt x="159" y="2769"/>
                    <a:pt x="192" y="2769"/>
                    <a:pt x="192" y="2702"/>
                  </a:cubicBezTo>
                  <a:cubicBezTo>
                    <a:pt x="326" y="2702"/>
                    <a:pt x="459" y="2635"/>
                    <a:pt x="526" y="2535"/>
                  </a:cubicBezTo>
                  <a:lnTo>
                    <a:pt x="893" y="2168"/>
                  </a:lnTo>
                  <a:cubicBezTo>
                    <a:pt x="1160" y="1935"/>
                    <a:pt x="1360" y="1668"/>
                    <a:pt x="1560" y="1368"/>
                  </a:cubicBezTo>
                  <a:cubicBezTo>
                    <a:pt x="1727" y="1168"/>
                    <a:pt x="1960" y="867"/>
                    <a:pt x="2027" y="601"/>
                  </a:cubicBezTo>
                  <a:cubicBezTo>
                    <a:pt x="1994" y="534"/>
                    <a:pt x="1994" y="434"/>
                    <a:pt x="1994" y="334"/>
                  </a:cubicBezTo>
                  <a:cubicBezTo>
                    <a:pt x="1994" y="300"/>
                    <a:pt x="1960" y="267"/>
                    <a:pt x="1927" y="200"/>
                  </a:cubicBezTo>
                  <a:cubicBezTo>
                    <a:pt x="1902" y="176"/>
                    <a:pt x="1896" y="169"/>
                    <a:pt x="1894" y="169"/>
                  </a:cubicBezTo>
                  <a:lnTo>
                    <a:pt x="1894" y="169"/>
                  </a:lnTo>
                  <a:cubicBezTo>
                    <a:pt x="1892" y="169"/>
                    <a:pt x="1896" y="177"/>
                    <a:pt x="1888" y="177"/>
                  </a:cubicBezTo>
                  <a:cubicBezTo>
                    <a:pt x="1884" y="177"/>
                    <a:pt x="1875" y="174"/>
                    <a:pt x="1860" y="167"/>
                  </a:cubicBezTo>
                  <a:cubicBezTo>
                    <a:pt x="1793" y="34"/>
                    <a:pt x="1660" y="0"/>
                    <a:pt x="152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2494;p63">
              <a:extLst>
                <a:ext uri="{FF2B5EF4-FFF2-40B4-BE49-F238E27FC236}">
                  <a16:creationId xmlns="" xmlns:a16="http://schemas.microsoft.com/office/drawing/2014/main" id="{42C280B4-65D4-41C2-90F7-EBE4FEC123E4}"/>
                </a:ext>
              </a:extLst>
            </p:cNvPr>
            <p:cNvSpPr/>
            <p:nvPr/>
          </p:nvSpPr>
          <p:spPr>
            <a:xfrm>
              <a:off x="6567575" y="2235950"/>
              <a:ext cx="148275" cy="135700"/>
            </a:xfrm>
            <a:custGeom>
              <a:avLst/>
              <a:gdLst/>
              <a:ahLst/>
              <a:cxnLst/>
              <a:rect l="l" t="t" r="r" b="b"/>
              <a:pathLst>
                <a:path w="5931" h="5428" extrusionOk="0">
                  <a:moveTo>
                    <a:pt x="5543" y="0"/>
                  </a:moveTo>
                  <a:cubicBezTo>
                    <a:pt x="5470" y="0"/>
                    <a:pt x="5393" y="23"/>
                    <a:pt x="5330" y="87"/>
                  </a:cubicBezTo>
                  <a:cubicBezTo>
                    <a:pt x="5296" y="120"/>
                    <a:pt x="5296" y="153"/>
                    <a:pt x="5263" y="187"/>
                  </a:cubicBezTo>
                  <a:lnTo>
                    <a:pt x="5230" y="254"/>
                  </a:lnTo>
                  <a:cubicBezTo>
                    <a:pt x="5129" y="320"/>
                    <a:pt x="5063" y="454"/>
                    <a:pt x="4963" y="520"/>
                  </a:cubicBezTo>
                  <a:cubicBezTo>
                    <a:pt x="4763" y="787"/>
                    <a:pt x="4562" y="1021"/>
                    <a:pt x="4329" y="1254"/>
                  </a:cubicBezTo>
                  <a:cubicBezTo>
                    <a:pt x="3929" y="1688"/>
                    <a:pt x="3462" y="2155"/>
                    <a:pt x="2961" y="2622"/>
                  </a:cubicBezTo>
                  <a:cubicBezTo>
                    <a:pt x="2494" y="3022"/>
                    <a:pt x="2061" y="3456"/>
                    <a:pt x="1560" y="3856"/>
                  </a:cubicBezTo>
                  <a:lnTo>
                    <a:pt x="793" y="4490"/>
                  </a:lnTo>
                  <a:cubicBezTo>
                    <a:pt x="526" y="4690"/>
                    <a:pt x="293" y="4957"/>
                    <a:pt x="93" y="5157"/>
                  </a:cubicBezTo>
                  <a:cubicBezTo>
                    <a:pt x="0" y="5250"/>
                    <a:pt x="79" y="5428"/>
                    <a:pt x="196" y="5428"/>
                  </a:cubicBezTo>
                  <a:cubicBezTo>
                    <a:pt x="206" y="5428"/>
                    <a:pt x="216" y="5426"/>
                    <a:pt x="226" y="5424"/>
                  </a:cubicBezTo>
                  <a:cubicBezTo>
                    <a:pt x="560" y="5290"/>
                    <a:pt x="826" y="5157"/>
                    <a:pt x="1127" y="4990"/>
                  </a:cubicBezTo>
                  <a:cubicBezTo>
                    <a:pt x="1427" y="4823"/>
                    <a:pt x="1727" y="4623"/>
                    <a:pt x="1994" y="4423"/>
                  </a:cubicBezTo>
                  <a:cubicBezTo>
                    <a:pt x="2594" y="3990"/>
                    <a:pt x="3128" y="3523"/>
                    <a:pt x="3628" y="3089"/>
                  </a:cubicBezTo>
                  <a:lnTo>
                    <a:pt x="5129" y="1588"/>
                  </a:lnTo>
                  <a:cubicBezTo>
                    <a:pt x="5330" y="1321"/>
                    <a:pt x="5630" y="1087"/>
                    <a:pt x="5797" y="787"/>
                  </a:cubicBezTo>
                  <a:cubicBezTo>
                    <a:pt x="5930" y="520"/>
                    <a:pt x="5930" y="187"/>
                    <a:pt x="5663" y="20"/>
                  </a:cubicBezTo>
                  <a:cubicBezTo>
                    <a:pt x="5627" y="8"/>
                    <a:pt x="5585" y="0"/>
                    <a:pt x="5543"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2495;p63">
              <a:extLst>
                <a:ext uri="{FF2B5EF4-FFF2-40B4-BE49-F238E27FC236}">
                  <a16:creationId xmlns="" xmlns:a16="http://schemas.microsoft.com/office/drawing/2014/main" id="{F94F98B8-948C-4D22-B672-E98472E8811D}"/>
                </a:ext>
              </a:extLst>
            </p:cNvPr>
            <p:cNvSpPr/>
            <p:nvPr/>
          </p:nvSpPr>
          <p:spPr>
            <a:xfrm>
              <a:off x="6596550" y="2360475"/>
              <a:ext cx="53400" cy="38075"/>
            </a:xfrm>
            <a:custGeom>
              <a:avLst/>
              <a:gdLst/>
              <a:ahLst/>
              <a:cxnLst/>
              <a:rect l="l" t="t" r="r" b="b"/>
              <a:pathLst>
                <a:path w="2136" h="1523" extrusionOk="0">
                  <a:moveTo>
                    <a:pt x="1959" y="1"/>
                  </a:moveTo>
                  <a:cubicBezTo>
                    <a:pt x="1950" y="1"/>
                    <a:pt x="1942" y="3"/>
                    <a:pt x="1936" y="9"/>
                  </a:cubicBezTo>
                  <a:cubicBezTo>
                    <a:pt x="1869" y="43"/>
                    <a:pt x="1836" y="43"/>
                    <a:pt x="1802" y="43"/>
                  </a:cubicBezTo>
                  <a:cubicBezTo>
                    <a:pt x="1802" y="43"/>
                    <a:pt x="1769" y="43"/>
                    <a:pt x="1769" y="109"/>
                  </a:cubicBezTo>
                  <a:lnTo>
                    <a:pt x="1702" y="109"/>
                  </a:lnTo>
                  <a:cubicBezTo>
                    <a:pt x="1669" y="109"/>
                    <a:pt x="1669" y="109"/>
                    <a:pt x="1635" y="143"/>
                  </a:cubicBezTo>
                  <a:cubicBezTo>
                    <a:pt x="1635" y="143"/>
                    <a:pt x="1602" y="143"/>
                    <a:pt x="1602" y="176"/>
                  </a:cubicBezTo>
                  <a:cubicBezTo>
                    <a:pt x="1535" y="176"/>
                    <a:pt x="1502" y="209"/>
                    <a:pt x="1469" y="209"/>
                  </a:cubicBezTo>
                  <a:cubicBezTo>
                    <a:pt x="1302" y="309"/>
                    <a:pt x="1168" y="443"/>
                    <a:pt x="1035" y="510"/>
                  </a:cubicBezTo>
                  <a:cubicBezTo>
                    <a:pt x="935" y="610"/>
                    <a:pt x="768" y="710"/>
                    <a:pt x="635" y="810"/>
                  </a:cubicBezTo>
                  <a:cubicBezTo>
                    <a:pt x="468" y="877"/>
                    <a:pt x="335" y="977"/>
                    <a:pt x="168" y="1110"/>
                  </a:cubicBezTo>
                  <a:cubicBezTo>
                    <a:pt x="34" y="1143"/>
                    <a:pt x="1" y="1310"/>
                    <a:pt x="101" y="1377"/>
                  </a:cubicBezTo>
                  <a:cubicBezTo>
                    <a:pt x="127" y="1479"/>
                    <a:pt x="210" y="1522"/>
                    <a:pt x="293" y="1522"/>
                  </a:cubicBezTo>
                  <a:cubicBezTo>
                    <a:pt x="319" y="1522"/>
                    <a:pt x="344" y="1518"/>
                    <a:pt x="368" y="1510"/>
                  </a:cubicBezTo>
                  <a:cubicBezTo>
                    <a:pt x="601" y="1477"/>
                    <a:pt x="768" y="1444"/>
                    <a:pt x="968" y="1344"/>
                  </a:cubicBezTo>
                  <a:cubicBezTo>
                    <a:pt x="1135" y="1277"/>
                    <a:pt x="1302" y="1177"/>
                    <a:pt x="1469" y="1043"/>
                  </a:cubicBezTo>
                  <a:cubicBezTo>
                    <a:pt x="1635" y="943"/>
                    <a:pt x="1802" y="810"/>
                    <a:pt x="1936" y="610"/>
                  </a:cubicBezTo>
                  <a:cubicBezTo>
                    <a:pt x="1969" y="543"/>
                    <a:pt x="1969" y="510"/>
                    <a:pt x="2002" y="476"/>
                  </a:cubicBezTo>
                  <a:cubicBezTo>
                    <a:pt x="2002" y="443"/>
                    <a:pt x="2036" y="443"/>
                    <a:pt x="2036" y="376"/>
                  </a:cubicBezTo>
                  <a:lnTo>
                    <a:pt x="2036" y="343"/>
                  </a:lnTo>
                  <a:cubicBezTo>
                    <a:pt x="2036" y="309"/>
                    <a:pt x="2102" y="276"/>
                    <a:pt x="2102" y="209"/>
                  </a:cubicBezTo>
                  <a:cubicBezTo>
                    <a:pt x="2102" y="176"/>
                    <a:pt x="2102" y="176"/>
                    <a:pt x="2136" y="143"/>
                  </a:cubicBezTo>
                  <a:cubicBezTo>
                    <a:pt x="2081" y="60"/>
                    <a:pt x="2003" y="1"/>
                    <a:pt x="1959"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2496;p63">
              <a:extLst>
                <a:ext uri="{FF2B5EF4-FFF2-40B4-BE49-F238E27FC236}">
                  <a16:creationId xmlns="" xmlns:a16="http://schemas.microsoft.com/office/drawing/2014/main" id="{5DF3FE70-2F57-4959-AF01-F021CA0ADD33}"/>
                </a:ext>
              </a:extLst>
            </p:cNvPr>
            <p:cNvSpPr/>
            <p:nvPr/>
          </p:nvSpPr>
          <p:spPr>
            <a:xfrm>
              <a:off x="6406425" y="2249575"/>
              <a:ext cx="43400" cy="74250"/>
            </a:xfrm>
            <a:custGeom>
              <a:avLst/>
              <a:gdLst/>
              <a:ahLst/>
              <a:cxnLst/>
              <a:rect l="l" t="t" r="r" b="b"/>
              <a:pathLst>
                <a:path w="1736" h="2970" extrusionOk="0">
                  <a:moveTo>
                    <a:pt x="247" y="0"/>
                  </a:moveTo>
                  <a:cubicBezTo>
                    <a:pt x="184" y="0"/>
                    <a:pt x="117" y="25"/>
                    <a:pt x="67" y="75"/>
                  </a:cubicBezTo>
                  <a:cubicBezTo>
                    <a:pt x="1" y="142"/>
                    <a:pt x="1" y="309"/>
                    <a:pt x="67" y="409"/>
                  </a:cubicBezTo>
                  <a:cubicBezTo>
                    <a:pt x="401" y="709"/>
                    <a:pt x="701" y="1043"/>
                    <a:pt x="868" y="1443"/>
                  </a:cubicBezTo>
                  <a:cubicBezTo>
                    <a:pt x="1035" y="1810"/>
                    <a:pt x="1101" y="2244"/>
                    <a:pt x="1135" y="2711"/>
                  </a:cubicBezTo>
                  <a:cubicBezTo>
                    <a:pt x="1135" y="2777"/>
                    <a:pt x="1201" y="2877"/>
                    <a:pt x="1268" y="2911"/>
                  </a:cubicBezTo>
                  <a:lnTo>
                    <a:pt x="1335" y="2944"/>
                  </a:lnTo>
                  <a:cubicBezTo>
                    <a:pt x="1352" y="2961"/>
                    <a:pt x="1368" y="2969"/>
                    <a:pt x="1385" y="2969"/>
                  </a:cubicBezTo>
                  <a:cubicBezTo>
                    <a:pt x="1402" y="2969"/>
                    <a:pt x="1418" y="2961"/>
                    <a:pt x="1435" y="2944"/>
                  </a:cubicBezTo>
                  <a:lnTo>
                    <a:pt x="1502" y="2911"/>
                  </a:lnTo>
                  <a:cubicBezTo>
                    <a:pt x="1568" y="2877"/>
                    <a:pt x="1602" y="2777"/>
                    <a:pt x="1602" y="2711"/>
                  </a:cubicBezTo>
                  <a:cubicBezTo>
                    <a:pt x="1735" y="2144"/>
                    <a:pt x="1535" y="1643"/>
                    <a:pt x="1335" y="1210"/>
                  </a:cubicBezTo>
                  <a:cubicBezTo>
                    <a:pt x="1101" y="743"/>
                    <a:pt x="768" y="376"/>
                    <a:pt x="401" y="75"/>
                  </a:cubicBezTo>
                  <a:cubicBezTo>
                    <a:pt x="367" y="25"/>
                    <a:pt x="309" y="0"/>
                    <a:pt x="24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2497;p63">
              <a:extLst>
                <a:ext uri="{FF2B5EF4-FFF2-40B4-BE49-F238E27FC236}">
                  <a16:creationId xmlns="" xmlns:a16="http://schemas.microsoft.com/office/drawing/2014/main" id="{EDA84D71-D629-451A-82A1-B461BBDA1135}"/>
                </a:ext>
              </a:extLst>
            </p:cNvPr>
            <p:cNvSpPr/>
            <p:nvPr/>
          </p:nvSpPr>
          <p:spPr>
            <a:xfrm>
              <a:off x="6428400" y="2150150"/>
              <a:ext cx="59775" cy="199350"/>
            </a:xfrm>
            <a:custGeom>
              <a:avLst/>
              <a:gdLst/>
              <a:ahLst/>
              <a:cxnLst/>
              <a:rect l="l" t="t" r="r" b="b"/>
              <a:pathLst>
                <a:path w="2391" h="7974" extrusionOk="0">
                  <a:moveTo>
                    <a:pt x="129" y="0"/>
                  </a:moveTo>
                  <a:cubicBezTo>
                    <a:pt x="64" y="0"/>
                    <a:pt x="0" y="51"/>
                    <a:pt x="22" y="116"/>
                  </a:cubicBezTo>
                  <a:cubicBezTo>
                    <a:pt x="456" y="1384"/>
                    <a:pt x="889" y="2618"/>
                    <a:pt x="1223" y="3919"/>
                  </a:cubicBezTo>
                  <a:cubicBezTo>
                    <a:pt x="1390" y="4553"/>
                    <a:pt x="1490" y="5220"/>
                    <a:pt x="1557" y="5887"/>
                  </a:cubicBezTo>
                  <a:cubicBezTo>
                    <a:pt x="1623" y="6221"/>
                    <a:pt x="1657" y="6554"/>
                    <a:pt x="1657" y="6921"/>
                  </a:cubicBezTo>
                  <a:cubicBezTo>
                    <a:pt x="1657" y="7088"/>
                    <a:pt x="1657" y="7255"/>
                    <a:pt x="1690" y="7422"/>
                  </a:cubicBezTo>
                  <a:lnTo>
                    <a:pt x="1690" y="7622"/>
                  </a:lnTo>
                  <a:lnTo>
                    <a:pt x="1690" y="7688"/>
                  </a:lnTo>
                  <a:cubicBezTo>
                    <a:pt x="1657" y="7788"/>
                    <a:pt x="1723" y="7955"/>
                    <a:pt x="1890" y="7955"/>
                  </a:cubicBezTo>
                  <a:cubicBezTo>
                    <a:pt x="1928" y="7968"/>
                    <a:pt x="1963" y="7973"/>
                    <a:pt x="1996" y="7973"/>
                  </a:cubicBezTo>
                  <a:cubicBezTo>
                    <a:pt x="2229" y="7973"/>
                    <a:pt x="2357" y="7689"/>
                    <a:pt x="2357" y="7455"/>
                  </a:cubicBezTo>
                  <a:cubicBezTo>
                    <a:pt x="2391" y="6621"/>
                    <a:pt x="2224" y="5754"/>
                    <a:pt x="2057" y="4920"/>
                  </a:cubicBezTo>
                  <a:cubicBezTo>
                    <a:pt x="1790" y="3218"/>
                    <a:pt x="1223" y="1517"/>
                    <a:pt x="222" y="50"/>
                  </a:cubicBezTo>
                  <a:cubicBezTo>
                    <a:pt x="199" y="15"/>
                    <a:pt x="164" y="0"/>
                    <a:pt x="1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2498;p63">
              <a:extLst>
                <a:ext uri="{FF2B5EF4-FFF2-40B4-BE49-F238E27FC236}">
                  <a16:creationId xmlns="" xmlns:a16="http://schemas.microsoft.com/office/drawing/2014/main" id="{1328CE2F-DDE8-44EC-B3E8-FFD17ADCC4E8}"/>
                </a:ext>
              </a:extLst>
            </p:cNvPr>
            <p:cNvSpPr/>
            <p:nvPr/>
          </p:nvSpPr>
          <p:spPr>
            <a:xfrm>
              <a:off x="6502325" y="2247550"/>
              <a:ext cx="19200" cy="72300"/>
            </a:xfrm>
            <a:custGeom>
              <a:avLst/>
              <a:gdLst/>
              <a:ahLst/>
              <a:cxnLst/>
              <a:rect l="l" t="t" r="r" b="b"/>
              <a:pathLst>
                <a:path w="768" h="2892" extrusionOk="0">
                  <a:moveTo>
                    <a:pt x="229" y="0"/>
                  </a:moveTo>
                  <a:cubicBezTo>
                    <a:pt x="146" y="0"/>
                    <a:pt x="67" y="52"/>
                    <a:pt x="67" y="156"/>
                  </a:cubicBezTo>
                  <a:lnTo>
                    <a:pt x="67" y="190"/>
                  </a:lnTo>
                  <a:lnTo>
                    <a:pt x="67" y="290"/>
                  </a:lnTo>
                  <a:cubicBezTo>
                    <a:pt x="67" y="357"/>
                    <a:pt x="67" y="390"/>
                    <a:pt x="101" y="490"/>
                  </a:cubicBezTo>
                  <a:cubicBezTo>
                    <a:pt x="101" y="623"/>
                    <a:pt x="167" y="690"/>
                    <a:pt x="167" y="824"/>
                  </a:cubicBezTo>
                  <a:lnTo>
                    <a:pt x="167" y="1491"/>
                  </a:lnTo>
                  <a:cubicBezTo>
                    <a:pt x="101" y="1691"/>
                    <a:pt x="67" y="1891"/>
                    <a:pt x="67" y="2158"/>
                  </a:cubicBezTo>
                  <a:cubicBezTo>
                    <a:pt x="67" y="2291"/>
                    <a:pt x="34" y="2358"/>
                    <a:pt x="34" y="2491"/>
                  </a:cubicBezTo>
                  <a:cubicBezTo>
                    <a:pt x="34" y="2625"/>
                    <a:pt x="1" y="2692"/>
                    <a:pt x="1" y="2825"/>
                  </a:cubicBezTo>
                  <a:cubicBezTo>
                    <a:pt x="1" y="2858"/>
                    <a:pt x="34" y="2892"/>
                    <a:pt x="101" y="2892"/>
                  </a:cubicBezTo>
                  <a:cubicBezTo>
                    <a:pt x="201" y="2858"/>
                    <a:pt x="267" y="2725"/>
                    <a:pt x="368" y="2658"/>
                  </a:cubicBezTo>
                  <a:cubicBezTo>
                    <a:pt x="434" y="2558"/>
                    <a:pt x="534" y="2458"/>
                    <a:pt x="568" y="2358"/>
                  </a:cubicBezTo>
                  <a:cubicBezTo>
                    <a:pt x="701" y="2125"/>
                    <a:pt x="734" y="1824"/>
                    <a:pt x="768" y="1557"/>
                  </a:cubicBezTo>
                  <a:cubicBezTo>
                    <a:pt x="668" y="1224"/>
                    <a:pt x="668" y="990"/>
                    <a:pt x="601" y="690"/>
                  </a:cubicBezTo>
                  <a:cubicBezTo>
                    <a:pt x="568" y="490"/>
                    <a:pt x="534" y="190"/>
                    <a:pt x="368" y="56"/>
                  </a:cubicBezTo>
                  <a:cubicBezTo>
                    <a:pt x="330" y="19"/>
                    <a:pt x="278" y="0"/>
                    <a:pt x="2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2499;p63">
              <a:extLst>
                <a:ext uri="{FF2B5EF4-FFF2-40B4-BE49-F238E27FC236}">
                  <a16:creationId xmlns="" xmlns:a16="http://schemas.microsoft.com/office/drawing/2014/main" id="{4C75B225-698D-4CC6-84CD-C20DF91671C6}"/>
                </a:ext>
              </a:extLst>
            </p:cNvPr>
            <p:cNvSpPr/>
            <p:nvPr/>
          </p:nvSpPr>
          <p:spPr>
            <a:xfrm>
              <a:off x="6299825" y="2281350"/>
              <a:ext cx="77450" cy="57900"/>
            </a:xfrm>
            <a:custGeom>
              <a:avLst/>
              <a:gdLst/>
              <a:ahLst/>
              <a:cxnLst/>
              <a:rect l="l" t="t" r="r" b="b"/>
              <a:pathLst>
                <a:path w="3098" h="2316" extrusionOk="0">
                  <a:moveTo>
                    <a:pt x="161" y="1"/>
                  </a:moveTo>
                  <a:cubicBezTo>
                    <a:pt x="51" y="1"/>
                    <a:pt x="1" y="145"/>
                    <a:pt x="62" y="205"/>
                  </a:cubicBezTo>
                  <a:cubicBezTo>
                    <a:pt x="195" y="339"/>
                    <a:pt x="295" y="472"/>
                    <a:pt x="395" y="539"/>
                  </a:cubicBezTo>
                  <a:cubicBezTo>
                    <a:pt x="529" y="639"/>
                    <a:pt x="662" y="706"/>
                    <a:pt x="795" y="839"/>
                  </a:cubicBezTo>
                  <a:cubicBezTo>
                    <a:pt x="1029" y="1039"/>
                    <a:pt x="1329" y="1206"/>
                    <a:pt x="1563" y="1373"/>
                  </a:cubicBezTo>
                  <a:cubicBezTo>
                    <a:pt x="1796" y="1540"/>
                    <a:pt x="2063" y="1673"/>
                    <a:pt x="2296" y="1840"/>
                  </a:cubicBezTo>
                  <a:cubicBezTo>
                    <a:pt x="2363" y="1873"/>
                    <a:pt x="2463" y="1973"/>
                    <a:pt x="2497" y="2040"/>
                  </a:cubicBezTo>
                  <a:cubicBezTo>
                    <a:pt x="2530" y="2107"/>
                    <a:pt x="2530" y="2140"/>
                    <a:pt x="2563" y="2207"/>
                  </a:cubicBezTo>
                  <a:cubicBezTo>
                    <a:pt x="2563" y="2261"/>
                    <a:pt x="2630" y="2316"/>
                    <a:pt x="2673" y="2316"/>
                  </a:cubicBezTo>
                  <a:cubicBezTo>
                    <a:pt x="2682" y="2316"/>
                    <a:pt x="2691" y="2313"/>
                    <a:pt x="2697" y="2307"/>
                  </a:cubicBezTo>
                  <a:cubicBezTo>
                    <a:pt x="3097" y="2307"/>
                    <a:pt x="3030" y="1873"/>
                    <a:pt x="2930" y="1640"/>
                  </a:cubicBezTo>
                  <a:cubicBezTo>
                    <a:pt x="2797" y="1340"/>
                    <a:pt x="2430" y="1173"/>
                    <a:pt x="2163" y="1006"/>
                  </a:cubicBezTo>
                  <a:cubicBezTo>
                    <a:pt x="1863" y="806"/>
                    <a:pt x="1529" y="606"/>
                    <a:pt x="1196" y="439"/>
                  </a:cubicBezTo>
                  <a:cubicBezTo>
                    <a:pt x="1029" y="339"/>
                    <a:pt x="929" y="272"/>
                    <a:pt x="762" y="172"/>
                  </a:cubicBezTo>
                  <a:cubicBezTo>
                    <a:pt x="595" y="105"/>
                    <a:pt x="362" y="39"/>
                    <a:pt x="195" y="5"/>
                  </a:cubicBezTo>
                  <a:cubicBezTo>
                    <a:pt x="183" y="2"/>
                    <a:pt x="172" y="1"/>
                    <a:pt x="161"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2500;p63">
              <a:extLst>
                <a:ext uri="{FF2B5EF4-FFF2-40B4-BE49-F238E27FC236}">
                  <a16:creationId xmlns="" xmlns:a16="http://schemas.microsoft.com/office/drawing/2014/main" id="{A05C6E7F-812C-49D4-A7A6-2DE291169C44}"/>
                </a:ext>
              </a:extLst>
            </p:cNvPr>
            <p:cNvSpPr/>
            <p:nvPr/>
          </p:nvSpPr>
          <p:spPr>
            <a:xfrm>
              <a:off x="6186275" y="2328175"/>
              <a:ext cx="207675" cy="46650"/>
            </a:xfrm>
            <a:custGeom>
              <a:avLst/>
              <a:gdLst/>
              <a:ahLst/>
              <a:cxnLst/>
              <a:rect l="l" t="t" r="r" b="b"/>
              <a:pathLst>
                <a:path w="8307" h="1866" extrusionOk="0">
                  <a:moveTo>
                    <a:pt x="200" y="0"/>
                  </a:moveTo>
                  <a:cubicBezTo>
                    <a:pt x="34" y="0"/>
                    <a:pt x="0" y="301"/>
                    <a:pt x="167" y="334"/>
                  </a:cubicBezTo>
                  <a:cubicBezTo>
                    <a:pt x="1501" y="567"/>
                    <a:pt x="2869" y="768"/>
                    <a:pt x="4203" y="1001"/>
                  </a:cubicBezTo>
                  <a:cubicBezTo>
                    <a:pt x="4870" y="1134"/>
                    <a:pt x="5538" y="1301"/>
                    <a:pt x="6205" y="1468"/>
                  </a:cubicBezTo>
                  <a:cubicBezTo>
                    <a:pt x="6709" y="1608"/>
                    <a:pt x="7284" y="1866"/>
                    <a:pt x="7830" y="1866"/>
                  </a:cubicBezTo>
                  <a:cubicBezTo>
                    <a:pt x="7935" y="1866"/>
                    <a:pt x="8038" y="1856"/>
                    <a:pt x="8139" y="1835"/>
                  </a:cubicBezTo>
                  <a:cubicBezTo>
                    <a:pt x="8239" y="1802"/>
                    <a:pt x="8306" y="1568"/>
                    <a:pt x="8206" y="1468"/>
                  </a:cubicBezTo>
                  <a:cubicBezTo>
                    <a:pt x="7973" y="1268"/>
                    <a:pt x="7672" y="1168"/>
                    <a:pt x="7372" y="1101"/>
                  </a:cubicBezTo>
                  <a:cubicBezTo>
                    <a:pt x="7039" y="1001"/>
                    <a:pt x="6672" y="901"/>
                    <a:pt x="6338" y="801"/>
                  </a:cubicBezTo>
                  <a:cubicBezTo>
                    <a:pt x="5671" y="634"/>
                    <a:pt x="5004" y="501"/>
                    <a:pt x="4337" y="401"/>
                  </a:cubicBezTo>
                  <a:cubicBezTo>
                    <a:pt x="2969" y="134"/>
                    <a:pt x="1635" y="0"/>
                    <a:pt x="200"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2501;p63">
              <a:extLst>
                <a:ext uri="{FF2B5EF4-FFF2-40B4-BE49-F238E27FC236}">
                  <a16:creationId xmlns="" xmlns:a16="http://schemas.microsoft.com/office/drawing/2014/main" id="{58952A2D-9340-44A9-A369-C6C09707CF63}"/>
                </a:ext>
              </a:extLst>
            </p:cNvPr>
            <p:cNvSpPr/>
            <p:nvPr/>
          </p:nvSpPr>
          <p:spPr>
            <a:xfrm>
              <a:off x="6290500" y="2392375"/>
              <a:ext cx="87600" cy="20875"/>
            </a:xfrm>
            <a:custGeom>
              <a:avLst/>
              <a:gdLst/>
              <a:ahLst/>
              <a:cxnLst/>
              <a:rect l="l" t="t" r="r" b="b"/>
              <a:pathLst>
                <a:path w="3504" h="835" extrusionOk="0">
                  <a:moveTo>
                    <a:pt x="3070" y="1"/>
                  </a:moveTo>
                  <a:cubicBezTo>
                    <a:pt x="2970" y="1"/>
                    <a:pt x="2803" y="1"/>
                    <a:pt x="2669" y="34"/>
                  </a:cubicBezTo>
                  <a:cubicBezTo>
                    <a:pt x="2369" y="68"/>
                    <a:pt x="2136" y="168"/>
                    <a:pt x="1836" y="201"/>
                  </a:cubicBezTo>
                  <a:cubicBezTo>
                    <a:pt x="1535" y="234"/>
                    <a:pt x="1302" y="234"/>
                    <a:pt x="1002" y="268"/>
                  </a:cubicBezTo>
                  <a:cubicBezTo>
                    <a:pt x="701" y="334"/>
                    <a:pt x="468" y="368"/>
                    <a:pt x="168" y="401"/>
                  </a:cubicBezTo>
                  <a:cubicBezTo>
                    <a:pt x="1" y="401"/>
                    <a:pt x="34" y="668"/>
                    <a:pt x="168" y="701"/>
                  </a:cubicBezTo>
                  <a:cubicBezTo>
                    <a:pt x="468" y="768"/>
                    <a:pt x="735" y="835"/>
                    <a:pt x="1035" y="835"/>
                  </a:cubicBezTo>
                  <a:cubicBezTo>
                    <a:pt x="1335" y="835"/>
                    <a:pt x="1569" y="835"/>
                    <a:pt x="1869" y="768"/>
                  </a:cubicBezTo>
                  <a:cubicBezTo>
                    <a:pt x="2169" y="735"/>
                    <a:pt x="2469" y="701"/>
                    <a:pt x="2703" y="668"/>
                  </a:cubicBezTo>
                  <a:cubicBezTo>
                    <a:pt x="2970" y="601"/>
                    <a:pt x="3237" y="535"/>
                    <a:pt x="3370" y="268"/>
                  </a:cubicBezTo>
                  <a:cubicBezTo>
                    <a:pt x="3403" y="268"/>
                    <a:pt x="3403" y="234"/>
                    <a:pt x="3470" y="234"/>
                  </a:cubicBezTo>
                  <a:cubicBezTo>
                    <a:pt x="3503" y="201"/>
                    <a:pt x="3470" y="68"/>
                    <a:pt x="3370" y="68"/>
                  </a:cubicBezTo>
                  <a:cubicBezTo>
                    <a:pt x="3237" y="68"/>
                    <a:pt x="3170" y="1"/>
                    <a:pt x="307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2502;p63">
              <a:extLst>
                <a:ext uri="{FF2B5EF4-FFF2-40B4-BE49-F238E27FC236}">
                  <a16:creationId xmlns="" xmlns:a16="http://schemas.microsoft.com/office/drawing/2014/main" id="{2B3447F5-3F44-4463-B2E1-D879A9988A58}"/>
                </a:ext>
              </a:extLst>
            </p:cNvPr>
            <p:cNvSpPr/>
            <p:nvPr/>
          </p:nvSpPr>
          <p:spPr>
            <a:xfrm>
              <a:off x="6342225" y="2477150"/>
              <a:ext cx="56725" cy="49525"/>
            </a:xfrm>
            <a:custGeom>
              <a:avLst/>
              <a:gdLst/>
              <a:ahLst/>
              <a:cxnLst/>
              <a:rect l="l" t="t" r="r" b="b"/>
              <a:pathLst>
                <a:path w="2269" h="1981" extrusionOk="0">
                  <a:moveTo>
                    <a:pt x="2008" y="0"/>
                  </a:moveTo>
                  <a:cubicBezTo>
                    <a:pt x="1909" y="0"/>
                    <a:pt x="1819" y="44"/>
                    <a:pt x="1768" y="146"/>
                  </a:cubicBezTo>
                  <a:lnTo>
                    <a:pt x="1701" y="179"/>
                  </a:lnTo>
                  <a:lnTo>
                    <a:pt x="1668" y="212"/>
                  </a:lnTo>
                  <a:cubicBezTo>
                    <a:pt x="1635" y="279"/>
                    <a:pt x="1601" y="312"/>
                    <a:pt x="1534" y="379"/>
                  </a:cubicBezTo>
                  <a:cubicBezTo>
                    <a:pt x="1501" y="446"/>
                    <a:pt x="1501" y="479"/>
                    <a:pt x="1468" y="513"/>
                  </a:cubicBezTo>
                  <a:lnTo>
                    <a:pt x="1434" y="546"/>
                  </a:lnTo>
                  <a:lnTo>
                    <a:pt x="1368" y="613"/>
                  </a:lnTo>
                  <a:cubicBezTo>
                    <a:pt x="1268" y="779"/>
                    <a:pt x="1134" y="880"/>
                    <a:pt x="967" y="1013"/>
                  </a:cubicBezTo>
                  <a:cubicBezTo>
                    <a:pt x="934" y="1046"/>
                    <a:pt x="867" y="1046"/>
                    <a:pt x="834" y="1113"/>
                  </a:cubicBezTo>
                  <a:lnTo>
                    <a:pt x="801" y="1146"/>
                  </a:lnTo>
                  <a:cubicBezTo>
                    <a:pt x="767" y="1146"/>
                    <a:pt x="767" y="1180"/>
                    <a:pt x="701" y="1180"/>
                  </a:cubicBezTo>
                  <a:cubicBezTo>
                    <a:pt x="667" y="1213"/>
                    <a:pt x="634" y="1280"/>
                    <a:pt x="600" y="1280"/>
                  </a:cubicBezTo>
                  <a:lnTo>
                    <a:pt x="534" y="1313"/>
                  </a:lnTo>
                  <a:cubicBezTo>
                    <a:pt x="534" y="1313"/>
                    <a:pt x="500" y="1313"/>
                    <a:pt x="500" y="1347"/>
                  </a:cubicBezTo>
                  <a:cubicBezTo>
                    <a:pt x="467" y="1380"/>
                    <a:pt x="367" y="1447"/>
                    <a:pt x="334" y="1480"/>
                  </a:cubicBezTo>
                  <a:cubicBezTo>
                    <a:pt x="300" y="1513"/>
                    <a:pt x="300" y="1547"/>
                    <a:pt x="267" y="1547"/>
                  </a:cubicBezTo>
                  <a:cubicBezTo>
                    <a:pt x="200" y="1613"/>
                    <a:pt x="167" y="1613"/>
                    <a:pt x="167" y="1647"/>
                  </a:cubicBezTo>
                  <a:cubicBezTo>
                    <a:pt x="133" y="1680"/>
                    <a:pt x="133" y="1713"/>
                    <a:pt x="100" y="1780"/>
                  </a:cubicBezTo>
                  <a:cubicBezTo>
                    <a:pt x="0" y="1847"/>
                    <a:pt x="100" y="1980"/>
                    <a:pt x="167" y="1980"/>
                  </a:cubicBezTo>
                  <a:lnTo>
                    <a:pt x="334" y="1980"/>
                  </a:lnTo>
                  <a:cubicBezTo>
                    <a:pt x="367" y="1980"/>
                    <a:pt x="467" y="1980"/>
                    <a:pt x="500" y="1947"/>
                  </a:cubicBezTo>
                  <a:cubicBezTo>
                    <a:pt x="634" y="1947"/>
                    <a:pt x="701" y="1880"/>
                    <a:pt x="834" y="1814"/>
                  </a:cubicBezTo>
                  <a:cubicBezTo>
                    <a:pt x="1034" y="1680"/>
                    <a:pt x="1201" y="1547"/>
                    <a:pt x="1368" y="1447"/>
                  </a:cubicBezTo>
                  <a:cubicBezTo>
                    <a:pt x="1534" y="1313"/>
                    <a:pt x="1668" y="1146"/>
                    <a:pt x="1801" y="980"/>
                  </a:cubicBezTo>
                  <a:cubicBezTo>
                    <a:pt x="1868" y="880"/>
                    <a:pt x="1935" y="813"/>
                    <a:pt x="2001" y="679"/>
                  </a:cubicBezTo>
                  <a:cubicBezTo>
                    <a:pt x="2102" y="546"/>
                    <a:pt x="2135" y="479"/>
                    <a:pt x="2168" y="346"/>
                  </a:cubicBezTo>
                  <a:cubicBezTo>
                    <a:pt x="2268" y="212"/>
                    <a:pt x="2168" y="46"/>
                    <a:pt x="2102" y="12"/>
                  </a:cubicBezTo>
                  <a:cubicBezTo>
                    <a:pt x="2070" y="4"/>
                    <a:pt x="2039" y="0"/>
                    <a:pt x="200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2503;p63">
              <a:extLst>
                <a:ext uri="{FF2B5EF4-FFF2-40B4-BE49-F238E27FC236}">
                  <a16:creationId xmlns="" xmlns:a16="http://schemas.microsoft.com/office/drawing/2014/main" id="{67B2D1B2-6474-4833-B86F-6333BE53B3A9}"/>
                </a:ext>
              </a:extLst>
            </p:cNvPr>
            <p:cNvSpPr/>
            <p:nvPr/>
          </p:nvSpPr>
          <p:spPr>
            <a:xfrm>
              <a:off x="6333875" y="2487500"/>
              <a:ext cx="98425" cy="169600"/>
            </a:xfrm>
            <a:custGeom>
              <a:avLst/>
              <a:gdLst/>
              <a:ahLst/>
              <a:cxnLst/>
              <a:rect l="l" t="t" r="r" b="b"/>
              <a:pathLst>
                <a:path w="3937" h="6784" extrusionOk="0">
                  <a:moveTo>
                    <a:pt x="3613" y="1"/>
                  </a:moveTo>
                  <a:cubicBezTo>
                    <a:pt x="3566" y="1"/>
                    <a:pt x="3516" y="19"/>
                    <a:pt x="3470" y="65"/>
                  </a:cubicBezTo>
                  <a:cubicBezTo>
                    <a:pt x="3269" y="265"/>
                    <a:pt x="3203" y="566"/>
                    <a:pt x="3136" y="866"/>
                  </a:cubicBezTo>
                  <a:cubicBezTo>
                    <a:pt x="3069" y="1133"/>
                    <a:pt x="2969" y="1466"/>
                    <a:pt x="2836" y="1766"/>
                  </a:cubicBezTo>
                  <a:cubicBezTo>
                    <a:pt x="2636" y="2400"/>
                    <a:pt x="2335" y="3034"/>
                    <a:pt x="2069" y="3634"/>
                  </a:cubicBezTo>
                  <a:cubicBezTo>
                    <a:pt x="1768" y="4235"/>
                    <a:pt x="1435" y="4769"/>
                    <a:pt x="1101" y="5302"/>
                  </a:cubicBezTo>
                  <a:cubicBezTo>
                    <a:pt x="801" y="5769"/>
                    <a:pt x="401" y="6136"/>
                    <a:pt x="67" y="6603"/>
                  </a:cubicBezTo>
                  <a:cubicBezTo>
                    <a:pt x="0" y="6637"/>
                    <a:pt x="67" y="6770"/>
                    <a:pt x="134" y="6770"/>
                  </a:cubicBezTo>
                  <a:cubicBezTo>
                    <a:pt x="187" y="6779"/>
                    <a:pt x="238" y="6784"/>
                    <a:pt x="289" y="6784"/>
                  </a:cubicBezTo>
                  <a:cubicBezTo>
                    <a:pt x="787" y="6784"/>
                    <a:pt x="1199" y="6363"/>
                    <a:pt x="1502" y="5969"/>
                  </a:cubicBezTo>
                  <a:cubicBezTo>
                    <a:pt x="1935" y="5402"/>
                    <a:pt x="2269" y="4769"/>
                    <a:pt x="2602" y="4135"/>
                  </a:cubicBezTo>
                  <a:cubicBezTo>
                    <a:pt x="2936" y="3534"/>
                    <a:pt x="3169" y="2901"/>
                    <a:pt x="3436" y="2233"/>
                  </a:cubicBezTo>
                  <a:cubicBezTo>
                    <a:pt x="3570" y="1900"/>
                    <a:pt x="3636" y="1533"/>
                    <a:pt x="3736" y="1199"/>
                  </a:cubicBezTo>
                  <a:cubicBezTo>
                    <a:pt x="3803" y="799"/>
                    <a:pt x="3937" y="466"/>
                    <a:pt x="3803" y="132"/>
                  </a:cubicBezTo>
                  <a:cubicBezTo>
                    <a:pt x="3781" y="66"/>
                    <a:pt x="3702" y="1"/>
                    <a:pt x="3613"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2504;p63">
              <a:extLst>
                <a:ext uri="{FF2B5EF4-FFF2-40B4-BE49-F238E27FC236}">
                  <a16:creationId xmlns="" xmlns:a16="http://schemas.microsoft.com/office/drawing/2014/main" id="{6D86BF73-B06D-4A7E-B6BC-B36F9E2B0888}"/>
                </a:ext>
              </a:extLst>
            </p:cNvPr>
            <p:cNvSpPr/>
            <p:nvPr/>
          </p:nvSpPr>
          <p:spPr>
            <a:xfrm>
              <a:off x="6436450" y="2521375"/>
              <a:ext cx="29200" cy="81500"/>
            </a:xfrm>
            <a:custGeom>
              <a:avLst/>
              <a:gdLst/>
              <a:ahLst/>
              <a:cxnLst/>
              <a:rect l="l" t="t" r="r" b="b"/>
              <a:pathLst>
                <a:path w="1168" h="3260" extrusionOk="0">
                  <a:moveTo>
                    <a:pt x="922" y="1"/>
                  </a:moveTo>
                  <a:cubicBezTo>
                    <a:pt x="861" y="1"/>
                    <a:pt x="792" y="39"/>
                    <a:pt x="734" y="78"/>
                  </a:cubicBezTo>
                  <a:cubicBezTo>
                    <a:pt x="634" y="278"/>
                    <a:pt x="567" y="612"/>
                    <a:pt x="534" y="845"/>
                  </a:cubicBezTo>
                  <a:cubicBezTo>
                    <a:pt x="501" y="1079"/>
                    <a:pt x="467" y="1345"/>
                    <a:pt x="367" y="1612"/>
                  </a:cubicBezTo>
                  <a:cubicBezTo>
                    <a:pt x="301" y="1879"/>
                    <a:pt x="201" y="2113"/>
                    <a:pt x="167" y="2380"/>
                  </a:cubicBezTo>
                  <a:cubicBezTo>
                    <a:pt x="67" y="2613"/>
                    <a:pt x="67" y="2913"/>
                    <a:pt x="0" y="3180"/>
                  </a:cubicBezTo>
                  <a:cubicBezTo>
                    <a:pt x="0" y="3229"/>
                    <a:pt x="36" y="3260"/>
                    <a:pt x="81" y="3260"/>
                  </a:cubicBezTo>
                  <a:cubicBezTo>
                    <a:pt x="98" y="3260"/>
                    <a:pt x="116" y="3256"/>
                    <a:pt x="134" y="3247"/>
                  </a:cubicBezTo>
                  <a:cubicBezTo>
                    <a:pt x="334" y="3047"/>
                    <a:pt x="534" y="2847"/>
                    <a:pt x="668" y="2580"/>
                  </a:cubicBezTo>
                  <a:cubicBezTo>
                    <a:pt x="801" y="2313"/>
                    <a:pt x="901" y="2046"/>
                    <a:pt x="968" y="1779"/>
                  </a:cubicBezTo>
                  <a:cubicBezTo>
                    <a:pt x="1034" y="1512"/>
                    <a:pt x="1068" y="1245"/>
                    <a:pt x="1135" y="945"/>
                  </a:cubicBezTo>
                  <a:cubicBezTo>
                    <a:pt x="1168" y="712"/>
                    <a:pt x="1168" y="345"/>
                    <a:pt x="1034" y="78"/>
                  </a:cubicBezTo>
                  <a:cubicBezTo>
                    <a:pt x="1006" y="21"/>
                    <a:pt x="966" y="1"/>
                    <a:pt x="922"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2505;p63">
              <a:extLst>
                <a:ext uri="{FF2B5EF4-FFF2-40B4-BE49-F238E27FC236}">
                  <a16:creationId xmlns="" xmlns:a16="http://schemas.microsoft.com/office/drawing/2014/main" id="{DF598185-2BB2-4886-8AC7-C4F2998BC80F}"/>
                </a:ext>
              </a:extLst>
            </p:cNvPr>
            <p:cNvSpPr/>
            <p:nvPr/>
          </p:nvSpPr>
          <p:spPr>
            <a:xfrm>
              <a:off x="6497325" y="2497200"/>
              <a:ext cx="60900" cy="68650"/>
            </a:xfrm>
            <a:custGeom>
              <a:avLst/>
              <a:gdLst/>
              <a:ahLst/>
              <a:cxnLst/>
              <a:rect l="l" t="t" r="r" b="b"/>
              <a:pathLst>
                <a:path w="2436" h="2746" extrusionOk="0">
                  <a:moveTo>
                    <a:pt x="220" y="1"/>
                  </a:moveTo>
                  <a:cubicBezTo>
                    <a:pt x="114" y="1"/>
                    <a:pt x="22" y="98"/>
                    <a:pt x="67" y="211"/>
                  </a:cubicBezTo>
                  <a:cubicBezTo>
                    <a:pt x="0" y="344"/>
                    <a:pt x="67" y="478"/>
                    <a:pt x="101" y="578"/>
                  </a:cubicBezTo>
                  <a:cubicBezTo>
                    <a:pt x="134" y="745"/>
                    <a:pt x="234" y="878"/>
                    <a:pt x="301" y="1012"/>
                  </a:cubicBezTo>
                  <a:cubicBezTo>
                    <a:pt x="467" y="1312"/>
                    <a:pt x="634" y="1545"/>
                    <a:pt x="868" y="1745"/>
                  </a:cubicBezTo>
                  <a:cubicBezTo>
                    <a:pt x="1068" y="1979"/>
                    <a:pt x="1268" y="2212"/>
                    <a:pt x="1468" y="2379"/>
                  </a:cubicBezTo>
                  <a:cubicBezTo>
                    <a:pt x="1661" y="2517"/>
                    <a:pt x="1945" y="2746"/>
                    <a:pt x="2208" y="2746"/>
                  </a:cubicBezTo>
                  <a:cubicBezTo>
                    <a:pt x="2263" y="2746"/>
                    <a:pt x="2317" y="2736"/>
                    <a:pt x="2369" y="2713"/>
                  </a:cubicBezTo>
                  <a:cubicBezTo>
                    <a:pt x="2402" y="2713"/>
                    <a:pt x="2436" y="2646"/>
                    <a:pt x="2436" y="2579"/>
                  </a:cubicBezTo>
                  <a:cubicBezTo>
                    <a:pt x="2436" y="2579"/>
                    <a:pt x="2436" y="2546"/>
                    <a:pt x="2402" y="2513"/>
                  </a:cubicBezTo>
                  <a:cubicBezTo>
                    <a:pt x="2269" y="2246"/>
                    <a:pt x="2035" y="2079"/>
                    <a:pt x="1802" y="1912"/>
                  </a:cubicBezTo>
                  <a:cubicBezTo>
                    <a:pt x="1602" y="1745"/>
                    <a:pt x="1435" y="1545"/>
                    <a:pt x="1268" y="1345"/>
                  </a:cubicBezTo>
                  <a:cubicBezTo>
                    <a:pt x="1101" y="1145"/>
                    <a:pt x="968" y="978"/>
                    <a:pt x="801" y="711"/>
                  </a:cubicBezTo>
                  <a:cubicBezTo>
                    <a:pt x="734" y="578"/>
                    <a:pt x="701" y="511"/>
                    <a:pt x="601" y="378"/>
                  </a:cubicBezTo>
                  <a:cubicBezTo>
                    <a:pt x="534" y="244"/>
                    <a:pt x="467" y="144"/>
                    <a:pt x="367" y="78"/>
                  </a:cubicBezTo>
                  <a:cubicBezTo>
                    <a:pt x="324" y="23"/>
                    <a:pt x="270" y="1"/>
                    <a:pt x="22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506;p63">
              <a:extLst>
                <a:ext uri="{FF2B5EF4-FFF2-40B4-BE49-F238E27FC236}">
                  <a16:creationId xmlns="" xmlns:a16="http://schemas.microsoft.com/office/drawing/2014/main" id="{F6593F56-7D00-4E6F-9142-44992457AA62}"/>
                </a:ext>
              </a:extLst>
            </p:cNvPr>
            <p:cNvSpPr/>
            <p:nvPr/>
          </p:nvSpPr>
          <p:spPr>
            <a:xfrm>
              <a:off x="6533175" y="2481625"/>
              <a:ext cx="176000" cy="101975"/>
            </a:xfrm>
            <a:custGeom>
              <a:avLst/>
              <a:gdLst/>
              <a:ahLst/>
              <a:cxnLst/>
              <a:rect l="l" t="t" r="r" b="b"/>
              <a:pathLst>
                <a:path w="7040" h="4079" extrusionOk="0">
                  <a:moveTo>
                    <a:pt x="168" y="0"/>
                  </a:moveTo>
                  <a:cubicBezTo>
                    <a:pt x="134" y="0"/>
                    <a:pt x="68" y="33"/>
                    <a:pt x="34" y="67"/>
                  </a:cubicBezTo>
                  <a:cubicBezTo>
                    <a:pt x="1" y="334"/>
                    <a:pt x="201" y="567"/>
                    <a:pt x="368" y="767"/>
                  </a:cubicBezTo>
                  <a:cubicBezTo>
                    <a:pt x="568" y="1034"/>
                    <a:pt x="868" y="1301"/>
                    <a:pt x="1135" y="1534"/>
                  </a:cubicBezTo>
                  <a:cubicBezTo>
                    <a:pt x="1635" y="2001"/>
                    <a:pt x="2202" y="2435"/>
                    <a:pt x="2803" y="2802"/>
                  </a:cubicBezTo>
                  <a:cubicBezTo>
                    <a:pt x="3370" y="3136"/>
                    <a:pt x="4004" y="3402"/>
                    <a:pt x="4671" y="3669"/>
                  </a:cubicBezTo>
                  <a:cubicBezTo>
                    <a:pt x="5004" y="3803"/>
                    <a:pt x="5371" y="3869"/>
                    <a:pt x="5705" y="3970"/>
                  </a:cubicBezTo>
                  <a:cubicBezTo>
                    <a:pt x="5937" y="4016"/>
                    <a:pt x="6186" y="4079"/>
                    <a:pt x="6428" y="4079"/>
                  </a:cubicBezTo>
                  <a:cubicBezTo>
                    <a:pt x="6533" y="4079"/>
                    <a:pt x="6638" y="4067"/>
                    <a:pt x="6739" y="4036"/>
                  </a:cubicBezTo>
                  <a:cubicBezTo>
                    <a:pt x="6972" y="3970"/>
                    <a:pt x="7039" y="3669"/>
                    <a:pt x="6872" y="3536"/>
                  </a:cubicBezTo>
                  <a:lnTo>
                    <a:pt x="6639" y="3302"/>
                  </a:lnTo>
                  <a:cubicBezTo>
                    <a:pt x="6611" y="3289"/>
                    <a:pt x="6584" y="3280"/>
                    <a:pt x="6561" y="3280"/>
                  </a:cubicBezTo>
                  <a:cubicBezTo>
                    <a:pt x="6528" y="3280"/>
                    <a:pt x="6505" y="3297"/>
                    <a:pt x="6505" y="3336"/>
                  </a:cubicBezTo>
                  <a:lnTo>
                    <a:pt x="6505" y="3369"/>
                  </a:lnTo>
                  <a:cubicBezTo>
                    <a:pt x="6339" y="3336"/>
                    <a:pt x="6139" y="3302"/>
                    <a:pt x="5938" y="3269"/>
                  </a:cubicBezTo>
                  <a:cubicBezTo>
                    <a:pt x="5605" y="3169"/>
                    <a:pt x="5305" y="3102"/>
                    <a:pt x="4971" y="3002"/>
                  </a:cubicBezTo>
                  <a:cubicBezTo>
                    <a:pt x="4337" y="2802"/>
                    <a:pt x="3770" y="2502"/>
                    <a:pt x="3170" y="2202"/>
                  </a:cubicBezTo>
                  <a:cubicBezTo>
                    <a:pt x="2603" y="1935"/>
                    <a:pt x="2036" y="1534"/>
                    <a:pt x="1569" y="1134"/>
                  </a:cubicBezTo>
                  <a:cubicBezTo>
                    <a:pt x="1335" y="934"/>
                    <a:pt x="1068" y="701"/>
                    <a:pt x="835" y="467"/>
                  </a:cubicBezTo>
                  <a:cubicBezTo>
                    <a:pt x="668" y="300"/>
                    <a:pt x="401" y="0"/>
                    <a:pt x="16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507;p63">
              <a:extLst>
                <a:ext uri="{FF2B5EF4-FFF2-40B4-BE49-F238E27FC236}">
                  <a16:creationId xmlns="" xmlns:a16="http://schemas.microsoft.com/office/drawing/2014/main" id="{7B8B27EE-ACBE-45FE-9C88-71AC5E5656BA}"/>
                </a:ext>
              </a:extLst>
            </p:cNvPr>
            <p:cNvSpPr/>
            <p:nvPr/>
          </p:nvSpPr>
          <p:spPr>
            <a:xfrm>
              <a:off x="6579400" y="2463750"/>
              <a:ext cx="82225" cy="41175"/>
            </a:xfrm>
            <a:custGeom>
              <a:avLst/>
              <a:gdLst/>
              <a:ahLst/>
              <a:cxnLst/>
              <a:rect l="l" t="t" r="r" b="b"/>
              <a:pathLst>
                <a:path w="3289" h="1647" extrusionOk="0">
                  <a:moveTo>
                    <a:pt x="155" y="1"/>
                  </a:moveTo>
                  <a:cubicBezTo>
                    <a:pt x="87" y="1"/>
                    <a:pt x="1" y="153"/>
                    <a:pt x="87" y="181"/>
                  </a:cubicBezTo>
                  <a:cubicBezTo>
                    <a:pt x="153" y="248"/>
                    <a:pt x="253" y="381"/>
                    <a:pt x="353" y="448"/>
                  </a:cubicBezTo>
                  <a:cubicBezTo>
                    <a:pt x="487" y="548"/>
                    <a:pt x="587" y="615"/>
                    <a:pt x="687" y="715"/>
                  </a:cubicBezTo>
                  <a:cubicBezTo>
                    <a:pt x="954" y="848"/>
                    <a:pt x="1154" y="982"/>
                    <a:pt x="1421" y="1082"/>
                  </a:cubicBezTo>
                  <a:cubicBezTo>
                    <a:pt x="1654" y="1215"/>
                    <a:pt x="1921" y="1282"/>
                    <a:pt x="2155" y="1416"/>
                  </a:cubicBezTo>
                  <a:cubicBezTo>
                    <a:pt x="2365" y="1521"/>
                    <a:pt x="2616" y="1646"/>
                    <a:pt x="2844" y="1646"/>
                  </a:cubicBezTo>
                  <a:cubicBezTo>
                    <a:pt x="2905" y="1646"/>
                    <a:pt x="2965" y="1637"/>
                    <a:pt x="3022" y="1616"/>
                  </a:cubicBezTo>
                  <a:cubicBezTo>
                    <a:pt x="3189" y="1582"/>
                    <a:pt x="3289" y="1416"/>
                    <a:pt x="3189" y="1315"/>
                  </a:cubicBezTo>
                  <a:cubicBezTo>
                    <a:pt x="3022" y="1049"/>
                    <a:pt x="2688" y="982"/>
                    <a:pt x="2455" y="848"/>
                  </a:cubicBezTo>
                  <a:cubicBezTo>
                    <a:pt x="2188" y="748"/>
                    <a:pt x="1988" y="648"/>
                    <a:pt x="1754" y="548"/>
                  </a:cubicBezTo>
                  <a:cubicBezTo>
                    <a:pt x="1488" y="415"/>
                    <a:pt x="1254" y="348"/>
                    <a:pt x="987" y="215"/>
                  </a:cubicBezTo>
                  <a:cubicBezTo>
                    <a:pt x="854" y="181"/>
                    <a:pt x="687" y="148"/>
                    <a:pt x="587" y="81"/>
                  </a:cubicBezTo>
                  <a:cubicBezTo>
                    <a:pt x="453" y="48"/>
                    <a:pt x="320" y="48"/>
                    <a:pt x="187" y="15"/>
                  </a:cubicBezTo>
                  <a:cubicBezTo>
                    <a:pt x="177" y="5"/>
                    <a:pt x="166" y="1"/>
                    <a:pt x="155"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050" name="Picture 2" descr="Sự xuất hiện loài người và đời sống bầy người nguyên thủy | SGK Lịch sử lớp  10">
            <a:extLst>
              <a:ext uri="{FF2B5EF4-FFF2-40B4-BE49-F238E27FC236}">
                <a16:creationId xmlns="" xmlns:a16="http://schemas.microsoft.com/office/drawing/2014/main" id="{7369579F-2C17-4EA6-A7DA-389DCF8F11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836" y="1800692"/>
            <a:ext cx="4049313" cy="420228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2052" name="Picture 4" descr="Bài 1 - Lịch sử 6 - Sơ lược về môn lịch sử - Áo kiểu đẹp">
            <a:extLst>
              <a:ext uri="{FF2B5EF4-FFF2-40B4-BE49-F238E27FC236}">
                <a16:creationId xmlns="" xmlns:a16="http://schemas.microsoft.com/office/drawing/2014/main" id="{B0C2ACBC-17E6-4FD4-9D8C-B199DDC388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0378" y="1635472"/>
            <a:ext cx="5944786" cy="4466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56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32" presetClass="emph" presetSubtype="0" fill="hold" nodeType="withEffect">
                                  <p:stCondLst>
                                    <p:cond delay="0"/>
                                  </p:stCondLst>
                                  <p:childTnLst>
                                    <p:animRot by="120000">
                                      <p:cBhvr>
                                        <p:cTn id="12" dur="100" fill="hold">
                                          <p:stCondLst>
                                            <p:cond delay="0"/>
                                          </p:stCondLst>
                                        </p:cTn>
                                        <p:tgtEl>
                                          <p:spTgt spid="4"/>
                                        </p:tgtEl>
                                        <p:attrNameLst>
                                          <p:attrName>r</p:attrName>
                                        </p:attrNameLst>
                                      </p:cBhvr>
                                    </p:animRot>
                                    <p:animRot by="-240000">
                                      <p:cBhvr>
                                        <p:cTn id="13" dur="200" fill="hold">
                                          <p:stCondLst>
                                            <p:cond delay="200"/>
                                          </p:stCondLst>
                                        </p:cTn>
                                        <p:tgtEl>
                                          <p:spTgt spid="4"/>
                                        </p:tgtEl>
                                        <p:attrNameLst>
                                          <p:attrName>r</p:attrName>
                                        </p:attrNameLst>
                                      </p:cBhvr>
                                    </p:animRot>
                                    <p:animRot by="240000">
                                      <p:cBhvr>
                                        <p:cTn id="14" dur="200" fill="hold">
                                          <p:stCondLst>
                                            <p:cond delay="400"/>
                                          </p:stCondLst>
                                        </p:cTn>
                                        <p:tgtEl>
                                          <p:spTgt spid="4"/>
                                        </p:tgtEl>
                                        <p:attrNameLst>
                                          <p:attrName>r</p:attrName>
                                        </p:attrNameLst>
                                      </p:cBhvr>
                                    </p:animRot>
                                    <p:animRot by="-240000">
                                      <p:cBhvr>
                                        <p:cTn id="15" dur="200" fill="hold">
                                          <p:stCondLst>
                                            <p:cond delay="600"/>
                                          </p:stCondLst>
                                        </p:cTn>
                                        <p:tgtEl>
                                          <p:spTgt spid="4"/>
                                        </p:tgtEl>
                                        <p:attrNameLst>
                                          <p:attrName>r</p:attrName>
                                        </p:attrNameLst>
                                      </p:cBhvr>
                                    </p:animRot>
                                    <p:animRot by="120000">
                                      <p:cBhvr>
                                        <p:cTn id="16" dur="200" fill="hold">
                                          <p:stCondLst>
                                            <p:cond delay="800"/>
                                          </p:stCondLst>
                                        </p:cTn>
                                        <p:tgtEl>
                                          <p:spTgt spid="4"/>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圆角矩形 7">
            <a:extLst>
              <a:ext uri="{FF2B5EF4-FFF2-40B4-BE49-F238E27FC236}">
                <a16:creationId xmlns="" xmlns:a16="http://schemas.microsoft.com/office/drawing/2014/main" id="{C3BF3B29-BF02-4404-BE1A-B3AC81BFDF0E}"/>
              </a:ext>
            </a:extLst>
          </p:cNvPr>
          <p:cNvSpPr/>
          <p:nvPr/>
        </p:nvSpPr>
        <p:spPr>
          <a:xfrm>
            <a:off x="1535603" y="711266"/>
            <a:ext cx="10016771" cy="816022"/>
          </a:xfrm>
          <a:prstGeom prst="roundRect">
            <a:avLst>
              <a:gd name="adj" fmla="val 22936"/>
            </a:avLst>
          </a:prstGeom>
          <a:solidFill>
            <a:schemeClr val="bg2"/>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lnSpc>
                <a:spcPct val="150000"/>
              </a:lnSpc>
              <a:defRPr/>
            </a:pPr>
            <a:r>
              <a:rPr lang="en-US" altLang="zh-CN" sz="280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Bài văn muốn nói về điều gì?</a:t>
            </a:r>
            <a:endParaRPr kumimoji="0" lang="zh-CN" altLang="en-US" sz="2800" i="0" u="none" strike="noStrike" kern="1200" cap="none" spc="0" normalizeH="0" baseline="0" noProof="0" dirty="0">
              <a:ln>
                <a:noFill/>
              </a:ln>
              <a:solidFill>
                <a:srgbClr val="002060"/>
              </a:solidFill>
              <a:effectLst/>
              <a:uLnTx/>
              <a:uFillTx/>
              <a:latin typeface="#9Slide02 Noi dung dai" panose="02000000000000000000" pitchFamily="2" charset="0"/>
              <a:ea typeface="黑体" panose="02010609060101010101" pitchFamily="49" charset="-122"/>
              <a:cs typeface="Pattaya" panose="00000500000000000000" pitchFamily="2" charset="-34"/>
            </a:endParaRPr>
          </a:p>
        </p:txBody>
      </p:sp>
      <p:grpSp>
        <p:nvGrpSpPr>
          <p:cNvPr id="4" name="Google Shape;2490;p63">
            <a:extLst>
              <a:ext uri="{FF2B5EF4-FFF2-40B4-BE49-F238E27FC236}">
                <a16:creationId xmlns="" xmlns:a16="http://schemas.microsoft.com/office/drawing/2014/main" id="{F3B68F32-CB54-4450-93E9-638939B3251C}"/>
              </a:ext>
            </a:extLst>
          </p:cNvPr>
          <p:cNvGrpSpPr/>
          <p:nvPr/>
        </p:nvGrpSpPr>
        <p:grpSpPr>
          <a:xfrm>
            <a:off x="511759" y="577084"/>
            <a:ext cx="1305083" cy="1071069"/>
            <a:chOff x="5987800" y="1933025"/>
            <a:chExt cx="878975" cy="836725"/>
          </a:xfrm>
        </p:grpSpPr>
        <p:sp>
          <p:nvSpPr>
            <p:cNvPr id="5" name="Google Shape;2491;p63">
              <a:extLst>
                <a:ext uri="{FF2B5EF4-FFF2-40B4-BE49-F238E27FC236}">
                  <a16:creationId xmlns="" xmlns:a16="http://schemas.microsoft.com/office/drawing/2014/main" id="{E23D0DA4-7359-48D2-9960-10E9530D982A}"/>
                </a:ext>
              </a:extLst>
            </p:cNvPr>
            <p:cNvSpPr/>
            <p:nvPr/>
          </p:nvSpPr>
          <p:spPr>
            <a:xfrm>
              <a:off x="5987800" y="1933025"/>
              <a:ext cx="878975" cy="836725"/>
            </a:xfrm>
            <a:custGeom>
              <a:avLst/>
              <a:gdLst/>
              <a:ahLst/>
              <a:cxnLst/>
              <a:rect l="l" t="t" r="r" b="b"/>
              <a:pathLst>
                <a:path w="35159" h="33469" extrusionOk="0">
                  <a:moveTo>
                    <a:pt x="17363" y="1"/>
                  </a:moveTo>
                  <a:cubicBezTo>
                    <a:pt x="16136" y="1"/>
                    <a:pt x="14903" y="452"/>
                    <a:pt x="13977" y="1363"/>
                  </a:cubicBezTo>
                  <a:cubicBezTo>
                    <a:pt x="13076" y="2263"/>
                    <a:pt x="12476" y="3497"/>
                    <a:pt x="12442" y="4798"/>
                  </a:cubicBezTo>
                  <a:cubicBezTo>
                    <a:pt x="12409" y="6066"/>
                    <a:pt x="12809" y="7267"/>
                    <a:pt x="13410" y="8368"/>
                  </a:cubicBezTo>
                  <a:cubicBezTo>
                    <a:pt x="13977" y="9468"/>
                    <a:pt x="14744" y="10536"/>
                    <a:pt x="15311" y="11703"/>
                  </a:cubicBezTo>
                  <a:cubicBezTo>
                    <a:pt x="15912" y="12904"/>
                    <a:pt x="16245" y="14205"/>
                    <a:pt x="16445" y="15473"/>
                  </a:cubicBezTo>
                  <a:cubicBezTo>
                    <a:pt x="16412" y="15406"/>
                    <a:pt x="16312" y="15306"/>
                    <a:pt x="16279" y="15239"/>
                  </a:cubicBezTo>
                  <a:cubicBezTo>
                    <a:pt x="15845" y="14706"/>
                    <a:pt x="15411" y="14205"/>
                    <a:pt x="14944" y="13738"/>
                  </a:cubicBezTo>
                  <a:cubicBezTo>
                    <a:pt x="13944" y="12771"/>
                    <a:pt x="12843" y="11970"/>
                    <a:pt x="11675" y="11236"/>
                  </a:cubicBezTo>
                  <a:cubicBezTo>
                    <a:pt x="10441" y="10436"/>
                    <a:pt x="9073" y="9769"/>
                    <a:pt x="7606" y="9635"/>
                  </a:cubicBezTo>
                  <a:cubicBezTo>
                    <a:pt x="7475" y="9628"/>
                    <a:pt x="7345" y="9624"/>
                    <a:pt x="7214" y="9624"/>
                  </a:cubicBezTo>
                  <a:cubicBezTo>
                    <a:pt x="6179" y="9624"/>
                    <a:pt x="5155" y="9858"/>
                    <a:pt x="4237" y="10302"/>
                  </a:cubicBezTo>
                  <a:cubicBezTo>
                    <a:pt x="2068" y="11370"/>
                    <a:pt x="0" y="13872"/>
                    <a:pt x="934" y="16373"/>
                  </a:cubicBezTo>
                  <a:cubicBezTo>
                    <a:pt x="1902" y="18975"/>
                    <a:pt x="4770" y="20243"/>
                    <a:pt x="7339" y="20476"/>
                  </a:cubicBezTo>
                  <a:cubicBezTo>
                    <a:pt x="7778" y="20525"/>
                    <a:pt x="8218" y="20545"/>
                    <a:pt x="8657" y="20545"/>
                  </a:cubicBezTo>
                  <a:cubicBezTo>
                    <a:pt x="9716" y="20545"/>
                    <a:pt x="10771" y="20427"/>
                    <a:pt x="11809" y="20310"/>
                  </a:cubicBezTo>
                  <a:cubicBezTo>
                    <a:pt x="13143" y="20143"/>
                    <a:pt x="14477" y="19943"/>
                    <a:pt x="15812" y="19642"/>
                  </a:cubicBezTo>
                  <a:lnTo>
                    <a:pt x="15812" y="19642"/>
                  </a:lnTo>
                  <a:cubicBezTo>
                    <a:pt x="15745" y="19742"/>
                    <a:pt x="15645" y="19809"/>
                    <a:pt x="15511" y="19909"/>
                  </a:cubicBezTo>
                  <a:cubicBezTo>
                    <a:pt x="14978" y="20376"/>
                    <a:pt x="14444" y="20777"/>
                    <a:pt x="13910" y="21244"/>
                  </a:cubicBezTo>
                  <a:cubicBezTo>
                    <a:pt x="12909" y="22011"/>
                    <a:pt x="11942" y="22845"/>
                    <a:pt x="11008" y="23745"/>
                  </a:cubicBezTo>
                  <a:cubicBezTo>
                    <a:pt x="9407" y="25346"/>
                    <a:pt x="7906" y="27481"/>
                    <a:pt x="8073" y="29916"/>
                  </a:cubicBezTo>
                  <a:cubicBezTo>
                    <a:pt x="8139" y="30917"/>
                    <a:pt x="8473" y="31951"/>
                    <a:pt x="9240" y="32652"/>
                  </a:cubicBezTo>
                  <a:cubicBezTo>
                    <a:pt x="9853" y="33240"/>
                    <a:pt x="10664" y="33468"/>
                    <a:pt x="11475" y="33468"/>
                  </a:cubicBezTo>
                  <a:cubicBezTo>
                    <a:pt x="11768" y="33468"/>
                    <a:pt x="12060" y="33439"/>
                    <a:pt x="12342" y="33386"/>
                  </a:cubicBezTo>
                  <a:cubicBezTo>
                    <a:pt x="13510" y="33152"/>
                    <a:pt x="14611" y="32585"/>
                    <a:pt x="15645" y="31985"/>
                  </a:cubicBezTo>
                  <a:cubicBezTo>
                    <a:pt x="16645" y="31417"/>
                    <a:pt x="17646" y="30750"/>
                    <a:pt x="18447" y="29883"/>
                  </a:cubicBezTo>
                  <a:cubicBezTo>
                    <a:pt x="19347" y="28782"/>
                    <a:pt x="19848" y="27448"/>
                    <a:pt x="20015" y="26080"/>
                  </a:cubicBezTo>
                  <a:cubicBezTo>
                    <a:pt x="20081" y="25613"/>
                    <a:pt x="20115" y="25113"/>
                    <a:pt x="20115" y="24646"/>
                  </a:cubicBezTo>
                  <a:cubicBezTo>
                    <a:pt x="20615" y="25580"/>
                    <a:pt x="21282" y="26414"/>
                    <a:pt x="22083" y="27114"/>
                  </a:cubicBezTo>
                  <a:cubicBezTo>
                    <a:pt x="23641" y="28481"/>
                    <a:pt x="25714" y="29266"/>
                    <a:pt x="27789" y="29266"/>
                  </a:cubicBezTo>
                  <a:cubicBezTo>
                    <a:pt x="28246" y="29266"/>
                    <a:pt x="28703" y="29227"/>
                    <a:pt x="29154" y="29149"/>
                  </a:cubicBezTo>
                  <a:cubicBezTo>
                    <a:pt x="31256" y="28816"/>
                    <a:pt x="33291" y="27515"/>
                    <a:pt x="34291" y="25647"/>
                  </a:cubicBezTo>
                  <a:cubicBezTo>
                    <a:pt x="34825" y="24746"/>
                    <a:pt x="35159" y="23612"/>
                    <a:pt x="34858" y="22578"/>
                  </a:cubicBezTo>
                  <a:cubicBezTo>
                    <a:pt x="34525" y="21410"/>
                    <a:pt x="33457" y="20810"/>
                    <a:pt x="32290" y="20777"/>
                  </a:cubicBezTo>
                  <a:cubicBezTo>
                    <a:pt x="32221" y="20774"/>
                    <a:pt x="32152" y="20772"/>
                    <a:pt x="32083" y="20772"/>
                  </a:cubicBezTo>
                  <a:cubicBezTo>
                    <a:pt x="31391" y="20772"/>
                    <a:pt x="30726" y="20913"/>
                    <a:pt x="30088" y="20943"/>
                  </a:cubicBezTo>
                  <a:cubicBezTo>
                    <a:pt x="29820" y="20956"/>
                    <a:pt x="29551" y="20963"/>
                    <a:pt x="29284" y="20963"/>
                  </a:cubicBezTo>
                  <a:cubicBezTo>
                    <a:pt x="28822" y="20963"/>
                    <a:pt x="28364" y="20940"/>
                    <a:pt x="27920" y="20877"/>
                  </a:cubicBezTo>
                  <a:cubicBezTo>
                    <a:pt x="27186" y="20777"/>
                    <a:pt x="26486" y="20576"/>
                    <a:pt x="25819" y="20310"/>
                  </a:cubicBezTo>
                  <a:cubicBezTo>
                    <a:pt x="25352" y="20143"/>
                    <a:pt x="24918" y="19943"/>
                    <a:pt x="24451" y="19709"/>
                  </a:cubicBezTo>
                  <a:cubicBezTo>
                    <a:pt x="24518" y="19642"/>
                    <a:pt x="24651" y="19642"/>
                    <a:pt x="24751" y="19609"/>
                  </a:cubicBezTo>
                  <a:cubicBezTo>
                    <a:pt x="25285" y="19442"/>
                    <a:pt x="25819" y="19209"/>
                    <a:pt x="26319" y="18942"/>
                  </a:cubicBezTo>
                  <a:cubicBezTo>
                    <a:pt x="27320" y="18442"/>
                    <a:pt x="28254" y="17841"/>
                    <a:pt x="29088" y="17107"/>
                  </a:cubicBezTo>
                  <a:cubicBezTo>
                    <a:pt x="30756" y="15706"/>
                    <a:pt x="32157" y="13772"/>
                    <a:pt x="32790" y="11637"/>
                  </a:cubicBezTo>
                  <a:cubicBezTo>
                    <a:pt x="33124" y="10603"/>
                    <a:pt x="33257" y="9435"/>
                    <a:pt x="32957" y="8368"/>
                  </a:cubicBezTo>
                  <a:cubicBezTo>
                    <a:pt x="32624" y="7133"/>
                    <a:pt x="31823" y="6099"/>
                    <a:pt x="30589" y="5866"/>
                  </a:cubicBezTo>
                  <a:cubicBezTo>
                    <a:pt x="30346" y="5817"/>
                    <a:pt x="30100" y="5795"/>
                    <a:pt x="29852" y="5795"/>
                  </a:cubicBezTo>
                  <a:cubicBezTo>
                    <a:pt x="28905" y="5795"/>
                    <a:pt x="27939" y="6124"/>
                    <a:pt x="27120" y="6600"/>
                  </a:cubicBezTo>
                  <a:cubicBezTo>
                    <a:pt x="26119" y="7200"/>
                    <a:pt x="25252" y="8034"/>
                    <a:pt x="24651" y="8968"/>
                  </a:cubicBezTo>
                  <a:cubicBezTo>
                    <a:pt x="23484" y="10903"/>
                    <a:pt x="23350" y="13438"/>
                    <a:pt x="22183" y="15373"/>
                  </a:cubicBezTo>
                  <a:cubicBezTo>
                    <a:pt x="22283" y="15072"/>
                    <a:pt x="22350" y="14806"/>
                    <a:pt x="22416" y="14539"/>
                  </a:cubicBezTo>
                  <a:cubicBezTo>
                    <a:pt x="22750" y="13038"/>
                    <a:pt x="22950" y="11470"/>
                    <a:pt x="22983" y="9935"/>
                  </a:cubicBezTo>
                  <a:cubicBezTo>
                    <a:pt x="23017" y="8401"/>
                    <a:pt x="22850" y="6900"/>
                    <a:pt x="22583" y="5399"/>
                  </a:cubicBezTo>
                  <a:cubicBezTo>
                    <a:pt x="22283" y="4065"/>
                    <a:pt x="21849" y="2630"/>
                    <a:pt x="20949" y="1596"/>
                  </a:cubicBezTo>
                  <a:cubicBezTo>
                    <a:pt x="20027" y="536"/>
                    <a:pt x="18698" y="1"/>
                    <a:pt x="17363" y="1"/>
                  </a:cubicBezTo>
                  <a:close/>
                </a:path>
              </a:pathLst>
            </a:custGeom>
            <a:solidFill>
              <a:srgbClr val="45BFE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2492;p63">
              <a:extLst>
                <a:ext uri="{FF2B5EF4-FFF2-40B4-BE49-F238E27FC236}">
                  <a16:creationId xmlns="" xmlns:a16="http://schemas.microsoft.com/office/drawing/2014/main" id="{713183AD-A80F-439F-A4C6-84BD9CCAB0DF}"/>
                </a:ext>
              </a:extLst>
            </p:cNvPr>
            <p:cNvSpPr/>
            <p:nvPr/>
          </p:nvSpPr>
          <p:spPr>
            <a:xfrm>
              <a:off x="6443950" y="2367375"/>
              <a:ext cx="75925" cy="82350"/>
            </a:xfrm>
            <a:custGeom>
              <a:avLst/>
              <a:gdLst/>
              <a:ahLst/>
              <a:cxnLst/>
              <a:rect l="l" t="t" r="r" b="b"/>
              <a:pathLst>
                <a:path w="3037" h="3294" extrusionOk="0">
                  <a:moveTo>
                    <a:pt x="1494" y="0"/>
                  </a:moveTo>
                  <a:cubicBezTo>
                    <a:pt x="1242" y="0"/>
                    <a:pt x="990" y="56"/>
                    <a:pt x="768" y="167"/>
                  </a:cubicBezTo>
                  <a:cubicBezTo>
                    <a:pt x="434" y="334"/>
                    <a:pt x="201" y="667"/>
                    <a:pt x="101" y="1034"/>
                  </a:cubicBezTo>
                  <a:cubicBezTo>
                    <a:pt x="1" y="1434"/>
                    <a:pt x="67" y="1835"/>
                    <a:pt x="234" y="2202"/>
                  </a:cubicBezTo>
                  <a:cubicBezTo>
                    <a:pt x="478" y="2770"/>
                    <a:pt x="1116" y="3294"/>
                    <a:pt x="1758" y="3294"/>
                  </a:cubicBezTo>
                  <a:cubicBezTo>
                    <a:pt x="1907" y="3294"/>
                    <a:pt x="2057" y="3265"/>
                    <a:pt x="2202" y="3202"/>
                  </a:cubicBezTo>
                  <a:cubicBezTo>
                    <a:pt x="2569" y="3036"/>
                    <a:pt x="2836" y="2669"/>
                    <a:pt x="2936" y="2268"/>
                  </a:cubicBezTo>
                  <a:cubicBezTo>
                    <a:pt x="3036" y="2002"/>
                    <a:pt x="3036" y="1668"/>
                    <a:pt x="2936" y="1301"/>
                  </a:cubicBezTo>
                  <a:lnTo>
                    <a:pt x="2936" y="1234"/>
                  </a:lnTo>
                  <a:cubicBezTo>
                    <a:pt x="2936" y="1034"/>
                    <a:pt x="2903" y="834"/>
                    <a:pt x="2769" y="667"/>
                  </a:cubicBezTo>
                  <a:cubicBezTo>
                    <a:pt x="2502" y="222"/>
                    <a:pt x="1998" y="0"/>
                    <a:pt x="1494" y="0"/>
                  </a:cubicBezTo>
                  <a:close/>
                </a:path>
              </a:pathLst>
            </a:custGeom>
            <a:solidFill>
              <a:srgbClr val="FFC12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2493;p63">
              <a:extLst>
                <a:ext uri="{FF2B5EF4-FFF2-40B4-BE49-F238E27FC236}">
                  <a16:creationId xmlns="" xmlns:a16="http://schemas.microsoft.com/office/drawing/2014/main" id="{19B8A6F1-012B-47DC-9C4B-EB337CCD57CE}"/>
                </a:ext>
              </a:extLst>
            </p:cNvPr>
            <p:cNvSpPr/>
            <p:nvPr/>
          </p:nvSpPr>
          <p:spPr>
            <a:xfrm>
              <a:off x="6566750" y="2264800"/>
              <a:ext cx="50675" cy="69550"/>
            </a:xfrm>
            <a:custGeom>
              <a:avLst/>
              <a:gdLst/>
              <a:ahLst/>
              <a:cxnLst/>
              <a:rect l="l" t="t" r="r" b="b"/>
              <a:pathLst>
                <a:path w="2027" h="2782" extrusionOk="0">
                  <a:moveTo>
                    <a:pt x="1527" y="0"/>
                  </a:moveTo>
                  <a:cubicBezTo>
                    <a:pt x="1493" y="0"/>
                    <a:pt x="1393" y="34"/>
                    <a:pt x="1460" y="100"/>
                  </a:cubicBezTo>
                  <a:cubicBezTo>
                    <a:pt x="1460" y="134"/>
                    <a:pt x="1460" y="200"/>
                    <a:pt x="1393" y="267"/>
                  </a:cubicBezTo>
                  <a:cubicBezTo>
                    <a:pt x="1326" y="367"/>
                    <a:pt x="1293" y="534"/>
                    <a:pt x="1193" y="701"/>
                  </a:cubicBezTo>
                  <a:cubicBezTo>
                    <a:pt x="1193" y="767"/>
                    <a:pt x="1160" y="767"/>
                    <a:pt x="1160" y="801"/>
                  </a:cubicBezTo>
                  <a:lnTo>
                    <a:pt x="1126" y="834"/>
                  </a:lnTo>
                  <a:cubicBezTo>
                    <a:pt x="1126" y="867"/>
                    <a:pt x="1026" y="968"/>
                    <a:pt x="993" y="1001"/>
                  </a:cubicBezTo>
                  <a:cubicBezTo>
                    <a:pt x="893" y="1134"/>
                    <a:pt x="826" y="1201"/>
                    <a:pt x="726" y="1334"/>
                  </a:cubicBezTo>
                  <a:cubicBezTo>
                    <a:pt x="559" y="1535"/>
                    <a:pt x="392" y="1768"/>
                    <a:pt x="292" y="2002"/>
                  </a:cubicBezTo>
                  <a:cubicBezTo>
                    <a:pt x="192" y="2135"/>
                    <a:pt x="126" y="2268"/>
                    <a:pt x="59" y="2369"/>
                  </a:cubicBezTo>
                  <a:cubicBezTo>
                    <a:pt x="25" y="2469"/>
                    <a:pt x="25" y="2535"/>
                    <a:pt x="25" y="2635"/>
                  </a:cubicBezTo>
                  <a:lnTo>
                    <a:pt x="25" y="2669"/>
                  </a:lnTo>
                  <a:cubicBezTo>
                    <a:pt x="0" y="2744"/>
                    <a:pt x="69" y="2781"/>
                    <a:pt x="119" y="2781"/>
                  </a:cubicBezTo>
                  <a:cubicBezTo>
                    <a:pt x="136" y="2781"/>
                    <a:pt x="151" y="2777"/>
                    <a:pt x="159" y="2769"/>
                  </a:cubicBezTo>
                  <a:cubicBezTo>
                    <a:pt x="159" y="2769"/>
                    <a:pt x="192" y="2769"/>
                    <a:pt x="192" y="2702"/>
                  </a:cubicBezTo>
                  <a:cubicBezTo>
                    <a:pt x="326" y="2702"/>
                    <a:pt x="459" y="2635"/>
                    <a:pt x="526" y="2535"/>
                  </a:cubicBezTo>
                  <a:lnTo>
                    <a:pt x="893" y="2168"/>
                  </a:lnTo>
                  <a:cubicBezTo>
                    <a:pt x="1160" y="1935"/>
                    <a:pt x="1360" y="1668"/>
                    <a:pt x="1560" y="1368"/>
                  </a:cubicBezTo>
                  <a:cubicBezTo>
                    <a:pt x="1727" y="1168"/>
                    <a:pt x="1960" y="867"/>
                    <a:pt x="2027" y="601"/>
                  </a:cubicBezTo>
                  <a:cubicBezTo>
                    <a:pt x="1994" y="534"/>
                    <a:pt x="1994" y="434"/>
                    <a:pt x="1994" y="334"/>
                  </a:cubicBezTo>
                  <a:cubicBezTo>
                    <a:pt x="1994" y="300"/>
                    <a:pt x="1960" y="267"/>
                    <a:pt x="1927" y="200"/>
                  </a:cubicBezTo>
                  <a:cubicBezTo>
                    <a:pt x="1902" y="176"/>
                    <a:pt x="1896" y="169"/>
                    <a:pt x="1894" y="169"/>
                  </a:cubicBezTo>
                  <a:lnTo>
                    <a:pt x="1894" y="169"/>
                  </a:lnTo>
                  <a:cubicBezTo>
                    <a:pt x="1892" y="169"/>
                    <a:pt x="1896" y="177"/>
                    <a:pt x="1888" y="177"/>
                  </a:cubicBezTo>
                  <a:cubicBezTo>
                    <a:pt x="1884" y="177"/>
                    <a:pt x="1875" y="174"/>
                    <a:pt x="1860" y="167"/>
                  </a:cubicBezTo>
                  <a:cubicBezTo>
                    <a:pt x="1793" y="34"/>
                    <a:pt x="1660" y="0"/>
                    <a:pt x="152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2494;p63">
              <a:extLst>
                <a:ext uri="{FF2B5EF4-FFF2-40B4-BE49-F238E27FC236}">
                  <a16:creationId xmlns="" xmlns:a16="http://schemas.microsoft.com/office/drawing/2014/main" id="{42C280B4-65D4-41C2-90F7-EBE4FEC123E4}"/>
                </a:ext>
              </a:extLst>
            </p:cNvPr>
            <p:cNvSpPr/>
            <p:nvPr/>
          </p:nvSpPr>
          <p:spPr>
            <a:xfrm>
              <a:off x="6567575" y="2235950"/>
              <a:ext cx="148275" cy="135700"/>
            </a:xfrm>
            <a:custGeom>
              <a:avLst/>
              <a:gdLst/>
              <a:ahLst/>
              <a:cxnLst/>
              <a:rect l="l" t="t" r="r" b="b"/>
              <a:pathLst>
                <a:path w="5931" h="5428" extrusionOk="0">
                  <a:moveTo>
                    <a:pt x="5543" y="0"/>
                  </a:moveTo>
                  <a:cubicBezTo>
                    <a:pt x="5470" y="0"/>
                    <a:pt x="5393" y="23"/>
                    <a:pt x="5330" y="87"/>
                  </a:cubicBezTo>
                  <a:cubicBezTo>
                    <a:pt x="5296" y="120"/>
                    <a:pt x="5296" y="153"/>
                    <a:pt x="5263" y="187"/>
                  </a:cubicBezTo>
                  <a:lnTo>
                    <a:pt x="5230" y="254"/>
                  </a:lnTo>
                  <a:cubicBezTo>
                    <a:pt x="5129" y="320"/>
                    <a:pt x="5063" y="454"/>
                    <a:pt x="4963" y="520"/>
                  </a:cubicBezTo>
                  <a:cubicBezTo>
                    <a:pt x="4763" y="787"/>
                    <a:pt x="4562" y="1021"/>
                    <a:pt x="4329" y="1254"/>
                  </a:cubicBezTo>
                  <a:cubicBezTo>
                    <a:pt x="3929" y="1688"/>
                    <a:pt x="3462" y="2155"/>
                    <a:pt x="2961" y="2622"/>
                  </a:cubicBezTo>
                  <a:cubicBezTo>
                    <a:pt x="2494" y="3022"/>
                    <a:pt x="2061" y="3456"/>
                    <a:pt x="1560" y="3856"/>
                  </a:cubicBezTo>
                  <a:lnTo>
                    <a:pt x="793" y="4490"/>
                  </a:lnTo>
                  <a:cubicBezTo>
                    <a:pt x="526" y="4690"/>
                    <a:pt x="293" y="4957"/>
                    <a:pt x="93" y="5157"/>
                  </a:cubicBezTo>
                  <a:cubicBezTo>
                    <a:pt x="0" y="5250"/>
                    <a:pt x="79" y="5428"/>
                    <a:pt x="196" y="5428"/>
                  </a:cubicBezTo>
                  <a:cubicBezTo>
                    <a:pt x="206" y="5428"/>
                    <a:pt x="216" y="5426"/>
                    <a:pt x="226" y="5424"/>
                  </a:cubicBezTo>
                  <a:cubicBezTo>
                    <a:pt x="560" y="5290"/>
                    <a:pt x="826" y="5157"/>
                    <a:pt x="1127" y="4990"/>
                  </a:cubicBezTo>
                  <a:cubicBezTo>
                    <a:pt x="1427" y="4823"/>
                    <a:pt x="1727" y="4623"/>
                    <a:pt x="1994" y="4423"/>
                  </a:cubicBezTo>
                  <a:cubicBezTo>
                    <a:pt x="2594" y="3990"/>
                    <a:pt x="3128" y="3523"/>
                    <a:pt x="3628" y="3089"/>
                  </a:cubicBezTo>
                  <a:lnTo>
                    <a:pt x="5129" y="1588"/>
                  </a:lnTo>
                  <a:cubicBezTo>
                    <a:pt x="5330" y="1321"/>
                    <a:pt x="5630" y="1087"/>
                    <a:pt x="5797" y="787"/>
                  </a:cubicBezTo>
                  <a:cubicBezTo>
                    <a:pt x="5930" y="520"/>
                    <a:pt x="5930" y="187"/>
                    <a:pt x="5663" y="20"/>
                  </a:cubicBezTo>
                  <a:cubicBezTo>
                    <a:pt x="5627" y="8"/>
                    <a:pt x="5585" y="0"/>
                    <a:pt x="5543"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2495;p63">
              <a:extLst>
                <a:ext uri="{FF2B5EF4-FFF2-40B4-BE49-F238E27FC236}">
                  <a16:creationId xmlns="" xmlns:a16="http://schemas.microsoft.com/office/drawing/2014/main" id="{F94F98B8-948C-4D22-B672-E98472E8811D}"/>
                </a:ext>
              </a:extLst>
            </p:cNvPr>
            <p:cNvSpPr/>
            <p:nvPr/>
          </p:nvSpPr>
          <p:spPr>
            <a:xfrm>
              <a:off x="6596550" y="2360475"/>
              <a:ext cx="53400" cy="38075"/>
            </a:xfrm>
            <a:custGeom>
              <a:avLst/>
              <a:gdLst/>
              <a:ahLst/>
              <a:cxnLst/>
              <a:rect l="l" t="t" r="r" b="b"/>
              <a:pathLst>
                <a:path w="2136" h="1523" extrusionOk="0">
                  <a:moveTo>
                    <a:pt x="1959" y="1"/>
                  </a:moveTo>
                  <a:cubicBezTo>
                    <a:pt x="1950" y="1"/>
                    <a:pt x="1942" y="3"/>
                    <a:pt x="1936" y="9"/>
                  </a:cubicBezTo>
                  <a:cubicBezTo>
                    <a:pt x="1869" y="43"/>
                    <a:pt x="1836" y="43"/>
                    <a:pt x="1802" y="43"/>
                  </a:cubicBezTo>
                  <a:cubicBezTo>
                    <a:pt x="1802" y="43"/>
                    <a:pt x="1769" y="43"/>
                    <a:pt x="1769" y="109"/>
                  </a:cubicBezTo>
                  <a:lnTo>
                    <a:pt x="1702" y="109"/>
                  </a:lnTo>
                  <a:cubicBezTo>
                    <a:pt x="1669" y="109"/>
                    <a:pt x="1669" y="109"/>
                    <a:pt x="1635" y="143"/>
                  </a:cubicBezTo>
                  <a:cubicBezTo>
                    <a:pt x="1635" y="143"/>
                    <a:pt x="1602" y="143"/>
                    <a:pt x="1602" y="176"/>
                  </a:cubicBezTo>
                  <a:cubicBezTo>
                    <a:pt x="1535" y="176"/>
                    <a:pt x="1502" y="209"/>
                    <a:pt x="1469" y="209"/>
                  </a:cubicBezTo>
                  <a:cubicBezTo>
                    <a:pt x="1302" y="309"/>
                    <a:pt x="1168" y="443"/>
                    <a:pt x="1035" y="510"/>
                  </a:cubicBezTo>
                  <a:cubicBezTo>
                    <a:pt x="935" y="610"/>
                    <a:pt x="768" y="710"/>
                    <a:pt x="635" y="810"/>
                  </a:cubicBezTo>
                  <a:cubicBezTo>
                    <a:pt x="468" y="877"/>
                    <a:pt x="335" y="977"/>
                    <a:pt x="168" y="1110"/>
                  </a:cubicBezTo>
                  <a:cubicBezTo>
                    <a:pt x="34" y="1143"/>
                    <a:pt x="1" y="1310"/>
                    <a:pt x="101" y="1377"/>
                  </a:cubicBezTo>
                  <a:cubicBezTo>
                    <a:pt x="127" y="1479"/>
                    <a:pt x="210" y="1522"/>
                    <a:pt x="293" y="1522"/>
                  </a:cubicBezTo>
                  <a:cubicBezTo>
                    <a:pt x="319" y="1522"/>
                    <a:pt x="344" y="1518"/>
                    <a:pt x="368" y="1510"/>
                  </a:cubicBezTo>
                  <a:cubicBezTo>
                    <a:pt x="601" y="1477"/>
                    <a:pt x="768" y="1444"/>
                    <a:pt x="968" y="1344"/>
                  </a:cubicBezTo>
                  <a:cubicBezTo>
                    <a:pt x="1135" y="1277"/>
                    <a:pt x="1302" y="1177"/>
                    <a:pt x="1469" y="1043"/>
                  </a:cubicBezTo>
                  <a:cubicBezTo>
                    <a:pt x="1635" y="943"/>
                    <a:pt x="1802" y="810"/>
                    <a:pt x="1936" y="610"/>
                  </a:cubicBezTo>
                  <a:cubicBezTo>
                    <a:pt x="1969" y="543"/>
                    <a:pt x="1969" y="510"/>
                    <a:pt x="2002" y="476"/>
                  </a:cubicBezTo>
                  <a:cubicBezTo>
                    <a:pt x="2002" y="443"/>
                    <a:pt x="2036" y="443"/>
                    <a:pt x="2036" y="376"/>
                  </a:cubicBezTo>
                  <a:lnTo>
                    <a:pt x="2036" y="343"/>
                  </a:lnTo>
                  <a:cubicBezTo>
                    <a:pt x="2036" y="309"/>
                    <a:pt x="2102" y="276"/>
                    <a:pt x="2102" y="209"/>
                  </a:cubicBezTo>
                  <a:cubicBezTo>
                    <a:pt x="2102" y="176"/>
                    <a:pt x="2102" y="176"/>
                    <a:pt x="2136" y="143"/>
                  </a:cubicBezTo>
                  <a:cubicBezTo>
                    <a:pt x="2081" y="60"/>
                    <a:pt x="2003" y="1"/>
                    <a:pt x="1959"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2496;p63">
              <a:extLst>
                <a:ext uri="{FF2B5EF4-FFF2-40B4-BE49-F238E27FC236}">
                  <a16:creationId xmlns="" xmlns:a16="http://schemas.microsoft.com/office/drawing/2014/main" id="{5DF3FE70-2F57-4959-AF01-F021CA0ADD33}"/>
                </a:ext>
              </a:extLst>
            </p:cNvPr>
            <p:cNvSpPr/>
            <p:nvPr/>
          </p:nvSpPr>
          <p:spPr>
            <a:xfrm>
              <a:off x="6406425" y="2249575"/>
              <a:ext cx="43400" cy="74250"/>
            </a:xfrm>
            <a:custGeom>
              <a:avLst/>
              <a:gdLst/>
              <a:ahLst/>
              <a:cxnLst/>
              <a:rect l="l" t="t" r="r" b="b"/>
              <a:pathLst>
                <a:path w="1736" h="2970" extrusionOk="0">
                  <a:moveTo>
                    <a:pt x="247" y="0"/>
                  </a:moveTo>
                  <a:cubicBezTo>
                    <a:pt x="184" y="0"/>
                    <a:pt x="117" y="25"/>
                    <a:pt x="67" y="75"/>
                  </a:cubicBezTo>
                  <a:cubicBezTo>
                    <a:pt x="1" y="142"/>
                    <a:pt x="1" y="309"/>
                    <a:pt x="67" y="409"/>
                  </a:cubicBezTo>
                  <a:cubicBezTo>
                    <a:pt x="401" y="709"/>
                    <a:pt x="701" y="1043"/>
                    <a:pt x="868" y="1443"/>
                  </a:cubicBezTo>
                  <a:cubicBezTo>
                    <a:pt x="1035" y="1810"/>
                    <a:pt x="1101" y="2244"/>
                    <a:pt x="1135" y="2711"/>
                  </a:cubicBezTo>
                  <a:cubicBezTo>
                    <a:pt x="1135" y="2777"/>
                    <a:pt x="1201" y="2877"/>
                    <a:pt x="1268" y="2911"/>
                  </a:cubicBezTo>
                  <a:lnTo>
                    <a:pt x="1335" y="2944"/>
                  </a:lnTo>
                  <a:cubicBezTo>
                    <a:pt x="1352" y="2961"/>
                    <a:pt x="1368" y="2969"/>
                    <a:pt x="1385" y="2969"/>
                  </a:cubicBezTo>
                  <a:cubicBezTo>
                    <a:pt x="1402" y="2969"/>
                    <a:pt x="1418" y="2961"/>
                    <a:pt x="1435" y="2944"/>
                  </a:cubicBezTo>
                  <a:lnTo>
                    <a:pt x="1502" y="2911"/>
                  </a:lnTo>
                  <a:cubicBezTo>
                    <a:pt x="1568" y="2877"/>
                    <a:pt x="1602" y="2777"/>
                    <a:pt x="1602" y="2711"/>
                  </a:cubicBezTo>
                  <a:cubicBezTo>
                    <a:pt x="1735" y="2144"/>
                    <a:pt x="1535" y="1643"/>
                    <a:pt x="1335" y="1210"/>
                  </a:cubicBezTo>
                  <a:cubicBezTo>
                    <a:pt x="1101" y="743"/>
                    <a:pt x="768" y="376"/>
                    <a:pt x="401" y="75"/>
                  </a:cubicBezTo>
                  <a:cubicBezTo>
                    <a:pt x="367" y="25"/>
                    <a:pt x="309" y="0"/>
                    <a:pt x="24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2497;p63">
              <a:extLst>
                <a:ext uri="{FF2B5EF4-FFF2-40B4-BE49-F238E27FC236}">
                  <a16:creationId xmlns="" xmlns:a16="http://schemas.microsoft.com/office/drawing/2014/main" id="{EDA84D71-D629-451A-82A1-B461BBDA1135}"/>
                </a:ext>
              </a:extLst>
            </p:cNvPr>
            <p:cNvSpPr/>
            <p:nvPr/>
          </p:nvSpPr>
          <p:spPr>
            <a:xfrm>
              <a:off x="6428400" y="2150150"/>
              <a:ext cx="59775" cy="199350"/>
            </a:xfrm>
            <a:custGeom>
              <a:avLst/>
              <a:gdLst/>
              <a:ahLst/>
              <a:cxnLst/>
              <a:rect l="l" t="t" r="r" b="b"/>
              <a:pathLst>
                <a:path w="2391" h="7974" extrusionOk="0">
                  <a:moveTo>
                    <a:pt x="129" y="0"/>
                  </a:moveTo>
                  <a:cubicBezTo>
                    <a:pt x="64" y="0"/>
                    <a:pt x="0" y="51"/>
                    <a:pt x="22" y="116"/>
                  </a:cubicBezTo>
                  <a:cubicBezTo>
                    <a:pt x="456" y="1384"/>
                    <a:pt x="889" y="2618"/>
                    <a:pt x="1223" y="3919"/>
                  </a:cubicBezTo>
                  <a:cubicBezTo>
                    <a:pt x="1390" y="4553"/>
                    <a:pt x="1490" y="5220"/>
                    <a:pt x="1557" y="5887"/>
                  </a:cubicBezTo>
                  <a:cubicBezTo>
                    <a:pt x="1623" y="6221"/>
                    <a:pt x="1657" y="6554"/>
                    <a:pt x="1657" y="6921"/>
                  </a:cubicBezTo>
                  <a:cubicBezTo>
                    <a:pt x="1657" y="7088"/>
                    <a:pt x="1657" y="7255"/>
                    <a:pt x="1690" y="7422"/>
                  </a:cubicBezTo>
                  <a:lnTo>
                    <a:pt x="1690" y="7622"/>
                  </a:lnTo>
                  <a:lnTo>
                    <a:pt x="1690" y="7688"/>
                  </a:lnTo>
                  <a:cubicBezTo>
                    <a:pt x="1657" y="7788"/>
                    <a:pt x="1723" y="7955"/>
                    <a:pt x="1890" y="7955"/>
                  </a:cubicBezTo>
                  <a:cubicBezTo>
                    <a:pt x="1928" y="7968"/>
                    <a:pt x="1963" y="7973"/>
                    <a:pt x="1996" y="7973"/>
                  </a:cubicBezTo>
                  <a:cubicBezTo>
                    <a:pt x="2229" y="7973"/>
                    <a:pt x="2357" y="7689"/>
                    <a:pt x="2357" y="7455"/>
                  </a:cubicBezTo>
                  <a:cubicBezTo>
                    <a:pt x="2391" y="6621"/>
                    <a:pt x="2224" y="5754"/>
                    <a:pt x="2057" y="4920"/>
                  </a:cubicBezTo>
                  <a:cubicBezTo>
                    <a:pt x="1790" y="3218"/>
                    <a:pt x="1223" y="1517"/>
                    <a:pt x="222" y="50"/>
                  </a:cubicBezTo>
                  <a:cubicBezTo>
                    <a:pt x="199" y="15"/>
                    <a:pt x="164" y="0"/>
                    <a:pt x="1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2498;p63">
              <a:extLst>
                <a:ext uri="{FF2B5EF4-FFF2-40B4-BE49-F238E27FC236}">
                  <a16:creationId xmlns="" xmlns:a16="http://schemas.microsoft.com/office/drawing/2014/main" id="{1328CE2F-DDE8-44EC-B3E8-FFD17ADCC4E8}"/>
                </a:ext>
              </a:extLst>
            </p:cNvPr>
            <p:cNvSpPr/>
            <p:nvPr/>
          </p:nvSpPr>
          <p:spPr>
            <a:xfrm>
              <a:off x="6502325" y="2247550"/>
              <a:ext cx="19200" cy="72300"/>
            </a:xfrm>
            <a:custGeom>
              <a:avLst/>
              <a:gdLst/>
              <a:ahLst/>
              <a:cxnLst/>
              <a:rect l="l" t="t" r="r" b="b"/>
              <a:pathLst>
                <a:path w="768" h="2892" extrusionOk="0">
                  <a:moveTo>
                    <a:pt x="229" y="0"/>
                  </a:moveTo>
                  <a:cubicBezTo>
                    <a:pt x="146" y="0"/>
                    <a:pt x="67" y="52"/>
                    <a:pt x="67" y="156"/>
                  </a:cubicBezTo>
                  <a:lnTo>
                    <a:pt x="67" y="190"/>
                  </a:lnTo>
                  <a:lnTo>
                    <a:pt x="67" y="290"/>
                  </a:lnTo>
                  <a:cubicBezTo>
                    <a:pt x="67" y="357"/>
                    <a:pt x="67" y="390"/>
                    <a:pt x="101" y="490"/>
                  </a:cubicBezTo>
                  <a:cubicBezTo>
                    <a:pt x="101" y="623"/>
                    <a:pt x="167" y="690"/>
                    <a:pt x="167" y="824"/>
                  </a:cubicBezTo>
                  <a:lnTo>
                    <a:pt x="167" y="1491"/>
                  </a:lnTo>
                  <a:cubicBezTo>
                    <a:pt x="101" y="1691"/>
                    <a:pt x="67" y="1891"/>
                    <a:pt x="67" y="2158"/>
                  </a:cubicBezTo>
                  <a:cubicBezTo>
                    <a:pt x="67" y="2291"/>
                    <a:pt x="34" y="2358"/>
                    <a:pt x="34" y="2491"/>
                  </a:cubicBezTo>
                  <a:cubicBezTo>
                    <a:pt x="34" y="2625"/>
                    <a:pt x="1" y="2692"/>
                    <a:pt x="1" y="2825"/>
                  </a:cubicBezTo>
                  <a:cubicBezTo>
                    <a:pt x="1" y="2858"/>
                    <a:pt x="34" y="2892"/>
                    <a:pt x="101" y="2892"/>
                  </a:cubicBezTo>
                  <a:cubicBezTo>
                    <a:pt x="201" y="2858"/>
                    <a:pt x="267" y="2725"/>
                    <a:pt x="368" y="2658"/>
                  </a:cubicBezTo>
                  <a:cubicBezTo>
                    <a:pt x="434" y="2558"/>
                    <a:pt x="534" y="2458"/>
                    <a:pt x="568" y="2358"/>
                  </a:cubicBezTo>
                  <a:cubicBezTo>
                    <a:pt x="701" y="2125"/>
                    <a:pt x="734" y="1824"/>
                    <a:pt x="768" y="1557"/>
                  </a:cubicBezTo>
                  <a:cubicBezTo>
                    <a:pt x="668" y="1224"/>
                    <a:pt x="668" y="990"/>
                    <a:pt x="601" y="690"/>
                  </a:cubicBezTo>
                  <a:cubicBezTo>
                    <a:pt x="568" y="490"/>
                    <a:pt x="534" y="190"/>
                    <a:pt x="368" y="56"/>
                  </a:cubicBezTo>
                  <a:cubicBezTo>
                    <a:pt x="330" y="19"/>
                    <a:pt x="278" y="0"/>
                    <a:pt x="2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2499;p63">
              <a:extLst>
                <a:ext uri="{FF2B5EF4-FFF2-40B4-BE49-F238E27FC236}">
                  <a16:creationId xmlns="" xmlns:a16="http://schemas.microsoft.com/office/drawing/2014/main" id="{4C75B225-698D-4CC6-84CD-C20DF91671C6}"/>
                </a:ext>
              </a:extLst>
            </p:cNvPr>
            <p:cNvSpPr/>
            <p:nvPr/>
          </p:nvSpPr>
          <p:spPr>
            <a:xfrm>
              <a:off x="6299825" y="2281350"/>
              <a:ext cx="77450" cy="57900"/>
            </a:xfrm>
            <a:custGeom>
              <a:avLst/>
              <a:gdLst/>
              <a:ahLst/>
              <a:cxnLst/>
              <a:rect l="l" t="t" r="r" b="b"/>
              <a:pathLst>
                <a:path w="3098" h="2316" extrusionOk="0">
                  <a:moveTo>
                    <a:pt x="161" y="1"/>
                  </a:moveTo>
                  <a:cubicBezTo>
                    <a:pt x="51" y="1"/>
                    <a:pt x="1" y="145"/>
                    <a:pt x="62" y="205"/>
                  </a:cubicBezTo>
                  <a:cubicBezTo>
                    <a:pt x="195" y="339"/>
                    <a:pt x="295" y="472"/>
                    <a:pt x="395" y="539"/>
                  </a:cubicBezTo>
                  <a:cubicBezTo>
                    <a:pt x="529" y="639"/>
                    <a:pt x="662" y="706"/>
                    <a:pt x="795" y="839"/>
                  </a:cubicBezTo>
                  <a:cubicBezTo>
                    <a:pt x="1029" y="1039"/>
                    <a:pt x="1329" y="1206"/>
                    <a:pt x="1563" y="1373"/>
                  </a:cubicBezTo>
                  <a:cubicBezTo>
                    <a:pt x="1796" y="1540"/>
                    <a:pt x="2063" y="1673"/>
                    <a:pt x="2296" y="1840"/>
                  </a:cubicBezTo>
                  <a:cubicBezTo>
                    <a:pt x="2363" y="1873"/>
                    <a:pt x="2463" y="1973"/>
                    <a:pt x="2497" y="2040"/>
                  </a:cubicBezTo>
                  <a:cubicBezTo>
                    <a:pt x="2530" y="2107"/>
                    <a:pt x="2530" y="2140"/>
                    <a:pt x="2563" y="2207"/>
                  </a:cubicBezTo>
                  <a:cubicBezTo>
                    <a:pt x="2563" y="2261"/>
                    <a:pt x="2630" y="2316"/>
                    <a:pt x="2673" y="2316"/>
                  </a:cubicBezTo>
                  <a:cubicBezTo>
                    <a:pt x="2682" y="2316"/>
                    <a:pt x="2691" y="2313"/>
                    <a:pt x="2697" y="2307"/>
                  </a:cubicBezTo>
                  <a:cubicBezTo>
                    <a:pt x="3097" y="2307"/>
                    <a:pt x="3030" y="1873"/>
                    <a:pt x="2930" y="1640"/>
                  </a:cubicBezTo>
                  <a:cubicBezTo>
                    <a:pt x="2797" y="1340"/>
                    <a:pt x="2430" y="1173"/>
                    <a:pt x="2163" y="1006"/>
                  </a:cubicBezTo>
                  <a:cubicBezTo>
                    <a:pt x="1863" y="806"/>
                    <a:pt x="1529" y="606"/>
                    <a:pt x="1196" y="439"/>
                  </a:cubicBezTo>
                  <a:cubicBezTo>
                    <a:pt x="1029" y="339"/>
                    <a:pt x="929" y="272"/>
                    <a:pt x="762" y="172"/>
                  </a:cubicBezTo>
                  <a:cubicBezTo>
                    <a:pt x="595" y="105"/>
                    <a:pt x="362" y="39"/>
                    <a:pt x="195" y="5"/>
                  </a:cubicBezTo>
                  <a:cubicBezTo>
                    <a:pt x="183" y="2"/>
                    <a:pt x="172" y="1"/>
                    <a:pt x="161"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2500;p63">
              <a:extLst>
                <a:ext uri="{FF2B5EF4-FFF2-40B4-BE49-F238E27FC236}">
                  <a16:creationId xmlns="" xmlns:a16="http://schemas.microsoft.com/office/drawing/2014/main" id="{A05C6E7F-812C-49D4-A7A6-2DE291169C44}"/>
                </a:ext>
              </a:extLst>
            </p:cNvPr>
            <p:cNvSpPr/>
            <p:nvPr/>
          </p:nvSpPr>
          <p:spPr>
            <a:xfrm>
              <a:off x="6186275" y="2328175"/>
              <a:ext cx="207675" cy="46650"/>
            </a:xfrm>
            <a:custGeom>
              <a:avLst/>
              <a:gdLst/>
              <a:ahLst/>
              <a:cxnLst/>
              <a:rect l="l" t="t" r="r" b="b"/>
              <a:pathLst>
                <a:path w="8307" h="1866" extrusionOk="0">
                  <a:moveTo>
                    <a:pt x="200" y="0"/>
                  </a:moveTo>
                  <a:cubicBezTo>
                    <a:pt x="34" y="0"/>
                    <a:pt x="0" y="301"/>
                    <a:pt x="167" y="334"/>
                  </a:cubicBezTo>
                  <a:cubicBezTo>
                    <a:pt x="1501" y="567"/>
                    <a:pt x="2869" y="768"/>
                    <a:pt x="4203" y="1001"/>
                  </a:cubicBezTo>
                  <a:cubicBezTo>
                    <a:pt x="4870" y="1134"/>
                    <a:pt x="5538" y="1301"/>
                    <a:pt x="6205" y="1468"/>
                  </a:cubicBezTo>
                  <a:cubicBezTo>
                    <a:pt x="6709" y="1608"/>
                    <a:pt x="7284" y="1866"/>
                    <a:pt x="7830" y="1866"/>
                  </a:cubicBezTo>
                  <a:cubicBezTo>
                    <a:pt x="7935" y="1866"/>
                    <a:pt x="8038" y="1856"/>
                    <a:pt x="8139" y="1835"/>
                  </a:cubicBezTo>
                  <a:cubicBezTo>
                    <a:pt x="8239" y="1802"/>
                    <a:pt x="8306" y="1568"/>
                    <a:pt x="8206" y="1468"/>
                  </a:cubicBezTo>
                  <a:cubicBezTo>
                    <a:pt x="7973" y="1268"/>
                    <a:pt x="7672" y="1168"/>
                    <a:pt x="7372" y="1101"/>
                  </a:cubicBezTo>
                  <a:cubicBezTo>
                    <a:pt x="7039" y="1001"/>
                    <a:pt x="6672" y="901"/>
                    <a:pt x="6338" y="801"/>
                  </a:cubicBezTo>
                  <a:cubicBezTo>
                    <a:pt x="5671" y="634"/>
                    <a:pt x="5004" y="501"/>
                    <a:pt x="4337" y="401"/>
                  </a:cubicBezTo>
                  <a:cubicBezTo>
                    <a:pt x="2969" y="134"/>
                    <a:pt x="1635" y="0"/>
                    <a:pt x="200"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2501;p63">
              <a:extLst>
                <a:ext uri="{FF2B5EF4-FFF2-40B4-BE49-F238E27FC236}">
                  <a16:creationId xmlns="" xmlns:a16="http://schemas.microsoft.com/office/drawing/2014/main" id="{58952A2D-9340-44A9-A369-C6C09707CF63}"/>
                </a:ext>
              </a:extLst>
            </p:cNvPr>
            <p:cNvSpPr/>
            <p:nvPr/>
          </p:nvSpPr>
          <p:spPr>
            <a:xfrm>
              <a:off x="6290500" y="2392375"/>
              <a:ext cx="87600" cy="20875"/>
            </a:xfrm>
            <a:custGeom>
              <a:avLst/>
              <a:gdLst/>
              <a:ahLst/>
              <a:cxnLst/>
              <a:rect l="l" t="t" r="r" b="b"/>
              <a:pathLst>
                <a:path w="3504" h="835" extrusionOk="0">
                  <a:moveTo>
                    <a:pt x="3070" y="1"/>
                  </a:moveTo>
                  <a:cubicBezTo>
                    <a:pt x="2970" y="1"/>
                    <a:pt x="2803" y="1"/>
                    <a:pt x="2669" y="34"/>
                  </a:cubicBezTo>
                  <a:cubicBezTo>
                    <a:pt x="2369" y="68"/>
                    <a:pt x="2136" y="168"/>
                    <a:pt x="1836" y="201"/>
                  </a:cubicBezTo>
                  <a:cubicBezTo>
                    <a:pt x="1535" y="234"/>
                    <a:pt x="1302" y="234"/>
                    <a:pt x="1002" y="268"/>
                  </a:cubicBezTo>
                  <a:cubicBezTo>
                    <a:pt x="701" y="334"/>
                    <a:pt x="468" y="368"/>
                    <a:pt x="168" y="401"/>
                  </a:cubicBezTo>
                  <a:cubicBezTo>
                    <a:pt x="1" y="401"/>
                    <a:pt x="34" y="668"/>
                    <a:pt x="168" y="701"/>
                  </a:cubicBezTo>
                  <a:cubicBezTo>
                    <a:pt x="468" y="768"/>
                    <a:pt x="735" y="835"/>
                    <a:pt x="1035" y="835"/>
                  </a:cubicBezTo>
                  <a:cubicBezTo>
                    <a:pt x="1335" y="835"/>
                    <a:pt x="1569" y="835"/>
                    <a:pt x="1869" y="768"/>
                  </a:cubicBezTo>
                  <a:cubicBezTo>
                    <a:pt x="2169" y="735"/>
                    <a:pt x="2469" y="701"/>
                    <a:pt x="2703" y="668"/>
                  </a:cubicBezTo>
                  <a:cubicBezTo>
                    <a:pt x="2970" y="601"/>
                    <a:pt x="3237" y="535"/>
                    <a:pt x="3370" y="268"/>
                  </a:cubicBezTo>
                  <a:cubicBezTo>
                    <a:pt x="3403" y="268"/>
                    <a:pt x="3403" y="234"/>
                    <a:pt x="3470" y="234"/>
                  </a:cubicBezTo>
                  <a:cubicBezTo>
                    <a:pt x="3503" y="201"/>
                    <a:pt x="3470" y="68"/>
                    <a:pt x="3370" y="68"/>
                  </a:cubicBezTo>
                  <a:cubicBezTo>
                    <a:pt x="3237" y="68"/>
                    <a:pt x="3170" y="1"/>
                    <a:pt x="307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2502;p63">
              <a:extLst>
                <a:ext uri="{FF2B5EF4-FFF2-40B4-BE49-F238E27FC236}">
                  <a16:creationId xmlns="" xmlns:a16="http://schemas.microsoft.com/office/drawing/2014/main" id="{2B3447F5-3F44-4463-B2E1-D879A9988A58}"/>
                </a:ext>
              </a:extLst>
            </p:cNvPr>
            <p:cNvSpPr/>
            <p:nvPr/>
          </p:nvSpPr>
          <p:spPr>
            <a:xfrm>
              <a:off x="6342225" y="2477150"/>
              <a:ext cx="56725" cy="49525"/>
            </a:xfrm>
            <a:custGeom>
              <a:avLst/>
              <a:gdLst/>
              <a:ahLst/>
              <a:cxnLst/>
              <a:rect l="l" t="t" r="r" b="b"/>
              <a:pathLst>
                <a:path w="2269" h="1981" extrusionOk="0">
                  <a:moveTo>
                    <a:pt x="2008" y="0"/>
                  </a:moveTo>
                  <a:cubicBezTo>
                    <a:pt x="1909" y="0"/>
                    <a:pt x="1819" y="44"/>
                    <a:pt x="1768" y="146"/>
                  </a:cubicBezTo>
                  <a:lnTo>
                    <a:pt x="1701" y="179"/>
                  </a:lnTo>
                  <a:lnTo>
                    <a:pt x="1668" y="212"/>
                  </a:lnTo>
                  <a:cubicBezTo>
                    <a:pt x="1635" y="279"/>
                    <a:pt x="1601" y="312"/>
                    <a:pt x="1534" y="379"/>
                  </a:cubicBezTo>
                  <a:cubicBezTo>
                    <a:pt x="1501" y="446"/>
                    <a:pt x="1501" y="479"/>
                    <a:pt x="1468" y="513"/>
                  </a:cubicBezTo>
                  <a:lnTo>
                    <a:pt x="1434" y="546"/>
                  </a:lnTo>
                  <a:lnTo>
                    <a:pt x="1368" y="613"/>
                  </a:lnTo>
                  <a:cubicBezTo>
                    <a:pt x="1268" y="779"/>
                    <a:pt x="1134" y="880"/>
                    <a:pt x="967" y="1013"/>
                  </a:cubicBezTo>
                  <a:cubicBezTo>
                    <a:pt x="934" y="1046"/>
                    <a:pt x="867" y="1046"/>
                    <a:pt x="834" y="1113"/>
                  </a:cubicBezTo>
                  <a:lnTo>
                    <a:pt x="801" y="1146"/>
                  </a:lnTo>
                  <a:cubicBezTo>
                    <a:pt x="767" y="1146"/>
                    <a:pt x="767" y="1180"/>
                    <a:pt x="701" y="1180"/>
                  </a:cubicBezTo>
                  <a:cubicBezTo>
                    <a:pt x="667" y="1213"/>
                    <a:pt x="634" y="1280"/>
                    <a:pt x="600" y="1280"/>
                  </a:cubicBezTo>
                  <a:lnTo>
                    <a:pt x="534" y="1313"/>
                  </a:lnTo>
                  <a:cubicBezTo>
                    <a:pt x="534" y="1313"/>
                    <a:pt x="500" y="1313"/>
                    <a:pt x="500" y="1347"/>
                  </a:cubicBezTo>
                  <a:cubicBezTo>
                    <a:pt x="467" y="1380"/>
                    <a:pt x="367" y="1447"/>
                    <a:pt x="334" y="1480"/>
                  </a:cubicBezTo>
                  <a:cubicBezTo>
                    <a:pt x="300" y="1513"/>
                    <a:pt x="300" y="1547"/>
                    <a:pt x="267" y="1547"/>
                  </a:cubicBezTo>
                  <a:cubicBezTo>
                    <a:pt x="200" y="1613"/>
                    <a:pt x="167" y="1613"/>
                    <a:pt x="167" y="1647"/>
                  </a:cubicBezTo>
                  <a:cubicBezTo>
                    <a:pt x="133" y="1680"/>
                    <a:pt x="133" y="1713"/>
                    <a:pt x="100" y="1780"/>
                  </a:cubicBezTo>
                  <a:cubicBezTo>
                    <a:pt x="0" y="1847"/>
                    <a:pt x="100" y="1980"/>
                    <a:pt x="167" y="1980"/>
                  </a:cubicBezTo>
                  <a:lnTo>
                    <a:pt x="334" y="1980"/>
                  </a:lnTo>
                  <a:cubicBezTo>
                    <a:pt x="367" y="1980"/>
                    <a:pt x="467" y="1980"/>
                    <a:pt x="500" y="1947"/>
                  </a:cubicBezTo>
                  <a:cubicBezTo>
                    <a:pt x="634" y="1947"/>
                    <a:pt x="701" y="1880"/>
                    <a:pt x="834" y="1814"/>
                  </a:cubicBezTo>
                  <a:cubicBezTo>
                    <a:pt x="1034" y="1680"/>
                    <a:pt x="1201" y="1547"/>
                    <a:pt x="1368" y="1447"/>
                  </a:cubicBezTo>
                  <a:cubicBezTo>
                    <a:pt x="1534" y="1313"/>
                    <a:pt x="1668" y="1146"/>
                    <a:pt x="1801" y="980"/>
                  </a:cubicBezTo>
                  <a:cubicBezTo>
                    <a:pt x="1868" y="880"/>
                    <a:pt x="1935" y="813"/>
                    <a:pt x="2001" y="679"/>
                  </a:cubicBezTo>
                  <a:cubicBezTo>
                    <a:pt x="2102" y="546"/>
                    <a:pt x="2135" y="479"/>
                    <a:pt x="2168" y="346"/>
                  </a:cubicBezTo>
                  <a:cubicBezTo>
                    <a:pt x="2268" y="212"/>
                    <a:pt x="2168" y="46"/>
                    <a:pt x="2102" y="12"/>
                  </a:cubicBezTo>
                  <a:cubicBezTo>
                    <a:pt x="2070" y="4"/>
                    <a:pt x="2039" y="0"/>
                    <a:pt x="200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2503;p63">
              <a:extLst>
                <a:ext uri="{FF2B5EF4-FFF2-40B4-BE49-F238E27FC236}">
                  <a16:creationId xmlns="" xmlns:a16="http://schemas.microsoft.com/office/drawing/2014/main" id="{67B2D1B2-6474-4833-B86F-6333BE53B3A9}"/>
                </a:ext>
              </a:extLst>
            </p:cNvPr>
            <p:cNvSpPr/>
            <p:nvPr/>
          </p:nvSpPr>
          <p:spPr>
            <a:xfrm>
              <a:off x="6333875" y="2487500"/>
              <a:ext cx="98425" cy="169600"/>
            </a:xfrm>
            <a:custGeom>
              <a:avLst/>
              <a:gdLst/>
              <a:ahLst/>
              <a:cxnLst/>
              <a:rect l="l" t="t" r="r" b="b"/>
              <a:pathLst>
                <a:path w="3937" h="6784" extrusionOk="0">
                  <a:moveTo>
                    <a:pt x="3613" y="1"/>
                  </a:moveTo>
                  <a:cubicBezTo>
                    <a:pt x="3566" y="1"/>
                    <a:pt x="3516" y="19"/>
                    <a:pt x="3470" y="65"/>
                  </a:cubicBezTo>
                  <a:cubicBezTo>
                    <a:pt x="3269" y="265"/>
                    <a:pt x="3203" y="566"/>
                    <a:pt x="3136" y="866"/>
                  </a:cubicBezTo>
                  <a:cubicBezTo>
                    <a:pt x="3069" y="1133"/>
                    <a:pt x="2969" y="1466"/>
                    <a:pt x="2836" y="1766"/>
                  </a:cubicBezTo>
                  <a:cubicBezTo>
                    <a:pt x="2636" y="2400"/>
                    <a:pt x="2335" y="3034"/>
                    <a:pt x="2069" y="3634"/>
                  </a:cubicBezTo>
                  <a:cubicBezTo>
                    <a:pt x="1768" y="4235"/>
                    <a:pt x="1435" y="4769"/>
                    <a:pt x="1101" y="5302"/>
                  </a:cubicBezTo>
                  <a:cubicBezTo>
                    <a:pt x="801" y="5769"/>
                    <a:pt x="401" y="6136"/>
                    <a:pt x="67" y="6603"/>
                  </a:cubicBezTo>
                  <a:cubicBezTo>
                    <a:pt x="0" y="6637"/>
                    <a:pt x="67" y="6770"/>
                    <a:pt x="134" y="6770"/>
                  </a:cubicBezTo>
                  <a:cubicBezTo>
                    <a:pt x="187" y="6779"/>
                    <a:pt x="238" y="6784"/>
                    <a:pt x="289" y="6784"/>
                  </a:cubicBezTo>
                  <a:cubicBezTo>
                    <a:pt x="787" y="6784"/>
                    <a:pt x="1199" y="6363"/>
                    <a:pt x="1502" y="5969"/>
                  </a:cubicBezTo>
                  <a:cubicBezTo>
                    <a:pt x="1935" y="5402"/>
                    <a:pt x="2269" y="4769"/>
                    <a:pt x="2602" y="4135"/>
                  </a:cubicBezTo>
                  <a:cubicBezTo>
                    <a:pt x="2936" y="3534"/>
                    <a:pt x="3169" y="2901"/>
                    <a:pt x="3436" y="2233"/>
                  </a:cubicBezTo>
                  <a:cubicBezTo>
                    <a:pt x="3570" y="1900"/>
                    <a:pt x="3636" y="1533"/>
                    <a:pt x="3736" y="1199"/>
                  </a:cubicBezTo>
                  <a:cubicBezTo>
                    <a:pt x="3803" y="799"/>
                    <a:pt x="3937" y="466"/>
                    <a:pt x="3803" y="132"/>
                  </a:cubicBezTo>
                  <a:cubicBezTo>
                    <a:pt x="3781" y="66"/>
                    <a:pt x="3702" y="1"/>
                    <a:pt x="3613"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2504;p63">
              <a:extLst>
                <a:ext uri="{FF2B5EF4-FFF2-40B4-BE49-F238E27FC236}">
                  <a16:creationId xmlns="" xmlns:a16="http://schemas.microsoft.com/office/drawing/2014/main" id="{6D86BF73-B06D-4A7E-B6BC-B36F9E2B0888}"/>
                </a:ext>
              </a:extLst>
            </p:cNvPr>
            <p:cNvSpPr/>
            <p:nvPr/>
          </p:nvSpPr>
          <p:spPr>
            <a:xfrm>
              <a:off x="6436450" y="2521375"/>
              <a:ext cx="29200" cy="81500"/>
            </a:xfrm>
            <a:custGeom>
              <a:avLst/>
              <a:gdLst/>
              <a:ahLst/>
              <a:cxnLst/>
              <a:rect l="l" t="t" r="r" b="b"/>
              <a:pathLst>
                <a:path w="1168" h="3260" extrusionOk="0">
                  <a:moveTo>
                    <a:pt x="922" y="1"/>
                  </a:moveTo>
                  <a:cubicBezTo>
                    <a:pt x="861" y="1"/>
                    <a:pt x="792" y="39"/>
                    <a:pt x="734" y="78"/>
                  </a:cubicBezTo>
                  <a:cubicBezTo>
                    <a:pt x="634" y="278"/>
                    <a:pt x="567" y="612"/>
                    <a:pt x="534" y="845"/>
                  </a:cubicBezTo>
                  <a:cubicBezTo>
                    <a:pt x="501" y="1079"/>
                    <a:pt x="467" y="1345"/>
                    <a:pt x="367" y="1612"/>
                  </a:cubicBezTo>
                  <a:cubicBezTo>
                    <a:pt x="301" y="1879"/>
                    <a:pt x="201" y="2113"/>
                    <a:pt x="167" y="2380"/>
                  </a:cubicBezTo>
                  <a:cubicBezTo>
                    <a:pt x="67" y="2613"/>
                    <a:pt x="67" y="2913"/>
                    <a:pt x="0" y="3180"/>
                  </a:cubicBezTo>
                  <a:cubicBezTo>
                    <a:pt x="0" y="3229"/>
                    <a:pt x="36" y="3260"/>
                    <a:pt x="81" y="3260"/>
                  </a:cubicBezTo>
                  <a:cubicBezTo>
                    <a:pt x="98" y="3260"/>
                    <a:pt x="116" y="3256"/>
                    <a:pt x="134" y="3247"/>
                  </a:cubicBezTo>
                  <a:cubicBezTo>
                    <a:pt x="334" y="3047"/>
                    <a:pt x="534" y="2847"/>
                    <a:pt x="668" y="2580"/>
                  </a:cubicBezTo>
                  <a:cubicBezTo>
                    <a:pt x="801" y="2313"/>
                    <a:pt x="901" y="2046"/>
                    <a:pt x="968" y="1779"/>
                  </a:cubicBezTo>
                  <a:cubicBezTo>
                    <a:pt x="1034" y="1512"/>
                    <a:pt x="1068" y="1245"/>
                    <a:pt x="1135" y="945"/>
                  </a:cubicBezTo>
                  <a:cubicBezTo>
                    <a:pt x="1168" y="712"/>
                    <a:pt x="1168" y="345"/>
                    <a:pt x="1034" y="78"/>
                  </a:cubicBezTo>
                  <a:cubicBezTo>
                    <a:pt x="1006" y="21"/>
                    <a:pt x="966" y="1"/>
                    <a:pt x="922"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2505;p63">
              <a:extLst>
                <a:ext uri="{FF2B5EF4-FFF2-40B4-BE49-F238E27FC236}">
                  <a16:creationId xmlns="" xmlns:a16="http://schemas.microsoft.com/office/drawing/2014/main" id="{DF598185-2BB2-4886-8AC7-C4F2998BC80F}"/>
                </a:ext>
              </a:extLst>
            </p:cNvPr>
            <p:cNvSpPr/>
            <p:nvPr/>
          </p:nvSpPr>
          <p:spPr>
            <a:xfrm>
              <a:off x="6497325" y="2497200"/>
              <a:ext cx="60900" cy="68650"/>
            </a:xfrm>
            <a:custGeom>
              <a:avLst/>
              <a:gdLst/>
              <a:ahLst/>
              <a:cxnLst/>
              <a:rect l="l" t="t" r="r" b="b"/>
              <a:pathLst>
                <a:path w="2436" h="2746" extrusionOk="0">
                  <a:moveTo>
                    <a:pt x="220" y="1"/>
                  </a:moveTo>
                  <a:cubicBezTo>
                    <a:pt x="114" y="1"/>
                    <a:pt x="22" y="98"/>
                    <a:pt x="67" y="211"/>
                  </a:cubicBezTo>
                  <a:cubicBezTo>
                    <a:pt x="0" y="344"/>
                    <a:pt x="67" y="478"/>
                    <a:pt x="101" y="578"/>
                  </a:cubicBezTo>
                  <a:cubicBezTo>
                    <a:pt x="134" y="745"/>
                    <a:pt x="234" y="878"/>
                    <a:pt x="301" y="1012"/>
                  </a:cubicBezTo>
                  <a:cubicBezTo>
                    <a:pt x="467" y="1312"/>
                    <a:pt x="634" y="1545"/>
                    <a:pt x="868" y="1745"/>
                  </a:cubicBezTo>
                  <a:cubicBezTo>
                    <a:pt x="1068" y="1979"/>
                    <a:pt x="1268" y="2212"/>
                    <a:pt x="1468" y="2379"/>
                  </a:cubicBezTo>
                  <a:cubicBezTo>
                    <a:pt x="1661" y="2517"/>
                    <a:pt x="1945" y="2746"/>
                    <a:pt x="2208" y="2746"/>
                  </a:cubicBezTo>
                  <a:cubicBezTo>
                    <a:pt x="2263" y="2746"/>
                    <a:pt x="2317" y="2736"/>
                    <a:pt x="2369" y="2713"/>
                  </a:cubicBezTo>
                  <a:cubicBezTo>
                    <a:pt x="2402" y="2713"/>
                    <a:pt x="2436" y="2646"/>
                    <a:pt x="2436" y="2579"/>
                  </a:cubicBezTo>
                  <a:cubicBezTo>
                    <a:pt x="2436" y="2579"/>
                    <a:pt x="2436" y="2546"/>
                    <a:pt x="2402" y="2513"/>
                  </a:cubicBezTo>
                  <a:cubicBezTo>
                    <a:pt x="2269" y="2246"/>
                    <a:pt x="2035" y="2079"/>
                    <a:pt x="1802" y="1912"/>
                  </a:cubicBezTo>
                  <a:cubicBezTo>
                    <a:pt x="1602" y="1745"/>
                    <a:pt x="1435" y="1545"/>
                    <a:pt x="1268" y="1345"/>
                  </a:cubicBezTo>
                  <a:cubicBezTo>
                    <a:pt x="1101" y="1145"/>
                    <a:pt x="968" y="978"/>
                    <a:pt x="801" y="711"/>
                  </a:cubicBezTo>
                  <a:cubicBezTo>
                    <a:pt x="734" y="578"/>
                    <a:pt x="701" y="511"/>
                    <a:pt x="601" y="378"/>
                  </a:cubicBezTo>
                  <a:cubicBezTo>
                    <a:pt x="534" y="244"/>
                    <a:pt x="467" y="144"/>
                    <a:pt x="367" y="78"/>
                  </a:cubicBezTo>
                  <a:cubicBezTo>
                    <a:pt x="324" y="23"/>
                    <a:pt x="270" y="1"/>
                    <a:pt x="22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506;p63">
              <a:extLst>
                <a:ext uri="{FF2B5EF4-FFF2-40B4-BE49-F238E27FC236}">
                  <a16:creationId xmlns="" xmlns:a16="http://schemas.microsoft.com/office/drawing/2014/main" id="{F6593F56-7D00-4E6F-9142-44992457AA62}"/>
                </a:ext>
              </a:extLst>
            </p:cNvPr>
            <p:cNvSpPr/>
            <p:nvPr/>
          </p:nvSpPr>
          <p:spPr>
            <a:xfrm>
              <a:off x="6533175" y="2481625"/>
              <a:ext cx="176000" cy="101975"/>
            </a:xfrm>
            <a:custGeom>
              <a:avLst/>
              <a:gdLst/>
              <a:ahLst/>
              <a:cxnLst/>
              <a:rect l="l" t="t" r="r" b="b"/>
              <a:pathLst>
                <a:path w="7040" h="4079" extrusionOk="0">
                  <a:moveTo>
                    <a:pt x="168" y="0"/>
                  </a:moveTo>
                  <a:cubicBezTo>
                    <a:pt x="134" y="0"/>
                    <a:pt x="68" y="33"/>
                    <a:pt x="34" y="67"/>
                  </a:cubicBezTo>
                  <a:cubicBezTo>
                    <a:pt x="1" y="334"/>
                    <a:pt x="201" y="567"/>
                    <a:pt x="368" y="767"/>
                  </a:cubicBezTo>
                  <a:cubicBezTo>
                    <a:pt x="568" y="1034"/>
                    <a:pt x="868" y="1301"/>
                    <a:pt x="1135" y="1534"/>
                  </a:cubicBezTo>
                  <a:cubicBezTo>
                    <a:pt x="1635" y="2001"/>
                    <a:pt x="2202" y="2435"/>
                    <a:pt x="2803" y="2802"/>
                  </a:cubicBezTo>
                  <a:cubicBezTo>
                    <a:pt x="3370" y="3136"/>
                    <a:pt x="4004" y="3402"/>
                    <a:pt x="4671" y="3669"/>
                  </a:cubicBezTo>
                  <a:cubicBezTo>
                    <a:pt x="5004" y="3803"/>
                    <a:pt x="5371" y="3869"/>
                    <a:pt x="5705" y="3970"/>
                  </a:cubicBezTo>
                  <a:cubicBezTo>
                    <a:pt x="5937" y="4016"/>
                    <a:pt x="6186" y="4079"/>
                    <a:pt x="6428" y="4079"/>
                  </a:cubicBezTo>
                  <a:cubicBezTo>
                    <a:pt x="6533" y="4079"/>
                    <a:pt x="6638" y="4067"/>
                    <a:pt x="6739" y="4036"/>
                  </a:cubicBezTo>
                  <a:cubicBezTo>
                    <a:pt x="6972" y="3970"/>
                    <a:pt x="7039" y="3669"/>
                    <a:pt x="6872" y="3536"/>
                  </a:cubicBezTo>
                  <a:lnTo>
                    <a:pt x="6639" y="3302"/>
                  </a:lnTo>
                  <a:cubicBezTo>
                    <a:pt x="6611" y="3289"/>
                    <a:pt x="6584" y="3280"/>
                    <a:pt x="6561" y="3280"/>
                  </a:cubicBezTo>
                  <a:cubicBezTo>
                    <a:pt x="6528" y="3280"/>
                    <a:pt x="6505" y="3297"/>
                    <a:pt x="6505" y="3336"/>
                  </a:cubicBezTo>
                  <a:lnTo>
                    <a:pt x="6505" y="3369"/>
                  </a:lnTo>
                  <a:cubicBezTo>
                    <a:pt x="6339" y="3336"/>
                    <a:pt x="6139" y="3302"/>
                    <a:pt x="5938" y="3269"/>
                  </a:cubicBezTo>
                  <a:cubicBezTo>
                    <a:pt x="5605" y="3169"/>
                    <a:pt x="5305" y="3102"/>
                    <a:pt x="4971" y="3002"/>
                  </a:cubicBezTo>
                  <a:cubicBezTo>
                    <a:pt x="4337" y="2802"/>
                    <a:pt x="3770" y="2502"/>
                    <a:pt x="3170" y="2202"/>
                  </a:cubicBezTo>
                  <a:cubicBezTo>
                    <a:pt x="2603" y="1935"/>
                    <a:pt x="2036" y="1534"/>
                    <a:pt x="1569" y="1134"/>
                  </a:cubicBezTo>
                  <a:cubicBezTo>
                    <a:pt x="1335" y="934"/>
                    <a:pt x="1068" y="701"/>
                    <a:pt x="835" y="467"/>
                  </a:cubicBezTo>
                  <a:cubicBezTo>
                    <a:pt x="668" y="300"/>
                    <a:pt x="401" y="0"/>
                    <a:pt x="16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507;p63">
              <a:extLst>
                <a:ext uri="{FF2B5EF4-FFF2-40B4-BE49-F238E27FC236}">
                  <a16:creationId xmlns="" xmlns:a16="http://schemas.microsoft.com/office/drawing/2014/main" id="{7B8B27EE-ACBE-45FE-9C88-71AC5E5656BA}"/>
                </a:ext>
              </a:extLst>
            </p:cNvPr>
            <p:cNvSpPr/>
            <p:nvPr/>
          </p:nvSpPr>
          <p:spPr>
            <a:xfrm>
              <a:off x="6579400" y="2463750"/>
              <a:ext cx="82225" cy="41175"/>
            </a:xfrm>
            <a:custGeom>
              <a:avLst/>
              <a:gdLst/>
              <a:ahLst/>
              <a:cxnLst/>
              <a:rect l="l" t="t" r="r" b="b"/>
              <a:pathLst>
                <a:path w="3289" h="1647" extrusionOk="0">
                  <a:moveTo>
                    <a:pt x="155" y="1"/>
                  </a:moveTo>
                  <a:cubicBezTo>
                    <a:pt x="87" y="1"/>
                    <a:pt x="1" y="153"/>
                    <a:pt x="87" y="181"/>
                  </a:cubicBezTo>
                  <a:cubicBezTo>
                    <a:pt x="153" y="248"/>
                    <a:pt x="253" y="381"/>
                    <a:pt x="353" y="448"/>
                  </a:cubicBezTo>
                  <a:cubicBezTo>
                    <a:pt x="487" y="548"/>
                    <a:pt x="587" y="615"/>
                    <a:pt x="687" y="715"/>
                  </a:cubicBezTo>
                  <a:cubicBezTo>
                    <a:pt x="954" y="848"/>
                    <a:pt x="1154" y="982"/>
                    <a:pt x="1421" y="1082"/>
                  </a:cubicBezTo>
                  <a:cubicBezTo>
                    <a:pt x="1654" y="1215"/>
                    <a:pt x="1921" y="1282"/>
                    <a:pt x="2155" y="1416"/>
                  </a:cubicBezTo>
                  <a:cubicBezTo>
                    <a:pt x="2365" y="1521"/>
                    <a:pt x="2616" y="1646"/>
                    <a:pt x="2844" y="1646"/>
                  </a:cubicBezTo>
                  <a:cubicBezTo>
                    <a:pt x="2905" y="1646"/>
                    <a:pt x="2965" y="1637"/>
                    <a:pt x="3022" y="1616"/>
                  </a:cubicBezTo>
                  <a:cubicBezTo>
                    <a:pt x="3189" y="1582"/>
                    <a:pt x="3289" y="1416"/>
                    <a:pt x="3189" y="1315"/>
                  </a:cubicBezTo>
                  <a:cubicBezTo>
                    <a:pt x="3022" y="1049"/>
                    <a:pt x="2688" y="982"/>
                    <a:pt x="2455" y="848"/>
                  </a:cubicBezTo>
                  <a:cubicBezTo>
                    <a:pt x="2188" y="748"/>
                    <a:pt x="1988" y="648"/>
                    <a:pt x="1754" y="548"/>
                  </a:cubicBezTo>
                  <a:cubicBezTo>
                    <a:pt x="1488" y="415"/>
                    <a:pt x="1254" y="348"/>
                    <a:pt x="987" y="215"/>
                  </a:cubicBezTo>
                  <a:cubicBezTo>
                    <a:pt x="854" y="181"/>
                    <a:pt x="687" y="148"/>
                    <a:pt x="587" y="81"/>
                  </a:cubicBezTo>
                  <a:cubicBezTo>
                    <a:pt x="453" y="48"/>
                    <a:pt x="320" y="48"/>
                    <a:pt x="187" y="15"/>
                  </a:cubicBezTo>
                  <a:cubicBezTo>
                    <a:pt x="177" y="5"/>
                    <a:pt x="166" y="1"/>
                    <a:pt x="155"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2" name="Group 31">
            <a:extLst>
              <a:ext uri="{FF2B5EF4-FFF2-40B4-BE49-F238E27FC236}">
                <a16:creationId xmlns="" xmlns:a16="http://schemas.microsoft.com/office/drawing/2014/main" id="{DB1AF205-CA56-44F0-85CC-921896AA1147}"/>
              </a:ext>
            </a:extLst>
          </p:cNvPr>
          <p:cNvGrpSpPr/>
          <p:nvPr/>
        </p:nvGrpSpPr>
        <p:grpSpPr>
          <a:xfrm>
            <a:off x="1565804" y="2261939"/>
            <a:ext cx="9198216" cy="4100124"/>
            <a:chOff x="1519474" y="1696454"/>
            <a:chExt cx="4969481" cy="3075093"/>
          </a:xfrm>
          <a:solidFill>
            <a:schemeClr val="accent5">
              <a:lumMod val="20000"/>
              <a:lumOff val="80000"/>
            </a:schemeClr>
          </a:solidFill>
        </p:grpSpPr>
        <p:sp>
          <p:nvSpPr>
            <p:cNvPr id="33" name="Double Wave 32">
              <a:extLst>
                <a:ext uri="{FF2B5EF4-FFF2-40B4-BE49-F238E27FC236}">
                  <a16:creationId xmlns="" xmlns:a16="http://schemas.microsoft.com/office/drawing/2014/main" id="{002ECF65-079B-425C-B7BD-95D3BE9B8E3A}"/>
                </a:ext>
              </a:extLst>
            </p:cNvPr>
            <p:cNvSpPr/>
            <p:nvPr/>
          </p:nvSpPr>
          <p:spPr>
            <a:xfrm>
              <a:off x="1519474" y="1696454"/>
              <a:ext cx="4923878" cy="3075093"/>
            </a:xfrm>
            <a:prstGeom prst="doubleWave">
              <a:avLst>
                <a:gd name="adj1" fmla="val 6250"/>
                <a:gd name="adj2" fmla="val 595"/>
              </a:avLst>
            </a:prstGeom>
            <a:grpFill/>
            <a:ln>
              <a:solidFill>
                <a:schemeClr val="accent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89" dirty="0"/>
            </a:p>
          </p:txBody>
        </p:sp>
        <p:sp>
          <p:nvSpPr>
            <p:cNvPr id="34" name="TextBox 33">
              <a:extLst>
                <a:ext uri="{FF2B5EF4-FFF2-40B4-BE49-F238E27FC236}">
                  <a16:creationId xmlns="" xmlns:a16="http://schemas.microsoft.com/office/drawing/2014/main" id="{D87C2531-9E4F-4302-951D-42A7553EC184}"/>
                </a:ext>
              </a:extLst>
            </p:cNvPr>
            <p:cNvSpPr txBox="1"/>
            <p:nvPr/>
          </p:nvSpPr>
          <p:spPr>
            <a:xfrm>
              <a:off x="1788669" y="2118463"/>
              <a:ext cx="4700286" cy="2100575"/>
            </a:xfrm>
            <a:prstGeom prst="rect">
              <a:avLst/>
            </a:prstGeom>
            <a:noFill/>
            <a:ln>
              <a:noFill/>
            </a:ln>
          </p:spPr>
          <p:txBody>
            <a:bodyPr wrap="square" rtlCol="0">
              <a:spAutoFit/>
            </a:bodyPr>
            <a:lstStyle/>
            <a:p>
              <a:r>
                <a:rPr lang="en-US" sz="4400" dirty="0" err="1" smtClean="0"/>
                <a:t>Mẩu</a:t>
              </a:r>
              <a:r>
                <a:rPr lang="en-US" sz="4400" dirty="0" smtClean="0"/>
                <a:t> </a:t>
              </a:r>
              <a:r>
                <a:rPr lang="en-US" sz="4400" dirty="0" err="1" smtClean="0"/>
                <a:t>chuyện</a:t>
              </a:r>
              <a:r>
                <a:rPr lang="en-US" sz="4400" dirty="0" smtClean="0"/>
                <a:t> </a:t>
              </a:r>
              <a:r>
                <a:rPr lang="vi-VN" sz="4400" dirty="0" smtClean="0"/>
                <a:t>nói </a:t>
              </a:r>
              <a:r>
                <a:rPr lang="vi-VN" sz="4400" dirty="0"/>
                <a:t>về truyền thuyết của một số dân tộc trên thế giới về thủy tổ loài người và cách giải thích khoa học về vấn đề này. </a:t>
              </a:r>
              <a:endParaRPr lang="en-US" sz="4400" dirty="0"/>
            </a:p>
          </p:txBody>
        </p:sp>
      </p:grpSp>
    </p:spTree>
    <p:extLst>
      <p:ext uri="{BB962C8B-B14F-4D97-AF65-F5344CB8AC3E}">
        <p14:creationId xmlns:p14="http://schemas.microsoft.com/office/powerpoint/2010/main" val="416504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32" presetClass="emph" presetSubtype="0" fill="hold" nodeType="withEffect">
                                  <p:stCondLst>
                                    <p:cond delay="0"/>
                                  </p:stCondLst>
                                  <p:childTnLst>
                                    <p:animRot by="120000">
                                      <p:cBhvr>
                                        <p:cTn id="12" dur="100" fill="hold">
                                          <p:stCondLst>
                                            <p:cond delay="0"/>
                                          </p:stCondLst>
                                        </p:cTn>
                                        <p:tgtEl>
                                          <p:spTgt spid="4"/>
                                        </p:tgtEl>
                                        <p:attrNameLst>
                                          <p:attrName>r</p:attrName>
                                        </p:attrNameLst>
                                      </p:cBhvr>
                                    </p:animRot>
                                    <p:animRot by="-240000">
                                      <p:cBhvr>
                                        <p:cTn id="13" dur="200" fill="hold">
                                          <p:stCondLst>
                                            <p:cond delay="200"/>
                                          </p:stCondLst>
                                        </p:cTn>
                                        <p:tgtEl>
                                          <p:spTgt spid="4"/>
                                        </p:tgtEl>
                                        <p:attrNameLst>
                                          <p:attrName>r</p:attrName>
                                        </p:attrNameLst>
                                      </p:cBhvr>
                                    </p:animRot>
                                    <p:animRot by="240000">
                                      <p:cBhvr>
                                        <p:cTn id="14" dur="200" fill="hold">
                                          <p:stCondLst>
                                            <p:cond delay="400"/>
                                          </p:stCondLst>
                                        </p:cTn>
                                        <p:tgtEl>
                                          <p:spTgt spid="4"/>
                                        </p:tgtEl>
                                        <p:attrNameLst>
                                          <p:attrName>r</p:attrName>
                                        </p:attrNameLst>
                                      </p:cBhvr>
                                    </p:animRot>
                                    <p:animRot by="-240000">
                                      <p:cBhvr>
                                        <p:cTn id="15" dur="200" fill="hold">
                                          <p:stCondLst>
                                            <p:cond delay="600"/>
                                          </p:stCondLst>
                                        </p:cTn>
                                        <p:tgtEl>
                                          <p:spTgt spid="4"/>
                                        </p:tgtEl>
                                        <p:attrNameLst>
                                          <p:attrName>r</p:attrName>
                                        </p:attrNameLst>
                                      </p:cBhvr>
                                    </p:animRot>
                                    <p:animRot by="120000">
                                      <p:cBhvr>
                                        <p:cTn id="16" dur="200" fill="hold">
                                          <p:stCondLst>
                                            <p:cond delay="800"/>
                                          </p:stCondLst>
                                        </p:cTn>
                                        <p:tgtEl>
                                          <p:spTgt spid="4"/>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barn(inVertical)">
                                      <p:cBhvr>
                                        <p:cTn id="2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 xmlns:a16="http://schemas.microsoft.com/office/drawing/2014/main" id="{1BD0733F-A700-4D4A-8069-C6E7C93A36E8}"/>
              </a:ext>
            </a:extLst>
          </p:cNvPr>
          <p:cNvSpPr/>
          <p:nvPr/>
        </p:nvSpPr>
        <p:spPr>
          <a:xfrm>
            <a:off x="3964833" y="4658323"/>
            <a:ext cx="2545701" cy="6313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 xmlns:a16="http://schemas.microsoft.com/office/drawing/2014/main" id="{381B610A-145D-43D8-B95B-0A7247176C9D}"/>
              </a:ext>
            </a:extLst>
          </p:cNvPr>
          <p:cNvSpPr/>
          <p:nvPr/>
        </p:nvSpPr>
        <p:spPr>
          <a:xfrm>
            <a:off x="1496371" y="3934408"/>
            <a:ext cx="1502001"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 xmlns:a16="http://schemas.microsoft.com/office/drawing/2014/main" id="{BB0FDA26-DEDB-4FCA-8A99-7EB6E691D49B}"/>
              </a:ext>
            </a:extLst>
          </p:cNvPr>
          <p:cNvSpPr/>
          <p:nvPr/>
        </p:nvSpPr>
        <p:spPr>
          <a:xfrm>
            <a:off x="5715000" y="3324808"/>
            <a:ext cx="1295400"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 xmlns:a16="http://schemas.microsoft.com/office/drawing/2014/main" id="{EDAF45B9-D6FC-438F-B5E6-96724C99DD52}"/>
              </a:ext>
            </a:extLst>
          </p:cNvPr>
          <p:cNvSpPr/>
          <p:nvPr/>
        </p:nvSpPr>
        <p:spPr>
          <a:xfrm>
            <a:off x="7543800" y="2715208"/>
            <a:ext cx="1295400"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 xmlns:a16="http://schemas.microsoft.com/office/drawing/2014/main" id="{4692AAAB-00A3-49AA-962F-CB5F28F87CDC}"/>
              </a:ext>
            </a:extLst>
          </p:cNvPr>
          <p:cNvSpPr/>
          <p:nvPr/>
        </p:nvSpPr>
        <p:spPr>
          <a:xfrm>
            <a:off x="2016433" y="2647792"/>
            <a:ext cx="2015349" cy="6770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 xmlns:a16="http://schemas.microsoft.com/office/drawing/2014/main" id="{1F2AF5B8-E12C-43D6-9AA7-549D757FE94E}"/>
              </a:ext>
            </a:extLst>
          </p:cNvPr>
          <p:cNvSpPr/>
          <p:nvPr/>
        </p:nvSpPr>
        <p:spPr>
          <a:xfrm>
            <a:off x="506830" y="2715208"/>
            <a:ext cx="810011" cy="4747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0E7DDBE4-59CD-4C12-BF32-7EB218B91F2E}"/>
              </a:ext>
            </a:extLst>
          </p:cNvPr>
          <p:cNvSpPr/>
          <p:nvPr/>
        </p:nvSpPr>
        <p:spPr>
          <a:xfrm>
            <a:off x="9517690" y="2055158"/>
            <a:ext cx="1226509" cy="5926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9CF5DBA2-693C-48CC-B342-5AF8493FFF4F}"/>
              </a:ext>
            </a:extLst>
          </p:cNvPr>
          <p:cNvSpPr/>
          <p:nvPr/>
        </p:nvSpPr>
        <p:spPr>
          <a:xfrm>
            <a:off x="5638800" y="1405041"/>
            <a:ext cx="1752600" cy="5645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圆角矩形 7">
            <a:extLst>
              <a:ext uri="{FF2B5EF4-FFF2-40B4-BE49-F238E27FC236}">
                <a16:creationId xmlns="" xmlns:a16="http://schemas.microsoft.com/office/drawing/2014/main" id="{65D228E7-B2FE-4CEC-A536-68A0781094F2}"/>
              </a:ext>
            </a:extLst>
          </p:cNvPr>
          <p:cNvSpPr/>
          <p:nvPr/>
        </p:nvSpPr>
        <p:spPr>
          <a:xfrm>
            <a:off x="1502149" y="483247"/>
            <a:ext cx="10016771" cy="816022"/>
          </a:xfrm>
          <a:prstGeom prst="roundRect">
            <a:avLst>
              <a:gd name="adj" fmla="val 22936"/>
            </a:avLst>
          </a:prstGeom>
          <a:solidFill>
            <a:schemeClr val="bg2"/>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lnSpc>
                <a:spcPct val="150000"/>
              </a:lnSpc>
              <a:defRPr/>
            </a:pPr>
            <a:r>
              <a:rPr lang="en-US" altLang="zh-CN" sz="280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Em hãy tìm những tên riêng có trong bài văn?</a:t>
            </a:r>
            <a:endParaRPr kumimoji="0" lang="zh-CN" altLang="en-US" sz="2800" i="0" u="none" strike="noStrike" kern="1200" cap="none" spc="0" normalizeH="0" baseline="0" noProof="0" dirty="0">
              <a:ln>
                <a:noFill/>
              </a:ln>
              <a:solidFill>
                <a:srgbClr val="002060"/>
              </a:solidFill>
              <a:effectLst/>
              <a:uLnTx/>
              <a:uFillTx/>
              <a:latin typeface="#9Slide02 Noi dung dai" panose="02000000000000000000" pitchFamily="2" charset="0"/>
              <a:ea typeface="黑体" panose="02010609060101010101" pitchFamily="49" charset="-122"/>
              <a:cs typeface="Pattaya" panose="00000500000000000000" pitchFamily="2" charset="-34"/>
            </a:endParaRPr>
          </a:p>
        </p:txBody>
      </p:sp>
      <p:grpSp>
        <p:nvGrpSpPr>
          <p:cNvPr id="4" name="Google Shape;2490;p63">
            <a:extLst>
              <a:ext uri="{FF2B5EF4-FFF2-40B4-BE49-F238E27FC236}">
                <a16:creationId xmlns="" xmlns:a16="http://schemas.microsoft.com/office/drawing/2014/main" id="{0DFB3740-57ED-4B6F-92CA-B199203BF25D}"/>
              </a:ext>
            </a:extLst>
          </p:cNvPr>
          <p:cNvGrpSpPr/>
          <p:nvPr/>
        </p:nvGrpSpPr>
        <p:grpSpPr>
          <a:xfrm>
            <a:off x="478305" y="349065"/>
            <a:ext cx="1305083" cy="1071069"/>
            <a:chOff x="5987800" y="1933025"/>
            <a:chExt cx="878975" cy="836725"/>
          </a:xfrm>
        </p:grpSpPr>
        <p:sp>
          <p:nvSpPr>
            <p:cNvPr id="5" name="Google Shape;2491;p63">
              <a:extLst>
                <a:ext uri="{FF2B5EF4-FFF2-40B4-BE49-F238E27FC236}">
                  <a16:creationId xmlns="" xmlns:a16="http://schemas.microsoft.com/office/drawing/2014/main" id="{555B78BF-2A9D-4AB6-B5D9-88153EC90F02}"/>
                </a:ext>
              </a:extLst>
            </p:cNvPr>
            <p:cNvSpPr/>
            <p:nvPr/>
          </p:nvSpPr>
          <p:spPr>
            <a:xfrm>
              <a:off x="5987800" y="1933025"/>
              <a:ext cx="878975" cy="836725"/>
            </a:xfrm>
            <a:custGeom>
              <a:avLst/>
              <a:gdLst/>
              <a:ahLst/>
              <a:cxnLst/>
              <a:rect l="l" t="t" r="r" b="b"/>
              <a:pathLst>
                <a:path w="35159" h="33469" extrusionOk="0">
                  <a:moveTo>
                    <a:pt x="17363" y="1"/>
                  </a:moveTo>
                  <a:cubicBezTo>
                    <a:pt x="16136" y="1"/>
                    <a:pt x="14903" y="452"/>
                    <a:pt x="13977" y="1363"/>
                  </a:cubicBezTo>
                  <a:cubicBezTo>
                    <a:pt x="13076" y="2263"/>
                    <a:pt x="12476" y="3497"/>
                    <a:pt x="12442" y="4798"/>
                  </a:cubicBezTo>
                  <a:cubicBezTo>
                    <a:pt x="12409" y="6066"/>
                    <a:pt x="12809" y="7267"/>
                    <a:pt x="13410" y="8368"/>
                  </a:cubicBezTo>
                  <a:cubicBezTo>
                    <a:pt x="13977" y="9468"/>
                    <a:pt x="14744" y="10536"/>
                    <a:pt x="15311" y="11703"/>
                  </a:cubicBezTo>
                  <a:cubicBezTo>
                    <a:pt x="15912" y="12904"/>
                    <a:pt x="16245" y="14205"/>
                    <a:pt x="16445" y="15473"/>
                  </a:cubicBezTo>
                  <a:cubicBezTo>
                    <a:pt x="16412" y="15406"/>
                    <a:pt x="16312" y="15306"/>
                    <a:pt x="16279" y="15239"/>
                  </a:cubicBezTo>
                  <a:cubicBezTo>
                    <a:pt x="15845" y="14706"/>
                    <a:pt x="15411" y="14205"/>
                    <a:pt x="14944" y="13738"/>
                  </a:cubicBezTo>
                  <a:cubicBezTo>
                    <a:pt x="13944" y="12771"/>
                    <a:pt x="12843" y="11970"/>
                    <a:pt x="11675" y="11236"/>
                  </a:cubicBezTo>
                  <a:cubicBezTo>
                    <a:pt x="10441" y="10436"/>
                    <a:pt x="9073" y="9769"/>
                    <a:pt x="7606" y="9635"/>
                  </a:cubicBezTo>
                  <a:cubicBezTo>
                    <a:pt x="7475" y="9628"/>
                    <a:pt x="7345" y="9624"/>
                    <a:pt x="7214" y="9624"/>
                  </a:cubicBezTo>
                  <a:cubicBezTo>
                    <a:pt x="6179" y="9624"/>
                    <a:pt x="5155" y="9858"/>
                    <a:pt x="4237" y="10302"/>
                  </a:cubicBezTo>
                  <a:cubicBezTo>
                    <a:pt x="2068" y="11370"/>
                    <a:pt x="0" y="13872"/>
                    <a:pt x="934" y="16373"/>
                  </a:cubicBezTo>
                  <a:cubicBezTo>
                    <a:pt x="1902" y="18975"/>
                    <a:pt x="4770" y="20243"/>
                    <a:pt x="7339" y="20476"/>
                  </a:cubicBezTo>
                  <a:cubicBezTo>
                    <a:pt x="7778" y="20525"/>
                    <a:pt x="8218" y="20545"/>
                    <a:pt x="8657" y="20545"/>
                  </a:cubicBezTo>
                  <a:cubicBezTo>
                    <a:pt x="9716" y="20545"/>
                    <a:pt x="10771" y="20427"/>
                    <a:pt x="11809" y="20310"/>
                  </a:cubicBezTo>
                  <a:cubicBezTo>
                    <a:pt x="13143" y="20143"/>
                    <a:pt x="14477" y="19943"/>
                    <a:pt x="15812" y="19642"/>
                  </a:cubicBezTo>
                  <a:lnTo>
                    <a:pt x="15812" y="19642"/>
                  </a:lnTo>
                  <a:cubicBezTo>
                    <a:pt x="15745" y="19742"/>
                    <a:pt x="15645" y="19809"/>
                    <a:pt x="15511" y="19909"/>
                  </a:cubicBezTo>
                  <a:cubicBezTo>
                    <a:pt x="14978" y="20376"/>
                    <a:pt x="14444" y="20777"/>
                    <a:pt x="13910" y="21244"/>
                  </a:cubicBezTo>
                  <a:cubicBezTo>
                    <a:pt x="12909" y="22011"/>
                    <a:pt x="11942" y="22845"/>
                    <a:pt x="11008" y="23745"/>
                  </a:cubicBezTo>
                  <a:cubicBezTo>
                    <a:pt x="9407" y="25346"/>
                    <a:pt x="7906" y="27481"/>
                    <a:pt x="8073" y="29916"/>
                  </a:cubicBezTo>
                  <a:cubicBezTo>
                    <a:pt x="8139" y="30917"/>
                    <a:pt x="8473" y="31951"/>
                    <a:pt x="9240" y="32652"/>
                  </a:cubicBezTo>
                  <a:cubicBezTo>
                    <a:pt x="9853" y="33240"/>
                    <a:pt x="10664" y="33468"/>
                    <a:pt x="11475" y="33468"/>
                  </a:cubicBezTo>
                  <a:cubicBezTo>
                    <a:pt x="11768" y="33468"/>
                    <a:pt x="12060" y="33439"/>
                    <a:pt x="12342" y="33386"/>
                  </a:cubicBezTo>
                  <a:cubicBezTo>
                    <a:pt x="13510" y="33152"/>
                    <a:pt x="14611" y="32585"/>
                    <a:pt x="15645" y="31985"/>
                  </a:cubicBezTo>
                  <a:cubicBezTo>
                    <a:pt x="16645" y="31417"/>
                    <a:pt x="17646" y="30750"/>
                    <a:pt x="18447" y="29883"/>
                  </a:cubicBezTo>
                  <a:cubicBezTo>
                    <a:pt x="19347" y="28782"/>
                    <a:pt x="19848" y="27448"/>
                    <a:pt x="20015" y="26080"/>
                  </a:cubicBezTo>
                  <a:cubicBezTo>
                    <a:pt x="20081" y="25613"/>
                    <a:pt x="20115" y="25113"/>
                    <a:pt x="20115" y="24646"/>
                  </a:cubicBezTo>
                  <a:cubicBezTo>
                    <a:pt x="20615" y="25580"/>
                    <a:pt x="21282" y="26414"/>
                    <a:pt x="22083" y="27114"/>
                  </a:cubicBezTo>
                  <a:cubicBezTo>
                    <a:pt x="23641" y="28481"/>
                    <a:pt x="25714" y="29266"/>
                    <a:pt x="27789" y="29266"/>
                  </a:cubicBezTo>
                  <a:cubicBezTo>
                    <a:pt x="28246" y="29266"/>
                    <a:pt x="28703" y="29227"/>
                    <a:pt x="29154" y="29149"/>
                  </a:cubicBezTo>
                  <a:cubicBezTo>
                    <a:pt x="31256" y="28816"/>
                    <a:pt x="33291" y="27515"/>
                    <a:pt x="34291" y="25647"/>
                  </a:cubicBezTo>
                  <a:cubicBezTo>
                    <a:pt x="34825" y="24746"/>
                    <a:pt x="35159" y="23612"/>
                    <a:pt x="34858" y="22578"/>
                  </a:cubicBezTo>
                  <a:cubicBezTo>
                    <a:pt x="34525" y="21410"/>
                    <a:pt x="33457" y="20810"/>
                    <a:pt x="32290" y="20777"/>
                  </a:cubicBezTo>
                  <a:cubicBezTo>
                    <a:pt x="32221" y="20774"/>
                    <a:pt x="32152" y="20772"/>
                    <a:pt x="32083" y="20772"/>
                  </a:cubicBezTo>
                  <a:cubicBezTo>
                    <a:pt x="31391" y="20772"/>
                    <a:pt x="30726" y="20913"/>
                    <a:pt x="30088" y="20943"/>
                  </a:cubicBezTo>
                  <a:cubicBezTo>
                    <a:pt x="29820" y="20956"/>
                    <a:pt x="29551" y="20963"/>
                    <a:pt x="29284" y="20963"/>
                  </a:cubicBezTo>
                  <a:cubicBezTo>
                    <a:pt x="28822" y="20963"/>
                    <a:pt x="28364" y="20940"/>
                    <a:pt x="27920" y="20877"/>
                  </a:cubicBezTo>
                  <a:cubicBezTo>
                    <a:pt x="27186" y="20777"/>
                    <a:pt x="26486" y="20576"/>
                    <a:pt x="25819" y="20310"/>
                  </a:cubicBezTo>
                  <a:cubicBezTo>
                    <a:pt x="25352" y="20143"/>
                    <a:pt x="24918" y="19943"/>
                    <a:pt x="24451" y="19709"/>
                  </a:cubicBezTo>
                  <a:cubicBezTo>
                    <a:pt x="24518" y="19642"/>
                    <a:pt x="24651" y="19642"/>
                    <a:pt x="24751" y="19609"/>
                  </a:cubicBezTo>
                  <a:cubicBezTo>
                    <a:pt x="25285" y="19442"/>
                    <a:pt x="25819" y="19209"/>
                    <a:pt x="26319" y="18942"/>
                  </a:cubicBezTo>
                  <a:cubicBezTo>
                    <a:pt x="27320" y="18442"/>
                    <a:pt x="28254" y="17841"/>
                    <a:pt x="29088" y="17107"/>
                  </a:cubicBezTo>
                  <a:cubicBezTo>
                    <a:pt x="30756" y="15706"/>
                    <a:pt x="32157" y="13772"/>
                    <a:pt x="32790" y="11637"/>
                  </a:cubicBezTo>
                  <a:cubicBezTo>
                    <a:pt x="33124" y="10603"/>
                    <a:pt x="33257" y="9435"/>
                    <a:pt x="32957" y="8368"/>
                  </a:cubicBezTo>
                  <a:cubicBezTo>
                    <a:pt x="32624" y="7133"/>
                    <a:pt x="31823" y="6099"/>
                    <a:pt x="30589" y="5866"/>
                  </a:cubicBezTo>
                  <a:cubicBezTo>
                    <a:pt x="30346" y="5817"/>
                    <a:pt x="30100" y="5795"/>
                    <a:pt x="29852" y="5795"/>
                  </a:cubicBezTo>
                  <a:cubicBezTo>
                    <a:pt x="28905" y="5795"/>
                    <a:pt x="27939" y="6124"/>
                    <a:pt x="27120" y="6600"/>
                  </a:cubicBezTo>
                  <a:cubicBezTo>
                    <a:pt x="26119" y="7200"/>
                    <a:pt x="25252" y="8034"/>
                    <a:pt x="24651" y="8968"/>
                  </a:cubicBezTo>
                  <a:cubicBezTo>
                    <a:pt x="23484" y="10903"/>
                    <a:pt x="23350" y="13438"/>
                    <a:pt x="22183" y="15373"/>
                  </a:cubicBezTo>
                  <a:cubicBezTo>
                    <a:pt x="22283" y="15072"/>
                    <a:pt x="22350" y="14806"/>
                    <a:pt x="22416" y="14539"/>
                  </a:cubicBezTo>
                  <a:cubicBezTo>
                    <a:pt x="22750" y="13038"/>
                    <a:pt x="22950" y="11470"/>
                    <a:pt x="22983" y="9935"/>
                  </a:cubicBezTo>
                  <a:cubicBezTo>
                    <a:pt x="23017" y="8401"/>
                    <a:pt x="22850" y="6900"/>
                    <a:pt x="22583" y="5399"/>
                  </a:cubicBezTo>
                  <a:cubicBezTo>
                    <a:pt x="22283" y="4065"/>
                    <a:pt x="21849" y="2630"/>
                    <a:pt x="20949" y="1596"/>
                  </a:cubicBezTo>
                  <a:cubicBezTo>
                    <a:pt x="20027" y="536"/>
                    <a:pt x="18698" y="1"/>
                    <a:pt x="17363" y="1"/>
                  </a:cubicBezTo>
                  <a:close/>
                </a:path>
              </a:pathLst>
            </a:custGeom>
            <a:solidFill>
              <a:srgbClr val="45BFE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2492;p63">
              <a:extLst>
                <a:ext uri="{FF2B5EF4-FFF2-40B4-BE49-F238E27FC236}">
                  <a16:creationId xmlns="" xmlns:a16="http://schemas.microsoft.com/office/drawing/2014/main" id="{2E9CA5FD-3145-44AA-9F54-1B80DAB20744}"/>
                </a:ext>
              </a:extLst>
            </p:cNvPr>
            <p:cNvSpPr/>
            <p:nvPr/>
          </p:nvSpPr>
          <p:spPr>
            <a:xfrm>
              <a:off x="6443950" y="2367375"/>
              <a:ext cx="75925" cy="82350"/>
            </a:xfrm>
            <a:custGeom>
              <a:avLst/>
              <a:gdLst/>
              <a:ahLst/>
              <a:cxnLst/>
              <a:rect l="l" t="t" r="r" b="b"/>
              <a:pathLst>
                <a:path w="3037" h="3294" extrusionOk="0">
                  <a:moveTo>
                    <a:pt x="1494" y="0"/>
                  </a:moveTo>
                  <a:cubicBezTo>
                    <a:pt x="1242" y="0"/>
                    <a:pt x="990" y="56"/>
                    <a:pt x="768" y="167"/>
                  </a:cubicBezTo>
                  <a:cubicBezTo>
                    <a:pt x="434" y="334"/>
                    <a:pt x="201" y="667"/>
                    <a:pt x="101" y="1034"/>
                  </a:cubicBezTo>
                  <a:cubicBezTo>
                    <a:pt x="1" y="1434"/>
                    <a:pt x="67" y="1835"/>
                    <a:pt x="234" y="2202"/>
                  </a:cubicBezTo>
                  <a:cubicBezTo>
                    <a:pt x="478" y="2770"/>
                    <a:pt x="1116" y="3294"/>
                    <a:pt x="1758" y="3294"/>
                  </a:cubicBezTo>
                  <a:cubicBezTo>
                    <a:pt x="1907" y="3294"/>
                    <a:pt x="2057" y="3265"/>
                    <a:pt x="2202" y="3202"/>
                  </a:cubicBezTo>
                  <a:cubicBezTo>
                    <a:pt x="2569" y="3036"/>
                    <a:pt x="2836" y="2669"/>
                    <a:pt x="2936" y="2268"/>
                  </a:cubicBezTo>
                  <a:cubicBezTo>
                    <a:pt x="3036" y="2002"/>
                    <a:pt x="3036" y="1668"/>
                    <a:pt x="2936" y="1301"/>
                  </a:cubicBezTo>
                  <a:lnTo>
                    <a:pt x="2936" y="1234"/>
                  </a:lnTo>
                  <a:cubicBezTo>
                    <a:pt x="2936" y="1034"/>
                    <a:pt x="2903" y="834"/>
                    <a:pt x="2769" y="667"/>
                  </a:cubicBezTo>
                  <a:cubicBezTo>
                    <a:pt x="2502" y="222"/>
                    <a:pt x="1998" y="0"/>
                    <a:pt x="1494" y="0"/>
                  </a:cubicBezTo>
                  <a:close/>
                </a:path>
              </a:pathLst>
            </a:custGeom>
            <a:solidFill>
              <a:srgbClr val="FFC12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2493;p63">
              <a:extLst>
                <a:ext uri="{FF2B5EF4-FFF2-40B4-BE49-F238E27FC236}">
                  <a16:creationId xmlns="" xmlns:a16="http://schemas.microsoft.com/office/drawing/2014/main" id="{50D20400-99A2-48B5-A9E9-01B415118DB7}"/>
                </a:ext>
              </a:extLst>
            </p:cNvPr>
            <p:cNvSpPr/>
            <p:nvPr/>
          </p:nvSpPr>
          <p:spPr>
            <a:xfrm>
              <a:off x="6566750" y="2264800"/>
              <a:ext cx="50675" cy="69550"/>
            </a:xfrm>
            <a:custGeom>
              <a:avLst/>
              <a:gdLst/>
              <a:ahLst/>
              <a:cxnLst/>
              <a:rect l="l" t="t" r="r" b="b"/>
              <a:pathLst>
                <a:path w="2027" h="2782" extrusionOk="0">
                  <a:moveTo>
                    <a:pt x="1527" y="0"/>
                  </a:moveTo>
                  <a:cubicBezTo>
                    <a:pt x="1493" y="0"/>
                    <a:pt x="1393" y="34"/>
                    <a:pt x="1460" y="100"/>
                  </a:cubicBezTo>
                  <a:cubicBezTo>
                    <a:pt x="1460" y="134"/>
                    <a:pt x="1460" y="200"/>
                    <a:pt x="1393" y="267"/>
                  </a:cubicBezTo>
                  <a:cubicBezTo>
                    <a:pt x="1326" y="367"/>
                    <a:pt x="1293" y="534"/>
                    <a:pt x="1193" y="701"/>
                  </a:cubicBezTo>
                  <a:cubicBezTo>
                    <a:pt x="1193" y="767"/>
                    <a:pt x="1160" y="767"/>
                    <a:pt x="1160" y="801"/>
                  </a:cubicBezTo>
                  <a:lnTo>
                    <a:pt x="1126" y="834"/>
                  </a:lnTo>
                  <a:cubicBezTo>
                    <a:pt x="1126" y="867"/>
                    <a:pt x="1026" y="968"/>
                    <a:pt x="993" y="1001"/>
                  </a:cubicBezTo>
                  <a:cubicBezTo>
                    <a:pt x="893" y="1134"/>
                    <a:pt x="826" y="1201"/>
                    <a:pt x="726" y="1334"/>
                  </a:cubicBezTo>
                  <a:cubicBezTo>
                    <a:pt x="559" y="1535"/>
                    <a:pt x="392" y="1768"/>
                    <a:pt x="292" y="2002"/>
                  </a:cubicBezTo>
                  <a:cubicBezTo>
                    <a:pt x="192" y="2135"/>
                    <a:pt x="126" y="2268"/>
                    <a:pt x="59" y="2369"/>
                  </a:cubicBezTo>
                  <a:cubicBezTo>
                    <a:pt x="25" y="2469"/>
                    <a:pt x="25" y="2535"/>
                    <a:pt x="25" y="2635"/>
                  </a:cubicBezTo>
                  <a:lnTo>
                    <a:pt x="25" y="2669"/>
                  </a:lnTo>
                  <a:cubicBezTo>
                    <a:pt x="0" y="2744"/>
                    <a:pt x="69" y="2781"/>
                    <a:pt x="119" y="2781"/>
                  </a:cubicBezTo>
                  <a:cubicBezTo>
                    <a:pt x="136" y="2781"/>
                    <a:pt x="151" y="2777"/>
                    <a:pt x="159" y="2769"/>
                  </a:cubicBezTo>
                  <a:cubicBezTo>
                    <a:pt x="159" y="2769"/>
                    <a:pt x="192" y="2769"/>
                    <a:pt x="192" y="2702"/>
                  </a:cubicBezTo>
                  <a:cubicBezTo>
                    <a:pt x="326" y="2702"/>
                    <a:pt x="459" y="2635"/>
                    <a:pt x="526" y="2535"/>
                  </a:cubicBezTo>
                  <a:lnTo>
                    <a:pt x="893" y="2168"/>
                  </a:lnTo>
                  <a:cubicBezTo>
                    <a:pt x="1160" y="1935"/>
                    <a:pt x="1360" y="1668"/>
                    <a:pt x="1560" y="1368"/>
                  </a:cubicBezTo>
                  <a:cubicBezTo>
                    <a:pt x="1727" y="1168"/>
                    <a:pt x="1960" y="867"/>
                    <a:pt x="2027" y="601"/>
                  </a:cubicBezTo>
                  <a:cubicBezTo>
                    <a:pt x="1994" y="534"/>
                    <a:pt x="1994" y="434"/>
                    <a:pt x="1994" y="334"/>
                  </a:cubicBezTo>
                  <a:cubicBezTo>
                    <a:pt x="1994" y="300"/>
                    <a:pt x="1960" y="267"/>
                    <a:pt x="1927" y="200"/>
                  </a:cubicBezTo>
                  <a:cubicBezTo>
                    <a:pt x="1902" y="176"/>
                    <a:pt x="1896" y="169"/>
                    <a:pt x="1894" y="169"/>
                  </a:cubicBezTo>
                  <a:lnTo>
                    <a:pt x="1894" y="169"/>
                  </a:lnTo>
                  <a:cubicBezTo>
                    <a:pt x="1892" y="169"/>
                    <a:pt x="1896" y="177"/>
                    <a:pt x="1888" y="177"/>
                  </a:cubicBezTo>
                  <a:cubicBezTo>
                    <a:pt x="1884" y="177"/>
                    <a:pt x="1875" y="174"/>
                    <a:pt x="1860" y="167"/>
                  </a:cubicBezTo>
                  <a:cubicBezTo>
                    <a:pt x="1793" y="34"/>
                    <a:pt x="1660" y="0"/>
                    <a:pt x="152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2494;p63">
              <a:extLst>
                <a:ext uri="{FF2B5EF4-FFF2-40B4-BE49-F238E27FC236}">
                  <a16:creationId xmlns="" xmlns:a16="http://schemas.microsoft.com/office/drawing/2014/main" id="{256A2668-AC60-4BFD-9B2D-D05C6A5E111A}"/>
                </a:ext>
              </a:extLst>
            </p:cNvPr>
            <p:cNvSpPr/>
            <p:nvPr/>
          </p:nvSpPr>
          <p:spPr>
            <a:xfrm>
              <a:off x="6567575" y="2235950"/>
              <a:ext cx="148275" cy="135700"/>
            </a:xfrm>
            <a:custGeom>
              <a:avLst/>
              <a:gdLst/>
              <a:ahLst/>
              <a:cxnLst/>
              <a:rect l="l" t="t" r="r" b="b"/>
              <a:pathLst>
                <a:path w="5931" h="5428" extrusionOk="0">
                  <a:moveTo>
                    <a:pt x="5543" y="0"/>
                  </a:moveTo>
                  <a:cubicBezTo>
                    <a:pt x="5470" y="0"/>
                    <a:pt x="5393" y="23"/>
                    <a:pt x="5330" y="87"/>
                  </a:cubicBezTo>
                  <a:cubicBezTo>
                    <a:pt x="5296" y="120"/>
                    <a:pt x="5296" y="153"/>
                    <a:pt x="5263" y="187"/>
                  </a:cubicBezTo>
                  <a:lnTo>
                    <a:pt x="5230" y="254"/>
                  </a:lnTo>
                  <a:cubicBezTo>
                    <a:pt x="5129" y="320"/>
                    <a:pt x="5063" y="454"/>
                    <a:pt x="4963" y="520"/>
                  </a:cubicBezTo>
                  <a:cubicBezTo>
                    <a:pt x="4763" y="787"/>
                    <a:pt x="4562" y="1021"/>
                    <a:pt x="4329" y="1254"/>
                  </a:cubicBezTo>
                  <a:cubicBezTo>
                    <a:pt x="3929" y="1688"/>
                    <a:pt x="3462" y="2155"/>
                    <a:pt x="2961" y="2622"/>
                  </a:cubicBezTo>
                  <a:cubicBezTo>
                    <a:pt x="2494" y="3022"/>
                    <a:pt x="2061" y="3456"/>
                    <a:pt x="1560" y="3856"/>
                  </a:cubicBezTo>
                  <a:lnTo>
                    <a:pt x="793" y="4490"/>
                  </a:lnTo>
                  <a:cubicBezTo>
                    <a:pt x="526" y="4690"/>
                    <a:pt x="293" y="4957"/>
                    <a:pt x="93" y="5157"/>
                  </a:cubicBezTo>
                  <a:cubicBezTo>
                    <a:pt x="0" y="5250"/>
                    <a:pt x="79" y="5428"/>
                    <a:pt x="196" y="5428"/>
                  </a:cubicBezTo>
                  <a:cubicBezTo>
                    <a:pt x="206" y="5428"/>
                    <a:pt x="216" y="5426"/>
                    <a:pt x="226" y="5424"/>
                  </a:cubicBezTo>
                  <a:cubicBezTo>
                    <a:pt x="560" y="5290"/>
                    <a:pt x="826" y="5157"/>
                    <a:pt x="1127" y="4990"/>
                  </a:cubicBezTo>
                  <a:cubicBezTo>
                    <a:pt x="1427" y="4823"/>
                    <a:pt x="1727" y="4623"/>
                    <a:pt x="1994" y="4423"/>
                  </a:cubicBezTo>
                  <a:cubicBezTo>
                    <a:pt x="2594" y="3990"/>
                    <a:pt x="3128" y="3523"/>
                    <a:pt x="3628" y="3089"/>
                  </a:cubicBezTo>
                  <a:lnTo>
                    <a:pt x="5129" y="1588"/>
                  </a:lnTo>
                  <a:cubicBezTo>
                    <a:pt x="5330" y="1321"/>
                    <a:pt x="5630" y="1087"/>
                    <a:pt x="5797" y="787"/>
                  </a:cubicBezTo>
                  <a:cubicBezTo>
                    <a:pt x="5930" y="520"/>
                    <a:pt x="5930" y="187"/>
                    <a:pt x="5663" y="20"/>
                  </a:cubicBezTo>
                  <a:cubicBezTo>
                    <a:pt x="5627" y="8"/>
                    <a:pt x="5585" y="0"/>
                    <a:pt x="5543"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2495;p63">
              <a:extLst>
                <a:ext uri="{FF2B5EF4-FFF2-40B4-BE49-F238E27FC236}">
                  <a16:creationId xmlns="" xmlns:a16="http://schemas.microsoft.com/office/drawing/2014/main" id="{291E4193-41E7-458F-BAFE-0F16AA457576}"/>
                </a:ext>
              </a:extLst>
            </p:cNvPr>
            <p:cNvSpPr/>
            <p:nvPr/>
          </p:nvSpPr>
          <p:spPr>
            <a:xfrm>
              <a:off x="6596550" y="2360475"/>
              <a:ext cx="53400" cy="38075"/>
            </a:xfrm>
            <a:custGeom>
              <a:avLst/>
              <a:gdLst/>
              <a:ahLst/>
              <a:cxnLst/>
              <a:rect l="l" t="t" r="r" b="b"/>
              <a:pathLst>
                <a:path w="2136" h="1523" extrusionOk="0">
                  <a:moveTo>
                    <a:pt x="1959" y="1"/>
                  </a:moveTo>
                  <a:cubicBezTo>
                    <a:pt x="1950" y="1"/>
                    <a:pt x="1942" y="3"/>
                    <a:pt x="1936" y="9"/>
                  </a:cubicBezTo>
                  <a:cubicBezTo>
                    <a:pt x="1869" y="43"/>
                    <a:pt x="1836" y="43"/>
                    <a:pt x="1802" y="43"/>
                  </a:cubicBezTo>
                  <a:cubicBezTo>
                    <a:pt x="1802" y="43"/>
                    <a:pt x="1769" y="43"/>
                    <a:pt x="1769" y="109"/>
                  </a:cubicBezTo>
                  <a:lnTo>
                    <a:pt x="1702" y="109"/>
                  </a:lnTo>
                  <a:cubicBezTo>
                    <a:pt x="1669" y="109"/>
                    <a:pt x="1669" y="109"/>
                    <a:pt x="1635" y="143"/>
                  </a:cubicBezTo>
                  <a:cubicBezTo>
                    <a:pt x="1635" y="143"/>
                    <a:pt x="1602" y="143"/>
                    <a:pt x="1602" y="176"/>
                  </a:cubicBezTo>
                  <a:cubicBezTo>
                    <a:pt x="1535" y="176"/>
                    <a:pt x="1502" y="209"/>
                    <a:pt x="1469" y="209"/>
                  </a:cubicBezTo>
                  <a:cubicBezTo>
                    <a:pt x="1302" y="309"/>
                    <a:pt x="1168" y="443"/>
                    <a:pt x="1035" y="510"/>
                  </a:cubicBezTo>
                  <a:cubicBezTo>
                    <a:pt x="935" y="610"/>
                    <a:pt x="768" y="710"/>
                    <a:pt x="635" y="810"/>
                  </a:cubicBezTo>
                  <a:cubicBezTo>
                    <a:pt x="468" y="877"/>
                    <a:pt x="335" y="977"/>
                    <a:pt x="168" y="1110"/>
                  </a:cubicBezTo>
                  <a:cubicBezTo>
                    <a:pt x="34" y="1143"/>
                    <a:pt x="1" y="1310"/>
                    <a:pt x="101" y="1377"/>
                  </a:cubicBezTo>
                  <a:cubicBezTo>
                    <a:pt x="127" y="1479"/>
                    <a:pt x="210" y="1522"/>
                    <a:pt x="293" y="1522"/>
                  </a:cubicBezTo>
                  <a:cubicBezTo>
                    <a:pt x="319" y="1522"/>
                    <a:pt x="344" y="1518"/>
                    <a:pt x="368" y="1510"/>
                  </a:cubicBezTo>
                  <a:cubicBezTo>
                    <a:pt x="601" y="1477"/>
                    <a:pt x="768" y="1444"/>
                    <a:pt x="968" y="1344"/>
                  </a:cubicBezTo>
                  <a:cubicBezTo>
                    <a:pt x="1135" y="1277"/>
                    <a:pt x="1302" y="1177"/>
                    <a:pt x="1469" y="1043"/>
                  </a:cubicBezTo>
                  <a:cubicBezTo>
                    <a:pt x="1635" y="943"/>
                    <a:pt x="1802" y="810"/>
                    <a:pt x="1936" y="610"/>
                  </a:cubicBezTo>
                  <a:cubicBezTo>
                    <a:pt x="1969" y="543"/>
                    <a:pt x="1969" y="510"/>
                    <a:pt x="2002" y="476"/>
                  </a:cubicBezTo>
                  <a:cubicBezTo>
                    <a:pt x="2002" y="443"/>
                    <a:pt x="2036" y="443"/>
                    <a:pt x="2036" y="376"/>
                  </a:cubicBezTo>
                  <a:lnTo>
                    <a:pt x="2036" y="343"/>
                  </a:lnTo>
                  <a:cubicBezTo>
                    <a:pt x="2036" y="309"/>
                    <a:pt x="2102" y="276"/>
                    <a:pt x="2102" y="209"/>
                  </a:cubicBezTo>
                  <a:cubicBezTo>
                    <a:pt x="2102" y="176"/>
                    <a:pt x="2102" y="176"/>
                    <a:pt x="2136" y="143"/>
                  </a:cubicBezTo>
                  <a:cubicBezTo>
                    <a:pt x="2081" y="60"/>
                    <a:pt x="2003" y="1"/>
                    <a:pt x="1959"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2496;p63">
              <a:extLst>
                <a:ext uri="{FF2B5EF4-FFF2-40B4-BE49-F238E27FC236}">
                  <a16:creationId xmlns="" xmlns:a16="http://schemas.microsoft.com/office/drawing/2014/main" id="{08DFD2E0-B696-4E1C-8397-C03D491A073C}"/>
                </a:ext>
              </a:extLst>
            </p:cNvPr>
            <p:cNvSpPr/>
            <p:nvPr/>
          </p:nvSpPr>
          <p:spPr>
            <a:xfrm>
              <a:off x="6406425" y="2249575"/>
              <a:ext cx="43400" cy="74250"/>
            </a:xfrm>
            <a:custGeom>
              <a:avLst/>
              <a:gdLst/>
              <a:ahLst/>
              <a:cxnLst/>
              <a:rect l="l" t="t" r="r" b="b"/>
              <a:pathLst>
                <a:path w="1736" h="2970" extrusionOk="0">
                  <a:moveTo>
                    <a:pt x="247" y="0"/>
                  </a:moveTo>
                  <a:cubicBezTo>
                    <a:pt x="184" y="0"/>
                    <a:pt x="117" y="25"/>
                    <a:pt x="67" y="75"/>
                  </a:cubicBezTo>
                  <a:cubicBezTo>
                    <a:pt x="1" y="142"/>
                    <a:pt x="1" y="309"/>
                    <a:pt x="67" y="409"/>
                  </a:cubicBezTo>
                  <a:cubicBezTo>
                    <a:pt x="401" y="709"/>
                    <a:pt x="701" y="1043"/>
                    <a:pt x="868" y="1443"/>
                  </a:cubicBezTo>
                  <a:cubicBezTo>
                    <a:pt x="1035" y="1810"/>
                    <a:pt x="1101" y="2244"/>
                    <a:pt x="1135" y="2711"/>
                  </a:cubicBezTo>
                  <a:cubicBezTo>
                    <a:pt x="1135" y="2777"/>
                    <a:pt x="1201" y="2877"/>
                    <a:pt x="1268" y="2911"/>
                  </a:cubicBezTo>
                  <a:lnTo>
                    <a:pt x="1335" y="2944"/>
                  </a:lnTo>
                  <a:cubicBezTo>
                    <a:pt x="1352" y="2961"/>
                    <a:pt x="1368" y="2969"/>
                    <a:pt x="1385" y="2969"/>
                  </a:cubicBezTo>
                  <a:cubicBezTo>
                    <a:pt x="1402" y="2969"/>
                    <a:pt x="1418" y="2961"/>
                    <a:pt x="1435" y="2944"/>
                  </a:cubicBezTo>
                  <a:lnTo>
                    <a:pt x="1502" y="2911"/>
                  </a:lnTo>
                  <a:cubicBezTo>
                    <a:pt x="1568" y="2877"/>
                    <a:pt x="1602" y="2777"/>
                    <a:pt x="1602" y="2711"/>
                  </a:cubicBezTo>
                  <a:cubicBezTo>
                    <a:pt x="1735" y="2144"/>
                    <a:pt x="1535" y="1643"/>
                    <a:pt x="1335" y="1210"/>
                  </a:cubicBezTo>
                  <a:cubicBezTo>
                    <a:pt x="1101" y="743"/>
                    <a:pt x="768" y="376"/>
                    <a:pt x="401" y="75"/>
                  </a:cubicBezTo>
                  <a:cubicBezTo>
                    <a:pt x="367" y="25"/>
                    <a:pt x="309" y="0"/>
                    <a:pt x="24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2497;p63">
              <a:extLst>
                <a:ext uri="{FF2B5EF4-FFF2-40B4-BE49-F238E27FC236}">
                  <a16:creationId xmlns="" xmlns:a16="http://schemas.microsoft.com/office/drawing/2014/main" id="{FC301527-AA03-48F9-B11A-340B8F516B53}"/>
                </a:ext>
              </a:extLst>
            </p:cNvPr>
            <p:cNvSpPr/>
            <p:nvPr/>
          </p:nvSpPr>
          <p:spPr>
            <a:xfrm>
              <a:off x="6428400" y="2150150"/>
              <a:ext cx="59775" cy="199350"/>
            </a:xfrm>
            <a:custGeom>
              <a:avLst/>
              <a:gdLst/>
              <a:ahLst/>
              <a:cxnLst/>
              <a:rect l="l" t="t" r="r" b="b"/>
              <a:pathLst>
                <a:path w="2391" h="7974" extrusionOk="0">
                  <a:moveTo>
                    <a:pt x="129" y="0"/>
                  </a:moveTo>
                  <a:cubicBezTo>
                    <a:pt x="64" y="0"/>
                    <a:pt x="0" y="51"/>
                    <a:pt x="22" y="116"/>
                  </a:cubicBezTo>
                  <a:cubicBezTo>
                    <a:pt x="456" y="1384"/>
                    <a:pt x="889" y="2618"/>
                    <a:pt x="1223" y="3919"/>
                  </a:cubicBezTo>
                  <a:cubicBezTo>
                    <a:pt x="1390" y="4553"/>
                    <a:pt x="1490" y="5220"/>
                    <a:pt x="1557" y="5887"/>
                  </a:cubicBezTo>
                  <a:cubicBezTo>
                    <a:pt x="1623" y="6221"/>
                    <a:pt x="1657" y="6554"/>
                    <a:pt x="1657" y="6921"/>
                  </a:cubicBezTo>
                  <a:cubicBezTo>
                    <a:pt x="1657" y="7088"/>
                    <a:pt x="1657" y="7255"/>
                    <a:pt x="1690" y="7422"/>
                  </a:cubicBezTo>
                  <a:lnTo>
                    <a:pt x="1690" y="7622"/>
                  </a:lnTo>
                  <a:lnTo>
                    <a:pt x="1690" y="7688"/>
                  </a:lnTo>
                  <a:cubicBezTo>
                    <a:pt x="1657" y="7788"/>
                    <a:pt x="1723" y="7955"/>
                    <a:pt x="1890" y="7955"/>
                  </a:cubicBezTo>
                  <a:cubicBezTo>
                    <a:pt x="1928" y="7968"/>
                    <a:pt x="1963" y="7973"/>
                    <a:pt x="1996" y="7973"/>
                  </a:cubicBezTo>
                  <a:cubicBezTo>
                    <a:pt x="2229" y="7973"/>
                    <a:pt x="2357" y="7689"/>
                    <a:pt x="2357" y="7455"/>
                  </a:cubicBezTo>
                  <a:cubicBezTo>
                    <a:pt x="2391" y="6621"/>
                    <a:pt x="2224" y="5754"/>
                    <a:pt x="2057" y="4920"/>
                  </a:cubicBezTo>
                  <a:cubicBezTo>
                    <a:pt x="1790" y="3218"/>
                    <a:pt x="1223" y="1517"/>
                    <a:pt x="222" y="50"/>
                  </a:cubicBezTo>
                  <a:cubicBezTo>
                    <a:pt x="199" y="15"/>
                    <a:pt x="164" y="0"/>
                    <a:pt x="1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2498;p63">
              <a:extLst>
                <a:ext uri="{FF2B5EF4-FFF2-40B4-BE49-F238E27FC236}">
                  <a16:creationId xmlns="" xmlns:a16="http://schemas.microsoft.com/office/drawing/2014/main" id="{50C18B61-5935-421C-945F-C872F77CBC9B}"/>
                </a:ext>
              </a:extLst>
            </p:cNvPr>
            <p:cNvSpPr/>
            <p:nvPr/>
          </p:nvSpPr>
          <p:spPr>
            <a:xfrm>
              <a:off x="6502325" y="2247550"/>
              <a:ext cx="19200" cy="72300"/>
            </a:xfrm>
            <a:custGeom>
              <a:avLst/>
              <a:gdLst/>
              <a:ahLst/>
              <a:cxnLst/>
              <a:rect l="l" t="t" r="r" b="b"/>
              <a:pathLst>
                <a:path w="768" h="2892" extrusionOk="0">
                  <a:moveTo>
                    <a:pt x="229" y="0"/>
                  </a:moveTo>
                  <a:cubicBezTo>
                    <a:pt x="146" y="0"/>
                    <a:pt x="67" y="52"/>
                    <a:pt x="67" y="156"/>
                  </a:cubicBezTo>
                  <a:lnTo>
                    <a:pt x="67" y="190"/>
                  </a:lnTo>
                  <a:lnTo>
                    <a:pt x="67" y="290"/>
                  </a:lnTo>
                  <a:cubicBezTo>
                    <a:pt x="67" y="357"/>
                    <a:pt x="67" y="390"/>
                    <a:pt x="101" y="490"/>
                  </a:cubicBezTo>
                  <a:cubicBezTo>
                    <a:pt x="101" y="623"/>
                    <a:pt x="167" y="690"/>
                    <a:pt x="167" y="824"/>
                  </a:cubicBezTo>
                  <a:lnTo>
                    <a:pt x="167" y="1491"/>
                  </a:lnTo>
                  <a:cubicBezTo>
                    <a:pt x="101" y="1691"/>
                    <a:pt x="67" y="1891"/>
                    <a:pt x="67" y="2158"/>
                  </a:cubicBezTo>
                  <a:cubicBezTo>
                    <a:pt x="67" y="2291"/>
                    <a:pt x="34" y="2358"/>
                    <a:pt x="34" y="2491"/>
                  </a:cubicBezTo>
                  <a:cubicBezTo>
                    <a:pt x="34" y="2625"/>
                    <a:pt x="1" y="2692"/>
                    <a:pt x="1" y="2825"/>
                  </a:cubicBezTo>
                  <a:cubicBezTo>
                    <a:pt x="1" y="2858"/>
                    <a:pt x="34" y="2892"/>
                    <a:pt x="101" y="2892"/>
                  </a:cubicBezTo>
                  <a:cubicBezTo>
                    <a:pt x="201" y="2858"/>
                    <a:pt x="267" y="2725"/>
                    <a:pt x="368" y="2658"/>
                  </a:cubicBezTo>
                  <a:cubicBezTo>
                    <a:pt x="434" y="2558"/>
                    <a:pt x="534" y="2458"/>
                    <a:pt x="568" y="2358"/>
                  </a:cubicBezTo>
                  <a:cubicBezTo>
                    <a:pt x="701" y="2125"/>
                    <a:pt x="734" y="1824"/>
                    <a:pt x="768" y="1557"/>
                  </a:cubicBezTo>
                  <a:cubicBezTo>
                    <a:pt x="668" y="1224"/>
                    <a:pt x="668" y="990"/>
                    <a:pt x="601" y="690"/>
                  </a:cubicBezTo>
                  <a:cubicBezTo>
                    <a:pt x="568" y="490"/>
                    <a:pt x="534" y="190"/>
                    <a:pt x="368" y="56"/>
                  </a:cubicBezTo>
                  <a:cubicBezTo>
                    <a:pt x="330" y="19"/>
                    <a:pt x="278" y="0"/>
                    <a:pt x="2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2499;p63">
              <a:extLst>
                <a:ext uri="{FF2B5EF4-FFF2-40B4-BE49-F238E27FC236}">
                  <a16:creationId xmlns="" xmlns:a16="http://schemas.microsoft.com/office/drawing/2014/main" id="{F7B9A42B-3809-40A1-A5D8-04ABEFCBBE01}"/>
                </a:ext>
              </a:extLst>
            </p:cNvPr>
            <p:cNvSpPr/>
            <p:nvPr/>
          </p:nvSpPr>
          <p:spPr>
            <a:xfrm>
              <a:off x="6299825" y="2281350"/>
              <a:ext cx="77450" cy="57900"/>
            </a:xfrm>
            <a:custGeom>
              <a:avLst/>
              <a:gdLst/>
              <a:ahLst/>
              <a:cxnLst/>
              <a:rect l="l" t="t" r="r" b="b"/>
              <a:pathLst>
                <a:path w="3098" h="2316" extrusionOk="0">
                  <a:moveTo>
                    <a:pt x="161" y="1"/>
                  </a:moveTo>
                  <a:cubicBezTo>
                    <a:pt x="51" y="1"/>
                    <a:pt x="1" y="145"/>
                    <a:pt x="62" y="205"/>
                  </a:cubicBezTo>
                  <a:cubicBezTo>
                    <a:pt x="195" y="339"/>
                    <a:pt x="295" y="472"/>
                    <a:pt x="395" y="539"/>
                  </a:cubicBezTo>
                  <a:cubicBezTo>
                    <a:pt x="529" y="639"/>
                    <a:pt x="662" y="706"/>
                    <a:pt x="795" y="839"/>
                  </a:cubicBezTo>
                  <a:cubicBezTo>
                    <a:pt x="1029" y="1039"/>
                    <a:pt x="1329" y="1206"/>
                    <a:pt x="1563" y="1373"/>
                  </a:cubicBezTo>
                  <a:cubicBezTo>
                    <a:pt x="1796" y="1540"/>
                    <a:pt x="2063" y="1673"/>
                    <a:pt x="2296" y="1840"/>
                  </a:cubicBezTo>
                  <a:cubicBezTo>
                    <a:pt x="2363" y="1873"/>
                    <a:pt x="2463" y="1973"/>
                    <a:pt x="2497" y="2040"/>
                  </a:cubicBezTo>
                  <a:cubicBezTo>
                    <a:pt x="2530" y="2107"/>
                    <a:pt x="2530" y="2140"/>
                    <a:pt x="2563" y="2207"/>
                  </a:cubicBezTo>
                  <a:cubicBezTo>
                    <a:pt x="2563" y="2261"/>
                    <a:pt x="2630" y="2316"/>
                    <a:pt x="2673" y="2316"/>
                  </a:cubicBezTo>
                  <a:cubicBezTo>
                    <a:pt x="2682" y="2316"/>
                    <a:pt x="2691" y="2313"/>
                    <a:pt x="2697" y="2307"/>
                  </a:cubicBezTo>
                  <a:cubicBezTo>
                    <a:pt x="3097" y="2307"/>
                    <a:pt x="3030" y="1873"/>
                    <a:pt x="2930" y="1640"/>
                  </a:cubicBezTo>
                  <a:cubicBezTo>
                    <a:pt x="2797" y="1340"/>
                    <a:pt x="2430" y="1173"/>
                    <a:pt x="2163" y="1006"/>
                  </a:cubicBezTo>
                  <a:cubicBezTo>
                    <a:pt x="1863" y="806"/>
                    <a:pt x="1529" y="606"/>
                    <a:pt x="1196" y="439"/>
                  </a:cubicBezTo>
                  <a:cubicBezTo>
                    <a:pt x="1029" y="339"/>
                    <a:pt x="929" y="272"/>
                    <a:pt x="762" y="172"/>
                  </a:cubicBezTo>
                  <a:cubicBezTo>
                    <a:pt x="595" y="105"/>
                    <a:pt x="362" y="39"/>
                    <a:pt x="195" y="5"/>
                  </a:cubicBezTo>
                  <a:cubicBezTo>
                    <a:pt x="183" y="2"/>
                    <a:pt x="172" y="1"/>
                    <a:pt x="161"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2500;p63">
              <a:extLst>
                <a:ext uri="{FF2B5EF4-FFF2-40B4-BE49-F238E27FC236}">
                  <a16:creationId xmlns="" xmlns:a16="http://schemas.microsoft.com/office/drawing/2014/main" id="{AE5F23FA-9A74-476E-8687-EA70B06F391A}"/>
                </a:ext>
              </a:extLst>
            </p:cNvPr>
            <p:cNvSpPr/>
            <p:nvPr/>
          </p:nvSpPr>
          <p:spPr>
            <a:xfrm>
              <a:off x="6186275" y="2328175"/>
              <a:ext cx="207675" cy="46650"/>
            </a:xfrm>
            <a:custGeom>
              <a:avLst/>
              <a:gdLst/>
              <a:ahLst/>
              <a:cxnLst/>
              <a:rect l="l" t="t" r="r" b="b"/>
              <a:pathLst>
                <a:path w="8307" h="1866" extrusionOk="0">
                  <a:moveTo>
                    <a:pt x="200" y="0"/>
                  </a:moveTo>
                  <a:cubicBezTo>
                    <a:pt x="34" y="0"/>
                    <a:pt x="0" y="301"/>
                    <a:pt x="167" y="334"/>
                  </a:cubicBezTo>
                  <a:cubicBezTo>
                    <a:pt x="1501" y="567"/>
                    <a:pt x="2869" y="768"/>
                    <a:pt x="4203" y="1001"/>
                  </a:cubicBezTo>
                  <a:cubicBezTo>
                    <a:pt x="4870" y="1134"/>
                    <a:pt x="5538" y="1301"/>
                    <a:pt x="6205" y="1468"/>
                  </a:cubicBezTo>
                  <a:cubicBezTo>
                    <a:pt x="6709" y="1608"/>
                    <a:pt x="7284" y="1866"/>
                    <a:pt x="7830" y="1866"/>
                  </a:cubicBezTo>
                  <a:cubicBezTo>
                    <a:pt x="7935" y="1866"/>
                    <a:pt x="8038" y="1856"/>
                    <a:pt x="8139" y="1835"/>
                  </a:cubicBezTo>
                  <a:cubicBezTo>
                    <a:pt x="8239" y="1802"/>
                    <a:pt x="8306" y="1568"/>
                    <a:pt x="8206" y="1468"/>
                  </a:cubicBezTo>
                  <a:cubicBezTo>
                    <a:pt x="7973" y="1268"/>
                    <a:pt x="7672" y="1168"/>
                    <a:pt x="7372" y="1101"/>
                  </a:cubicBezTo>
                  <a:cubicBezTo>
                    <a:pt x="7039" y="1001"/>
                    <a:pt x="6672" y="901"/>
                    <a:pt x="6338" y="801"/>
                  </a:cubicBezTo>
                  <a:cubicBezTo>
                    <a:pt x="5671" y="634"/>
                    <a:pt x="5004" y="501"/>
                    <a:pt x="4337" y="401"/>
                  </a:cubicBezTo>
                  <a:cubicBezTo>
                    <a:pt x="2969" y="134"/>
                    <a:pt x="1635" y="0"/>
                    <a:pt x="200"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2501;p63">
              <a:extLst>
                <a:ext uri="{FF2B5EF4-FFF2-40B4-BE49-F238E27FC236}">
                  <a16:creationId xmlns="" xmlns:a16="http://schemas.microsoft.com/office/drawing/2014/main" id="{EBF21D05-91D8-4E38-AC9E-3FF8DA295D25}"/>
                </a:ext>
              </a:extLst>
            </p:cNvPr>
            <p:cNvSpPr/>
            <p:nvPr/>
          </p:nvSpPr>
          <p:spPr>
            <a:xfrm>
              <a:off x="6290500" y="2392375"/>
              <a:ext cx="87600" cy="20875"/>
            </a:xfrm>
            <a:custGeom>
              <a:avLst/>
              <a:gdLst/>
              <a:ahLst/>
              <a:cxnLst/>
              <a:rect l="l" t="t" r="r" b="b"/>
              <a:pathLst>
                <a:path w="3504" h="835" extrusionOk="0">
                  <a:moveTo>
                    <a:pt x="3070" y="1"/>
                  </a:moveTo>
                  <a:cubicBezTo>
                    <a:pt x="2970" y="1"/>
                    <a:pt x="2803" y="1"/>
                    <a:pt x="2669" y="34"/>
                  </a:cubicBezTo>
                  <a:cubicBezTo>
                    <a:pt x="2369" y="68"/>
                    <a:pt x="2136" y="168"/>
                    <a:pt x="1836" y="201"/>
                  </a:cubicBezTo>
                  <a:cubicBezTo>
                    <a:pt x="1535" y="234"/>
                    <a:pt x="1302" y="234"/>
                    <a:pt x="1002" y="268"/>
                  </a:cubicBezTo>
                  <a:cubicBezTo>
                    <a:pt x="701" y="334"/>
                    <a:pt x="468" y="368"/>
                    <a:pt x="168" y="401"/>
                  </a:cubicBezTo>
                  <a:cubicBezTo>
                    <a:pt x="1" y="401"/>
                    <a:pt x="34" y="668"/>
                    <a:pt x="168" y="701"/>
                  </a:cubicBezTo>
                  <a:cubicBezTo>
                    <a:pt x="468" y="768"/>
                    <a:pt x="735" y="835"/>
                    <a:pt x="1035" y="835"/>
                  </a:cubicBezTo>
                  <a:cubicBezTo>
                    <a:pt x="1335" y="835"/>
                    <a:pt x="1569" y="835"/>
                    <a:pt x="1869" y="768"/>
                  </a:cubicBezTo>
                  <a:cubicBezTo>
                    <a:pt x="2169" y="735"/>
                    <a:pt x="2469" y="701"/>
                    <a:pt x="2703" y="668"/>
                  </a:cubicBezTo>
                  <a:cubicBezTo>
                    <a:pt x="2970" y="601"/>
                    <a:pt x="3237" y="535"/>
                    <a:pt x="3370" y="268"/>
                  </a:cubicBezTo>
                  <a:cubicBezTo>
                    <a:pt x="3403" y="268"/>
                    <a:pt x="3403" y="234"/>
                    <a:pt x="3470" y="234"/>
                  </a:cubicBezTo>
                  <a:cubicBezTo>
                    <a:pt x="3503" y="201"/>
                    <a:pt x="3470" y="68"/>
                    <a:pt x="3370" y="68"/>
                  </a:cubicBezTo>
                  <a:cubicBezTo>
                    <a:pt x="3237" y="68"/>
                    <a:pt x="3170" y="1"/>
                    <a:pt x="307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2502;p63">
              <a:extLst>
                <a:ext uri="{FF2B5EF4-FFF2-40B4-BE49-F238E27FC236}">
                  <a16:creationId xmlns="" xmlns:a16="http://schemas.microsoft.com/office/drawing/2014/main" id="{EC65700C-40BE-4B3A-A564-13BC93D420CA}"/>
                </a:ext>
              </a:extLst>
            </p:cNvPr>
            <p:cNvSpPr/>
            <p:nvPr/>
          </p:nvSpPr>
          <p:spPr>
            <a:xfrm>
              <a:off x="6342225" y="2477150"/>
              <a:ext cx="56725" cy="49525"/>
            </a:xfrm>
            <a:custGeom>
              <a:avLst/>
              <a:gdLst/>
              <a:ahLst/>
              <a:cxnLst/>
              <a:rect l="l" t="t" r="r" b="b"/>
              <a:pathLst>
                <a:path w="2269" h="1981" extrusionOk="0">
                  <a:moveTo>
                    <a:pt x="2008" y="0"/>
                  </a:moveTo>
                  <a:cubicBezTo>
                    <a:pt x="1909" y="0"/>
                    <a:pt x="1819" y="44"/>
                    <a:pt x="1768" y="146"/>
                  </a:cubicBezTo>
                  <a:lnTo>
                    <a:pt x="1701" y="179"/>
                  </a:lnTo>
                  <a:lnTo>
                    <a:pt x="1668" y="212"/>
                  </a:lnTo>
                  <a:cubicBezTo>
                    <a:pt x="1635" y="279"/>
                    <a:pt x="1601" y="312"/>
                    <a:pt x="1534" y="379"/>
                  </a:cubicBezTo>
                  <a:cubicBezTo>
                    <a:pt x="1501" y="446"/>
                    <a:pt x="1501" y="479"/>
                    <a:pt x="1468" y="513"/>
                  </a:cubicBezTo>
                  <a:lnTo>
                    <a:pt x="1434" y="546"/>
                  </a:lnTo>
                  <a:lnTo>
                    <a:pt x="1368" y="613"/>
                  </a:lnTo>
                  <a:cubicBezTo>
                    <a:pt x="1268" y="779"/>
                    <a:pt x="1134" y="880"/>
                    <a:pt x="967" y="1013"/>
                  </a:cubicBezTo>
                  <a:cubicBezTo>
                    <a:pt x="934" y="1046"/>
                    <a:pt x="867" y="1046"/>
                    <a:pt x="834" y="1113"/>
                  </a:cubicBezTo>
                  <a:lnTo>
                    <a:pt x="801" y="1146"/>
                  </a:lnTo>
                  <a:cubicBezTo>
                    <a:pt x="767" y="1146"/>
                    <a:pt x="767" y="1180"/>
                    <a:pt x="701" y="1180"/>
                  </a:cubicBezTo>
                  <a:cubicBezTo>
                    <a:pt x="667" y="1213"/>
                    <a:pt x="634" y="1280"/>
                    <a:pt x="600" y="1280"/>
                  </a:cubicBezTo>
                  <a:lnTo>
                    <a:pt x="534" y="1313"/>
                  </a:lnTo>
                  <a:cubicBezTo>
                    <a:pt x="534" y="1313"/>
                    <a:pt x="500" y="1313"/>
                    <a:pt x="500" y="1347"/>
                  </a:cubicBezTo>
                  <a:cubicBezTo>
                    <a:pt x="467" y="1380"/>
                    <a:pt x="367" y="1447"/>
                    <a:pt x="334" y="1480"/>
                  </a:cubicBezTo>
                  <a:cubicBezTo>
                    <a:pt x="300" y="1513"/>
                    <a:pt x="300" y="1547"/>
                    <a:pt x="267" y="1547"/>
                  </a:cubicBezTo>
                  <a:cubicBezTo>
                    <a:pt x="200" y="1613"/>
                    <a:pt x="167" y="1613"/>
                    <a:pt x="167" y="1647"/>
                  </a:cubicBezTo>
                  <a:cubicBezTo>
                    <a:pt x="133" y="1680"/>
                    <a:pt x="133" y="1713"/>
                    <a:pt x="100" y="1780"/>
                  </a:cubicBezTo>
                  <a:cubicBezTo>
                    <a:pt x="0" y="1847"/>
                    <a:pt x="100" y="1980"/>
                    <a:pt x="167" y="1980"/>
                  </a:cubicBezTo>
                  <a:lnTo>
                    <a:pt x="334" y="1980"/>
                  </a:lnTo>
                  <a:cubicBezTo>
                    <a:pt x="367" y="1980"/>
                    <a:pt x="467" y="1980"/>
                    <a:pt x="500" y="1947"/>
                  </a:cubicBezTo>
                  <a:cubicBezTo>
                    <a:pt x="634" y="1947"/>
                    <a:pt x="701" y="1880"/>
                    <a:pt x="834" y="1814"/>
                  </a:cubicBezTo>
                  <a:cubicBezTo>
                    <a:pt x="1034" y="1680"/>
                    <a:pt x="1201" y="1547"/>
                    <a:pt x="1368" y="1447"/>
                  </a:cubicBezTo>
                  <a:cubicBezTo>
                    <a:pt x="1534" y="1313"/>
                    <a:pt x="1668" y="1146"/>
                    <a:pt x="1801" y="980"/>
                  </a:cubicBezTo>
                  <a:cubicBezTo>
                    <a:pt x="1868" y="880"/>
                    <a:pt x="1935" y="813"/>
                    <a:pt x="2001" y="679"/>
                  </a:cubicBezTo>
                  <a:cubicBezTo>
                    <a:pt x="2102" y="546"/>
                    <a:pt x="2135" y="479"/>
                    <a:pt x="2168" y="346"/>
                  </a:cubicBezTo>
                  <a:cubicBezTo>
                    <a:pt x="2268" y="212"/>
                    <a:pt x="2168" y="46"/>
                    <a:pt x="2102" y="12"/>
                  </a:cubicBezTo>
                  <a:cubicBezTo>
                    <a:pt x="2070" y="4"/>
                    <a:pt x="2039" y="0"/>
                    <a:pt x="200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2503;p63">
              <a:extLst>
                <a:ext uri="{FF2B5EF4-FFF2-40B4-BE49-F238E27FC236}">
                  <a16:creationId xmlns="" xmlns:a16="http://schemas.microsoft.com/office/drawing/2014/main" id="{AA674C8A-31C3-438B-8AB1-57894339CE0F}"/>
                </a:ext>
              </a:extLst>
            </p:cNvPr>
            <p:cNvSpPr/>
            <p:nvPr/>
          </p:nvSpPr>
          <p:spPr>
            <a:xfrm>
              <a:off x="6333875" y="2487500"/>
              <a:ext cx="98425" cy="169600"/>
            </a:xfrm>
            <a:custGeom>
              <a:avLst/>
              <a:gdLst/>
              <a:ahLst/>
              <a:cxnLst/>
              <a:rect l="l" t="t" r="r" b="b"/>
              <a:pathLst>
                <a:path w="3937" h="6784" extrusionOk="0">
                  <a:moveTo>
                    <a:pt x="3613" y="1"/>
                  </a:moveTo>
                  <a:cubicBezTo>
                    <a:pt x="3566" y="1"/>
                    <a:pt x="3516" y="19"/>
                    <a:pt x="3470" y="65"/>
                  </a:cubicBezTo>
                  <a:cubicBezTo>
                    <a:pt x="3269" y="265"/>
                    <a:pt x="3203" y="566"/>
                    <a:pt x="3136" y="866"/>
                  </a:cubicBezTo>
                  <a:cubicBezTo>
                    <a:pt x="3069" y="1133"/>
                    <a:pt x="2969" y="1466"/>
                    <a:pt x="2836" y="1766"/>
                  </a:cubicBezTo>
                  <a:cubicBezTo>
                    <a:pt x="2636" y="2400"/>
                    <a:pt x="2335" y="3034"/>
                    <a:pt x="2069" y="3634"/>
                  </a:cubicBezTo>
                  <a:cubicBezTo>
                    <a:pt x="1768" y="4235"/>
                    <a:pt x="1435" y="4769"/>
                    <a:pt x="1101" y="5302"/>
                  </a:cubicBezTo>
                  <a:cubicBezTo>
                    <a:pt x="801" y="5769"/>
                    <a:pt x="401" y="6136"/>
                    <a:pt x="67" y="6603"/>
                  </a:cubicBezTo>
                  <a:cubicBezTo>
                    <a:pt x="0" y="6637"/>
                    <a:pt x="67" y="6770"/>
                    <a:pt x="134" y="6770"/>
                  </a:cubicBezTo>
                  <a:cubicBezTo>
                    <a:pt x="187" y="6779"/>
                    <a:pt x="238" y="6784"/>
                    <a:pt x="289" y="6784"/>
                  </a:cubicBezTo>
                  <a:cubicBezTo>
                    <a:pt x="787" y="6784"/>
                    <a:pt x="1199" y="6363"/>
                    <a:pt x="1502" y="5969"/>
                  </a:cubicBezTo>
                  <a:cubicBezTo>
                    <a:pt x="1935" y="5402"/>
                    <a:pt x="2269" y="4769"/>
                    <a:pt x="2602" y="4135"/>
                  </a:cubicBezTo>
                  <a:cubicBezTo>
                    <a:pt x="2936" y="3534"/>
                    <a:pt x="3169" y="2901"/>
                    <a:pt x="3436" y="2233"/>
                  </a:cubicBezTo>
                  <a:cubicBezTo>
                    <a:pt x="3570" y="1900"/>
                    <a:pt x="3636" y="1533"/>
                    <a:pt x="3736" y="1199"/>
                  </a:cubicBezTo>
                  <a:cubicBezTo>
                    <a:pt x="3803" y="799"/>
                    <a:pt x="3937" y="466"/>
                    <a:pt x="3803" y="132"/>
                  </a:cubicBezTo>
                  <a:cubicBezTo>
                    <a:pt x="3781" y="66"/>
                    <a:pt x="3702" y="1"/>
                    <a:pt x="3613"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2504;p63">
              <a:extLst>
                <a:ext uri="{FF2B5EF4-FFF2-40B4-BE49-F238E27FC236}">
                  <a16:creationId xmlns="" xmlns:a16="http://schemas.microsoft.com/office/drawing/2014/main" id="{62309BEF-0D8B-4CB3-AA35-08E88A81CB87}"/>
                </a:ext>
              </a:extLst>
            </p:cNvPr>
            <p:cNvSpPr/>
            <p:nvPr/>
          </p:nvSpPr>
          <p:spPr>
            <a:xfrm>
              <a:off x="6436450" y="2521375"/>
              <a:ext cx="29200" cy="81500"/>
            </a:xfrm>
            <a:custGeom>
              <a:avLst/>
              <a:gdLst/>
              <a:ahLst/>
              <a:cxnLst/>
              <a:rect l="l" t="t" r="r" b="b"/>
              <a:pathLst>
                <a:path w="1168" h="3260" extrusionOk="0">
                  <a:moveTo>
                    <a:pt x="922" y="1"/>
                  </a:moveTo>
                  <a:cubicBezTo>
                    <a:pt x="861" y="1"/>
                    <a:pt x="792" y="39"/>
                    <a:pt x="734" y="78"/>
                  </a:cubicBezTo>
                  <a:cubicBezTo>
                    <a:pt x="634" y="278"/>
                    <a:pt x="567" y="612"/>
                    <a:pt x="534" y="845"/>
                  </a:cubicBezTo>
                  <a:cubicBezTo>
                    <a:pt x="501" y="1079"/>
                    <a:pt x="467" y="1345"/>
                    <a:pt x="367" y="1612"/>
                  </a:cubicBezTo>
                  <a:cubicBezTo>
                    <a:pt x="301" y="1879"/>
                    <a:pt x="201" y="2113"/>
                    <a:pt x="167" y="2380"/>
                  </a:cubicBezTo>
                  <a:cubicBezTo>
                    <a:pt x="67" y="2613"/>
                    <a:pt x="67" y="2913"/>
                    <a:pt x="0" y="3180"/>
                  </a:cubicBezTo>
                  <a:cubicBezTo>
                    <a:pt x="0" y="3229"/>
                    <a:pt x="36" y="3260"/>
                    <a:pt x="81" y="3260"/>
                  </a:cubicBezTo>
                  <a:cubicBezTo>
                    <a:pt x="98" y="3260"/>
                    <a:pt x="116" y="3256"/>
                    <a:pt x="134" y="3247"/>
                  </a:cubicBezTo>
                  <a:cubicBezTo>
                    <a:pt x="334" y="3047"/>
                    <a:pt x="534" y="2847"/>
                    <a:pt x="668" y="2580"/>
                  </a:cubicBezTo>
                  <a:cubicBezTo>
                    <a:pt x="801" y="2313"/>
                    <a:pt x="901" y="2046"/>
                    <a:pt x="968" y="1779"/>
                  </a:cubicBezTo>
                  <a:cubicBezTo>
                    <a:pt x="1034" y="1512"/>
                    <a:pt x="1068" y="1245"/>
                    <a:pt x="1135" y="945"/>
                  </a:cubicBezTo>
                  <a:cubicBezTo>
                    <a:pt x="1168" y="712"/>
                    <a:pt x="1168" y="345"/>
                    <a:pt x="1034" y="78"/>
                  </a:cubicBezTo>
                  <a:cubicBezTo>
                    <a:pt x="1006" y="21"/>
                    <a:pt x="966" y="1"/>
                    <a:pt x="922"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2505;p63">
              <a:extLst>
                <a:ext uri="{FF2B5EF4-FFF2-40B4-BE49-F238E27FC236}">
                  <a16:creationId xmlns="" xmlns:a16="http://schemas.microsoft.com/office/drawing/2014/main" id="{3B469878-F282-4028-9B40-CD43455E6021}"/>
                </a:ext>
              </a:extLst>
            </p:cNvPr>
            <p:cNvSpPr/>
            <p:nvPr/>
          </p:nvSpPr>
          <p:spPr>
            <a:xfrm>
              <a:off x="6497325" y="2497200"/>
              <a:ext cx="60900" cy="68650"/>
            </a:xfrm>
            <a:custGeom>
              <a:avLst/>
              <a:gdLst/>
              <a:ahLst/>
              <a:cxnLst/>
              <a:rect l="l" t="t" r="r" b="b"/>
              <a:pathLst>
                <a:path w="2436" h="2746" extrusionOk="0">
                  <a:moveTo>
                    <a:pt x="220" y="1"/>
                  </a:moveTo>
                  <a:cubicBezTo>
                    <a:pt x="114" y="1"/>
                    <a:pt x="22" y="98"/>
                    <a:pt x="67" y="211"/>
                  </a:cubicBezTo>
                  <a:cubicBezTo>
                    <a:pt x="0" y="344"/>
                    <a:pt x="67" y="478"/>
                    <a:pt x="101" y="578"/>
                  </a:cubicBezTo>
                  <a:cubicBezTo>
                    <a:pt x="134" y="745"/>
                    <a:pt x="234" y="878"/>
                    <a:pt x="301" y="1012"/>
                  </a:cubicBezTo>
                  <a:cubicBezTo>
                    <a:pt x="467" y="1312"/>
                    <a:pt x="634" y="1545"/>
                    <a:pt x="868" y="1745"/>
                  </a:cubicBezTo>
                  <a:cubicBezTo>
                    <a:pt x="1068" y="1979"/>
                    <a:pt x="1268" y="2212"/>
                    <a:pt x="1468" y="2379"/>
                  </a:cubicBezTo>
                  <a:cubicBezTo>
                    <a:pt x="1661" y="2517"/>
                    <a:pt x="1945" y="2746"/>
                    <a:pt x="2208" y="2746"/>
                  </a:cubicBezTo>
                  <a:cubicBezTo>
                    <a:pt x="2263" y="2746"/>
                    <a:pt x="2317" y="2736"/>
                    <a:pt x="2369" y="2713"/>
                  </a:cubicBezTo>
                  <a:cubicBezTo>
                    <a:pt x="2402" y="2713"/>
                    <a:pt x="2436" y="2646"/>
                    <a:pt x="2436" y="2579"/>
                  </a:cubicBezTo>
                  <a:cubicBezTo>
                    <a:pt x="2436" y="2579"/>
                    <a:pt x="2436" y="2546"/>
                    <a:pt x="2402" y="2513"/>
                  </a:cubicBezTo>
                  <a:cubicBezTo>
                    <a:pt x="2269" y="2246"/>
                    <a:pt x="2035" y="2079"/>
                    <a:pt x="1802" y="1912"/>
                  </a:cubicBezTo>
                  <a:cubicBezTo>
                    <a:pt x="1602" y="1745"/>
                    <a:pt x="1435" y="1545"/>
                    <a:pt x="1268" y="1345"/>
                  </a:cubicBezTo>
                  <a:cubicBezTo>
                    <a:pt x="1101" y="1145"/>
                    <a:pt x="968" y="978"/>
                    <a:pt x="801" y="711"/>
                  </a:cubicBezTo>
                  <a:cubicBezTo>
                    <a:pt x="734" y="578"/>
                    <a:pt x="701" y="511"/>
                    <a:pt x="601" y="378"/>
                  </a:cubicBezTo>
                  <a:cubicBezTo>
                    <a:pt x="534" y="244"/>
                    <a:pt x="467" y="144"/>
                    <a:pt x="367" y="78"/>
                  </a:cubicBezTo>
                  <a:cubicBezTo>
                    <a:pt x="324" y="23"/>
                    <a:pt x="270" y="1"/>
                    <a:pt x="22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506;p63">
              <a:extLst>
                <a:ext uri="{FF2B5EF4-FFF2-40B4-BE49-F238E27FC236}">
                  <a16:creationId xmlns="" xmlns:a16="http://schemas.microsoft.com/office/drawing/2014/main" id="{F98C927B-938F-448F-8D36-D5BAE19C69D2}"/>
                </a:ext>
              </a:extLst>
            </p:cNvPr>
            <p:cNvSpPr/>
            <p:nvPr/>
          </p:nvSpPr>
          <p:spPr>
            <a:xfrm>
              <a:off x="6533175" y="2481625"/>
              <a:ext cx="176000" cy="101975"/>
            </a:xfrm>
            <a:custGeom>
              <a:avLst/>
              <a:gdLst/>
              <a:ahLst/>
              <a:cxnLst/>
              <a:rect l="l" t="t" r="r" b="b"/>
              <a:pathLst>
                <a:path w="7040" h="4079" extrusionOk="0">
                  <a:moveTo>
                    <a:pt x="168" y="0"/>
                  </a:moveTo>
                  <a:cubicBezTo>
                    <a:pt x="134" y="0"/>
                    <a:pt x="68" y="33"/>
                    <a:pt x="34" y="67"/>
                  </a:cubicBezTo>
                  <a:cubicBezTo>
                    <a:pt x="1" y="334"/>
                    <a:pt x="201" y="567"/>
                    <a:pt x="368" y="767"/>
                  </a:cubicBezTo>
                  <a:cubicBezTo>
                    <a:pt x="568" y="1034"/>
                    <a:pt x="868" y="1301"/>
                    <a:pt x="1135" y="1534"/>
                  </a:cubicBezTo>
                  <a:cubicBezTo>
                    <a:pt x="1635" y="2001"/>
                    <a:pt x="2202" y="2435"/>
                    <a:pt x="2803" y="2802"/>
                  </a:cubicBezTo>
                  <a:cubicBezTo>
                    <a:pt x="3370" y="3136"/>
                    <a:pt x="4004" y="3402"/>
                    <a:pt x="4671" y="3669"/>
                  </a:cubicBezTo>
                  <a:cubicBezTo>
                    <a:pt x="5004" y="3803"/>
                    <a:pt x="5371" y="3869"/>
                    <a:pt x="5705" y="3970"/>
                  </a:cubicBezTo>
                  <a:cubicBezTo>
                    <a:pt x="5937" y="4016"/>
                    <a:pt x="6186" y="4079"/>
                    <a:pt x="6428" y="4079"/>
                  </a:cubicBezTo>
                  <a:cubicBezTo>
                    <a:pt x="6533" y="4079"/>
                    <a:pt x="6638" y="4067"/>
                    <a:pt x="6739" y="4036"/>
                  </a:cubicBezTo>
                  <a:cubicBezTo>
                    <a:pt x="6972" y="3970"/>
                    <a:pt x="7039" y="3669"/>
                    <a:pt x="6872" y="3536"/>
                  </a:cubicBezTo>
                  <a:lnTo>
                    <a:pt x="6639" y="3302"/>
                  </a:lnTo>
                  <a:cubicBezTo>
                    <a:pt x="6611" y="3289"/>
                    <a:pt x="6584" y="3280"/>
                    <a:pt x="6561" y="3280"/>
                  </a:cubicBezTo>
                  <a:cubicBezTo>
                    <a:pt x="6528" y="3280"/>
                    <a:pt x="6505" y="3297"/>
                    <a:pt x="6505" y="3336"/>
                  </a:cubicBezTo>
                  <a:lnTo>
                    <a:pt x="6505" y="3369"/>
                  </a:lnTo>
                  <a:cubicBezTo>
                    <a:pt x="6339" y="3336"/>
                    <a:pt x="6139" y="3302"/>
                    <a:pt x="5938" y="3269"/>
                  </a:cubicBezTo>
                  <a:cubicBezTo>
                    <a:pt x="5605" y="3169"/>
                    <a:pt x="5305" y="3102"/>
                    <a:pt x="4971" y="3002"/>
                  </a:cubicBezTo>
                  <a:cubicBezTo>
                    <a:pt x="4337" y="2802"/>
                    <a:pt x="3770" y="2502"/>
                    <a:pt x="3170" y="2202"/>
                  </a:cubicBezTo>
                  <a:cubicBezTo>
                    <a:pt x="2603" y="1935"/>
                    <a:pt x="2036" y="1534"/>
                    <a:pt x="1569" y="1134"/>
                  </a:cubicBezTo>
                  <a:cubicBezTo>
                    <a:pt x="1335" y="934"/>
                    <a:pt x="1068" y="701"/>
                    <a:pt x="835" y="467"/>
                  </a:cubicBezTo>
                  <a:cubicBezTo>
                    <a:pt x="668" y="300"/>
                    <a:pt x="401" y="0"/>
                    <a:pt x="16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507;p63">
              <a:extLst>
                <a:ext uri="{FF2B5EF4-FFF2-40B4-BE49-F238E27FC236}">
                  <a16:creationId xmlns="" xmlns:a16="http://schemas.microsoft.com/office/drawing/2014/main" id="{3880A9DA-DCDC-47FE-8914-28B8CDB53897}"/>
                </a:ext>
              </a:extLst>
            </p:cNvPr>
            <p:cNvSpPr/>
            <p:nvPr/>
          </p:nvSpPr>
          <p:spPr>
            <a:xfrm>
              <a:off x="6579400" y="2463750"/>
              <a:ext cx="82225" cy="41175"/>
            </a:xfrm>
            <a:custGeom>
              <a:avLst/>
              <a:gdLst/>
              <a:ahLst/>
              <a:cxnLst/>
              <a:rect l="l" t="t" r="r" b="b"/>
              <a:pathLst>
                <a:path w="3289" h="1647" extrusionOk="0">
                  <a:moveTo>
                    <a:pt x="155" y="1"/>
                  </a:moveTo>
                  <a:cubicBezTo>
                    <a:pt x="87" y="1"/>
                    <a:pt x="1" y="153"/>
                    <a:pt x="87" y="181"/>
                  </a:cubicBezTo>
                  <a:cubicBezTo>
                    <a:pt x="153" y="248"/>
                    <a:pt x="253" y="381"/>
                    <a:pt x="353" y="448"/>
                  </a:cubicBezTo>
                  <a:cubicBezTo>
                    <a:pt x="487" y="548"/>
                    <a:pt x="587" y="615"/>
                    <a:pt x="687" y="715"/>
                  </a:cubicBezTo>
                  <a:cubicBezTo>
                    <a:pt x="954" y="848"/>
                    <a:pt x="1154" y="982"/>
                    <a:pt x="1421" y="1082"/>
                  </a:cubicBezTo>
                  <a:cubicBezTo>
                    <a:pt x="1654" y="1215"/>
                    <a:pt x="1921" y="1282"/>
                    <a:pt x="2155" y="1416"/>
                  </a:cubicBezTo>
                  <a:cubicBezTo>
                    <a:pt x="2365" y="1521"/>
                    <a:pt x="2616" y="1646"/>
                    <a:pt x="2844" y="1646"/>
                  </a:cubicBezTo>
                  <a:cubicBezTo>
                    <a:pt x="2905" y="1646"/>
                    <a:pt x="2965" y="1637"/>
                    <a:pt x="3022" y="1616"/>
                  </a:cubicBezTo>
                  <a:cubicBezTo>
                    <a:pt x="3189" y="1582"/>
                    <a:pt x="3289" y="1416"/>
                    <a:pt x="3189" y="1315"/>
                  </a:cubicBezTo>
                  <a:cubicBezTo>
                    <a:pt x="3022" y="1049"/>
                    <a:pt x="2688" y="982"/>
                    <a:pt x="2455" y="848"/>
                  </a:cubicBezTo>
                  <a:cubicBezTo>
                    <a:pt x="2188" y="748"/>
                    <a:pt x="1988" y="648"/>
                    <a:pt x="1754" y="548"/>
                  </a:cubicBezTo>
                  <a:cubicBezTo>
                    <a:pt x="1488" y="415"/>
                    <a:pt x="1254" y="348"/>
                    <a:pt x="987" y="215"/>
                  </a:cubicBezTo>
                  <a:cubicBezTo>
                    <a:pt x="854" y="181"/>
                    <a:pt x="687" y="148"/>
                    <a:pt x="587" y="81"/>
                  </a:cubicBezTo>
                  <a:cubicBezTo>
                    <a:pt x="453" y="48"/>
                    <a:pt x="320" y="48"/>
                    <a:pt x="187" y="15"/>
                  </a:cubicBezTo>
                  <a:cubicBezTo>
                    <a:pt x="177" y="5"/>
                    <a:pt x="166" y="1"/>
                    <a:pt x="155"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2" name="TextBox 21">
            <a:extLst>
              <a:ext uri="{FF2B5EF4-FFF2-40B4-BE49-F238E27FC236}">
                <a16:creationId xmlns="" xmlns:a16="http://schemas.microsoft.com/office/drawing/2014/main" id="{C76B8CA8-CE7F-431C-8F84-6625A76341BF}"/>
              </a:ext>
            </a:extLst>
          </p:cNvPr>
          <p:cNvSpPr txBox="1"/>
          <p:nvPr/>
        </p:nvSpPr>
        <p:spPr>
          <a:xfrm>
            <a:off x="478305" y="1321734"/>
            <a:ext cx="11345901" cy="5262979"/>
          </a:xfrm>
          <a:prstGeom prst="rect">
            <a:avLst/>
          </a:prstGeom>
          <a:noFill/>
        </p:spPr>
        <p:txBody>
          <a:bodyPr wrap="square">
            <a:spAutoFit/>
          </a:bodyPr>
          <a:lstStyle/>
          <a:p>
            <a:pPr algn="just" rtl="0">
              <a:lnSpc>
                <a:spcPct val="150000"/>
              </a:lnSpc>
            </a:pPr>
            <a:r>
              <a:rPr lang="vi-VN" sz="2800" b="1" i="0" u="none" strike="noStrike" kern="1200" baseline="0" dirty="0">
                <a:latin typeface="HP001 4 hàng" panose="020B0603050302020204" pitchFamily="34" charset="0"/>
              </a:rPr>
              <a:t> </a:t>
            </a:r>
            <a:r>
              <a:rPr lang="en-US" sz="2800" b="1" i="0" u="none" strike="noStrike" kern="1200" baseline="0" dirty="0">
                <a:latin typeface="HP001 4 hàng" panose="020B0603050302020204" pitchFamily="34" charset="0"/>
              </a:rPr>
              <a:t>       </a:t>
            </a:r>
            <a:r>
              <a:rPr lang="vi-VN" sz="2800" b="1" i="0" u="none" strike="noStrike" kern="1200" baseline="0" dirty="0">
                <a:latin typeface="HP001 4 hàng" panose="020B0603050302020204" pitchFamily="34" charset="0"/>
              </a:rPr>
              <a:t>Theo một truyền thuyết, Chúa Trời đã dành ra bảy ngày để sáng tạo muôn loài, trong đó có thuỷ tổ loài người là ông A-đam và bà Ê-va. Ở Trung Quốc cũng có truyện thần Nữ Oa dùng đất thó nặn thành người. Còn đối với người Ấn Độ, vị thần tạo ra con người là thần Bra-hma. Đến giữa thế kỉ </a:t>
            </a:r>
            <a:r>
              <a:rPr lang="en-US" sz="2800" b="1" dirty="0">
                <a:latin typeface="Abadi" panose="020B0604020104020204" pitchFamily="34" charset="0"/>
              </a:rPr>
              <a:t>XIX</a:t>
            </a:r>
            <a:r>
              <a:rPr lang="vi-VN" sz="2800" b="1" i="0" u="none" strike="noStrike" kern="1200" baseline="0" dirty="0">
                <a:latin typeface="HP001 4 hàng" panose="020B0603050302020204" pitchFamily="34" charset="0"/>
              </a:rPr>
              <a:t>, nhờ công trình nghiên cứu của nhà bác học thiên </a:t>
            </a:r>
            <a:r>
              <a:rPr lang="vi-VN" sz="2800" b="1" i="0" u="none" strike="noStrike" kern="1200" baseline="0" dirty="0" smtClean="0">
                <a:latin typeface="HP001 4 hàng" panose="020B0603050302020204" pitchFamily="34" charset="0"/>
              </a:rPr>
              <a:t>tà</a:t>
            </a:r>
            <a:r>
              <a:rPr lang="en-US" sz="2800" b="1" i="0" u="none" strike="noStrike" kern="1200" baseline="0" dirty="0" err="1" smtClean="0">
                <a:latin typeface="HP001 4 hàng" panose="020B0603050302020204" pitchFamily="34" charset="0"/>
              </a:rPr>
              <a:t>i</a:t>
            </a:r>
            <a:r>
              <a:rPr lang="en-US" sz="2800" b="1" i="0" u="none" strike="noStrike" kern="1200" baseline="0" dirty="0" smtClean="0">
                <a:latin typeface="HP001 4 hàng" panose="020B0603050302020204" pitchFamily="34" charset="0"/>
              </a:rPr>
              <a:t> </a:t>
            </a:r>
            <a:r>
              <a:rPr lang="vi-VN" sz="2800" b="1" i="0" u="none" strike="noStrike" kern="1200" baseline="0" dirty="0">
                <a:latin typeface="HP001 4 hàng" panose="020B0603050302020204" pitchFamily="34" charset="0"/>
              </a:rPr>
              <a:t>Sác- lơ Đác-uyn, người ta mới biết rằng loài người được hình thành dần qua hàng triệu năm từ một loài vượn cổ.</a:t>
            </a:r>
          </a:p>
          <a:p>
            <a:pPr algn="just" rtl="0">
              <a:lnSpc>
                <a:spcPct val="150000"/>
              </a:lnSpc>
            </a:pPr>
            <a:r>
              <a:rPr lang="en-US" sz="2800" b="1" i="1" u="none" strike="noStrike" kern="1200" baseline="0" dirty="0">
                <a:latin typeface="HP001 4 hàng" panose="020B0603050302020204" pitchFamily="34" charset="0"/>
              </a:rPr>
              <a:t>                              </a:t>
            </a:r>
            <a:r>
              <a:rPr lang="en-US" sz="2800" b="1" i="1" u="none" strike="noStrike" kern="1200" dirty="0">
                <a:latin typeface="HP001 4 hàng" panose="020B0603050302020204" pitchFamily="34" charset="0"/>
              </a:rPr>
              <a:t> </a:t>
            </a:r>
            <a:r>
              <a:rPr lang="en-US" sz="2800" b="1" i="1" u="none" strike="noStrike" kern="1200" baseline="0" dirty="0">
                <a:latin typeface="HP001 4 hàng" panose="020B0603050302020204" pitchFamily="34" charset="0"/>
              </a:rPr>
              <a:t>Theo </a:t>
            </a:r>
            <a:r>
              <a:rPr lang="en-US" sz="2800" b="1" i="1" u="none" strike="noStrike" kern="1200" baseline="0" dirty="0" err="1">
                <a:latin typeface="HP001 4 hàng" panose="020B0603050302020204" pitchFamily="34" charset="0"/>
              </a:rPr>
              <a:t>Những</a:t>
            </a:r>
            <a:r>
              <a:rPr lang="en-US" sz="2800" b="1" i="1" u="none" strike="noStrike" kern="1200" baseline="0" dirty="0">
                <a:latin typeface="HP001 4 hàng" panose="020B0603050302020204" pitchFamily="34" charset="0"/>
              </a:rPr>
              <a:t> </a:t>
            </a:r>
            <a:r>
              <a:rPr lang="en-US" sz="2800" b="1" i="1" u="none" strike="noStrike" kern="1200" baseline="0" dirty="0" err="1">
                <a:latin typeface="HP001 4 hàng" panose="020B0603050302020204" pitchFamily="34" charset="0"/>
              </a:rPr>
              <a:t>mẩu</a:t>
            </a:r>
            <a:r>
              <a:rPr lang="en-US" sz="2800" b="1" i="1" u="none" strike="noStrike" kern="1200" baseline="0" dirty="0">
                <a:latin typeface="HP001 4 hàng" panose="020B0603050302020204" pitchFamily="34" charset="0"/>
              </a:rPr>
              <a:t> </a:t>
            </a:r>
            <a:r>
              <a:rPr lang="en-US" sz="2800" b="1" i="1" u="none" strike="noStrike" kern="1200" baseline="0" dirty="0" err="1">
                <a:latin typeface="HP001 4 hàng" panose="020B0603050302020204" pitchFamily="34" charset="0"/>
              </a:rPr>
              <a:t>chuyện</a:t>
            </a:r>
            <a:r>
              <a:rPr lang="en-US" sz="2800" b="1" i="1" u="none" strike="noStrike" kern="1200" baseline="0" dirty="0">
                <a:latin typeface="HP001 4 hàng" panose="020B0603050302020204" pitchFamily="34" charset="0"/>
              </a:rPr>
              <a:t> </a:t>
            </a:r>
            <a:r>
              <a:rPr lang="en-US" sz="2800" b="1" i="1" u="none" strike="noStrike" kern="1200" baseline="0" dirty="0" err="1">
                <a:latin typeface="HP001 4 hàng" panose="020B0603050302020204" pitchFamily="34" charset="0"/>
              </a:rPr>
              <a:t>lịch</a:t>
            </a:r>
            <a:r>
              <a:rPr lang="en-US" sz="2800" b="1" i="1" u="none" strike="noStrike" kern="1200" baseline="0" dirty="0">
                <a:latin typeface="HP001 4 hàng" panose="020B0603050302020204" pitchFamily="34" charset="0"/>
              </a:rPr>
              <a:t> </a:t>
            </a:r>
            <a:r>
              <a:rPr lang="en-US" sz="2800" b="1" i="1" u="none" strike="noStrike" kern="1200" baseline="0" dirty="0" err="1">
                <a:latin typeface="HP001 4 hàng" panose="020B0603050302020204" pitchFamily="34" charset="0"/>
              </a:rPr>
              <a:t>sử</a:t>
            </a:r>
            <a:r>
              <a:rPr lang="en-US" sz="2800" b="1" i="1" u="none" strike="noStrike" kern="1200" baseline="0" dirty="0">
                <a:latin typeface="HP001 4 hàng" panose="020B0603050302020204" pitchFamily="34" charset="0"/>
              </a:rPr>
              <a:t> </a:t>
            </a:r>
            <a:r>
              <a:rPr lang="en-US" sz="2800" b="1" i="1" u="none" strike="noStrike" kern="1200" baseline="0" dirty="0" err="1">
                <a:latin typeface="HP001 4 hàng" panose="020B0603050302020204" pitchFamily="34" charset="0"/>
              </a:rPr>
              <a:t>thế</a:t>
            </a:r>
            <a:r>
              <a:rPr lang="en-US" sz="2800" b="1" i="1" u="none" strike="noStrike" kern="1200" baseline="0" dirty="0">
                <a:latin typeface="HP001 4 hàng" panose="020B0603050302020204" pitchFamily="34" charset="0"/>
              </a:rPr>
              <a:t> </a:t>
            </a:r>
            <a:r>
              <a:rPr lang="en-US" sz="2800" b="1" i="1" u="none" strike="noStrike" kern="1200" baseline="0" dirty="0" err="1">
                <a:latin typeface="HP001 4 hàng" panose="020B0603050302020204" pitchFamily="34" charset="0"/>
              </a:rPr>
              <a:t>giới</a:t>
            </a:r>
            <a:r>
              <a:rPr lang="en-US" sz="2800" b="1" i="1" u="none" strike="noStrike" kern="1200" baseline="0" dirty="0">
                <a:latin typeface="HP001 4 hàng" panose="020B0603050302020204" pitchFamily="34" charset="0"/>
              </a:rPr>
              <a:t>. </a:t>
            </a:r>
            <a:endParaRPr lang="en-US" sz="3600" b="1" dirty="0">
              <a:latin typeface="HP001 4 hàng" panose="020B0603050302020204" pitchFamily="34" charset="0"/>
            </a:endParaRPr>
          </a:p>
        </p:txBody>
      </p:sp>
    </p:spTree>
    <p:extLst>
      <p:ext uri="{BB962C8B-B14F-4D97-AF65-F5344CB8AC3E}">
        <p14:creationId xmlns:p14="http://schemas.microsoft.com/office/powerpoint/2010/main" val="2880144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32" presetClass="emph" presetSubtype="0" fill="hold" nodeType="withEffect">
                                  <p:stCondLst>
                                    <p:cond delay="0"/>
                                  </p:stCondLst>
                                  <p:childTnLst>
                                    <p:animRot by="120000">
                                      <p:cBhvr>
                                        <p:cTn id="12" dur="100" fill="hold">
                                          <p:stCondLst>
                                            <p:cond delay="0"/>
                                          </p:stCondLst>
                                        </p:cTn>
                                        <p:tgtEl>
                                          <p:spTgt spid="4"/>
                                        </p:tgtEl>
                                        <p:attrNameLst>
                                          <p:attrName>r</p:attrName>
                                        </p:attrNameLst>
                                      </p:cBhvr>
                                    </p:animRot>
                                    <p:animRot by="-240000">
                                      <p:cBhvr>
                                        <p:cTn id="13" dur="200" fill="hold">
                                          <p:stCondLst>
                                            <p:cond delay="200"/>
                                          </p:stCondLst>
                                        </p:cTn>
                                        <p:tgtEl>
                                          <p:spTgt spid="4"/>
                                        </p:tgtEl>
                                        <p:attrNameLst>
                                          <p:attrName>r</p:attrName>
                                        </p:attrNameLst>
                                      </p:cBhvr>
                                    </p:animRot>
                                    <p:animRot by="240000">
                                      <p:cBhvr>
                                        <p:cTn id="14" dur="200" fill="hold">
                                          <p:stCondLst>
                                            <p:cond delay="400"/>
                                          </p:stCondLst>
                                        </p:cTn>
                                        <p:tgtEl>
                                          <p:spTgt spid="4"/>
                                        </p:tgtEl>
                                        <p:attrNameLst>
                                          <p:attrName>r</p:attrName>
                                        </p:attrNameLst>
                                      </p:cBhvr>
                                    </p:animRot>
                                    <p:animRot by="-240000">
                                      <p:cBhvr>
                                        <p:cTn id="15" dur="200" fill="hold">
                                          <p:stCondLst>
                                            <p:cond delay="600"/>
                                          </p:stCondLst>
                                        </p:cTn>
                                        <p:tgtEl>
                                          <p:spTgt spid="4"/>
                                        </p:tgtEl>
                                        <p:attrNameLst>
                                          <p:attrName>r</p:attrName>
                                        </p:attrNameLst>
                                      </p:cBhvr>
                                    </p:animRot>
                                    <p:animRot by="120000">
                                      <p:cBhvr>
                                        <p:cTn id="16" dur="200" fill="hold">
                                          <p:stCondLst>
                                            <p:cond delay="800"/>
                                          </p:stCondLst>
                                        </p:cTn>
                                        <p:tgtEl>
                                          <p:spTgt spid="4"/>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9" grpId="0" animBg="1"/>
      <p:bldP spid="28" grpId="0" animBg="1"/>
      <p:bldP spid="27" grpId="0" animBg="1"/>
      <p:bldP spid="26" grpId="0" animBg="1"/>
      <p:bldP spid="25" grpId="0" animBg="1"/>
      <p:bldP spid="24" grpId="0" animBg="1"/>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ags/tag4.xml><?xml version="1.0" encoding="utf-8"?>
<p:tagLst xmlns:a="http://schemas.openxmlformats.org/drawingml/2006/main" xmlns:r="http://schemas.openxmlformats.org/officeDocument/2006/relationships" xmlns:p="http://schemas.openxmlformats.org/presentationml/2006/main">
  <p:tag name="MH" val="20170622185806"/>
  <p:tag name="MH_LIBRARY" val="GRAPHIC"/>
  <p:tag name="MH_TYPE" val="Other"/>
  <p:tag name="MH_ORDER" val="16"/>
</p:tagLst>
</file>

<file path=ppt/tags/tag5.xml><?xml version="1.0" encoding="utf-8"?>
<p:tagLst xmlns:a="http://schemas.openxmlformats.org/drawingml/2006/main" xmlns:r="http://schemas.openxmlformats.org/officeDocument/2006/relationships" xmlns:p="http://schemas.openxmlformats.org/presentationml/2006/main">
  <p:tag name="MH" val="20170622185806"/>
  <p:tag name="MH_LIBRARY" val="GRAPHIC"/>
  <p:tag name="MH_TYPE" val="SubTitle"/>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70622185806"/>
  <p:tag name="MH_LIBRARY" val="GRAPHIC"/>
  <p:tag name="MH_TYPE" val="Other"/>
  <p:tag name="MH_ORDER" val="16"/>
</p:tagLst>
</file>

<file path=ppt/tags/tag7.xml><?xml version="1.0" encoding="utf-8"?>
<p:tagLst xmlns:a="http://schemas.openxmlformats.org/drawingml/2006/main" xmlns:r="http://schemas.openxmlformats.org/officeDocument/2006/relationships" xmlns:p="http://schemas.openxmlformats.org/presentationml/2006/main">
  <p:tag name="MH" val="20170622185806"/>
  <p:tag name="MH_LIBRARY" val="GRAPHIC"/>
  <p:tag name="MH_TYPE" val="SubTitle"/>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70622185806"/>
  <p:tag name="MH_LIBRARY" val="GRAPHIC"/>
  <p:tag name="MH_TYPE" val="Other"/>
  <p:tag name="MH_ORDER" val="16"/>
</p:tagLst>
</file>

<file path=ppt/tags/tag9.xml><?xml version="1.0" encoding="utf-8"?>
<p:tagLst xmlns:a="http://schemas.openxmlformats.org/drawingml/2006/main" xmlns:r="http://schemas.openxmlformats.org/officeDocument/2006/relationships" xmlns:p="http://schemas.openxmlformats.org/presentationml/2006/main">
  <p:tag name="MH" val="20170622185806"/>
  <p:tag name="MH_LIBRARY" val="GRAPHIC"/>
  <p:tag name="MH_TYPE" val="SubTitle"/>
  <p:tag name="MH_ORDER" val="1"/>
</p:tagLst>
</file>

<file path=ppt/theme/theme1.xml><?xml version="1.0" encoding="utf-8"?>
<a:theme xmlns:a="http://schemas.openxmlformats.org/drawingml/2006/main" name="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178</TotalTime>
  <Words>1240</Words>
  <Application>Microsoft Office PowerPoint</Application>
  <PresentationFormat>Widescreen</PresentationFormat>
  <Paragraphs>103</Paragraphs>
  <Slides>25</Slides>
  <Notes>2</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25</vt:i4>
      </vt:variant>
    </vt:vector>
  </HeadingPairs>
  <TitlesOfParts>
    <vt:vector size="44" baseType="lpstr">
      <vt:lpstr>Gwendolyn</vt:lpstr>
      <vt:lpstr>Abadi</vt:lpstr>
      <vt:lpstr>Pattaya</vt:lpstr>
      <vt:lpstr>隶书</vt:lpstr>
      <vt:lpstr>汉仪夏日体W</vt:lpstr>
      <vt:lpstr>#9Slide02 Noi dung dai</vt:lpstr>
      <vt:lpstr>Arial</vt:lpstr>
      <vt:lpstr>UTM Alexander</vt:lpstr>
      <vt:lpstr>UTM Alberta Heavy</vt:lpstr>
      <vt:lpstr>HP001 4 hàng</vt:lpstr>
      <vt:lpstr>#9Slide07 IcielCadena</vt:lpstr>
      <vt:lpstr>宋体</vt:lpstr>
      <vt:lpstr>#9Slide02 Tieu de dai</vt:lpstr>
      <vt:lpstr>Calibri</vt:lpstr>
      <vt:lpstr>Gaegu Bold</vt:lpstr>
      <vt:lpstr>黑体</vt:lpstr>
      <vt:lpstr>#9Slide03 Arima Madurai Black</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Admin</dc:creator>
  <cp:keywords>9Slide</cp:keywords>
  <dc:description>9Slide.vn</dc:description>
  <cp:lastModifiedBy>DELL</cp:lastModifiedBy>
  <cp:revision>17</cp:revision>
  <dcterms:created xsi:type="dcterms:W3CDTF">2022-01-31T14:10:04Z</dcterms:created>
  <dcterms:modified xsi:type="dcterms:W3CDTF">2022-02-24T05:14:10Z</dcterms:modified>
  <cp:category>9Slide.vn</cp:category>
  <cp:contentStatus>9Slide</cp:contentStatus>
</cp:coreProperties>
</file>